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9" r:id="rId4"/>
    <p:sldId id="307" r:id="rId5"/>
    <p:sldId id="264" r:id="rId6"/>
    <p:sldId id="310" r:id="rId7"/>
    <p:sldId id="261" r:id="rId8"/>
    <p:sldId id="269" r:id="rId9"/>
    <p:sldId id="273" r:id="rId10"/>
  </p:sldIdLst>
  <p:sldSz cx="12192000" cy="6858000"/>
  <p:notesSz cx="7104063" cy="10234613"/>
  <p:embeddedFontLst>
    <p:embeddedFont>
      <p:font typeface="等线" panose="02010600030101010101" pitchFamily="2" charset="-122"/>
      <p:regular r:id="rId12"/>
    </p:embeddedFont>
    <p:embeddedFont>
      <p:font typeface="Cambria" panose="02040503050406030204" pitchFamily="18" charset="0"/>
      <p:regular r:id="rId13"/>
      <p:bold r:id="rId14"/>
      <p:italic r:id="rId15"/>
      <p:boldItalic r:id="rId16"/>
    </p:embeddedFont>
    <p:embeddedFont>
      <p:font typeface="Vogue-ExtraBold" panose="020B0500000000000000" charset="0"/>
      <p:regular r:id="rId1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4CB"/>
    <a:srgbClr val="B50000"/>
    <a:srgbClr val="008041"/>
    <a:srgbClr val="2F5597"/>
    <a:srgbClr val="FFFFFF"/>
    <a:srgbClr val="8AC3F2"/>
    <a:srgbClr val="CAEAF9"/>
    <a:srgbClr val="7FA9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92" autoAdjust="0"/>
    <p:restoredTop sz="94660"/>
  </p:normalViewPr>
  <p:slideViewPr>
    <p:cSldViewPr snapToGrid="0">
      <p:cViewPr varScale="1">
        <p:scale>
          <a:sx n="63" d="100"/>
          <a:sy n="63" d="100"/>
        </p:scale>
        <p:origin x="1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3BB42-FB83-ED48-90E1-46985892E2A6}" type="datetimeFigureOut">
              <a:rPr kumimoji="1" lang="zh-CN" altLang="en-US" smtClean="0"/>
              <a:t>2024/10/29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F626-4AEB-0F40-8AA9-C58E0E4B014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38311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GV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lễ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Hùng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tỉnh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Phú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Thọ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lễ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10/3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hằng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tưởng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nhớ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Hùng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vi-VN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Hùng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endParaRPr lang="vi-VN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cháu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giữ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lấy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.”</a:t>
            </a:r>
            <a:endParaRPr lang="vi-VN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nay: “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Hùng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lễ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giỗ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Hùng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Vương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F626-4AEB-0F40-8AA9-C58E0E4B0148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97314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4FFDDAE-1131-814B-A9CC-E913EAEE2F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89417"/>
            <a:ext cx="12192000" cy="146858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D19AB6C-4A34-4844-BA34-E83B6EECE1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37" y="172031"/>
            <a:ext cx="1122218" cy="57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0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BED5E3-3174-BB8F-8723-F188FE6C3A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7FE98A-2EE9-6D34-3FBD-8ECFF5B422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978A35-3C5C-7C7E-3A7E-FA35456D4CD3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11.jpe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microsoft.com/office/2007/relationships/hdphoto" Target="../media/hdphoto3.wdp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3114FED-0CB4-6A48-9EFD-EA1322B1C9D3}"/>
              </a:ext>
            </a:extLst>
          </p:cNvPr>
          <p:cNvSpPr txBox="1"/>
          <p:nvPr/>
        </p:nvSpPr>
        <p:spPr>
          <a:xfrm>
            <a:off x="5416584" y="4440315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chemeClr val="bg1"/>
                </a:solidFill>
                <a:latin typeface="字魂64号-萌趣软糖体" panose="00000500000000000000" pitchFamily="2" charset="-122"/>
                <a:ea typeface="字魂64号-萌趣软糖体" panose="00000500000000000000" pitchFamily="2" charset="-122"/>
              </a:rPr>
              <a:t>汇报人：千库网</a:t>
            </a:r>
          </a:p>
        </p:txBody>
      </p:sp>
      <p:pic>
        <p:nvPicPr>
          <p:cNvPr id="8" name="Picture 7" descr="A gold statue of a person&#10;&#10;Description automatically generated">
            <a:extLst>
              <a:ext uri="{FF2B5EF4-FFF2-40B4-BE49-F238E27FC236}">
                <a16:creationId xmlns:a16="http://schemas.microsoft.com/office/drawing/2014/main" id="{9427EB0D-476E-1709-6F91-3942B2031B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9" t="-2157" r="2182" b="21451"/>
          <a:stretch/>
        </p:blipFill>
        <p:spPr>
          <a:xfrm>
            <a:off x="0" y="-174171"/>
            <a:ext cx="6121898" cy="65939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gold statue of a person&#10;&#10;Description automatically generated">
            <a:extLst>
              <a:ext uri="{FF2B5EF4-FFF2-40B4-BE49-F238E27FC236}">
                <a16:creationId xmlns:a16="http://schemas.microsoft.com/office/drawing/2014/main" id="{69CD8A67-1300-5D7B-CB1C-54E13A5705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02" r="59000"/>
          <a:stretch/>
        </p:blipFill>
        <p:spPr>
          <a:xfrm>
            <a:off x="8637626" y="4776653"/>
            <a:ext cx="3303499" cy="2081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2BA7B3-27E4-6C43-A53D-EA02EE5877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84010"/>
            <a:ext cx="12192000" cy="146858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6C425D3-737D-2927-0C5D-6ADAFA8D32B4}"/>
              </a:ext>
            </a:extLst>
          </p:cNvPr>
          <p:cNvSpPr/>
          <p:nvPr/>
        </p:nvSpPr>
        <p:spPr>
          <a:xfrm>
            <a:off x="4009947" y="199195"/>
            <a:ext cx="3541486" cy="537029"/>
          </a:xfrm>
          <a:prstGeom prst="roundRect">
            <a:avLst>
              <a:gd name="adj" fmla="val 50000"/>
            </a:avLst>
          </a:prstGeom>
          <a:solidFill>
            <a:srgbClr val="0EA5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Lịch</a:t>
            </a:r>
            <a:r>
              <a:rPr kumimoji="0" lang="en-US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sử</a:t>
            </a:r>
            <a:r>
              <a:rPr kumimoji="0" lang="en-US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và</a:t>
            </a:r>
            <a:r>
              <a:rPr kumimoji="0" lang="en-US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địa</a:t>
            </a:r>
            <a:r>
              <a:rPr kumimoji="0" lang="en-US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lí</a:t>
            </a:r>
            <a:endParaRPr kumimoji="0" lang="en-US" sz="28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2D0C65-4399-3D48-CE12-4501661CAA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276" y="0"/>
            <a:ext cx="1104237" cy="1104237"/>
          </a:xfrm>
          <a:prstGeom prst="rect">
            <a:avLst/>
          </a:prstGeom>
        </p:spPr>
      </p:pic>
      <p:pic>
        <p:nvPicPr>
          <p:cNvPr id="18" name="Picture 17" descr="A gold statue of a person&#10;&#10;Description automatically generated">
            <a:extLst>
              <a:ext uri="{FF2B5EF4-FFF2-40B4-BE49-F238E27FC236}">
                <a16:creationId xmlns:a16="http://schemas.microsoft.com/office/drawing/2014/main" id="{0FE7AC65-4DD8-B67D-29FF-1145EDF95E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1" t="75732" b="11343"/>
          <a:stretch/>
        </p:blipFill>
        <p:spPr>
          <a:xfrm>
            <a:off x="453574" y="6103506"/>
            <a:ext cx="5636795" cy="849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BD9609A-3DA3-6E9F-42C8-EBF850179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5384" y="2301042"/>
            <a:ext cx="7390404" cy="25393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9C26375-B8E6-56BB-B127-95C991E0CA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8381" y="782841"/>
            <a:ext cx="8220412" cy="233995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D2E0718-4413-8C60-243F-3381C3C4E198}"/>
              </a:ext>
            </a:extLst>
          </p:cNvPr>
          <p:cNvSpPr txBox="1"/>
          <p:nvPr/>
        </p:nvSpPr>
        <p:spPr>
          <a:xfrm>
            <a:off x="8150418" y="4333916"/>
            <a:ext cx="19800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(</a:t>
            </a:r>
            <a:r>
              <a:rPr kumimoji="0" lang="en-US" sz="36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2)</a:t>
            </a:r>
            <a:endParaRPr kumimoji="0" lang="en-US" sz="24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41DEC7F-3464-AA42-927E-2BDFDCBE52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8" y="5361632"/>
            <a:ext cx="12192000" cy="1468582"/>
          </a:xfrm>
          <a:prstGeom prst="rect">
            <a:avLst/>
          </a:prstGeom>
        </p:spPr>
      </p:pic>
      <p:grpSp>
        <p:nvGrpSpPr>
          <p:cNvPr id="2" name="A">
            <a:extLst>
              <a:ext uri="{FF2B5EF4-FFF2-40B4-BE49-F238E27FC236}">
                <a16:creationId xmlns:a16="http://schemas.microsoft.com/office/drawing/2014/main" id="{3FFFF2AD-C8AE-2F63-F93F-1387C5BCF25A}"/>
              </a:ext>
            </a:extLst>
          </p:cNvPr>
          <p:cNvGrpSpPr/>
          <p:nvPr/>
        </p:nvGrpSpPr>
        <p:grpSpPr>
          <a:xfrm>
            <a:off x="832851" y="2306554"/>
            <a:ext cx="4384000" cy="1122446"/>
            <a:chOff x="1106373" y="2653723"/>
            <a:chExt cx="4384000" cy="1122446"/>
          </a:xfrm>
        </p:grpSpPr>
        <p:sp>
          <p:nvSpPr>
            <p:cNvPr id="4" name="Hình chữ nhật: Góc Tròn 4">
              <a:extLst>
                <a:ext uri="{FF2B5EF4-FFF2-40B4-BE49-F238E27FC236}">
                  <a16:creationId xmlns:a16="http://schemas.microsoft.com/office/drawing/2014/main" id="{86F9D2EE-69DE-AF08-E4CE-576DF1F59242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Giổ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Tổ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Hùng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Vương</a:t>
              </a:r>
              <a:endPara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" name="A">
              <a:extLst>
                <a:ext uri="{FF2B5EF4-FFF2-40B4-BE49-F238E27FC236}">
                  <a16:creationId xmlns:a16="http://schemas.microsoft.com/office/drawing/2014/main" id="{A20360CE-F1CA-2AEE-B955-A0931B1BDB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9" name="B">
            <a:extLst>
              <a:ext uri="{FF2B5EF4-FFF2-40B4-BE49-F238E27FC236}">
                <a16:creationId xmlns:a16="http://schemas.microsoft.com/office/drawing/2014/main" id="{6C601E50-41A8-B568-E6A5-CC6143455FB1}"/>
              </a:ext>
            </a:extLst>
          </p:cNvPr>
          <p:cNvGrpSpPr/>
          <p:nvPr/>
        </p:nvGrpSpPr>
        <p:grpSpPr>
          <a:xfrm>
            <a:off x="6770662" y="2231084"/>
            <a:ext cx="4272476" cy="1122447"/>
            <a:chOff x="6575139" y="2616106"/>
            <a:chExt cx="4272476" cy="1122447"/>
          </a:xfrm>
        </p:grpSpPr>
        <p:sp>
          <p:nvSpPr>
            <p:cNvPr id="10" name="Hình chữ nhật: Góc Tròn 5">
              <a:extLst>
                <a:ext uri="{FF2B5EF4-FFF2-40B4-BE49-F238E27FC236}">
                  <a16:creationId xmlns:a16="http://schemas.microsoft.com/office/drawing/2014/main" id="{0784F1A9-8A1C-E3AC-E2CA-3C08CC3F9533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Rằm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Trung Thu</a:t>
              </a:r>
            </a:p>
          </p:txBody>
        </p:sp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246F8C52-EFD5-4C53-788D-576F51A187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4" name="C">
            <a:extLst>
              <a:ext uri="{FF2B5EF4-FFF2-40B4-BE49-F238E27FC236}">
                <a16:creationId xmlns:a16="http://schemas.microsoft.com/office/drawing/2014/main" id="{090538F2-E316-D000-A009-95B5FAB46D0A}"/>
              </a:ext>
            </a:extLst>
          </p:cNvPr>
          <p:cNvGrpSpPr/>
          <p:nvPr/>
        </p:nvGrpSpPr>
        <p:grpSpPr>
          <a:xfrm>
            <a:off x="735177" y="4209402"/>
            <a:ext cx="4345176" cy="997127"/>
            <a:chOff x="1106373" y="4263687"/>
            <a:chExt cx="4345176" cy="997127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D8FEB1A1-E9C5-6F2D-BF75-424659B6B12E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Chùa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Hương</a:t>
              </a:r>
              <a:endPara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2" name="Hình ảnh 11">
              <a:extLst>
                <a:ext uri="{FF2B5EF4-FFF2-40B4-BE49-F238E27FC236}">
                  <a16:creationId xmlns:a16="http://schemas.microsoft.com/office/drawing/2014/main" id="{3DE60137-8348-AFFE-E9E5-73027CFE80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24" name="D">
            <a:extLst>
              <a:ext uri="{FF2B5EF4-FFF2-40B4-BE49-F238E27FC236}">
                <a16:creationId xmlns:a16="http://schemas.microsoft.com/office/drawing/2014/main" id="{4983C715-6598-3933-111B-FA5D2282C01E}"/>
              </a:ext>
            </a:extLst>
          </p:cNvPr>
          <p:cNvGrpSpPr/>
          <p:nvPr/>
        </p:nvGrpSpPr>
        <p:grpSpPr>
          <a:xfrm>
            <a:off x="6929146" y="4040422"/>
            <a:ext cx="4169416" cy="997127"/>
            <a:chOff x="6575139" y="4263687"/>
            <a:chExt cx="4169416" cy="997127"/>
          </a:xfrm>
        </p:grpSpPr>
        <p:sp>
          <p:nvSpPr>
            <p:cNvPr id="25" name="60">
              <a:extLst>
                <a:ext uri="{FF2B5EF4-FFF2-40B4-BE49-F238E27FC236}">
                  <a16:creationId xmlns:a16="http://schemas.microsoft.com/office/drawing/2014/main" id="{8E79EAD3-C3F8-482F-32D1-672070B7FCA0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đua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thuyền</a:t>
              </a:r>
              <a:endPara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9" name="Hình ảnh 12">
              <a:extLst>
                <a:ext uri="{FF2B5EF4-FFF2-40B4-BE49-F238E27FC236}">
                  <a16:creationId xmlns:a16="http://schemas.microsoft.com/office/drawing/2014/main" id="{74F3CD3E-94DB-BDB1-8795-AD903D710A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30" name="Đúng">
            <a:extLst>
              <a:ext uri="{FF2B5EF4-FFF2-40B4-BE49-F238E27FC236}">
                <a16:creationId xmlns:a16="http://schemas.microsoft.com/office/drawing/2014/main" id="{7D78AB03-C022-26BB-7FAB-56D5A1D749B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199293" y="2332613"/>
            <a:ext cx="896707" cy="890172"/>
          </a:xfrm>
          <a:prstGeom prst="rect">
            <a:avLst/>
          </a:prstGeom>
        </p:spPr>
      </p:pic>
      <p:pic>
        <p:nvPicPr>
          <p:cNvPr id="31" name="Hình ảnh 15">
            <a:extLst>
              <a:ext uri="{FF2B5EF4-FFF2-40B4-BE49-F238E27FC236}">
                <a16:creationId xmlns:a16="http://schemas.microsoft.com/office/drawing/2014/main" id="{631B8E94-6E18-EE9C-0D09-97C10EB35AB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971203" y="2332613"/>
            <a:ext cx="896707" cy="890172"/>
          </a:xfrm>
          <a:prstGeom prst="rect">
            <a:avLst/>
          </a:prstGeom>
        </p:spPr>
      </p:pic>
      <p:pic>
        <p:nvPicPr>
          <p:cNvPr id="32" name="Hình ảnh 16">
            <a:extLst>
              <a:ext uri="{FF2B5EF4-FFF2-40B4-BE49-F238E27FC236}">
                <a16:creationId xmlns:a16="http://schemas.microsoft.com/office/drawing/2014/main" id="{E2965481-068E-06F5-DADA-5F18D20117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380747" y="4293030"/>
            <a:ext cx="896707" cy="890172"/>
          </a:xfrm>
          <a:prstGeom prst="rect">
            <a:avLst/>
          </a:prstGeom>
        </p:spPr>
      </p:pic>
      <p:pic>
        <p:nvPicPr>
          <p:cNvPr id="33" name="Hình ảnh 17">
            <a:extLst>
              <a:ext uri="{FF2B5EF4-FFF2-40B4-BE49-F238E27FC236}">
                <a16:creationId xmlns:a16="http://schemas.microsoft.com/office/drawing/2014/main" id="{A86D2833-7282-1DA8-FA7E-D91175918C8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1065563" y="3863092"/>
            <a:ext cx="896707" cy="890172"/>
          </a:xfrm>
          <a:prstGeom prst="rect">
            <a:avLst/>
          </a:prstGeom>
        </p:spPr>
      </p:pic>
      <p:pic>
        <p:nvPicPr>
          <p:cNvPr id="34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E2B83A22-2521-A8F9-03DD-5382F21ED8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35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8559D408-549F-CDE2-52D4-555CA5ABDB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2CDE1641-7172-A6FE-BF4C-0609E18AFBFB}"/>
              </a:ext>
            </a:extLst>
          </p:cNvPr>
          <p:cNvGrpSpPr/>
          <p:nvPr/>
        </p:nvGrpSpPr>
        <p:grpSpPr>
          <a:xfrm>
            <a:off x="903389" y="66992"/>
            <a:ext cx="10526273" cy="2019558"/>
            <a:chOff x="811599" y="687054"/>
            <a:chExt cx="10526273" cy="2019558"/>
          </a:xfrm>
        </p:grpSpPr>
        <p:grpSp>
          <p:nvGrpSpPr>
            <p:cNvPr id="37" name="组合 8">
              <a:extLst>
                <a:ext uri="{FF2B5EF4-FFF2-40B4-BE49-F238E27FC236}">
                  <a16:creationId xmlns:a16="http://schemas.microsoft.com/office/drawing/2014/main" id="{1546C284-FE99-86BB-B367-7C975325E791}"/>
                </a:ext>
              </a:extLst>
            </p:cNvPr>
            <p:cNvGrpSpPr/>
            <p:nvPr/>
          </p:nvGrpSpPr>
          <p:grpSpPr>
            <a:xfrm>
              <a:off x="811599" y="687054"/>
              <a:ext cx="10526273" cy="2019558"/>
              <a:chOff x="1463" y="1574"/>
              <a:chExt cx="4953" cy="1271"/>
            </a:xfrm>
          </p:grpSpPr>
          <p:sp>
            <p:nvSpPr>
              <p:cNvPr id="39" name="圆角矩形 7">
                <a:extLst>
                  <a:ext uri="{FF2B5EF4-FFF2-40B4-BE49-F238E27FC236}">
                    <a16:creationId xmlns:a16="http://schemas.microsoft.com/office/drawing/2014/main" id="{EB399C35-4271-4DCE-FEAB-C32C11D6D419}"/>
                  </a:ext>
                </a:extLst>
              </p:cNvPr>
              <p:cNvSpPr/>
              <p:nvPr/>
            </p:nvSpPr>
            <p:spPr>
              <a:xfrm>
                <a:off x="1473" y="1633"/>
                <a:ext cx="4943" cy="1212"/>
              </a:xfrm>
              <a:prstGeom prst="roundRect">
                <a:avLst>
                  <a:gd name="adj" fmla="val 50000"/>
                </a:avLst>
              </a:prstGeom>
              <a:noFill/>
              <a:ln w="25400" cmpd="sng">
                <a:solidFill>
                  <a:srgbClr val="0293DA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A0CC3F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-30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endParaRPr>
              </a:p>
            </p:txBody>
          </p:sp>
          <p:sp>
            <p:nvSpPr>
              <p:cNvPr id="40" name="圆角矩形 5">
                <a:extLst>
                  <a:ext uri="{FF2B5EF4-FFF2-40B4-BE49-F238E27FC236}">
                    <a16:creationId xmlns:a16="http://schemas.microsoft.com/office/drawing/2014/main" id="{1936CB03-6D28-9F13-2A8A-FFCF2ABBA3AE}"/>
                  </a:ext>
                </a:extLst>
              </p:cNvPr>
              <p:cNvSpPr/>
              <p:nvPr/>
            </p:nvSpPr>
            <p:spPr>
              <a:xfrm>
                <a:off x="1463" y="1574"/>
                <a:ext cx="4943" cy="1212"/>
              </a:xfrm>
              <a:prstGeom prst="roundRect">
                <a:avLst>
                  <a:gd name="adj" fmla="val 50000"/>
                </a:avLst>
              </a:prstGeom>
              <a:solidFill>
                <a:srgbClr val="02B7EE"/>
              </a:solidFill>
              <a:ln>
                <a:solidFill>
                  <a:srgbClr val="000000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CCE8B61-19F2-862E-ED2B-32A79A3B33BA}"/>
                </a:ext>
              </a:extLst>
            </p:cNvPr>
            <p:cNvSpPr txBox="1"/>
            <p:nvPr/>
          </p:nvSpPr>
          <p:spPr>
            <a:xfrm>
              <a:off x="1002718" y="752500"/>
              <a:ext cx="1032504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i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Dù</a:t>
              </a:r>
              <a:r>
                <a:rPr lang="en-US" sz="3200" i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ai </a:t>
              </a:r>
              <a:r>
                <a:rPr lang="en-US" sz="3200" i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đi</a:t>
              </a:r>
              <a:r>
                <a:rPr lang="en-US" sz="3200" i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i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ngược</a:t>
              </a:r>
              <a:r>
                <a:rPr lang="en-US" sz="3200" i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i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về</a:t>
              </a:r>
              <a:r>
                <a:rPr lang="en-US" sz="3200" i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i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xuôi</a:t>
              </a:r>
              <a:endParaRPr lang="en-US" sz="3200" i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  <a:p>
              <a:pPr algn="ctr"/>
              <a:r>
                <a:rPr lang="en-US" sz="3200" i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Nhớ</a:t>
              </a:r>
              <a:r>
                <a:rPr lang="en-US" sz="3200" i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i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ngày</a:t>
              </a:r>
              <a:r>
                <a:rPr lang="en-US" sz="3200" i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i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giỗ</a:t>
              </a:r>
              <a:r>
                <a:rPr lang="en-US" sz="3200" i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i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Tổ</a:t>
              </a:r>
              <a:r>
                <a:rPr lang="en-US" sz="3200" i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i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mùng</a:t>
              </a:r>
              <a:r>
                <a:rPr lang="en-US" sz="3200" i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i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Mười</a:t>
              </a:r>
              <a:r>
                <a:rPr lang="en-US" sz="3200" i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i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tháng</a:t>
              </a:r>
              <a:r>
                <a:rPr lang="en-US" sz="3200" i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Ba</a:t>
              </a:r>
            </a:p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ca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dao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gợi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cho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bạn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nhớ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đến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lễ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hội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ở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nước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ta?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3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39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39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939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92CE939D-F19B-8645-8EDD-E267128DBF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631" y="3429000"/>
            <a:ext cx="3810577" cy="3510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319742-394C-B3D5-F8DF-7A2691FB91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516" y="288231"/>
            <a:ext cx="6758151" cy="6281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83ABFE3C-74DD-A564-57C9-74650012A306}"/>
              </a:ext>
            </a:extLst>
          </p:cNvPr>
          <p:cNvSpPr/>
          <p:nvPr/>
        </p:nvSpPr>
        <p:spPr>
          <a:xfrm>
            <a:off x="462455" y="819807"/>
            <a:ext cx="4466897" cy="2081047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022948-98A6-D3CC-B19B-94E264D6A90A}"/>
              </a:ext>
            </a:extLst>
          </p:cNvPr>
          <p:cNvSpPr txBox="1"/>
          <p:nvPr/>
        </p:nvSpPr>
        <p:spPr>
          <a:xfrm>
            <a:off x="662152" y="1095041"/>
            <a:ext cx="4267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Em </a:t>
            </a:r>
            <a:r>
              <a:rPr lang="en-US" sz="35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3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3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89E9D7D2-AD77-C547-8431-8A8B34CF23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89417"/>
            <a:ext cx="12192000" cy="14685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4280CD-0685-E175-57E9-6DB53183C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5326" y="0"/>
            <a:ext cx="8353426" cy="64709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56419E-2114-7F59-2079-17558812C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3551" y="1783915"/>
            <a:ext cx="7837508" cy="54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669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CF6FFF-90EC-9170-9526-5BB9FD95F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317" y="-86799"/>
            <a:ext cx="10973751" cy="9876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658B76-F5CB-4741-2D1B-A1C23C8EAF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24" t="2165" r="16275" b="424"/>
          <a:stretch/>
        </p:blipFill>
        <p:spPr>
          <a:xfrm>
            <a:off x="6840459" y="1956735"/>
            <a:ext cx="2501369" cy="250149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69114B-B8B4-CD76-F30B-F65F876EBE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82" r="21723"/>
          <a:stretch/>
        </p:blipFill>
        <p:spPr>
          <a:xfrm>
            <a:off x="9296426" y="900839"/>
            <a:ext cx="3088015" cy="3059173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7F7145-963A-E6E5-B9FA-C2354A65A7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749" t="18346" r="24168" b="1045"/>
          <a:stretch/>
        </p:blipFill>
        <p:spPr>
          <a:xfrm>
            <a:off x="8341249" y="4156537"/>
            <a:ext cx="2668175" cy="2569505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AC8D86-7954-3D4B-B26D-EBDCDB509392}"/>
              </a:ext>
            </a:extLst>
          </p:cNvPr>
          <p:cNvSpPr txBox="1"/>
          <p:nvPr/>
        </p:nvSpPr>
        <p:spPr>
          <a:xfrm>
            <a:off x="846364" y="2004060"/>
            <a:ext cx="51905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065AA43-B31C-BF4D-0051-DF39F0719FC7}"/>
              </a:ext>
            </a:extLst>
          </p:cNvPr>
          <p:cNvGrpSpPr/>
          <p:nvPr/>
        </p:nvGrpSpPr>
        <p:grpSpPr>
          <a:xfrm>
            <a:off x="317364" y="3593361"/>
            <a:ext cx="6396725" cy="2116974"/>
            <a:chOff x="694051" y="576604"/>
            <a:chExt cx="5280356" cy="211697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4BDBC1C-6BBC-AB05-7563-DE04EE9714FF}"/>
                </a:ext>
              </a:extLst>
            </p:cNvPr>
            <p:cNvSpPr/>
            <p:nvPr/>
          </p:nvSpPr>
          <p:spPr>
            <a:xfrm>
              <a:off x="694051" y="576604"/>
              <a:ext cx="5269832" cy="2116974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1BD361-2BBD-F0D3-1649-AAC766FE6C8C}"/>
                </a:ext>
              </a:extLst>
            </p:cNvPr>
            <p:cNvSpPr txBox="1"/>
            <p:nvPr/>
          </p:nvSpPr>
          <p:spPr>
            <a:xfrm>
              <a:off x="694051" y="656638"/>
              <a:ext cx="5280356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khu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di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Đền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Hùng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lược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1.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BEDA41-401D-B899-EA27-69C220C0D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317" y="-86799"/>
            <a:ext cx="10973751" cy="987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C1D889-43E3-1FA4-3B71-0FC38EF0A2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3872" y="900839"/>
            <a:ext cx="4150664" cy="5254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70E65E-471E-72C6-557B-996FEFF050F0}"/>
              </a:ext>
            </a:extLst>
          </p:cNvPr>
          <p:cNvSpPr txBox="1"/>
          <p:nvPr/>
        </p:nvSpPr>
        <p:spPr>
          <a:xfrm>
            <a:off x="7673488" y="6255833"/>
            <a:ext cx="63338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Lược</a:t>
            </a:r>
            <a:r>
              <a:rPr lang="en-US" sz="2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2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Phú</a:t>
            </a:r>
            <a:r>
              <a:rPr lang="en-US" sz="2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Thọ</a:t>
            </a:r>
            <a:endParaRPr lang="vi-VN" sz="2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3C6B27B-B539-06F9-E5DA-2A3B2E5E4072}"/>
              </a:ext>
            </a:extLst>
          </p:cNvPr>
          <p:cNvGrpSpPr/>
          <p:nvPr/>
        </p:nvGrpSpPr>
        <p:grpSpPr>
          <a:xfrm>
            <a:off x="507400" y="1279047"/>
            <a:ext cx="6628649" cy="1882991"/>
            <a:chOff x="737049" y="1173663"/>
            <a:chExt cx="7018941" cy="188299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0C0B3AD-DEFA-B29D-E5B9-C3E641E9B912}"/>
                </a:ext>
              </a:extLst>
            </p:cNvPr>
            <p:cNvSpPr/>
            <p:nvPr/>
          </p:nvSpPr>
          <p:spPr>
            <a:xfrm>
              <a:off x="737049" y="1173663"/>
              <a:ext cx="7018941" cy="1882991"/>
            </a:xfrm>
            <a:prstGeom prst="roundRect">
              <a:avLst/>
            </a:prstGeom>
            <a:solidFill>
              <a:srgbClr val="FCD4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8D842A7-9F3D-5793-540D-A39FB1116776}"/>
                </a:ext>
              </a:extLst>
            </p:cNvPr>
            <p:cNvSpPr txBox="1"/>
            <p:nvPr/>
          </p:nvSpPr>
          <p:spPr>
            <a:xfrm>
              <a:off x="1069280" y="1330328"/>
              <a:ext cx="6288054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>
                  <a:latin typeface="Cambria" panose="02040503050406030204" pitchFamily="18" charset="0"/>
                </a:rPr>
                <a:t>       </a:t>
              </a:r>
              <a:r>
                <a:rPr lang="en-US" sz="3200" b="1" dirty="0" err="1">
                  <a:latin typeface="Cambria" panose="02040503050406030204" pitchFamily="18" charset="0"/>
                </a:rPr>
                <a:t>Khu</a:t>
              </a:r>
              <a:r>
                <a:rPr lang="en-US" sz="3200" b="1" dirty="0">
                  <a:latin typeface="Cambria" panose="02040503050406030204" pitchFamily="18" charset="0"/>
                </a:rPr>
                <a:t> di </a:t>
              </a:r>
              <a:r>
                <a:rPr lang="en-US" sz="3200" b="1" dirty="0" err="1">
                  <a:latin typeface="Cambria" panose="02040503050406030204" pitchFamily="18" charset="0"/>
                </a:rPr>
                <a:t>tích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Đền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Hùng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chủ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yếu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thuộc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thành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phố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Việt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Trì</a:t>
              </a:r>
              <a:r>
                <a:rPr lang="en-US" sz="3200" b="1" dirty="0">
                  <a:latin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</a:rPr>
                <a:t>tỉnh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Phú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Thọ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FF40B6-2141-A412-E30E-C4536274958D}"/>
              </a:ext>
            </a:extLst>
          </p:cNvPr>
          <p:cNvGrpSpPr/>
          <p:nvPr/>
        </p:nvGrpSpPr>
        <p:grpSpPr>
          <a:xfrm>
            <a:off x="279306" y="3540246"/>
            <a:ext cx="6661598" cy="1665266"/>
            <a:chOff x="899247" y="1441468"/>
            <a:chExt cx="6661598" cy="166526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65DEED4-65C8-348B-9F8D-30DDC1052C08}"/>
                </a:ext>
              </a:extLst>
            </p:cNvPr>
            <p:cNvSpPr/>
            <p:nvPr/>
          </p:nvSpPr>
          <p:spPr>
            <a:xfrm>
              <a:off x="932196" y="1441468"/>
              <a:ext cx="6628649" cy="1665266"/>
            </a:xfrm>
            <a:prstGeom prst="roundRect">
              <a:avLst/>
            </a:prstGeom>
            <a:solidFill>
              <a:srgbClr val="FCD4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4E6F429-F844-2F31-4D77-549997BF0A1D}"/>
                </a:ext>
              </a:extLst>
            </p:cNvPr>
            <p:cNvSpPr txBox="1"/>
            <p:nvPr/>
          </p:nvSpPr>
          <p:spPr>
            <a:xfrm>
              <a:off x="899247" y="1484031"/>
              <a:ext cx="6628649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>
                  <a:latin typeface="Cambria" panose="02040503050406030204" pitchFamily="18" charset="0"/>
                </a:rPr>
                <a:t>        </a:t>
              </a:r>
              <a:r>
                <a:rPr lang="en-US" sz="3200" b="1" dirty="0" err="1">
                  <a:latin typeface="Cambria" panose="02040503050406030204" pitchFamily="18" charset="0"/>
                </a:rPr>
                <a:t>Nơi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đây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là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trung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tâm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của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vùng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đất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mà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vua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Hùng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lập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nên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nhà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nước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đấu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tiên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của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người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Việt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971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430086-D874-4E7A-F9B3-E21550268C83}"/>
              </a:ext>
            </a:extLst>
          </p:cNvPr>
          <p:cNvSpPr txBox="1"/>
          <p:nvPr/>
        </p:nvSpPr>
        <p:spPr>
          <a:xfrm>
            <a:off x="53782" y="930756"/>
            <a:ext cx="65462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0D34CB8-48BA-57AA-073A-BDFAE0CD13BE}"/>
              </a:ext>
            </a:extLst>
          </p:cNvPr>
          <p:cNvGrpSpPr/>
          <p:nvPr/>
        </p:nvGrpSpPr>
        <p:grpSpPr>
          <a:xfrm>
            <a:off x="339012" y="1714645"/>
            <a:ext cx="5756988" cy="2625822"/>
            <a:chOff x="932197" y="1441468"/>
            <a:chExt cx="6118308" cy="183105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61AABC2-7E2F-75E1-9646-0F06BC12B0B9}"/>
                </a:ext>
              </a:extLst>
            </p:cNvPr>
            <p:cNvSpPr/>
            <p:nvPr/>
          </p:nvSpPr>
          <p:spPr>
            <a:xfrm>
              <a:off x="932197" y="1441468"/>
              <a:ext cx="6118308" cy="1578458"/>
            </a:xfrm>
            <a:prstGeom prst="roundRect">
              <a:avLst/>
            </a:prstGeom>
            <a:solidFill>
              <a:srgbClr val="EBFAFF"/>
            </a:solidFill>
            <a:ln>
              <a:solidFill>
                <a:srgbClr val="02B7E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3692C8F-A769-A506-BAB9-D7A09D593DA7}"/>
                </a:ext>
              </a:extLst>
            </p:cNvPr>
            <p:cNvSpPr txBox="1"/>
            <p:nvPr/>
          </p:nvSpPr>
          <p:spPr>
            <a:xfrm>
              <a:off x="1223315" y="1529316"/>
              <a:ext cx="5768593" cy="17432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trúc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di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Hùng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sơ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2.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3AC8001-7A02-287E-B1FE-A1CB79536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65940" y="79946"/>
            <a:ext cx="5178972" cy="6698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396A8B-B9DE-DBDE-40B2-FC301D1538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12" y="4340467"/>
            <a:ext cx="4567525" cy="265601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758166-5F7B-295E-FD62-E3A974950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0301" y="447936"/>
            <a:ext cx="5593607" cy="5962128"/>
          </a:xfrm>
          <a:prstGeom prst="rect">
            <a:avLst/>
          </a:prstGeom>
        </p:spPr>
      </p:pic>
      <p:cxnSp>
        <p:nvCxnSpPr>
          <p:cNvPr id="4" name="Connector: Curved 3">
            <a:extLst>
              <a:ext uri="{FF2B5EF4-FFF2-40B4-BE49-F238E27FC236}">
                <a16:creationId xmlns:a16="http://schemas.microsoft.com/office/drawing/2014/main" id="{54CA0C2F-60CF-4A85-770A-4264B6E82448}"/>
              </a:ext>
            </a:extLst>
          </p:cNvPr>
          <p:cNvCxnSpPr>
            <a:cxnSpLocks/>
            <a:endCxn id="6" idx="6"/>
          </p:cNvCxnSpPr>
          <p:nvPr/>
        </p:nvCxnSpPr>
        <p:spPr>
          <a:xfrm rot="10800000" flipV="1">
            <a:off x="2665407" y="4860757"/>
            <a:ext cx="764895" cy="324853"/>
          </a:xfrm>
          <a:prstGeom prst="curvedConnector3">
            <a:avLst/>
          </a:prstGeom>
          <a:ln w="19050">
            <a:solidFill>
              <a:srgbClr val="CD3A0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420EACD5-7799-A64C-BE71-5E691060B611}"/>
              </a:ext>
            </a:extLst>
          </p:cNvPr>
          <p:cNvGrpSpPr/>
          <p:nvPr/>
        </p:nvGrpSpPr>
        <p:grpSpPr>
          <a:xfrm>
            <a:off x="701104" y="4415589"/>
            <a:ext cx="2189631" cy="2112787"/>
            <a:chOff x="472504" y="3308684"/>
            <a:chExt cx="2189631" cy="211278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825AB1A-77CE-BB70-8C0C-605C1BB826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8104" t="1929" r="14045" b="13239"/>
            <a:stretch/>
          </p:blipFill>
          <p:spPr>
            <a:xfrm>
              <a:off x="697832" y="3308684"/>
              <a:ext cx="1738974" cy="1540043"/>
            </a:xfrm>
            <a:prstGeom prst="ellipse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6C40C95-FCF3-56D7-E2F2-E45EFEB4FF62}"/>
                </a:ext>
              </a:extLst>
            </p:cNvPr>
            <p:cNvSpPr txBox="1"/>
            <p:nvPr/>
          </p:nvSpPr>
          <p:spPr>
            <a:xfrm>
              <a:off x="472504" y="4836696"/>
              <a:ext cx="218963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CD3A0A"/>
                  </a:solidFill>
                  <a:latin typeface="Cambria" panose="02040503050406030204" pitchFamily="18" charset="0"/>
                </a:rPr>
                <a:t>Cổng</a:t>
              </a:r>
              <a:r>
                <a:rPr lang="en-US" sz="1600" b="1" dirty="0">
                  <a:solidFill>
                    <a:srgbClr val="CD3A0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1600" b="1" dirty="0" err="1">
                  <a:solidFill>
                    <a:srgbClr val="CD3A0A"/>
                  </a:solidFill>
                  <a:latin typeface="Cambria" panose="02040503050406030204" pitchFamily="18" charset="0"/>
                </a:rPr>
                <a:t>vào</a:t>
              </a:r>
              <a:r>
                <a:rPr lang="en-US" sz="1600" b="1" dirty="0">
                  <a:solidFill>
                    <a:srgbClr val="CD3A0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1600" b="1" dirty="0" err="1">
                  <a:solidFill>
                    <a:srgbClr val="CD3A0A"/>
                  </a:solidFill>
                  <a:latin typeface="Cambria" panose="02040503050406030204" pitchFamily="18" charset="0"/>
                </a:rPr>
                <a:t>khu</a:t>
              </a:r>
              <a:r>
                <a:rPr lang="en-US" sz="1600" b="1" dirty="0">
                  <a:solidFill>
                    <a:srgbClr val="CD3A0A"/>
                  </a:solidFill>
                  <a:latin typeface="Cambria" panose="02040503050406030204" pitchFamily="18" charset="0"/>
                </a:rPr>
                <a:t> di </a:t>
              </a:r>
              <a:r>
                <a:rPr lang="en-US" sz="1600" b="1" dirty="0" err="1">
                  <a:solidFill>
                    <a:srgbClr val="CD3A0A"/>
                  </a:solidFill>
                  <a:latin typeface="Cambria" panose="02040503050406030204" pitchFamily="18" charset="0"/>
                </a:rPr>
                <a:t>tích</a:t>
              </a:r>
              <a:r>
                <a:rPr lang="en-US" sz="1600" b="1" dirty="0">
                  <a:solidFill>
                    <a:srgbClr val="CD3A0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1600" b="1" dirty="0" err="1">
                  <a:solidFill>
                    <a:srgbClr val="CD3A0A"/>
                  </a:solidFill>
                  <a:latin typeface="Cambria" panose="02040503050406030204" pitchFamily="18" charset="0"/>
                </a:rPr>
                <a:t>Đền</a:t>
              </a:r>
              <a:r>
                <a:rPr lang="en-US" sz="1600" b="1" dirty="0">
                  <a:solidFill>
                    <a:srgbClr val="CD3A0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1600" b="1" dirty="0" err="1">
                  <a:solidFill>
                    <a:srgbClr val="CD3A0A"/>
                  </a:solidFill>
                  <a:latin typeface="Cambria" panose="02040503050406030204" pitchFamily="18" charset="0"/>
                </a:rPr>
                <a:t>Hùng</a:t>
              </a:r>
              <a:endParaRPr lang="en-US" sz="1600" b="1" dirty="0">
                <a:solidFill>
                  <a:srgbClr val="CD3A0A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E41E2E1-A2EA-7B22-24F8-4EBCE5512FE4}"/>
              </a:ext>
            </a:extLst>
          </p:cNvPr>
          <p:cNvGrpSpPr/>
          <p:nvPr/>
        </p:nvGrpSpPr>
        <p:grpSpPr>
          <a:xfrm>
            <a:off x="107202" y="2541043"/>
            <a:ext cx="2189631" cy="1888119"/>
            <a:chOff x="625737" y="2222332"/>
            <a:chExt cx="2189631" cy="188811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600372D-6BA1-D892-6512-EBC04C0C2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3271" r="11829"/>
            <a:stretch/>
          </p:blipFill>
          <p:spPr>
            <a:xfrm>
              <a:off x="839727" y="2222332"/>
              <a:ext cx="1590652" cy="1509038"/>
            </a:xfrm>
            <a:prstGeom prst="ellipse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5BF655-733F-FB8B-A5F3-525DBE046F50}"/>
                </a:ext>
              </a:extLst>
            </p:cNvPr>
            <p:cNvSpPr txBox="1"/>
            <p:nvPr/>
          </p:nvSpPr>
          <p:spPr>
            <a:xfrm>
              <a:off x="625737" y="3771897"/>
              <a:ext cx="218963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CD3A0A"/>
                  </a:solidFill>
                  <a:latin typeface="Cambria" panose="02040503050406030204" pitchFamily="18" charset="0"/>
                </a:rPr>
                <a:t>Cổng</a:t>
              </a:r>
              <a:r>
                <a:rPr lang="en-US" sz="1600" b="1" dirty="0">
                  <a:solidFill>
                    <a:srgbClr val="CD3A0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1600" b="1" dirty="0" err="1">
                  <a:solidFill>
                    <a:srgbClr val="CD3A0A"/>
                  </a:solidFill>
                  <a:latin typeface="Cambria" panose="02040503050406030204" pitchFamily="18" charset="0"/>
                </a:rPr>
                <a:t>Đền</a:t>
              </a:r>
              <a:r>
                <a:rPr lang="en-US" sz="1600" b="1" dirty="0">
                  <a:solidFill>
                    <a:srgbClr val="CD3A0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1600" b="1" dirty="0" err="1">
                  <a:solidFill>
                    <a:srgbClr val="CD3A0A"/>
                  </a:solidFill>
                  <a:latin typeface="Cambria" panose="02040503050406030204" pitchFamily="18" charset="0"/>
                </a:rPr>
                <a:t>Hùng</a:t>
              </a:r>
              <a:endParaRPr lang="en-US" sz="1600" b="1" dirty="0">
                <a:solidFill>
                  <a:srgbClr val="CD3A0A"/>
                </a:solidFill>
                <a:latin typeface="Cambria" panose="02040503050406030204" pitchFamily="18" charset="0"/>
              </a:endParaRPr>
            </a:p>
          </p:txBody>
        </p:sp>
      </p:grp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DDCB8CCA-9364-5C5E-1421-AAD84AE1C7AA}"/>
              </a:ext>
            </a:extLst>
          </p:cNvPr>
          <p:cNvCxnSpPr>
            <a:cxnSpLocks/>
            <a:endCxn id="16" idx="5"/>
          </p:cNvCxnSpPr>
          <p:nvPr/>
        </p:nvCxnSpPr>
        <p:spPr>
          <a:xfrm rot="10800000">
            <a:off x="1584925" y="1882723"/>
            <a:ext cx="4912130" cy="1083495"/>
          </a:xfrm>
          <a:prstGeom prst="curvedConnector2">
            <a:avLst/>
          </a:prstGeom>
          <a:ln w="19050">
            <a:solidFill>
              <a:srgbClr val="CD3A0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634EDF-9DCC-5A18-2C44-0DAAFBE21B6D}"/>
              </a:ext>
            </a:extLst>
          </p:cNvPr>
          <p:cNvGrpSpPr/>
          <p:nvPr/>
        </p:nvGrpSpPr>
        <p:grpSpPr>
          <a:xfrm>
            <a:off x="-25236" y="617237"/>
            <a:ext cx="2189631" cy="1767943"/>
            <a:chOff x="-25236" y="617237"/>
            <a:chExt cx="2189631" cy="176794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452649A-54EB-9820-4546-4F37E8F4C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0769" y="617237"/>
              <a:ext cx="1457620" cy="1482608"/>
            </a:xfrm>
            <a:prstGeom prst="ellipse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053D2A-46B7-1039-1E15-6F8D98DAD19A}"/>
                </a:ext>
              </a:extLst>
            </p:cNvPr>
            <p:cNvSpPr txBox="1"/>
            <p:nvPr/>
          </p:nvSpPr>
          <p:spPr>
            <a:xfrm>
              <a:off x="-25236" y="2046626"/>
              <a:ext cx="218963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CD3A0A"/>
                  </a:solidFill>
                  <a:latin typeface="Cambria" panose="02040503050406030204" pitchFamily="18" charset="0"/>
                </a:rPr>
                <a:t>Đền</a:t>
              </a:r>
              <a:r>
                <a:rPr lang="en-US" sz="1600" b="1" dirty="0">
                  <a:solidFill>
                    <a:srgbClr val="CD3A0A"/>
                  </a:solidFill>
                  <a:latin typeface="Cambria" panose="02040503050406030204" pitchFamily="18" charset="0"/>
                </a:rPr>
                <a:t> Trung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1A795AD-44F1-7168-5C7E-CEE89A3BE155}"/>
              </a:ext>
            </a:extLst>
          </p:cNvPr>
          <p:cNvGrpSpPr/>
          <p:nvPr/>
        </p:nvGrpSpPr>
        <p:grpSpPr>
          <a:xfrm>
            <a:off x="1895377" y="379741"/>
            <a:ext cx="1513173" cy="1805316"/>
            <a:chOff x="1936596" y="233628"/>
            <a:chExt cx="1513173" cy="180531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D0C6370-B039-3957-DDAE-41C1246712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4140" t="30627" r="25859" b="-143"/>
            <a:stretch/>
          </p:blipFill>
          <p:spPr>
            <a:xfrm>
              <a:off x="1939386" y="233628"/>
              <a:ext cx="1510383" cy="1501433"/>
            </a:xfrm>
            <a:prstGeom prst="ellipse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4D98901-46C9-C6E4-C66A-4914D2CBB710}"/>
                </a:ext>
              </a:extLst>
            </p:cNvPr>
            <p:cNvSpPr txBox="1"/>
            <p:nvPr/>
          </p:nvSpPr>
          <p:spPr>
            <a:xfrm>
              <a:off x="1936596" y="1700390"/>
              <a:ext cx="145761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CD3A0A"/>
                  </a:solidFill>
                  <a:latin typeface="Cambria" panose="02040503050406030204" pitchFamily="18" charset="0"/>
                </a:rPr>
                <a:t>Đền</a:t>
              </a:r>
              <a:r>
                <a:rPr lang="en-US" sz="1600" b="1" dirty="0">
                  <a:solidFill>
                    <a:srgbClr val="CD3A0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1600" b="1" dirty="0" err="1">
                  <a:solidFill>
                    <a:srgbClr val="CD3A0A"/>
                  </a:solidFill>
                  <a:latin typeface="Cambria" panose="02040503050406030204" pitchFamily="18" charset="0"/>
                </a:rPr>
                <a:t>Thượng</a:t>
              </a:r>
              <a:endParaRPr lang="en-US" sz="1600" b="1" dirty="0">
                <a:solidFill>
                  <a:srgbClr val="CD3A0A"/>
                </a:solidFill>
                <a:latin typeface="Cambria" panose="02040503050406030204" pitchFamily="18" charset="0"/>
              </a:endParaRPr>
            </a:p>
          </p:txBody>
        </p:sp>
      </p:grp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592AFD6E-DDBF-13DE-ADE5-039211AD4AF5}"/>
              </a:ext>
            </a:extLst>
          </p:cNvPr>
          <p:cNvCxnSpPr>
            <a:cxnSpLocks/>
            <a:endCxn id="19" idx="5"/>
          </p:cNvCxnSpPr>
          <p:nvPr/>
        </p:nvCxnSpPr>
        <p:spPr>
          <a:xfrm rot="10800000">
            <a:off x="3187361" y="1661295"/>
            <a:ext cx="3353623" cy="879749"/>
          </a:xfrm>
          <a:prstGeom prst="curvedConnector2">
            <a:avLst/>
          </a:prstGeom>
          <a:ln w="19050">
            <a:solidFill>
              <a:srgbClr val="CD3A0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916E470-13ED-C470-4929-39AD5C6EB3B2}"/>
              </a:ext>
            </a:extLst>
          </p:cNvPr>
          <p:cNvGrpSpPr/>
          <p:nvPr/>
        </p:nvGrpSpPr>
        <p:grpSpPr>
          <a:xfrm>
            <a:off x="10157376" y="331103"/>
            <a:ext cx="1802437" cy="1684677"/>
            <a:chOff x="10157376" y="331103"/>
            <a:chExt cx="1802437" cy="168467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18ACEA1-22FE-FE8B-89EB-97B9B64F6B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6295" t="-1579" r="20273" b="1579"/>
            <a:stretch/>
          </p:blipFill>
          <p:spPr>
            <a:xfrm>
              <a:off x="10293833" y="331103"/>
              <a:ext cx="1484235" cy="1382880"/>
            </a:xfrm>
            <a:prstGeom prst="ellipse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F4DC542-7AB7-258F-6C0A-F316963777E5}"/>
                </a:ext>
              </a:extLst>
            </p:cNvPr>
            <p:cNvSpPr txBox="1"/>
            <p:nvPr/>
          </p:nvSpPr>
          <p:spPr>
            <a:xfrm>
              <a:off x="10157376" y="1677226"/>
              <a:ext cx="180243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CD3A0A"/>
                  </a:solidFill>
                  <a:latin typeface="Cambria" panose="02040503050406030204" pitchFamily="18" charset="0"/>
                </a:rPr>
                <a:t>Đền</a:t>
              </a:r>
              <a:r>
                <a:rPr lang="en-US" sz="1600" b="1" dirty="0">
                  <a:solidFill>
                    <a:srgbClr val="CD3A0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1600" b="1" dirty="0" err="1">
                  <a:solidFill>
                    <a:srgbClr val="CD3A0A"/>
                  </a:solidFill>
                  <a:latin typeface="Cambria" panose="02040503050406030204" pitchFamily="18" charset="0"/>
                </a:rPr>
                <a:t>Mẫu</a:t>
              </a:r>
              <a:r>
                <a:rPr lang="en-US" sz="1600" b="1" dirty="0">
                  <a:solidFill>
                    <a:srgbClr val="CD3A0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1600" b="1" dirty="0" err="1">
                  <a:solidFill>
                    <a:srgbClr val="CD3A0A"/>
                  </a:solidFill>
                  <a:latin typeface="Cambria" panose="02040503050406030204" pitchFamily="18" charset="0"/>
                </a:rPr>
                <a:t>Âu</a:t>
              </a:r>
              <a:r>
                <a:rPr lang="en-US" sz="1600" b="1" dirty="0">
                  <a:solidFill>
                    <a:srgbClr val="CD3A0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1600" b="1" dirty="0" err="1">
                  <a:solidFill>
                    <a:srgbClr val="CD3A0A"/>
                  </a:solidFill>
                  <a:latin typeface="Cambria" panose="02040503050406030204" pitchFamily="18" charset="0"/>
                </a:rPr>
                <a:t>Cơ</a:t>
              </a:r>
              <a:endParaRPr lang="en-US" sz="1600" b="1" dirty="0">
                <a:solidFill>
                  <a:srgbClr val="CD3A0A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323A79E-1C28-3E76-2012-765E58FC8455}"/>
              </a:ext>
            </a:extLst>
          </p:cNvPr>
          <p:cNvGrpSpPr/>
          <p:nvPr/>
        </p:nvGrpSpPr>
        <p:grpSpPr>
          <a:xfrm>
            <a:off x="8966822" y="1895754"/>
            <a:ext cx="2290752" cy="1492025"/>
            <a:chOff x="8966822" y="1895754"/>
            <a:chExt cx="2290752" cy="149202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1BC5DCB-4502-7E57-D86F-C86242DC4D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7537" r="6429"/>
            <a:stretch/>
          </p:blipFill>
          <p:spPr>
            <a:xfrm>
              <a:off x="8966822" y="1895754"/>
              <a:ext cx="1588514" cy="1492025"/>
            </a:xfrm>
            <a:prstGeom prst="ellipse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3CA03C2-5119-B91E-F168-57A84CFB072F}"/>
                </a:ext>
              </a:extLst>
            </p:cNvPr>
            <p:cNvSpPr txBox="1"/>
            <p:nvPr/>
          </p:nvSpPr>
          <p:spPr>
            <a:xfrm>
              <a:off x="10329368" y="2215903"/>
              <a:ext cx="92820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CD3A0A"/>
                  </a:solidFill>
                  <a:latin typeface="Cambria" panose="02040503050406030204" pitchFamily="18" charset="0"/>
                </a:rPr>
                <a:t>Lăng</a:t>
              </a:r>
              <a:r>
                <a:rPr lang="en-US" sz="1600" b="1" dirty="0">
                  <a:solidFill>
                    <a:srgbClr val="CD3A0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1600" b="1" dirty="0" err="1">
                  <a:solidFill>
                    <a:srgbClr val="CD3A0A"/>
                  </a:solidFill>
                  <a:latin typeface="Cambria" panose="02040503050406030204" pitchFamily="18" charset="0"/>
                </a:rPr>
                <a:t>Vua</a:t>
              </a:r>
              <a:r>
                <a:rPr lang="en-US" sz="1600" b="1" dirty="0">
                  <a:solidFill>
                    <a:srgbClr val="CD3A0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1600" b="1" dirty="0" err="1">
                  <a:solidFill>
                    <a:srgbClr val="CD3A0A"/>
                  </a:solidFill>
                  <a:latin typeface="Cambria" panose="02040503050406030204" pitchFamily="18" charset="0"/>
                </a:rPr>
                <a:t>Hùng</a:t>
              </a:r>
              <a:endParaRPr lang="en-US" sz="1600" b="1" dirty="0">
                <a:solidFill>
                  <a:srgbClr val="CD3A0A"/>
                </a:solidFill>
                <a:latin typeface="Cambria" panose="02040503050406030204" pitchFamily="18" charset="0"/>
              </a:endParaRPr>
            </a:p>
          </p:txBody>
        </p:sp>
      </p:grp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E34D2C32-5165-858C-4E07-5F06CA323B6D}"/>
              </a:ext>
            </a:extLst>
          </p:cNvPr>
          <p:cNvCxnSpPr>
            <a:cxnSpLocks/>
          </p:cNvCxnSpPr>
          <p:nvPr/>
        </p:nvCxnSpPr>
        <p:spPr>
          <a:xfrm rot="10800000" flipV="1">
            <a:off x="1880270" y="3277185"/>
            <a:ext cx="4346834" cy="177148"/>
          </a:xfrm>
          <a:prstGeom prst="curvedConnector3">
            <a:avLst>
              <a:gd name="adj1" fmla="val 50000"/>
            </a:avLst>
          </a:prstGeom>
          <a:ln w="19050">
            <a:solidFill>
              <a:srgbClr val="CD3A0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B61C266-56AD-95B1-7197-A2ABC73CCA77}"/>
              </a:ext>
            </a:extLst>
          </p:cNvPr>
          <p:cNvGrpSpPr/>
          <p:nvPr/>
        </p:nvGrpSpPr>
        <p:grpSpPr>
          <a:xfrm>
            <a:off x="9496379" y="3108199"/>
            <a:ext cx="2281689" cy="1453266"/>
            <a:chOff x="9496379" y="3108199"/>
            <a:chExt cx="2281689" cy="145326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148C361-4C92-55C0-2EA3-EC956A163B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4075" t="8295" r="23762" b="3309"/>
            <a:stretch/>
          </p:blipFill>
          <p:spPr>
            <a:xfrm>
              <a:off x="10253513" y="3108199"/>
              <a:ext cx="1524555" cy="1453266"/>
            </a:xfrm>
            <a:prstGeom prst="ellipse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1C73345-09B0-DC68-26A3-A0C598DCDE22}"/>
                </a:ext>
              </a:extLst>
            </p:cNvPr>
            <p:cNvSpPr txBox="1"/>
            <p:nvPr/>
          </p:nvSpPr>
          <p:spPr>
            <a:xfrm>
              <a:off x="9496379" y="3607544"/>
              <a:ext cx="92820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CD3A0A"/>
                  </a:solidFill>
                  <a:latin typeface="Cambria" panose="02040503050406030204" pitchFamily="18" charset="0"/>
                </a:rPr>
                <a:t>Đền</a:t>
              </a:r>
              <a:r>
                <a:rPr lang="en-US" sz="1600" b="1" dirty="0">
                  <a:solidFill>
                    <a:srgbClr val="CD3A0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1600" b="1" dirty="0" err="1">
                  <a:solidFill>
                    <a:srgbClr val="CD3A0A"/>
                  </a:solidFill>
                  <a:latin typeface="Cambria" panose="02040503050406030204" pitchFamily="18" charset="0"/>
                </a:rPr>
                <a:t>Giếng</a:t>
              </a:r>
              <a:endParaRPr lang="en-US" sz="1600" b="1" dirty="0">
                <a:solidFill>
                  <a:srgbClr val="CD3A0A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E3B2948-BFA5-3D7B-01D7-A99B9F657DB9}"/>
              </a:ext>
            </a:extLst>
          </p:cNvPr>
          <p:cNvGrpSpPr/>
          <p:nvPr/>
        </p:nvGrpSpPr>
        <p:grpSpPr>
          <a:xfrm>
            <a:off x="8988474" y="4237280"/>
            <a:ext cx="2223002" cy="1338795"/>
            <a:chOff x="8988474" y="4237280"/>
            <a:chExt cx="2223002" cy="133879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BE0E0A4-3D6F-57A1-F8A9-F2658BE5ECF1}"/>
                </a:ext>
              </a:extLst>
            </p:cNvPr>
            <p:cNvSpPr txBox="1"/>
            <p:nvPr/>
          </p:nvSpPr>
          <p:spPr>
            <a:xfrm>
              <a:off x="10283270" y="4762271"/>
              <a:ext cx="92820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CD3A0A"/>
                  </a:solidFill>
                  <a:latin typeface="Cambria" panose="02040503050406030204" pitchFamily="18" charset="0"/>
                </a:rPr>
                <a:t>Đền</a:t>
              </a:r>
              <a:r>
                <a:rPr lang="en-US" sz="1600" b="1" dirty="0">
                  <a:solidFill>
                    <a:srgbClr val="CD3A0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1600" b="1" dirty="0" err="1">
                  <a:solidFill>
                    <a:srgbClr val="CD3A0A"/>
                  </a:solidFill>
                  <a:latin typeface="Cambria" panose="02040503050406030204" pitchFamily="18" charset="0"/>
                </a:rPr>
                <a:t>Hạ</a:t>
              </a:r>
              <a:endParaRPr lang="en-US" sz="1600" b="1" dirty="0">
                <a:solidFill>
                  <a:srgbClr val="CD3A0A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26035E1-5B56-7E7C-2C89-6F57943C88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8799" r="12528"/>
            <a:stretch/>
          </p:blipFill>
          <p:spPr>
            <a:xfrm>
              <a:off x="8988474" y="4237280"/>
              <a:ext cx="1376329" cy="1338795"/>
            </a:xfrm>
            <a:prstGeom prst="ellipse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7E13322-36A0-559F-0BF1-CDB812E7C1F4}"/>
              </a:ext>
            </a:extLst>
          </p:cNvPr>
          <p:cNvGrpSpPr/>
          <p:nvPr/>
        </p:nvGrpSpPr>
        <p:grpSpPr>
          <a:xfrm>
            <a:off x="9101213" y="5205639"/>
            <a:ext cx="2676855" cy="1475924"/>
            <a:chOff x="9101213" y="5205639"/>
            <a:chExt cx="2676855" cy="1475924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0FF8291-6A2F-0627-2FD2-3F8D4DFCE9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14497" t="601" r="16151" b="-601"/>
            <a:stretch/>
          </p:blipFill>
          <p:spPr>
            <a:xfrm>
              <a:off x="10242700" y="5205639"/>
              <a:ext cx="1535368" cy="1475924"/>
            </a:xfrm>
            <a:prstGeom prst="ellipse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22EE2F2-9342-2532-3A7F-02B6D19EC52F}"/>
                </a:ext>
              </a:extLst>
            </p:cNvPr>
            <p:cNvSpPr txBox="1"/>
            <p:nvPr/>
          </p:nvSpPr>
          <p:spPr>
            <a:xfrm>
              <a:off x="9101213" y="5950419"/>
              <a:ext cx="137632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CD3A0A"/>
                  </a:solidFill>
                  <a:latin typeface="Cambria" panose="02040503050406030204" pitchFamily="18" charset="0"/>
                </a:rPr>
                <a:t>Đền</a:t>
              </a:r>
              <a:r>
                <a:rPr lang="en-US" sz="1600" b="1" dirty="0">
                  <a:solidFill>
                    <a:srgbClr val="CD3A0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1600" b="1" dirty="0" err="1">
                  <a:solidFill>
                    <a:srgbClr val="CD3A0A"/>
                  </a:solidFill>
                  <a:latin typeface="Cambria" panose="02040503050406030204" pitchFamily="18" charset="0"/>
                </a:rPr>
                <a:t>Lạc</a:t>
              </a:r>
              <a:r>
                <a:rPr lang="en-US" sz="1600" b="1" dirty="0">
                  <a:solidFill>
                    <a:srgbClr val="CD3A0A"/>
                  </a:solidFill>
                  <a:latin typeface="Cambria" panose="02040503050406030204" pitchFamily="18" charset="0"/>
                </a:rPr>
                <a:t> Long </a:t>
              </a:r>
              <a:r>
                <a:rPr lang="en-US" sz="1600" b="1" dirty="0" err="1">
                  <a:solidFill>
                    <a:srgbClr val="CD3A0A"/>
                  </a:solidFill>
                  <a:latin typeface="Cambria" panose="02040503050406030204" pitchFamily="18" charset="0"/>
                </a:rPr>
                <a:t>Quân</a:t>
              </a:r>
              <a:endParaRPr lang="en-US" sz="1600" b="1" dirty="0">
                <a:solidFill>
                  <a:srgbClr val="CD3A0A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1CE7949-7B74-3580-85D5-7D69438F44EF}"/>
              </a:ext>
            </a:extLst>
          </p:cNvPr>
          <p:cNvGrpSpPr/>
          <p:nvPr/>
        </p:nvGrpSpPr>
        <p:grpSpPr>
          <a:xfrm>
            <a:off x="5009011" y="3872180"/>
            <a:ext cx="3086656" cy="1691863"/>
            <a:chOff x="5009011" y="3872180"/>
            <a:chExt cx="3086656" cy="169186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B00115B-C751-54AC-E191-4211570ED5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22083" t="14718" r="22145" b="370"/>
            <a:stretch/>
          </p:blipFill>
          <p:spPr>
            <a:xfrm>
              <a:off x="5009011" y="3872180"/>
              <a:ext cx="1666344" cy="1691863"/>
            </a:xfrm>
            <a:prstGeom prst="ellipse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70ABB09-CCEE-9063-E7B3-E82182223EA0}"/>
                </a:ext>
              </a:extLst>
            </p:cNvPr>
            <p:cNvSpPr txBox="1"/>
            <p:nvPr/>
          </p:nvSpPr>
          <p:spPr>
            <a:xfrm>
              <a:off x="6719338" y="4639161"/>
              <a:ext cx="1376329" cy="584775"/>
            </a:xfrm>
            <a:prstGeom prst="rect">
              <a:avLst/>
            </a:prstGeom>
            <a:solidFill>
              <a:srgbClr val="FCD4D5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CD3A0A"/>
                  </a:solidFill>
                  <a:latin typeface="Cambria" panose="02040503050406030204" pitchFamily="18" charset="0"/>
                </a:rPr>
                <a:t>Bảo</a:t>
              </a:r>
              <a:r>
                <a:rPr lang="en-US" sz="1600" b="1" dirty="0">
                  <a:solidFill>
                    <a:srgbClr val="CD3A0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1600" b="1" dirty="0" err="1">
                  <a:solidFill>
                    <a:srgbClr val="CD3A0A"/>
                  </a:solidFill>
                  <a:latin typeface="Cambria" panose="02040503050406030204" pitchFamily="18" charset="0"/>
                </a:rPr>
                <a:t>Tàng</a:t>
              </a:r>
              <a:r>
                <a:rPr lang="en-US" sz="1600" b="1" dirty="0">
                  <a:solidFill>
                    <a:srgbClr val="CD3A0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1600" b="1" dirty="0" err="1">
                  <a:solidFill>
                    <a:srgbClr val="CD3A0A"/>
                  </a:solidFill>
                  <a:latin typeface="Cambria" panose="02040503050406030204" pitchFamily="18" charset="0"/>
                </a:rPr>
                <a:t>Hùng</a:t>
              </a:r>
              <a:r>
                <a:rPr lang="en-US" sz="1600" b="1" dirty="0">
                  <a:solidFill>
                    <a:srgbClr val="CD3A0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1600" b="1" dirty="0" err="1">
                  <a:solidFill>
                    <a:srgbClr val="CD3A0A"/>
                  </a:solidFill>
                  <a:latin typeface="Cambria" panose="02040503050406030204" pitchFamily="18" charset="0"/>
                </a:rPr>
                <a:t>Vương</a:t>
              </a:r>
              <a:endParaRPr lang="en-US" sz="1600" b="1" dirty="0">
                <a:solidFill>
                  <a:srgbClr val="CD3A0A"/>
                </a:solidFill>
                <a:latin typeface="Cambria" panose="02040503050406030204" pitchFamily="18" charset="0"/>
              </a:endParaRPr>
            </a:p>
          </p:txBody>
        </p:sp>
      </p:grpSp>
      <p:cxnSp>
        <p:nvCxnSpPr>
          <p:cNvPr id="43" name="Connector: Curved 42">
            <a:extLst>
              <a:ext uri="{FF2B5EF4-FFF2-40B4-BE49-F238E27FC236}">
                <a16:creationId xmlns:a16="http://schemas.microsoft.com/office/drawing/2014/main" id="{73F663CF-27AC-CD5D-836B-0C685EB57EA9}"/>
              </a:ext>
            </a:extLst>
          </p:cNvPr>
          <p:cNvCxnSpPr>
            <a:cxnSpLocks/>
            <a:endCxn id="23" idx="3"/>
          </p:cNvCxnSpPr>
          <p:nvPr/>
        </p:nvCxnSpPr>
        <p:spPr>
          <a:xfrm>
            <a:off x="7334252" y="736103"/>
            <a:ext cx="3176942" cy="775362"/>
          </a:xfrm>
          <a:prstGeom prst="curvedConnector4">
            <a:avLst>
              <a:gd name="adj1" fmla="val 46579"/>
              <a:gd name="adj2" fmla="val 129483"/>
            </a:avLst>
          </a:prstGeom>
          <a:ln w="19050">
            <a:solidFill>
              <a:srgbClr val="CD3A0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or: Curved 43">
            <a:extLst>
              <a:ext uri="{FF2B5EF4-FFF2-40B4-BE49-F238E27FC236}">
                <a16:creationId xmlns:a16="http://schemas.microsoft.com/office/drawing/2014/main" id="{F2CDA021-30CD-414F-8A4E-600041A6ED60}"/>
              </a:ext>
            </a:extLst>
          </p:cNvPr>
          <p:cNvCxnSpPr>
            <a:cxnSpLocks/>
            <a:endCxn id="26" idx="2"/>
          </p:cNvCxnSpPr>
          <p:nvPr/>
        </p:nvCxnSpPr>
        <p:spPr>
          <a:xfrm>
            <a:off x="7334251" y="2541043"/>
            <a:ext cx="1632571" cy="100724"/>
          </a:xfrm>
          <a:prstGeom prst="curvedConnector3">
            <a:avLst>
              <a:gd name="adj1" fmla="val 50000"/>
            </a:avLst>
          </a:prstGeom>
          <a:ln w="19050">
            <a:solidFill>
              <a:srgbClr val="CD3A0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Curved 44">
            <a:extLst>
              <a:ext uri="{FF2B5EF4-FFF2-40B4-BE49-F238E27FC236}">
                <a16:creationId xmlns:a16="http://schemas.microsoft.com/office/drawing/2014/main" id="{38947F94-25ED-D0A0-61AD-F2DF0654E53C}"/>
              </a:ext>
            </a:extLst>
          </p:cNvPr>
          <p:cNvCxnSpPr>
            <a:cxnSpLocks/>
          </p:cNvCxnSpPr>
          <p:nvPr/>
        </p:nvCxnSpPr>
        <p:spPr>
          <a:xfrm rot="16200000" flipH="1">
            <a:off x="7476497" y="3419711"/>
            <a:ext cx="1557380" cy="1449476"/>
          </a:xfrm>
          <a:prstGeom prst="curvedConnector3">
            <a:avLst>
              <a:gd name="adj1" fmla="val 50000"/>
            </a:avLst>
          </a:prstGeom>
          <a:ln w="19050">
            <a:solidFill>
              <a:srgbClr val="CD3A0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Curved 45">
            <a:extLst>
              <a:ext uri="{FF2B5EF4-FFF2-40B4-BE49-F238E27FC236}">
                <a16:creationId xmlns:a16="http://schemas.microsoft.com/office/drawing/2014/main" id="{144413B2-796B-5BF4-B895-169EAA2F12D7}"/>
              </a:ext>
            </a:extLst>
          </p:cNvPr>
          <p:cNvCxnSpPr>
            <a:cxnSpLocks/>
          </p:cNvCxnSpPr>
          <p:nvPr/>
        </p:nvCxnSpPr>
        <p:spPr>
          <a:xfrm>
            <a:off x="8232687" y="3214322"/>
            <a:ext cx="2061146" cy="390250"/>
          </a:xfrm>
          <a:prstGeom prst="curvedConnector3">
            <a:avLst>
              <a:gd name="adj1" fmla="val 45914"/>
            </a:avLst>
          </a:prstGeom>
          <a:ln w="19050">
            <a:solidFill>
              <a:srgbClr val="CD3A0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or: Curved 46">
            <a:extLst>
              <a:ext uri="{FF2B5EF4-FFF2-40B4-BE49-F238E27FC236}">
                <a16:creationId xmlns:a16="http://schemas.microsoft.com/office/drawing/2014/main" id="{D580DEE4-4894-1252-B3C4-68A32E617456}"/>
              </a:ext>
            </a:extLst>
          </p:cNvPr>
          <p:cNvCxnSpPr>
            <a:cxnSpLocks/>
            <a:endCxn id="38" idx="2"/>
          </p:cNvCxnSpPr>
          <p:nvPr/>
        </p:nvCxnSpPr>
        <p:spPr>
          <a:xfrm>
            <a:off x="8688016" y="5772640"/>
            <a:ext cx="1554684" cy="170961"/>
          </a:xfrm>
          <a:prstGeom prst="curvedConnector3">
            <a:avLst>
              <a:gd name="adj1" fmla="val 84825"/>
            </a:avLst>
          </a:prstGeom>
          <a:ln w="19050">
            <a:solidFill>
              <a:srgbClr val="CD3A0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Curved 47">
            <a:extLst>
              <a:ext uri="{FF2B5EF4-FFF2-40B4-BE49-F238E27FC236}">
                <a16:creationId xmlns:a16="http://schemas.microsoft.com/office/drawing/2014/main" id="{A58B15CD-9F61-C4E9-49CD-5E5E13481750}"/>
              </a:ext>
            </a:extLst>
          </p:cNvPr>
          <p:cNvCxnSpPr>
            <a:cxnSpLocks/>
          </p:cNvCxnSpPr>
          <p:nvPr/>
        </p:nvCxnSpPr>
        <p:spPr>
          <a:xfrm rot="16200000" flipH="1">
            <a:off x="6506817" y="3965844"/>
            <a:ext cx="747419" cy="679087"/>
          </a:xfrm>
          <a:prstGeom prst="curvedConnector3">
            <a:avLst>
              <a:gd name="adj1" fmla="val 50000"/>
            </a:avLst>
          </a:prstGeom>
          <a:ln w="19050">
            <a:solidFill>
              <a:srgbClr val="CD3A0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A120E61-451F-4743-91B7-4E6D259CE6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9038" y="2133136"/>
            <a:ext cx="3493973" cy="261850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8593F42-A151-4B14-C59F-65860C0E481A}"/>
              </a:ext>
            </a:extLst>
          </p:cNvPr>
          <p:cNvSpPr/>
          <p:nvPr/>
        </p:nvSpPr>
        <p:spPr>
          <a:xfrm>
            <a:off x="6417994" y="598484"/>
            <a:ext cx="2127028" cy="613611"/>
          </a:xfrm>
          <a:prstGeom prst="roundRect">
            <a:avLst/>
          </a:prstGeom>
          <a:solidFill>
            <a:srgbClr val="EBF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293DA"/>
                </a:solidFill>
                <a:latin typeface="Cambria" panose="02040503050406030204" pitchFamily="18" charset="0"/>
              </a:rPr>
              <a:t>THỜI GIAN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CC923E8-F5D8-01F9-6512-2B2104A16CB4}"/>
              </a:ext>
            </a:extLst>
          </p:cNvPr>
          <p:cNvSpPr/>
          <p:nvPr/>
        </p:nvSpPr>
        <p:spPr>
          <a:xfrm>
            <a:off x="6259693" y="4621370"/>
            <a:ext cx="1892915" cy="6136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ĐỊA ĐIỂM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96A41F-417F-7BF9-9A8D-27FA0B52E245}"/>
              </a:ext>
            </a:extLst>
          </p:cNvPr>
          <p:cNvSpPr/>
          <p:nvPr/>
        </p:nvSpPr>
        <p:spPr>
          <a:xfrm>
            <a:off x="1910032" y="4357554"/>
            <a:ext cx="2336132" cy="61361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GIỚI THIỆU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6B89C07-83DE-5146-41F6-117ABB4D3725}"/>
              </a:ext>
            </a:extLst>
          </p:cNvPr>
          <p:cNvSpPr/>
          <p:nvPr/>
        </p:nvSpPr>
        <p:spPr>
          <a:xfrm>
            <a:off x="1233863" y="489128"/>
            <a:ext cx="1789697" cy="613611"/>
          </a:xfrm>
          <a:prstGeom prst="roundRect">
            <a:avLst/>
          </a:prstGeom>
          <a:solidFill>
            <a:srgbClr val="FCD4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D3A0A"/>
                </a:solidFill>
                <a:latin typeface="Cambria" panose="02040503050406030204" pitchFamily="18" charset="0"/>
              </a:rPr>
              <a:t>Ý NGHĨA</a:t>
            </a:r>
          </a:p>
        </p:txBody>
      </p: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A1BF6C52-E2D3-2060-890E-4BCD1DBEAA8D}"/>
              </a:ext>
            </a:extLst>
          </p:cNvPr>
          <p:cNvCxnSpPr>
            <a:cxnSpLocks/>
            <a:endCxn id="2" idx="1"/>
          </p:cNvCxnSpPr>
          <p:nvPr/>
        </p:nvCxnSpPr>
        <p:spPr>
          <a:xfrm rot="5400000" flipH="1" flipV="1">
            <a:off x="5299067" y="985934"/>
            <a:ext cx="1199571" cy="1038284"/>
          </a:xfrm>
          <a:prstGeom prst="curvedConnector2">
            <a:avLst/>
          </a:prstGeom>
          <a:ln w="38100">
            <a:solidFill>
              <a:srgbClr val="0293D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32A49208-0D37-001A-18FA-56FA6580477F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07668" y="3097996"/>
            <a:ext cx="989866" cy="1918627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E133F9D7-73EF-CBF0-C279-99FA6A161E94}"/>
              </a:ext>
            </a:extLst>
          </p:cNvPr>
          <p:cNvCxnSpPr>
            <a:cxnSpLocks/>
            <a:endCxn id="5" idx="0"/>
          </p:cNvCxnSpPr>
          <p:nvPr/>
        </p:nvCxnSpPr>
        <p:spPr>
          <a:xfrm rot="5400000">
            <a:off x="3879865" y="2857709"/>
            <a:ext cx="698078" cy="2301612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888A881B-C89A-C187-1F49-0C25652557CE}"/>
              </a:ext>
            </a:extLst>
          </p:cNvPr>
          <p:cNvCxnSpPr>
            <a:cxnSpLocks/>
            <a:endCxn id="6" idx="3"/>
          </p:cNvCxnSpPr>
          <p:nvPr/>
        </p:nvCxnSpPr>
        <p:spPr>
          <a:xfrm rot="16200000" flipV="1">
            <a:off x="3547172" y="272323"/>
            <a:ext cx="1308927" cy="2356150"/>
          </a:xfrm>
          <a:prstGeom prst="curvedConnector2">
            <a:avLst/>
          </a:prstGeom>
          <a:ln w="38100">
            <a:solidFill>
              <a:srgbClr val="CD3A0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10E952EB-0EA3-E8BB-64A3-00C9571494ED}"/>
              </a:ext>
            </a:extLst>
          </p:cNvPr>
          <p:cNvCxnSpPr>
            <a:cxnSpLocks/>
            <a:stCxn id="5" idx="2"/>
            <a:endCxn id="25" idx="0"/>
          </p:cNvCxnSpPr>
          <p:nvPr/>
        </p:nvCxnSpPr>
        <p:spPr>
          <a:xfrm rot="5400000">
            <a:off x="1996174" y="4629675"/>
            <a:ext cx="740435" cy="1423415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6E1DF039-F463-EDF9-462A-C378CFBD2402}"/>
              </a:ext>
            </a:extLst>
          </p:cNvPr>
          <p:cNvCxnSpPr>
            <a:cxnSpLocks/>
            <a:stCxn id="5" idx="2"/>
            <a:endCxn id="29" idx="0"/>
          </p:cNvCxnSpPr>
          <p:nvPr/>
        </p:nvCxnSpPr>
        <p:spPr>
          <a:xfrm rot="16200000" flipH="1">
            <a:off x="3249167" y="4800096"/>
            <a:ext cx="720532" cy="1062670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96179FEE-DF1B-1A73-F691-A576B891A835}"/>
              </a:ext>
            </a:extLst>
          </p:cNvPr>
          <p:cNvCxnSpPr>
            <a:cxnSpLocks/>
            <a:stCxn id="6" idx="2"/>
            <a:endCxn id="19" idx="0"/>
          </p:cNvCxnSpPr>
          <p:nvPr/>
        </p:nvCxnSpPr>
        <p:spPr>
          <a:xfrm rot="5400000">
            <a:off x="1297830" y="932751"/>
            <a:ext cx="660894" cy="1000871"/>
          </a:xfrm>
          <a:prstGeom prst="curvedConnector3">
            <a:avLst>
              <a:gd name="adj1" fmla="val 50000"/>
            </a:avLst>
          </a:prstGeom>
          <a:ln w="28575">
            <a:solidFill>
              <a:srgbClr val="CD3A0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FDA28272-EB71-527E-B612-FAAD5D7B52F9}"/>
              </a:ext>
            </a:extLst>
          </p:cNvPr>
          <p:cNvCxnSpPr>
            <a:cxnSpLocks/>
            <a:stCxn id="6" idx="2"/>
            <a:endCxn id="22" idx="0"/>
          </p:cNvCxnSpPr>
          <p:nvPr/>
        </p:nvCxnSpPr>
        <p:spPr>
          <a:xfrm rot="16200000" flipH="1">
            <a:off x="2409589" y="821861"/>
            <a:ext cx="630287" cy="1192041"/>
          </a:xfrm>
          <a:prstGeom prst="curvedConnector3">
            <a:avLst>
              <a:gd name="adj1" fmla="val 50000"/>
            </a:avLst>
          </a:prstGeom>
          <a:ln w="28575">
            <a:solidFill>
              <a:srgbClr val="CD3A0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603DC3C-986D-50BB-F3B6-94DF5C8C3A1E}"/>
              </a:ext>
            </a:extLst>
          </p:cNvPr>
          <p:cNvGrpSpPr/>
          <p:nvPr/>
        </p:nvGrpSpPr>
        <p:grpSpPr>
          <a:xfrm>
            <a:off x="478066" y="1702881"/>
            <a:ext cx="1299549" cy="1042040"/>
            <a:chOff x="251470" y="1682516"/>
            <a:chExt cx="2193414" cy="104204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12689B-3842-37DE-1D4A-9AA5FCF55C78}"/>
                </a:ext>
              </a:extLst>
            </p:cNvPr>
            <p:cNvSpPr txBox="1"/>
            <p:nvPr/>
          </p:nvSpPr>
          <p:spPr>
            <a:xfrm>
              <a:off x="251470" y="1743268"/>
              <a:ext cx="219341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0" i="0" dirty="0">
                  <a:solidFill>
                    <a:srgbClr val="CD3A0A"/>
                  </a:solidFill>
                  <a:effectLst/>
                  <a:latin typeface="Cambria" panose="02040503050406030204" pitchFamily="18" charset="0"/>
                </a:rPr>
                <a:t>....</a:t>
              </a:r>
              <a:endParaRPr lang="en-US" sz="2000" dirty="0">
                <a:solidFill>
                  <a:srgbClr val="CD3A0A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B32E57E-F998-1B34-8DCA-6C54E0EE8B28}"/>
                </a:ext>
              </a:extLst>
            </p:cNvPr>
            <p:cNvSpPr/>
            <p:nvPr/>
          </p:nvSpPr>
          <p:spPr>
            <a:xfrm>
              <a:off x="345373" y="1682516"/>
              <a:ext cx="1996661" cy="1042040"/>
            </a:xfrm>
            <a:prstGeom prst="roundRect">
              <a:avLst/>
            </a:prstGeom>
            <a:noFill/>
            <a:ln w="12700">
              <a:solidFill>
                <a:srgbClr val="CD3A0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9FDF33C-DF96-7A53-F85F-90CD56C6197F}"/>
              </a:ext>
            </a:extLst>
          </p:cNvPr>
          <p:cNvGrpSpPr/>
          <p:nvPr/>
        </p:nvGrpSpPr>
        <p:grpSpPr>
          <a:xfrm>
            <a:off x="2634012" y="1733026"/>
            <a:ext cx="1373481" cy="1046270"/>
            <a:chOff x="2357286" y="1793184"/>
            <a:chExt cx="2193414" cy="104627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98F8FAF-226B-94CF-2DEB-6E8F1AA27F2D}"/>
                </a:ext>
              </a:extLst>
            </p:cNvPr>
            <p:cNvSpPr txBox="1"/>
            <p:nvPr/>
          </p:nvSpPr>
          <p:spPr>
            <a:xfrm>
              <a:off x="2357286" y="1793184"/>
              <a:ext cx="219341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0" i="0" dirty="0">
                  <a:solidFill>
                    <a:srgbClr val="CD3A0A"/>
                  </a:solidFill>
                  <a:effectLst/>
                  <a:latin typeface="Cambria" panose="02040503050406030204" pitchFamily="18" charset="0"/>
                </a:rPr>
                <a:t>...</a:t>
              </a:r>
              <a:endParaRPr lang="en-US" sz="2000" dirty="0">
                <a:solidFill>
                  <a:srgbClr val="CD3A0A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37AB8FA-19BD-94FD-AC89-EFE4D89B7A5D}"/>
                </a:ext>
              </a:extLst>
            </p:cNvPr>
            <p:cNvSpPr/>
            <p:nvPr/>
          </p:nvSpPr>
          <p:spPr>
            <a:xfrm>
              <a:off x="2459937" y="1797414"/>
              <a:ext cx="1996661" cy="1042040"/>
            </a:xfrm>
            <a:prstGeom prst="roundRect">
              <a:avLst/>
            </a:prstGeom>
            <a:noFill/>
            <a:ln w="12700">
              <a:solidFill>
                <a:srgbClr val="CD3A0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75E2D9A-463D-6272-C639-0961C60C0061}"/>
              </a:ext>
            </a:extLst>
          </p:cNvPr>
          <p:cNvGrpSpPr/>
          <p:nvPr/>
        </p:nvGrpSpPr>
        <p:grpSpPr>
          <a:xfrm>
            <a:off x="747140" y="5658091"/>
            <a:ext cx="1815085" cy="680825"/>
            <a:chOff x="470414" y="5718249"/>
            <a:chExt cx="2570802" cy="68082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2B3DB1B-E564-E4FC-287C-6160A7F3A156}"/>
                </a:ext>
              </a:extLst>
            </p:cNvPr>
            <p:cNvSpPr txBox="1"/>
            <p:nvPr/>
          </p:nvSpPr>
          <p:spPr>
            <a:xfrm>
              <a:off x="470414" y="5771758"/>
              <a:ext cx="257080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rgbClr val="385723"/>
                  </a:solidFill>
                  <a:latin typeface="Cambria" panose="02040503050406030204" pitchFamily="18" charset="0"/>
                </a:rPr>
                <a:t>...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C28588A-61FE-43B1-2067-2027E12E5F0F}"/>
                </a:ext>
              </a:extLst>
            </p:cNvPr>
            <p:cNvSpPr/>
            <p:nvPr/>
          </p:nvSpPr>
          <p:spPr>
            <a:xfrm>
              <a:off x="535318" y="5718249"/>
              <a:ext cx="2440995" cy="680825"/>
            </a:xfrm>
            <a:prstGeom prst="roundRect">
              <a:avLst/>
            </a:prstGeom>
            <a:noFill/>
            <a:ln w="12700">
              <a:solidFill>
                <a:srgbClr val="38572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AFD83D-2A2D-F2DB-57FC-DF34A38C1875}"/>
              </a:ext>
            </a:extLst>
          </p:cNvPr>
          <p:cNvGrpSpPr/>
          <p:nvPr/>
        </p:nvGrpSpPr>
        <p:grpSpPr>
          <a:xfrm>
            <a:off x="3279049" y="5691697"/>
            <a:ext cx="1723437" cy="613611"/>
            <a:chOff x="3330202" y="5463982"/>
            <a:chExt cx="2625431" cy="1015663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972AFB6-92D4-6923-EF9F-B69710B1321A}"/>
                </a:ext>
              </a:extLst>
            </p:cNvPr>
            <p:cNvSpPr txBox="1"/>
            <p:nvPr/>
          </p:nvSpPr>
          <p:spPr>
            <a:xfrm>
              <a:off x="3372263" y="5823325"/>
              <a:ext cx="257080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rgbClr val="385723"/>
                  </a:solidFill>
                  <a:latin typeface="Cambria" panose="02040503050406030204" pitchFamily="18" charset="0"/>
                </a:rPr>
                <a:t>...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D8391B72-43D8-6B11-DED3-C014964974C9}"/>
                </a:ext>
              </a:extLst>
            </p:cNvPr>
            <p:cNvSpPr/>
            <p:nvPr/>
          </p:nvSpPr>
          <p:spPr>
            <a:xfrm>
              <a:off x="3330202" y="5463982"/>
              <a:ext cx="2625431" cy="1015663"/>
            </a:xfrm>
            <a:prstGeom prst="roundRect">
              <a:avLst/>
            </a:prstGeom>
            <a:noFill/>
            <a:ln w="12700">
              <a:solidFill>
                <a:srgbClr val="38572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8218599-ED53-4382-EB77-5DEA5E340187}"/>
              </a:ext>
            </a:extLst>
          </p:cNvPr>
          <p:cNvGrpSpPr/>
          <p:nvPr/>
        </p:nvGrpSpPr>
        <p:grpSpPr>
          <a:xfrm>
            <a:off x="6199877" y="5352355"/>
            <a:ext cx="2124075" cy="571836"/>
            <a:chOff x="6286680" y="5307514"/>
            <a:chExt cx="2864006" cy="83099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54DA797-6521-3283-B52E-EF1EC740552C}"/>
                </a:ext>
              </a:extLst>
            </p:cNvPr>
            <p:cNvSpPr txBox="1"/>
            <p:nvPr/>
          </p:nvSpPr>
          <p:spPr>
            <a:xfrm>
              <a:off x="6286680" y="5487416"/>
              <a:ext cx="28640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C55A11"/>
                  </a:solidFill>
                  <a:latin typeface="Cambria" panose="02040503050406030204" pitchFamily="18" charset="0"/>
                </a:rPr>
                <a:t>...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EFFFF68-CCB7-15C1-743D-5A3596F5F606}"/>
                </a:ext>
              </a:extLst>
            </p:cNvPr>
            <p:cNvSpPr/>
            <p:nvPr/>
          </p:nvSpPr>
          <p:spPr>
            <a:xfrm>
              <a:off x="6416679" y="5307514"/>
              <a:ext cx="2734007" cy="830997"/>
            </a:xfrm>
            <a:prstGeom prst="roundRect">
              <a:avLst/>
            </a:prstGeom>
            <a:noFill/>
            <a:ln w="12700">
              <a:solidFill>
                <a:srgbClr val="C55A1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70C9B40-9A81-7060-276C-DD5F5F1E1005}"/>
              </a:ext>
            </a:extLst>
          </p:cNvPr>
          <p:cNvGrpSpPr/>
          <p:nvPr/>
        </p:nvGrpSpPr>
        <p:grpSpPr>
          <a:xfrm>
            <a:off x="6751926" y="1316214"/>
            <a:ext cx="2022220" cy="496237"/>
            <a:chOff x="7452096" y="1344420"/>
            <a:chExt cx="2061339" cy="61361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283A3E0-899C-C270-3D0D-18A94F21B639}"/>
                </a:ext>
              </a:extLst>
            </p:cNvPr>
            <p:cNvSpPr txBox="1"/>
            <p:nvPr/>
          </p:nvSpPr>
          <p:spPr>
            <a:xfrm>
              <a:off x="7452096" y="1370609"/>
              <a:ext cx="206133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293DA"/>
                  </a:solidFill>
                  <a:latin typeface="Cambria" panose="02040503050406030204" pitchFamily="18" charset="0"/>
                </a:rPr>
                <a:t>...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C2B64046-2A53-7088-D747-A4D66D555545}"/>
                </a:ext>
              </a:extLst>
            </p:cNvPr>
            <p:cNvSpPr/>
            <p:nvPr/>
          </p:nvSpPr>
          <p:spPr>
            <a:xfrm>
              <a:off x="7477090" y="1344420"/>
              <a:ext cx="1892915" cy="613611"/>
            </a:xfrm>
            <a:prstGeom prst="roundRect">
              <a:avLst/>
            </a:prstGeom>
            <a:noFill/>
            <a:ln w="12700">
              <a:solidFill>
                <a:srgbClr val="0293D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D991C45C-7FDB-AB53-5346-BCE77E6DB80B}"/>
              </a:ext>
            </a:extLst>
          </p:cNvPr>
          <p:cNvSpPr txBox="1"/>
          <p:nvPr/>
        </p:nvSpPr>
        <p:spPr>
          <a:xfrm>
            <a:off x="4109052" y="2208628"/>
            <a:ext cx="35795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LỄ GIỖ TỔ HÙNG VƯƠNG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332</Words>
  <Application>Microsoft Office PowerPoint</Application>
  <PresentationFormat>Widescreen</PresentationFormat>
  <Paragraphs>44</Paragraphs>
  <Slides>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字魂64号-萌趣软糖体</vt:lpstr>
      <vt:lpstr>等线</vt:lpstr>
      <vt:lpstr>SVN-Newton</vt:lpstr>
      <vt:lpstr>Times New Roman</vt:lpstr>
      <vt:lpstr>字魂189号-星岩乐黑体</vt:lpstr>
      <vt:lpstr>Arial</vt:lpstr>
      <vt:lpstr>Calibri</vt:lpstr>
      <vt:lpstr>Vogue-ExtraBold</vt:lpstr>
      <vt:lpstr>Cambria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creator>MANG NON</dc:creator>
  <cp:lastModifiedBy>Administrator</cp:lastModifiedBy>
  <cp:revision>141</cp:revision>
  <dcterms:created xsi:type="dcterms:W3CDTF">2022-01-05T09:39:01Z</dcterms:created>
  <dcterms:modified xsi:type="dcterms:W3CDTF">2024-10-29T05:11:45Z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2052-3.9.3.6359</vt:lpwstr>
  </property>
</Properties>
</file>