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"/>
  </p:notesMasterIdLst>
  <p:sldIdLst>
    <p:sldId id="339" r:id="rId3"/>
    <p:sldId id="350" r:id="rId4"/>
    <p:sldId id="347" r:id="rId5"/>
    <p:sldId id="351" r:id="rId6"/>
    <p:sldId id="353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334"/>
    <a:srgbClr val="0C77C3"/>
    <a:srgbClr val="F25049"/>
    <a:srgbClr val="002060"/>
    <a:srgbClr val="E5F8FF"/>
    <a:srgbClr val="9BE2FE"/>
    <a:srgbClr val="F9E3E4"/>
    <a:srgbClr val="DA4B4F"/>
    <a:srgbClr val="EBE762"/>
    <a:srgbClr val="AFA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46922-8FC8-4645-A5C7-83C158433924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5A30-F765-4F4F-ADE8-889F37ECC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9D8-5219-78A6-60F6-F2BDD2BA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DF7D7-BAF8-B32C-E7C3-9C4BA0B6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812-B0F7-729E-71DC-5C3BC5BF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6223-6380-ACED-F4B7-64E80BCA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60FB-5978-12F5-AAAA-A7DE5145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1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59A-E6F4-F514-ABBD-ECE3F89E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776CD-935E-A25C-4A10-194EA3F55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83EC-EE1D-413F-A452-1C4FDEB4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061E0-F59F-88BD-FAA4-3A83A995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EA63-8051-224C-23A4-2230C326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31B0F-A9BB-1BD0-F0E9-D4BD47531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5687C-6FFA-6649-D000-CD820B609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D07-EC9E-2808-15C0-A5CACC8E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5D2-1D16-E281-562A-23FB140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1E55-BC5A-EC2C-2C2C-D2C2A5E7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374073"/>
            <a:ext cx="12192000" cy="61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2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6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9BAF6C-95CD-4F42-8F29-7EF2970270B0}"/>
              </a:ext>
            </a:extLst>
          </p:cNvPr>
          <p:cNvGrpSpPr/>
          <p:nvPr userDrawn="1"/>
        </p:nvGrpSpPr>
        <p:grpSpPr>
          <a:xfrm>
            <a:off x="0" y="0"/>
            <a:ext cx="12276138" cy="6858000"/>
            <a:chOff x="0" y="0"/>
            <a:chExt cx="12276138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395E9D9-7B8F-4ED4-A0E2-9A84F1E1F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FC5BFBC-3338-4E44-9482-7EA322CB9556}"/>
                </a:ext>
              </a:extLst>
            </p:cNvPr>
            <p:cNvSpPr/>
            <p:nvPr userDrawn="1"/>
          </p:nvSpPr>
          <p:spPr>
            <a:xfrm>
              <a:off x="0" y="0"/>
              <a:ext cx="12276138" cy="6818393"/>
            </a:xfrm>
            <a:prstGeom prst="rect">
              <a:avLst/>
            </a:prstGeom>
            <a:gradFill>
              <a:gsLst>
                <a:gs pos="21000">
                  <a:schemeClr val="bg1">
                    <a:alpha val="42000"/>
                  </a:schemeClr>
                </a:gs>
                <a:gs pos="61000">
                  <a:schemeClr val="bg1">
                    <a:alpha val="37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E8B28-5E82-45A7-A2D4-0A02BB27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50200" b="3596"/>
          <a:stretch/>
        </p:blipFill>
        <p:spPr>
          <a:xfrm flipH="1">
            <a:off x="9349" y="5203338"/>
            <a:ext cx="2845062" cy="167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B3C189-F7EE-4D38-9E8B-0EA6D0F60F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21" y="11673"/>
            <a:ext cx="1476976" cy="11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31B17A-D62E-425A-9C55-3468C3D36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14" y="432"/>
            <a:ext cx="2186714" cy="2186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8E24BD-3EAD-4772-9E5E-A0DF9768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0200" r="41230" b="3596"/>
          <a:stretch/>
        </p:blipFill>
        <p:spPr>
          <a:xfrm flipH="1">
            <a:off x="7326447" y="4813041"/>
            <a:ext cx="4856204" cy="20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762-167D-C8BD-E65B-326BCB1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B5B-CBCE-6DAB-AF33-4A666C33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4220-6C61-B197-5657-3329E6B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9487-6A99-6F67-2A56-667B33F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C362-05F4-5583-8701-A7772271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6D1-B6CE-E6CA-A3FB-8127D918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881C-89A4-8A9A-2ACE-36ED2BF6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6802-5341-02A0-2E20-24743799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7993-D36D-79B3-6644-3153CB77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152B-818F-9B51-A3E0-EACB455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95C-4636-B0E6-F9B5-2B50DB85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1555-12B1-B8D9-333C-E4D2389E0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F026-902B-3752-D8EE-7814E23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2902-0F68-3A8A-7B32-3376283A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D73E-3BC1-EFE3-5E14-82D34CE3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FF72-2724-08EF-F809-FF307B61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5FE1-C93C-49F3-47D5-031D634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68A0-750B-E2B6-CEEF-A8BCCDED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32209-5F74-2E38-AC3D-B9E5536D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B4AF-1C1C-479D-04E8-07B097C94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8ED79-AA8A-2866-52B1-DCEFA3CCE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88320-D2AC-0E2E-7C45-D907F388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D7766-9E1D-A169-9984-CD139C3B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79E17-E377-B87B-84B6-A12BDF0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0A3-CFD6-E505-275F-481CD2F7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297F-A541-3D6B-CFDD-C387148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7E5F-196F-E52C-8549-96CB8064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25B0D-87E9-F80C-0C3E-EC073A5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0842-A627-B0D3-9FCF-BD6045F4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51397-3408-BC98-FA61-8BBD14C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BB23A-FB97-7363-F372-9222D52F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1D9-58D6-0906-21B3-70B24ADF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2FFE-DB25-AFAF-7A80-6F7398B2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C2D66-6D00-C205-566B-C3181BD0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4AEF-3D4B-00D4-170F-121C94B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EF5B8-8709-964F-0CE5-17B9E62E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7EC8-38F3-CDCB-5F50-EB85B424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AA-11E5-EC1D-9947-68687B71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D5EEB-4004-7A03-6AE6-9266F916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3A66-715C-D293-1A44-462050F7A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A734B-A7D8-7852-6859-4085F22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94080-00A4-4799-25C8-3A3EE35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BBC-477B-3246-2C14-F316F6D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34680-1475-DBBF-00BE-3C0CB69C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D340F-2EC8-3B42-2730-046464342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B25C1-4C29-EF90-3041-80DE02D5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350-4AF2-41F1-A4A3-D5B2EECC817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0F1E9-9527-34D4-7B73-01E276465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FD8B-09CC-613C-5E8E-9CB1CDDAB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72</Words>
  <Application>Microsoft Office PowerPoint</Application>
  <PresentationFormat>Widescreen</PresentationFormat>
  <Paragraphs>7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Calibri Light</vt:lpstr>
      <vt:lpstr>Cambria</vt:lpstr>
      <vt:lpstr>等线</vt:lpstr>
      <vt:lpstr>Arial</vt:lpstr>
      <vt:lpstr>阿里巴巴普惠体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MANGNONTEAM;KHANHHUYEN</cp:keywords>
  <cp:lastModifiedBy>Administrator</cp:lastModifiedBy>
  <cp:revision>24</cp:revision>
  <dcterms:created xsi:type="dcterms:W3CDTF">2023-06-29T12:56:19Z</dcterms:created>
  <dcterms:modified xsi:type="dcterms:W3CDTF">2024-10-19T01:21:26Z</dcterms:modified>
</cp:coreProperties>
</file>