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76" r:id="rId2"/>
    <p:sldId id="381" r:id="rId3"/>
    <p:sldId id="396" r:id="rId4"/>
    <p:sldId id="397" r:id="rId5"/>
    <p:sldId id="386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384" r:id="rId14"/>
    <p:sldId id="409" r:id="rId15"/>
    <p:sldId id="410" r:id="rId16"/>
    <p:sldId id="411" r:id="rId17"/>
    <p:sldId id="413" r:id="rId18"/>
    <p:sldId id="4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9900"/>
    <a:srgbClr val="0000FF"/>
    <a:srgbClr val="008000"/>
    <a:srgbClr val="3333FF"/>
    <a:srgbClr val="CC00CC"/>
    <a:srgbClr val="9BBB59"/>
    <a:srgbClr val="0033CC"/>
    <a:srgbClr val="9900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4"/>
      </p:cViewPr>
      <p:guideLst>
        <p:guide orient="horz" pos="2164"/>
        <p:guide pos="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8FF8-8FF0-4945-A61F-271DD8F1774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4B2C-CC1D-4966-9560-FD7216CE7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0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1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4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94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4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3E41D-B14E-4135-A3CF-C654D54AE34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F1843-5E63-4747-8007-84F501C95F21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4B5AB-37A1-4638-9BCB-278A8E54EB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747ED-AA6F-447E-8013-BB4B0EEACF20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0E786-9824-4AA0-8318-FE0D092205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4CFAF-6DE4-431A-88E5-915E32E3653A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3D33F-F5EF-4F67-A5E9-99B5EA91B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BA021-851D-44F6-84CF-88F836B88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84BB9-9ED7-4100-ABFD-DFD582262A2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3B3339-92EC-4695-A679-6BA5DB9050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4B20A-D65B-4D6A-ADB1-B4E6E448479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A298D-C696-4C2E-8BD9-48E3A9FE35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1C681-697C-42C4-ACEB-F14C595D244D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524B2-E2C0-4D3A-A568-E4E5B2F78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BB566-9D8F-4254-85A5-2AB8764C53C6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5AA20F-ED57-4492-8573-D78447833B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60255-8FF9-4A84-A517-97DC05CB27D3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58FDD-F0EE-4029-8DB8-88BFC32DA1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9DE1B-9C0F-4CBF-8AC5-28EA41CBA46F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897797-0870-4A85-990E-826B8A6D12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0420A-D3B3-4841-ADCA-5FD60C54C821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0D557DD-F653-4807-97D5-DEB1229775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26D89DDF-E502-463C-B099-DF9E959E6AE2}" type="slidenum">
              <a:rPr lang="en-GB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hf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" y="0"/>
            <a:ext cx="12106275" cy="243205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4419600"/>
            <a:ext cx="12153900" cy="2352675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543300" y="1676400"/>
            <a:ext cx="51435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600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6000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99"/>
                </a:solidFill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6000" kern="10" dirty="0">
              <a:ln w="9525">
                <a:solidFill>
                  <a:srgbClr val="FF0000"/>
                </a:solidFill>
                <a:round/>
              </a:ln>
              <a:solidFill>
                <a:srgbClr val="0000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950" y="2922136"/>
            <a:ext cx="922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Giải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thưởng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tình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bạn</a:t>
            </a:r>
            <a:r>
              <a:rPr lang="en-US" sz="5400" b="1" dirty="0" smtClean="0"/>
              <a:t> </a:t>
            </a:r>
          </a:p>
          <a:p>
            <a:r>
              <a:rPr lang="en-US" sz="5400" b="1" dirty="0"/>
              <a:t> </a:t>
            </a:r>
            <a:r>
              <a:rPr lang="en-US" sz="5400" b="1" dirty="0" smtClean="0"/>
              <a:t>                 ( </a:t>
            </a:r>
            <a:r>
              <a:rPr lang="en-US" sz="5400" b="1" dirty="0" err="1" smtClean="0"/>
              <a:t>Tiết</a:t>
            </a:r>
            <a:r>
              <a:rPr lang="en-US" sz="5400" b="1" dirty="0" smtClean="0"/>
              <a:t> 3 , 4)</a:t>
            </a:r>
            <a:endParaRPr lang="en-US" sz="5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"/>
            <a:ext cx="10968990" cy="515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8" y="51816"/>
            <a:ext cx="6934200" cy="67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27087" y="1599929"/>
            <a:ext cx="13479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7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00200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  </a:t>
            </a:r>
            <a:r>
              <a:rPr lang="vi-VN" sz="5400" b="1" dirty="0"/>
              <a:t>Nai và hoẵng đã về đích cuối cùng. Nhưng cả hai đều được tặng giải thưởng.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39200" y="2438400"/>
            <a:ext cx="11430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200" y="2514600"/>
            <a:ext cx="22098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91800" y="2438527"/>
            <a:ext cx="137160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38300" y="4184650"/>
            <a:ext cx="2095500" cy="635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3048000" y="0"/>
            <a:ext cx="65182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Nghe</a:t>
            </a: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- </a:t>
            </a:r>
            <a:r>
              <a:rPr lang="en-US" sz="8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</a:p>
        </p:txBody>
      </p:sp>
      <p:sp>
        <p:nvSpPr>
          <p:cNvPr id="6" name="Oval 5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0408" y="123818"/>
            <a:ext cx="6950841" cy="6410988"/>
            <a:chOff x="1735404" y="-150494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735404" y="-150494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104219" y="967277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047862" y="1885044"/>
            <a:ext cx="13479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8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755" y="0"/>
            <a:ext cx="1117600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Chọn</a:t>
            </a:r>
            <a:r>
              <a:rPr lang="en-US" sz="45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vần</a:t>
            </a:r>
            <a:r>
              <a:rPr lang="en-US" sz="45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phù</a:t>
            </a:r>
            <a:r>
              <a:rPr lang="en-US" sz="45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hợp</a:t>
            </a:r>
            <a:r>
              <a:rPr lang="en-US" sz="4500" b="1" dirty="0" smtClean="0">
                <a:latin typeface="VNI-Avo" pitchFamily="2" charset="0"/>
                <a:cs typeface="VNI-Avo" pitchFamily="2" charset="0"/>
              </a:rPr>
              <a:t> </a:t>
            </a:r>
            <a:endParaRPr lang="en-US" sz="4500" b="1" dirty="0" smtClean="0">
              <a:latin typeface="VNI-Avo" pitchFamily="2" charset="0"/>
              <a:cs typeface="VNI-Avo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95400" y="762000"/>
            <a:ext cx="2438400" cy="4826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53200" y="838200"/>
            <a:ext cx="10668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9347200" y="812800"/>
            <a:ext cx="2209800" cy="215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605" y="1287780"/>
            <a:ext cx="74968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a</a:t>
            </a:r>
            <a:r>
              <a:rPr lang="en-US" sz="4400" b="1" dirty="0" smtClean="0">
                <a:latin typeface=".VnAvant" panose="020B7200000000000000" pitchFamily="34" charset="0"/>
              </a:rPr>
              <a:t>,  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.VnAvant" panose="020B7200000000000000" pitchFamily="34" charset="0"/>
              </a:rPr>
              <a:t>?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384" y="2340114"/>
            <a:ext cx="226161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b         ®i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985" y="3726180"/>
            <a:ext cx="6235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anose="020B7200000000000000" pitchFamily="34" charset="0"/>
              </a:rPr>
              <a:t>b, </a:t>
            </a:r>
            <a:r>
              <a:rPr lang="en-US" sz="4400" b="1" dirty="0" err="1" smtClean="0">
                <a:solidFill>
                  <a:srgbClr val="FF00FF"/>
                </a:solidFill>
                <a:latin typeface=".VnAvant" panose="020B7200000000000000" pitchFamily="34" charset="0"/>
              </a:rPr>
              <a:t>inh</a:t>
            </a:r>
            <a:r>
              <a:rPr lang="en-US" sz="4400" b="1" dirty="0" smtClean="0">
                <a:latin typeface=".VnAvant" panose="020B7200000000000000" pitchFamily="34" charset="0"/>
              </a:rPr>
              <a:t> hay </a:t>
            </a:r>
            <a:r>
              <a:rPr lang="en-US" sz="4400" b="1" dirty="0" smtClean="0">
                <a:solidFill>
                  <a:srgbClr val="FF00FF"/>
                </a:solidFill>
                <a:latin typeface=".VnAvant" panose="020B7200000000000000" pitchFamily="34" charset="0"/>
              </a:rPr>
              <a:t>in</a:t>
            </a:r>
            <a:r>
              <a:rPr lang="en-US" sz="4400" b="1" dirty="0" smtClean="0">
                <a:latin typeface=".VnAvant" panose="020B7200000000000000" pitchFamily="34" charset="0"/>
              </a:rPr>
              <a:t> ? 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286000"/>
            <a:ext cx="28378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n</a:t>
            </a:r>
            <a:r>
              <a:rPr lang="en-US" sz="4000" b="1" dirty="0" smtClean="0"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suèi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2268462"/>
            <a:ext cx="2667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r        ®</a:t>
            </a:r>
            <a:r>
              <a:rPr lang="en-US" sz="4000" b="1" dirty="0" err="1" smtClean="0">
                <a:latin typeface=".VnAvant" panose="020B7200000000000000" pitchFamily="34" charset="0"/>
              </a:rPr>
              <a:t>uæi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517648" y="2421636"/>
            <a:ext cx="76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15000" y="2382012"/>
            <a:ext cx="762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03459" y="2791682"/>
            <a:ext cx="26289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•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26920" y="2514600"/>
            <a:ext cx="102108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92935" y="2286000"/>
            <a:ext cx="1917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7112" y="2258568"/>
            <a:ext cx="139112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05800" y="2218690"/>
            <a:ext cx="14630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ươt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42560" y="2192210"/>
            <a:ext cx="102108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3375" y="2207065"/>
            <a:ext cx="102108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700784" y="5105400"/>
            <a:ext cx="226161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t</a:t>
            </a:r>
            <a:r>
              <a:rPr lang="en-US" sz="4000" b="1" dirty="0" smtClean="0">
                <a:latin typeface=".VnAvant" panose="020B7200000000000000" pitchFamily="34" charset="0"/>
              </a:rPr>
              <a:t>     </a:t>
            </a:r>
            <a:r>
              <a:rPr lang="en-US" sz="4000" b="1" dirty="0" err="1" smtClean="0">
                <a:latin typeface=".VnAvant" panose="020B7200000000000000" pitchFamily="34" charset="0"/>
              </a:rPr>
              <a:t>tức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7097" y="5029200"/>
            <a:ext cx="28378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®</a:t>
            </a:r>
            <a:r>
              <a:rPr lang="en-US" sz="4000" b="1" dirty="0" err="1" smtClean="0">
                <a:latin typeface=".VnAvant" panose="020B7200000000000000" pitchFamily="34" charset="0"/>
              </a:rPr>
              <a:t>éi</a:t>
            </a:r>
            <a:r>
              <a:rPr lang="en-US" sz="4000" b="1" dirty="0" smtClean="0">
                <a:latin typeface=".VnAvant" panose="020B7200000000000000" pitchFamily="34" charset="0"/>
              </a:rPr>
              <a:t> h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8247572" y="5007114"/>
            <a:ext cx="25636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v</a:t>
            </a:r>
            <a:r>
              <a:rPr lang="en-US" sz="4000" b="1" dirty="0" smtClean="0"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latin typeface=".VnAvant" panose="020B7200000000000000" pitchFamily="34" charset="0"/>
              </a:rPr>
              <a:t>dù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172200" y="5029200"/>
            <a:ext cx="76200" cy="881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905000" y="5166360"/>
            <a:ext cx="688975" cy="615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75155" y="5069840"/>
            <a:ext cx="8121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in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0" y="4982135"/>
            <a:ext cx="1295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inh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72200" y="5134356"/>
            <a:ext cx="102108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556457" y="4944110"/>
            <a:ext cx="102108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30"/>
          <p:cNvSpPr txBox="1"/>
          <p:nvPr/>
        </p:nvSpPr>
        <p:spPr>
          <a:xfrm>
            <a:off x="6071235" y="4983480"/>
            <a:ext cx="1052195" cy="645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inh</a:t>
            </a:r>
            <a:endParaRPr lang="en-US" sz="4400" b="1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9" grpId="0"/>
      <p:bldP spid="10" grpId="0"/>
      <p:bldP spid="11" grpId="0"/>
      <p:bldP spid="13" grpId="0"/>
      <p:bldP spid="15" grpId="0" bldLvl="0" animBg="1"/>
      <p:bldP spid="15" grpId="1" bldLvl="0" animBg="1"/>
      <p:bldP spid="17" grpId="0"/>
      <p:bldP spid="18" grpId="0"/>
      <p:bldP spid="19" grpId="0"/>
      <p:bldP spid="20" grpId="0" bldLvl="0" animBg="1"/>
      <p:bldP spid="20" grpId="1" bldLvl="0" animBg="1"/>
      <p:bldP spid="21" grpId="0" bldLvl="0" animBg="1"/>
      <p:bldP spid="21" grpId="1" bldLvl="0" animBg="1"/>
      <p:bldP spid="22" grpId="0"/>
      <p:bldP spid="23" grpId="0"/>
      <p:bldP spid="16" grpId="0"/>
      <p:bldP spid="28" grpId="0" bldLvl="0" animBg="1"/>
      <p:bldP spid="28" grpId="1" bldLvl="0" animBg="1"/>
      <p:bldP spid="29" grpId="0"/>
      <p:bldP spid="31" grpId="0"/>
      <p:bldP spid="32" grpId="0" bldLvl="0" animBg="1"/>
      <p:bldP spid="32" grpId="1" bldLvl="0" animBg="1"/>
      <p:bldP spid="33" grpId="0" bldLvl="0" animBg="1"/>
      <p:bldP spid="33" grpId="1" bldLvl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0408" y="123818"/>
            <a:ext cx="6950841" cy="6410988"/>
            <a:chOff x="1735404" y="-150494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735404" y="-150494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3104219" y="967277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047862" y="1885044"/>
            <a:ext cx="13479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9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B5BBD-27D5-4373-8636-BD4F7F204C9B}" type="slidenum">
              <a:rPr lang="en-GB">
                <a:solidFill>
                  <a:prstClr val="black">
                    <a:tint val="75000"/>
                  </a:prstClr>
                </a:solidFill>
              </a:rPr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1052830" y="36830"/>
            <a:ext cx="1109218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Quan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s¸t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tranh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vµ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dïng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tõ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ng</a:t>
            </a:r>
            <a:r>
              <a:rPr lang="en-US" sz="4400" b="1" dirty="0" err="1" smtClean="0">
                <a:solidFill>
                  <a:srgbClr val="0000FF"/>
                </a:solidFill>
                <a:latin typeface="VNI-Avo" pitchFamily="2" charset="0"/>
              </a:rPr>
              <a:t>ữ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®Ó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nãi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theo</a:t>
            </a:r>
            <a:r>
              <a:rPr lang="en-US" sz="44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tranh</a:t>
            </a:r>
            <a:endParaRPr lang="en-US" sz="44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0" y="762000"/>
            <a:ext cx="3505200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620000" y="838200"/>
            <a:ext cx="1752600" cy="139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439400" y="75819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69085"/>
            <a:ext cx="3578225" cy="2415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114800"/>
            <a:ext cx="3574415" cy="2517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295400"/>
            <a:ext cx="4033520" cy="2689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725" y="4191000"/>
            <a:ext cx="3668395" cy="260159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rot="21120000">
            <a:off x="3810000" y="1416685"/>
            <a:ext cx="4051935" cy="1132840"/>
          </a:xfrm>
          <a:prstGeom prst="ellipse">
            <a:avLst/>
          </a:prstGeom>
          <a:solidFill>
            <a:srgbClr val="17C913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rot="480000">
            <a:off x="3743325" y="2907030"/>
            <a:ext cx="4181475" cy="1055370"/>
          </a:xfrm>
          <a:prstGeom prst="ellipse">
            <a:avLst/>
          </a:prstGeom>
          <a:solidFill>
            <a:srgbClr val="17C913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kéo</a:t>
            </a:r>
            <a:r>
              <a:rPr lang="en-US" sz="4500" b="1" dirty="0" smtClean="0">
                <a:latin typeface="VNI-Avo" pitchFamily="2" charset="0"/>
                <a:cs typeface="VNI-Avo" pitchFamily="2" charset="0"/>
              </a:rPr>
              <a:t> co</a:t>
            </a:r>
            <a:endParaRPr lang="en-US" sz="4500" b="1" dirty="0">
              <a:latin typeface="VNI-Avo" pitchFamily="2" charset="0"/>
              <a:cs typeface="VNI-Avo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 rot="21120000">
            <a:off x="3717925" y="4381500"/>
            <a:ext cx="4181475" cy="1079500"/>
          </a:xfrm>
          <a:prstGeom prst="ellipse">
            <a:avLst/>
          </a:prstGeom>
          <a:solidFill>
            <a:srgbClr val="17C913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 err="1">
                <a:latin typeface="VNI-Avo" pitchFamily="2" charset="0"/>
                <a:cs typeface="VNI-Avo" pitchFamily="2" charset="0"/>
              </a:rPr>
              <a:t>đ</a:t>
            </a:r>
            <a:r>
              <a:rPr lang="en-US" sz="4300" b="1" dirty="0" err="1" smtClean="0">
                <a:latin typeface="VNI-Avo" pitchFamily="2" charset="0"/>
                <a:cs typeface="VNI-Avo" pitchFamily="2" charset="0"/>
              </a:rPr>
              <a:t>ọc</a:t>
            </a:r>
            <a:r>
              <a:rPr lang="en-US" sz="43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4300" b="1" dirty="0" err="1" smtClean="0">
                <a:latin typeface="VNI-Avo" pitchFamily="2" charset="0"/>
                <a:cs typeface="VNI-Avo" pitchFamily="2" charset="0"/>
              </a:rPr>
              <a:t>truyện</a:t>
            </a:r>
            <a:endParaRPr lang="en-US" sz="4300" b="1" dirty="0">
              <a:latin typeface="VNI-Avo" pitchFamily="2" charset="0"/>
              <a:cs typeface="VNI-Avo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 rot="420000">
            <a:off x="3870325" y="5800090"/>
            <a:ext cx="4181475" cy="1032510"/>
          </a:xfrm>
          <a:prstGeom prst="ellipse">
            <a:avLst/>
          </a:prstGeom>
          <a:solidFill>
            <a:srgbClr val="17C913"/>
          </a:solidFill>
          <a:ln>
            <a:solidFill>
              <a:srgbClr val="92D05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tập</a:t>
            </a:r>
            <a:r>
              <a:rPr lang="en-US" sz="4500" b="1" dirty="0" smtClean="0">
                <a:latin typeface="VNI-Avo" pitchFamily="2" charset="0"/>
                <a:cs typeface="VNI-Avo" pitchFamily="2" charset="0"/>
              </a:rPr>
              <a:t> </a:t>
            </a:r>
            <a:r>
              <a:rPr lang="en-US" sz="4500" b="1" dirty="0" err="1" smtClean="0">
                <a:latin typeface="VNI-Avo" pitchFamily="2" charset="0"/>
                <a:cs typeface="VNI-Avo" pitchFamily="2" charset="0"/>
              </a:rPr>
              <a:t>múa</a:t>
            </a:r>
            <a:endParaRPr lang="en-US" sz="4500" b="1" dirty="0">
              <a:latin typeface="VNI-Avo" pitchFamily="2" charset="0"/>
              <a:cs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ldLvl="0" animBg="1"/>
      <p:bldP spid="5" grpId="1" animBg="1"/>
      <p:bldP spid="6" grpId="0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667000" y="2057400"/>
            <a:ext cx="67818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400" b="1" i="1" kern="10">
                <a:ln w="9525">
                  <a:solidFill>
                    <a:srgbClr val="660033"/>
                  </a:solidFill>
                  <a:round/>
                </a:ln>
                <a:solidFill>
                  <a:srgbClr val="0033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 XIN CHÀO CÁC EM</a:t>
            </a:r>
          </a:p>
        </p:txBody>
      </p:sp>
      <p:pic>
        <p:nvPicPr>
          <p:cNvPr id="7171" name="Picture 3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1600200" cy="1828800"/>
          </a:xfrm>
          <a:prstGeom prst="rect">
            <a:avLst/>
          </a:prstGeom>
          <a:noFill/>
        </p:spPr>
      </p:pic>
      <p:pic>
        <p:nvPicPr>
          <p:cNvPr id="7172" name="Picture 4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029200"/>
            <a:ext cx="1600200" cy="1828800"/>
          </a:xfrm>
          <a:prstGeom prst="rect">
            <a:avLst/>
          </a:prstGeom>
          <a:noFill/>
        </p:spPr>
      </p:pic>
      <p:pic>
        <p:nvPicPr>
          <p:cNvPr id="7173" name="Picture 5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029200"/>
            <a:ext cx="1600200" cy="1828800"/>
          </a:xfrm>
          <a:prstGeom prst="rect">
            <a:avLst/>
          </a:prstGeom>
          <a:noFill/>
        </p:spPr>
      </p:pic>
      <p:pic>
        <p:nvPicPr>
          <p:cNvPr id="7174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29200"/>
            <a:ext cx="1600200" cy="1828800"/>
          </a:xfrm>
          <a:prstGeom prst="rect">
            <a:avLst/>
          </a:prstGeom>
          <a:noFill/>
        </p:spPr>
      </p:pic>
      <p:pic>
        <p:nvPicPr>
          <p:cNvPr id="7176" name="Picture 8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2209800" cy="1352550"/>
          </a:xfrm>
          <a:prstGeom prst="rect">
            <a:avLst/>
          </a:prstGeom>
          <a:noFill/>
        </p:spPr>
      </p:pic>
      <p:pic>
        <p:nvPicPr>
          <p:cNvPr id="7177" name="Picture 9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65088"/>
            <a:ext cx="2228850" cy="1363662"/>
          </a:xfrm>
          <a:prstGeom prst="rect">
            <a:avLst/>
          </a:prstGeom>
          <a:noFill/>
        </p:spPr>
      </p:pic>
      <p:pic>
        <p:nvPicPr>
          <p:cNvPr id="7178" name="Picture 10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-317"/>
            <a:ext cx="2305050" cy="1411287"/>
          </a:xfrm>
          <a:prstGeom prst="rect">
            <a:avLst/>
          </a:prstGeom>
          <a:noFill/>
        </p:spPr>
      </p:pic>
      <p:pic>
        <p:nvPicPr>
          <p:cNvPr id="7179" name="Picture 11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82550"/>
            <a:ext cx="2076450" cy="1270000"/>
          </a:xfrm>
          <a:prstGeom prst="rect">
            <a:avLst/>
          </a:prstGeom>
          <a:noFill/>
        </p:spPr>
      </p:pic>
      <p:pic>
        <p:nvPicPr>
          <p:cNvPr id="12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029200"/>
            <a:ext cx="1600200" cy="1828800"/>
          </a:xfrm>
          <a:prstGeom prst="rect">
            <a:avLst/>
          </a:prstGeom>
          <a:noFill/>
        </p:spPr>
      </p:pic>
      <p:pic>
        <p:nvPicPr>
          <p:cNvPr id="2" name="Picture 11" descr="hinh 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58400" y="82550"/>
            <a:ext cx="2076450" cy="1270000"/>
          </a:xfrm>
          <a:prstGeom prst="rect">
            <a:avLst/>
          </a:prstGeom>
          <a:noFill/>
        </p:spPr>
      </p:pic>
      <p:pic>
        <p:nvPicPr>
          <p:cNvPr id="3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5029200"/>
            <a:ext cx="1600200" cy="1828800"/>
          </a:xfrm>
          <a:prstGeom prst="rect">
            <a:avLst/>
          </a:prstGeom>
          <a:noFill/>
        </p:spPr>
      </p:pic>
      <p:pic>
        <p:nvPicPr>
          <p:cNvPr id="4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7800" y="5029200"/>
            <a:ext cx="1600200" cy="1828800"/>
          </a:xfrm>
          <a:prstGeom prst="rect">
            <a:avLst/>
          </a:prstGeom>
          <a:noFill/>
        </p:spPr>
      </p:pic>
      <p:pic>
        <p:nvPicPr>
          <p:cNvPr id="5" name="Picture 6" descr="FN0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1800" y="5029200"/>
            <a:ext cx="1600200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746740" cy="68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27087" y="1599929"/>
            <a:ext cx="1347900" cy="2399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15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VNI-Avo" pitchFamily="2" charset="0"/>
                <a:ea typeface="Arial-Rounded" panose="020B0500000000000000" pitchFamily="34" charset="-93"/>
                <a:cs typeface="VNI-Avo" pitchFamily="2" charset="0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36830"/>
            <a:ext cx="11049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Quan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s¸t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tranh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vµ </a:t>
            </a:r>
            <a:r>
              <a:rPr lang="en-US" sz="4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kÓ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l¹i </a:t>
            </a:r>
            <a:r>
              <a:rPr lang="en-US" sz="4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c©u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chuyÖn</a:t>
            </a:r>
            <a:r>
              <a:rPr lang="en-US" sz="4000" b="1" dirty="0" smtClean="0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Giải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thưởng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tình</a:t>
            </a:r>
            <a:r>
              <a:rPr lang="en-US" sz="4000" b="1" dirty="0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VNI-Avo" pitchFamily="2" charset="0"/>
                <a:cs typeface="VNI-Avo" pitchFamily="2" charset="0"/>
              </a:rPr>
              <a:t>bạn</a:t>
            </a:r>
            <a:endParaRPr lang="en-US" sz="4000" b="1" dirty="0" smtClean="0">
              <a:solidFill>
                <a:srgbClr val="008000"/>
              </a:solidFill>
              <a:latin typeface="VNI-Avo" pitchFamily="2" charset="0"/>
              <a:cs typeface="VNI-Avo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76200"/>
            <a:ext cx="914400" cy="9144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6200"/>
            <a:ext cx="6885305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"/>
          <p:cNvSpPr txBox="1"/>
          <p:nvPr/>
        </p:nvSpPr>
        <p:spPr>
          <a:xfrm>
            <a:off x="762000" y="6019800"/>
            <a:ext cx="11049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Nai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hoẵng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tham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dự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(...)</a:t>
            </a:r>
            <a:endParaRPr lang="en-US" sz="4000" b="1" dirty="0" smtClean="0">
              <a:solidFill>
                <a:srgbClr val="008000"/>
              </a:solidFill>
              <a:latin typeface="VNI-Avo" pitchFamily="2" charset="0"/>
              <a:cs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45" y="0"/>
            <a:ext cx="7037070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"/>
          <p:cNvSpPr txBox="1"/>
          <p:nvPr/>
        </p:nvSpPr>
        <p:spPr>
          <a:xfrm>
            <a:off x="762000" y="6019800"/>
            <a:ext cx="11049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Cả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hai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luôn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(...)</a:t>
            </a:r>
            <a:endParaRPr lang="en-US" sz="4000" b="1" dirty="0" smtClean="0">
              <a:solidFill>
                <a:srgbClr val="008000"/>
              </a:solidFill>
              <a:latin typeface="VNI-Avo" pitchFamily="2" charset="0"/>
              <a:cs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"/>
            <a:ext cx="6795135" cy="58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"/>
          <p:cNvSpPr txBox="1"/>
          <p:nvPr/>
        </p:nvSpPr>
        <p:spPr>
          <a:xfrm>
            <a:off x="762000" y="6019800"/>
            <a:ext cx="11049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Bỗng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nhiên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(...)</a:t>
            </a:r>
            <a:endParaRPr lang="en-US" sz="4000" b="1" dirty="0" smtClean="0">
              <a:solidFill>
                <a:srgbClr val="008000"/>
              </a:solidFill>
              <a:latin typeface="VNI-Avo" pitchFamily="2" charset="0"/>
              <a:cs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6863715" cy="586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4"/>
          <p:cNvSpPr txBox="1"/>
          <p:nvPr/>
        </p:nvSpPr>
        <p:spPr>
          <a:xfrm>
            <a:off x="762000" y="6019800"/>
            <a:ext cx="11049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Nai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hoẵng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về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đích</a:t>
            </a:r>
            <a:r>
              <a:rPr lang="en-US" sz="4000" b="1" dirty="0" smtClean="0">
                <a:solidFill>
                  <a:srgbClr val="0000FF"/>
                </a:solidFill>
                <a:latin typeface="VNI-Avo" pitchFamily="2" charset="0"/>
                <a:cs typeface="VNI-Avo" pitchFamily="2" charset="0"/>
              </a:rPr>
              <a:t>(...)</a:t>
            </a:r>
            <a:endParaRPr lang="en-US" sz="4000" b="1" dirty="0" smtClean="0">
              <a:solidFill>
                <a:srgbClr val="008000"/>
              </a:solidFill>
              <a:latin typeface="VNI-Avo" pitchFamily="2" charset="0"/>
              <a:cs typeface="VNI-Av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11271885" cy="5292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144</Words>
  <Application>Microsoft Office PowerPoint</Application>
  <PresentationFormat>Widescreen</PresentationFormat>
  <Paragraphs>47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.VnAvant</vt:lpstr>
      <vt:lpstr>Arial</vt:lpstr>
      <vt:lpstr>Arial-Rounded</vt:lpstr>
      <vt:lpstr>Calibri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Thuy</cp:lastModifiedBy>
  <cp:revision>718</cp:revision>
  <dcterms:created xsi:type="dcterms:W3CDTF">2006-08-16T00:00:00Z</dcterms:created>
  <dcterms:modified xsi:type="dcterms:W3CDTF">2024-01-22T05:52:47Z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021F60E53BEC439C8F452C3D0E426F31_12</vt:lpwstr>
  </property>
  <property fmtid="{D5CDD505-2E9C-101B-9397-08002B2CF9AE}" pid="3" name="KSOProductBuildVer">
    <vt:lpwstr>1033-12.2.0.13359</vt:lpwstr>
  </property>
</Properties>
</file>