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76" r:id="rId2"/>
    <p:sldId id="392" r:id="rId3"/>
    <p:sldId id="381" r:id="rId4"/>
    <p:sldId id="393" r:id="rId5"/>
    <p:sldId id="394" r:id="rId6"/>
    <p:sldId id="39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9900"/>
    <a:srgbClr val="0000FF"/>
    <a:srgbClr val="008000"/>
    <a:srgbClr val="3333FF"/>
    <a:srgbClr val="CC00CC"/>
    <a:srgbClr val="9BBB59"/>
    <a:srgbClr val="0033CC"/>
    <a:srgbClr val="99003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44" y="52"/>
      </p:cViewPr>
      <p:guideLst>
        <p:guide orient="horz" pos="2164"/>
        <p:guide pos="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B8FF8-8FF0-4945-A61F-271DD8F1774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E4B2C-CC1D-4966-9560-FD7216CE7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50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968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626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81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3E41D-B14E-4135-A3CF-C654D54AE3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F1843-5E63-4747-8007-84F501C95F21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D4B5AB-37A1-4638-9BCB-278A8E54EB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747ED-AA6F-447E-8013-BB4B0EEACF20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70E786-9824-4AA0-8318-FE0D092205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4CFAF-6DE4-431A-88E5-915E32E3653A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3D33F-F5EF-4F67-A5E9-99B5EA91B8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B5BBD-27D5-4373-8636-BD4F7F204C9B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7BA021-851D-44F6-84CF-88F836B880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84BB9-9ED7-4100-ABFD-DFD582262A2D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3B3339-92EC-4695-A679-6BA5DB9050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4B20A-D65B-4D6A-ADB1-B4E6E4484791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3A298D-C696-4C2E-8BD9-48E3A9FE35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1C681-697C-42C4-ACEB-F14C595D244D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0524B2-E2C0-4D3A-A568-E4E5B2F78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BB566-9D8F-4254-85A5-2AB8764C53C6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5AA20F-ED57-4492-8573-D78447833B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60255-8FF9-4A84-A517-97DC05CB27D3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658FDD-F0EE-4029-8DB8-88BFC32DA1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9DE1B-9C0F-4CBF-8AC5-28EA41CBA46F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897797-0870-4A85-990E-826B8A6D12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0420A-D3B3-4841-ADCA-5FD60C54C821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30D557DD-F653-4807-97D5-DEB1229775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26D89DDF-E502-463C-B099-DF9E959E6AE2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hf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5" y="0"/>
            <a:ext cx="12106275" cy="2432050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4419600"/>
            <a:ext cx="12153900" cy="2352675"/>
          </a:xfrm>
          <a:prstGeom prst="rect">
            <a:avLst/>
          </a:prstGeom>
          <a:noFill/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543300" y="1676400"/>
            <a:ext cx="5143500" cy="2286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6000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99"/>
                </a:solidFill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60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9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6000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99"/>
                </a:solidFill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6000" kern="10" dirty="0">
              <a:ln w="9525">
                <a:solidFill>
                  <a:srgbClr val="FF0000"/>
                </a:solidFill>
                <a:round/>
              </a:ln>
              <a:solidFill>
                <a:srgbClr val="00009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4950" y="2922136"/>
            <a:ext cx="922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/>
              <a:t>Giải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thưởng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tình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bạn</a:t>
            </a:r>
            <a:r>
              <a:rPr lang="en-US" sz="5400" b="1" dirty="0" smtClean="0"/>
              <a:t> </a:t>
            </a:r>
          </a:p>
          <a:p>
            <a:pPr algn="ctr"/>
            <a:r>
              <a:rPr lang="en-US" sz="5400" b="1" dirty="0" smtClean="0"/>
              <a:t> </a:t>
            </a:r>
            <a:r>
              <a:rPr lang="en-US" sz="5400" b="1" dirty="0" smtClean="0"/>
              <a:t>( </a:t>
            </a:r>
            <a:r>
              <a:rPr lang="en-US" sz="5400" b="1" dirty="0" err="1" smtClean="0"/>
              <a:t>Tiết</a:t>
            </a:r>
            <a:r>
              <a:rPr lang="en-US" sz="5400" b="1" dirty="0" smtClean="0"/>
              <a:t> </a:t>
            </a:r>
            <a:r>
              <a:rPr lang="en-US" sz="5400" b="1" dirty="0" smtClean="0"/>
              <a:t>1,2)</a:t>
            </a:r>
            <a:endParaRPr lang="en-US" sz="5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5146607" y="183787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863714" y="262361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343583" y="478544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773414" y="431731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929591" y="492218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641653" y="297037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863322" y="351476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112849" y="210774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643368" y="210097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156912" y="264896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725514" y="89257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20650" y="691515"/>
            <a:ext cx="6240780" cy="5753100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378459" y="3373194"/>
            <a:ext cx="35884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VNI-Avo" pitchFamily="2" charset="0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VNI-Avo" pitchFamily="2" charset="0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VNI-Avo" pitchFamily="2" charset="0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VNI-Avo" pitchFamily="2" charset="0"/>
              <a:ea typeface="Arial-Rounded" panose="020B0500000000000000" pitchFamily="34" charset="-93"/>
              <a:cs typeface="VNI-Avo" pitchFamily="2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743414" y="2133397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1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891" y="131152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976" y="330934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10746740" cy="685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927087" y="1599929"/>
            <a:ext cx="1347900" cy="2399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15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VNI-Avo" pitchFamily="2" charset="0"/>
                <a:sym typeface="+mn-lt"/>
              </a:rPr>
              <a:t>5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856615" y="71755"/>
            <a:ext cx="113684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latin typeface="VNI-Avo" pitchFamily="2" charset="0"/>
                <a:cs typeface="VNI-Avo" pitchFamily="2" charset="0"/>
              </a:rPr>
              <a:t>Chọn</a:t>
            </a:r>
            <a:r>
              <a:rPr lang="en-US" sz="5000" b="1" dirty="0" smtClean="0">
                <a:latin typeface="VNI-Avo" pitchFamily="2" charset="0"/>
                <a:cs typeface="VNI-Avo" pitchFamily="2" charset="0"/>
              </a:rPr>
              <a:t> </a:t>
            </a:r>
            <a:r>
              <a:rPr lang="en-US" sz="5000" b="1" dirty="0" err="1" smtClean="0">
                <a:latin typeface="VNI-Avo" pitchFamily="2" charset="0"/>
                <a:cs typeface="VNI-Avo" pitchFamily="2" charset="0"/>
              </a:rPr>
              <a:t>từ</a:t>
            </a:r>
            <a:r>
              <a:rPr lang="en-US" sz="5000" b="1" dirty="0" smtClean="0">
                <a:latin typeface="VNI-Avo" pitchFamily="2" charset="0"/>
                <a:cs typeface="VNI-Avo" pitchFamily="2" charset="0"/>
              </a:rPr>
              <a:t> </a:t>
            </a:r>
            <a:r>
              <a:rPr lang="en-US" sz="5000" b="1" dirty="0" err="1" smtClean="0">
                <a:latin typeface="VNI-Avo" pitchFamily="2" charset="0"/>
                <a:cs typeface="VNI-Avo" pitchFamily="2" charset="0"/>
              </a:rPr>
              <a:t>ngữ</a:t>
            </a:r>
            <a:r>
              <a:rPr lang="en-US" sz="5000" b="1" dirty="0" smtClean="0">
                <a:latin typeface="VNI-Avo" pitchFamily="2" charset="0"/>
                <a:cs typeface="VNI-Avo" pitchFamily="2" charset="0"/>
              </a:rPr>
              <a:t> </a:t>
            </a:r>
            <a:r>
              <a:rPr lang="en-US" sz="5000" b="1" dirty="0" err="1" smtClean="0">
                <a:latin typeface="VNI-Avo" pitchFamily="2" charset="0"/>
                <a:cs typeface="VNI-Avo" pitchFamily="2" charset="0"/>
              </a:rPr>
              <a:t>hoàn</a:t>
            </a:r>
            <a:r>
              <a:rPr lang="en-US" sz="5000" b="1" dirty="0" smtClean="0">
                <a:latin typeface="VNI-Avo" pitchFamily="2" charset="0"/>
                <a:cs typeface="VNI-Avo" pitchFamily="2" charset="0"/>
              </a:rPr>
              <a:t> </a:t>
            </a:r>
            <a:r>
              <a:rPr lang="en-US" sz="5000" b="1" dirty="0" err="1" smtClean="0">
                <a:latin typeface="VNI-Avo" pitchFamily="2" charset="0"/>
                <a:cs typeface="VNI-Avo" pitchFamily="2" charset="0"/>
              </a:rPr>
              <a:t>thiện</a:t>
            </a:r>
            <a:r>
              <a:rPr lang="en-US" sz="5000" b="1" dirty="0" smtClean="0">
                <a:latin typeface="VNI-Avo" pitchFamily="2" charset="0"/>
                <a:cs typeface="VNI-Avo" pitchFamily="2" charset="0"/>
              </a:rPr>
              <a:t> </a:t>
            </a:r>
            <a:r>
              <a:rPr lang="en-US" sz="5000" b="1" dirty="0" err="1" smtClean="0">
                <a:latin typeface="VNI-Avo" pitchFamily="2" charset="0"/>
                <a:cs typeface="VNI-Avo" pitchFamily="2" charset="0"/>
              </a:rPr>
              <a:t>câu</a:t>
            </a:r>
            <a:r>
              <a:rPr lang="en-US" sz="5000" b="1" dirty="0" smtClean="0">
                <a:latin typeface="VNI-Avo" pitchFamily="2" charset="0"/>
                <a:cs typeface="VNI-Avo" pitchFamily="2" charset="0"/>
              </a:rPr>
              <a:t> </a:t>
            </a:r>
            <a:r>
              <a:rPr lang="en-US" sz="5000" b="1" dirty="0" err="1" smtClean="0">
                <a:latin typeface="VNI-Avo" pitchFamily="2" charset="0"/>
                <a:cs typeface="VNI-Avo" pitchFamily="2" charset="0"/>
              </a:rPr>
              <a:t>và</a:t>
            </a:r>
            <a:r>
              <a:rPr lang="en-US" sz="5000" b="1" dirty="0" smtClean="0">
                <a:latin typeface="VNI-Avo" pitchFamily="2" charset="0"/>
                <a:cs typeface="VNI-Avo" pitchFamily="2" charset="0"/>
              </a:rPr>
              <a:t> </a:t>
            </a:r>
            <a:r>
              <a:rPr lang="en-US" sz="5000" b="1" dirty="0" err="1" smtClean="0">
                <a:latin typeface="VNI-Avo" pitchFamily="2" charset="0"/>
                <a:cs typeface="VNI-Avo" pitchFamily="2" charset="0"/>
              </a:rPr>
              <a:t>viết</a:t>
            </a:r>
            <a:r>
              <a:rPr lang="en-US" sz="5000" b="1" dirty="0" smtClean="0">
                <a:latin typeface="VNI-Avo" pitchFamily="2" charset="0"/>
                <a:cs typeface="VNI-Avo" pitchFamily="2" charset="0"/>
              </a:rPr>
              <a:t> </a:t>
            </a:r>
            <a:r>
              <a:rPr lang="en-US" sz="5000" b="1" dirty="0" err="1" smtClean="0">
                <a:latin typeface="VNI-Avo" pitchFamily="2" charset="0"/>
                <a:cs typeface="VNI-Avo" pitchFamily="2" charset="0"/>
              </a:rPr>
              <a:t>câu</a:t>
            </a:r>
            <a:r>
              <a:rPr lang="en-US" sz="5000" b="1" dirty="0" smtClean="0">
                <a:latin typeface="VNI-Avo" pitchFamily="2" charset="0"/>
                <a:cs typeface="VNI-Avo" pitchFamily="2" charset="0"/>
              </a:rPr>
              <a:t> </a:t>
            </a:r>
            <a:r>
              <a:rPr lang="en-US" sz="5000" b="1" dirty="0" err="1" smtClean="0">
                <a:latin typeface="VNI-Avo" pitchFamily="2" charset="0"/>
                <a:cs typeface="VNI-Avo" pitchFamily="2" charset="0"/>
              </a:rPr>
              <a:t>vào</a:t>
            </a:r>
            <a:r>
              <a:rPr lang="en-US" sz="5000" b="1" dirty="0" smtClean="0">
                <a:latin typeface="VNI-Avo" pitchFamily="2" charset="0"/>
                <a:cs typeface="VNI-Avo" pitchFamily="2" charset="0"/>
              </a:rPr>
              <a:t> </a:t>
            </a:r>
            <a:r>
              <a:rPr lang="en-US" sz="5000" b="1" dirty="0" err="1" smtClean="0">
                <a:latin typeface="VNI-Avo" pitchFamily="2" charset="0"/>
                <a:cs typeface="VNI-Avo" pitchFamily="2" charset="0"/>
              </a:rPr>
              <a:t>vở</a:t>
            </a:r>
            <a:r>
              <a:rPr lang="en-US" sz="5000" b="1" dirty="0" smtClean="0">
                <a:latin typeface="VNI-Avo" pitchFamily="2" charset="0"/>
                <a:cs typeface="VNI-Avo" pitchFamily="2" charset="0"/>
              </a:rPr>
              <a:t>. </a:t>
            </a:r>
          </a:p>
        </p:txBody>
      </p:sp>
      <p:sp>
        <p:nvSpPr>
          <p:cNvPr id="5" name="Oval 4"/>
          <p:cNvSpPr/>
          <p:nvPr/>
        </p:nvSpPr>
        <p:spPr>
          <a:xfrm>
            <a:off x="0" y="76200"/>
            <a:ext cx="914400" cy="9144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5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219200" y="976630"/>
            <a:ext cx="3505200" cy="139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72200" y="976630"/>
            <a:ext cx="3276600" cy="139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066800" y="1676400"/>
            <a:ext cx="990600" cy="114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Text Box 11"/>
          <p:cNvSpPr txBox="1"/>
          <p:nvPr/>
        </p:nvSpPr>
        <p:spPr>
          <a:xfrm>
            <a:off x="152400" y="1981200"/>
            <a:ext cx="4309745" cy="860425"/>
          </a:xfrm>
          <a:prstGeom prst="rect">
            <a:avLst/>
          </a:prstGeom>
          <a:solidFill>
            <a:srgbClr val="9BBB59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VNI-Avo" pitchFamily="2" charset="0"/>
                <a:cs typeface="VNI-Avo" pitchFamily="2" charset="0"/>
                <a:sym typeface="+mn-ea"/>
              </a:rPr>
              <a:t>đ</a:t>
            </a:r>
            <a:r>
              <a:rPr lang="en-US" sz="5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VNI-Avo" pitchFamily="2" charset="0"/>
                <a:cs typeface="VNI-Avo" pitchFamily="2" charset="0"/>
                <a:sym typeface="+mn-ea"/>
              </a:rPr>
              <a:t>i</a:t>
            </a:r>
            <a:r>
              <a:rPr lang="en-US" sz="50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VNI-Avo" pitchFamily="2" charset="0"/>
                <a:cs typeface="VNI-Avo" pitchFamily="2" charset="0"/>
                <a:sym typeface="+mn-ea"/>
              </a:rPr>
              <a:t> </a:t>
            </a:r>
            <a:r>
              <a:rPr lang="en-US" sz="5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VNI-Avo" pitchFamily="2" charset="0"/>
                <a:cs typeface="VNI-Avo" pitchFamily="2" charset="0"/>
                <a:sym typeface="+mn-ea"/>
              </a:rPr>
              <a:t>lại</a:t>
            </a:r>
            <a:endParaRPr lang="en-US" sz="5000" b="1" dirty="0" smtClean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VNI-Avo" pitchFamily="2" charset="0"/>
              <a:cs typeface="VNI-Avo" pitchFamily="2" charset="0"/>
              <a:sym typeface="+mn-ea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4343400" y="1981200"/>
            <a:ext cx="3559175" cy="860425"/>
          </a:xfrm>
          <a:prstGeom prst="rect">
            <a:avLst/>
          </a:prstGeom>
          <a:solidFill>
            <a:srgbClr val="9BBB59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VNI-Avo" pitchFamily="2" charset="0"/>
                <a:cs typeface="VNI-Avo" pitchFamily="2" charset="0"/>
                <a:sym typeface="+mn-ea"/>
              </a:rPr>
              <a:t>xoạc</a:t>
            </a:r>
            <a:r>
              <a:rPr lang="en-US" sz="50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VNI-Avo" pitchFamily="2" charset="0"/>
                <a:cs typeface="VNI-Avo" pitchFamily="2" charset="0"/>
                <a:sym typeface="+mn-ea"/>
              </a:rPr>
              <a:t>    </a:t>
            </a:r>
            <a:endParaRPr lang="en-US" sz="5000" b="1" dirty="0" smtClean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VNI-Avo" pitchFamily="2" charset="0"/>
              <a:cs typeface="VNI-Avo" pitchFamily="2" charset="0"/>
              <a:sym typeface="+mn-ea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7936230" y="1981200"/>
            <a:ext cx="3984625" cy="860425"/>
          </a:xfrm>
          <a:prstGeom prst="rect">
            <a:avLst/>
          </a:prstGeom>
          <a:solidFill>
            <a:srgbClr val="9BBB59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</a:t>
            </a:r>
            <a:r>
              <a:rPr lang="en-US" sz="5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ứng</a:t>
            </a:r>
            <a:r>
              <a:rPr lang="en-US" sz="50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dậy</a:t>
            </a:r>
            <a:endParaRPr lang="en-US" sz="5000" b="1" dirty="0" smtClean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TextBox 4"/>
          <p:cNvSpPr txBox="1"/>
          <p:nvPr/>
        </p:nvSpPr>
        <p:spPr>
          <a:xfrm>
            <a:off x="0" y="3811270"/>
            <a:ext cx="1219200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.VnAvant" panose="020B7200000000000000" pitchFamily="34" charset="0"/>
              </a:rPr>
              <a:t>  </a:t>
            </a:r>
            <a:r>
              <a:rPr lang="en-US" sz="5000" b="1" dirty="0" err="1" smtClean="0">
                <a:latin typeface=".VnAvant" panose="020B7200000000000000" pitchFamily="34" charset="0"/>
              </a:rPr>
              <a:t>Khi</a:t>
            </a:r>
            <a:r>
              <a:rPr lang="en-US" sz="5000" b="1" dirty="0" smtClean="0">
                <a:latin typeface=".VnAvant" panose="020B7200000000000000" pitchFamily="34" charset="0"/>
              </a:rPr>
              <a:t> </a:t>
            </a:r>
            <a:r>
              <a:rPr lang="en-US" sz="5000" b="1" dirty="0" err="1" smtClean="0">
                <a:latin typeface=".VnAvant" panose="020B7200000000000000" pitchFamily="34" charset="0"/>
              </a:rPr>
              <a:t>häc</a:t>
            </a:r>
            <a:r>
              <a:rPr lang="en-US" sz="5000" b="1" dirty="0" smtClean="0">
                <a:latin typeface=".VnAvant" panose="020B7200000000000000" pitchFamily="34" charset="0"/>
              </a:rPr>
              <a:t> </a:t>
            </a:r>
            <a:r>
              <a:rPr lang="en-US" sz="5000" b="1" dirty="0" err="1" smtClean="0">
                <a:latin typeface=".VnAvant" panose="020B7200000000000000" pitchFamily="34" charset="0"/>
              </a:rPr>
              <a:t>móa</a:t>
            </a:r>
            <a:r>
              <a:rPr lang="en-US" sz="5000" b="1" dirty="0" smtClean="0">
                <a:latin typeface=".VnAvant" panose="020B7200000000000000" pitchFamily="34" charset="0"/>
              </a:rPr>
              <a:t>, </a:t>
            </a:r>
            <a:r>
              <a:rPr lang="en-US" sz="5000" b="1" dirty="0" err="1" smtClean="0">
                <a:latin typeface=".VnAvant" panose="020B7200000000000000" pitchFamily="34" charset="0"/>
              </a:rPr>
              <a:t>em</a:t>
            </a:r>
            <a:r>
              <a:rPr lang="en-US" sz="5000" b="1" dirty="0" smtClean="0">
                <a:latin typeface=".VnAvant" panose="020B7200000000000000" pitchFamily="34" charset="0"/>
              </a:rPr>
              <a:t> </a:t>
            </a:r>
            <a:r>
              <a:rPr lang="en-US" sz="5000" b="1" dirty="0" err="1" smtClean="0">
                <a:latin typeface=".VnAvant" panose="020B7200000000000000" pitchFamily="34" charset="0"/>
              </a:rPr>
              <a:t>ph¶i</a:t>
            </a:r>
            <a:r>
              <a:rPr lang="en-US" sz="5000" b="1" dirty="0" smtClean="0">
                <a:latin typeface=".VnAvant" panose="020B7200000000000000" pitchFamily="34" charset="0"/>
              </a:rPr>
              <a:t> </a:t>
            </a:r>
            <a:r>
              <a:rPr lang="en-US" sz="5000" b="1" dirty="0" err="1" smtClean="0">
                <a:latin typeface=".VnAvant" panose="020B7200000000000000" pitchFamily="34" charset="0"/>
              </a:rPr>
              <a:t>tËp</a:t>
            </a:r>
            <a:r>
              <a:rPr lang="en-US" sz="5000" b="1" dirty="0" smtClean="0">
                <a:latin typeface=".VnAvant" panose="020B7200000000000000" pitchFamily="34" charset="0"/>
              </a:rPr>
              <a:t> …….. </a:t>
            </a:r>
            <a:r>
              <a:rPr lang="en-US" sz="5000" b="1" dirty="0" err="1" smtClean="0">
                <a:latin typeface=".VnAvant" panose="020B7200000000000000" pitchFamily="34" charset="0"/>
              </a:rPr>
              <a:t>ch©n</a:t>
            </a:r>
            <a:r>
              <a:rPr lang="en-US" sz="5000" b="1" dirty="0" smtClean="0">
                <a:latin typeface=".VnAvant" panose="020B7200000000000000" pitchFamily="34" charset="0"/>
              </a:rPr>
              <a:t>.</a:t>
            </a:r>
            <a:endParaRPr lang="en-US" sz="5000" b="1" dirty="0">
              <a:latin typeface=".VnAvant" panose="020B7200000000000000" pitchFamily="34" charset="0"/>
            </a:endParaRPr>
          </a:p>
        </p:txBody>
      </p:sp>
      <p:sp>
        <p:nvSpPr>
          <p:cNvPr id="4" name="TextBox 9"/>
          <p:cNvSpPr txBox="1"/>
          <p:nvPr/>
        </p:nvSpPr>
        <p:spPr>
          <a:xfrm>
            <a:off x="8518525" y="3790950"/>
            <a:ext cx="190690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0000FF"/>
                </a:solidFill>
                <a:latin typeface=".VnAvant" panose="020B7200000000000000" pitchFamily="34" charset="0"/>
              </a:rPr>
              <a:t>x</a:t>
            </a:r>
            <a:r>
              <a:rPr lang="en-US" sz="50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o¹c</a:t>
            </a:r>
            <a:endParaRPr lang="en-US" sz="5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bldLvl="0" animBg="1"/>
      <p:bldP spid="5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927087" y="1599929"/>
            <a:ext cx="1347900" cy="2399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15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VNI-Avo" pitchFamily="2" charset="0"/>
                <a:sym typeface="+mn-lt"/>
              </a:rPr>
              <a:t>6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2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49</Words>
  <Application>Microsoft Office PowerPoint</Application>
  <PresentationFormat>Widescreen</PresentationFormat>
  <Paragraphs>17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宋体</vt:lpstr>
      <vt:lpstr>.VnAvant</vt:lpstr>
      <vt:lpstr>Arial</vt:lpstr>
      <vt:lpstr>Arial-Rounded</vt:lpstr>
      <vt:lpstr>Calibri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Thuy</cp:lastModifiedBy>
  <cp:revision>718</cp:revision>
  <dcterms:created xsi:type="dcterms:W3CDTF">2006-08-16T00:00:00Z</dcterms:created>
  <dcterms:modified xsi:type="dcterms:W3CDTF">2024-01-22T05:45:49Z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021F60E53BEC439C8F452C3D0E426F31_12</vt:lpwstr>
  </property>
  <property fmtid="{D5CDD505-2E9C-101B-9397-08002B2CF9AE}" pid="3" name="KSOProductBuildVer">
    <vt:lpwstr>1033-12.2.0.13359</vt:lpwstr>
  </property>
</Properties>
</file>