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3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4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tags/tag2.xml" ContentType="application/vnd.openxmlformats-officedocument.presentationml.tags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6.xml" ContentType="application/vnd.openxmlformats-officedocument.theme+xml"/>
  <Override PartName="/ppt/tags/tag3.xml" ContentType="application/vnd.openxmlformats-officedocument.presentationml.tags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changesInfos/changesInfo1.xml" ContentType="application/vnd.ms-powerpoint.changesinfo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  <p:sldMasterId id="2147483662" r:id="rId5"/>
    <p:sldMasterId id="2147483674" r:id="rId6"/>
    <p:sldMasterId id="2147483680" r:id="rId7"/>
    <p:sldMasterId id="2147483694" r:id="rId8"/>
    <p:sldMasterId id="2147483709" r:id="rId9"/>
    <p:sldMasterId id="2147483724" r:id="rId10"/>
  </p:sldMasterIdLst>
  <p:notesMasterIdLst>
    <p:notesMasterId r:id="rId27"/>
  </p:notesMasterIdLst>
  <p:sldIdLst>
    <p:sldId id="296" r:id="rId11"/>
    <p:sldId id="305" r:id="rId12"/>
    <p:sldId id="258" r:id="rId13"/>
    <p:sldId id="297" r:id="rId14"/>
    <p:sldId id="275" r:id="rId15"/>
    <p:sldId id="298" r:id="rId16"/>
    <p:sldId id="266" r:id="rId17"/>
    <p:sldId id="276" r:id="rId18"/>
    <p:sldId id="277" r:id="rId19"/>
    <p:sldId id="302" r:id="rId20"/>
    <p:sldId id="304" r:id="rId21"/>
    <p:sldId id="267" r:id="rId22"/>
    <p:sldId id="306" r:id="rId23"/>
    <p:sldId id="268" r:id="rId24"/>
    <p:sldId id="308" r:id="rId25"/>
    <p:sldId id="318" r:id="rId26"/>
  </p:sldIdLst>
  <p:sldSz cx="9144000" cy="5143500" type="screen16x9"/>
  <p:notesSz cx="6858000" cy="9144000"/>
  <p:embeddedFontLst>
    <p:embeddedFont>
      <p:font typeface="HP001 4 hàng" panose="020B0604020202020204" charset="0"/>
      <p:regular r:id="rId28"/>
      <p:bold r:id="rId29"/>
    </p:embeddedFont>
    <p:embeddedFont>
      <p:font typeface="Arial-Rounded" panose="020B0500000000000000" charset="0"/>
      <p:regular r:id="rId30"/>
    </p:embeddedFont>
    <p:embeddedFont>
      <p:font typeface="Tw Cen MT" panose="020B0604020202020204" charset="0"/>
      <p:regular r:id="rId31"/>
      <p:bold r:id="rId32"/>
      <p:italic r:id="rId33"/>
      <p:boldItalic r:id="rId34"/>
    </p:embeddedFont>
    <p:embeddedFont>
      <p:font typeface="Calibri" panose="020F0502020204030204" pitchFamily="34" charset="0"/>
      <p:regular r:id="rId35"/>
      <p:bold r:id="rId36"/>
      <p:italic r:id="rId37"/>
      <p:boldItalic r:id="rId38"/>
    </p:embeddedFont>
    <p:embeddedFont>
      <p:font typeface="DFPOP1-W9" panose="020B0600070205080204" charset="-128"/>
      <p:regular r:id="rId39"/>
    </p:embeddedFont>
    <p:embeddedFont>
      <p:font typeface="宋体" panose="02010600030101010101" pitchFamily="2" charset="-122"/>
      <p:regular r:id="rId40"/>
    </p:embeddedFont>
    <p:embeddedFont>
      <p:font typeface="Calibri Light" panose="020F0302020204030204" pitchFamily="34" charset="0"/>
      <p:regular r:id="rId41"/>
      <p:italic r:id="rId42"/>
    </p:embeddedFont>
  </p:embeddedFontLst>
  <p:custDataLst>
    <p:tags r:id="rId43"/>
  </p:custDataLst>
  <p:defaultTextStyle>
    <a:defPPr>
      <a:defRPr lang="zh-CN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hần Mặc định" id="{89293C27-06D2-442F-A694-0966E65ACEDD}">
          <p14:sldIdLst>
            <p14:sldId id="296"/>
            <p14:sldId id="305"/>
          </p14:sldIdLst>
        </p14:section>
        <p14:section name="Tiết 1" id="{694160BE-F2C5-4F1F-9227-A8A060926D5B}">
          <p14:sldIdLst>
            <p14:sldId id="258"/>
            <p14:sldId id="297"/>
            <p14:sldId id="275"/>
            <p14:sldId id="298"/>
            <p14:sldId id="266"/>
            <p14:sldId id="276"/>
            <p14:sldId id="277"/>
            <p14:sldId id="302"/>
            <p14:sldId id="304"/>
          </p14:sldIdLst>
        </p14:section>
        <p14:section name="Tiết 2" id="{47239A1A-9B72-4DA5-96A7-F8786F163078}">
          <p14:sldIdLst>
            <p14:sldId id="267"/>
            <p14:sldId id="306"/>
            <p14:sldId id="268"/>
            <p14:sldId id="308"/>
            <p14:sldId id="318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CA420"/>
    <a:srgbClr val="F14420"/>
    <a:srgbClr val="A9250B"/>
    <a:srgbClr val="679C31"/>
    <a:srgbClr val="920000"/>
    <a:srgbClr val="F56636"/>
    <a:srgbClr val="EF2A19"/>
    <a:srgbClr val="FF6600"/>
    <a:srgbClr val="8CB823"/>
    <a:srgbClr val="C4D8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0ADC2EE-9B3C-458B-A42D-C4ACB5BF02CE}" v="893" dt="2020-08-13T12:42:42.92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93" d="100"/>
          <a:sy n="93" d="100"/>
        </p:scale>
        <p:origin x="460" y="5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9" Type="http://schemas.openxmlformats.org/officeDocument/2006/relationships/font" Target="fonts/font12.fntdata"/><Relationship Id="rId21" Type="http://schemas.openxmlformats.org/officeDocument/2006/relationships/slide" Target="slides/slide11.xml"/><Relationship Id="rId34" Type="http://schemas.openxmlformats.org/officeDocument/2006/relationships/font" Target="fonts/font7.fntdata"/><Relationship Id="rId42" Type="http://schemas.openxmlformats.org/officeDocument/2006/relationships/font" Target="fonts/font15.fntdata"/><Relationship Id="rId47" Type="http://schemas.openxmlformats.org/officeDocument/2006/relationships/tableStyles" Target="tableStyles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6.xml"/><Relationship Id="rId29" Type="http://schemas.openxmlformats.org/officeDocument/2006/relationships/font" Target="fonts/font2.fntdata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font" Target="fonts/font13.fntdata"/><Relationship Id="rId45" Type="http://schemas.openxmlformats.org/officeDocument/2006/relationships/viewProps" Target="viewProps.xml"/><Relationship Id="rId74" Type="http://schemas.microsoft.com/office/2016/11/relationships/changesInfo" Target="changesInfos/changesInfo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9.xml"/><Relationship Id="rId31" Type="http://schemas.openxmlformats.org/officeDocument/2006/relationships/font" Target="fonts/font4.fntdata"/><Relationship Id="rId44" Type="http://schemas.openxmlformats.org/officeDocument/2006/relationships/presProps" Target="presProps.xml"/><Relationship Id="rId73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43" Type="http://schemas.openxmlformats.org/officeDocument/2006/relationships/tags" Target="tags/tag1.xml"/><Relationship Id="rId8" Type="http://schemas.openxmlformats.org/officeDocument/2006/relationships/slideMaster" Target="slideMasters/slideMaster5.xml"/><Relationship Id="rId3" Type="http://schemas.openxmlformats.org/officeDocument/2006/relationships/customXml" Target="../customXml/item3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font" Target="fonts/font6.fntdata"/><Relationship Id="rId38" Type="http://schemas.openxmlformats.org/officeDocument/2006/relationships/font" Target="fonts/font11.fntdata"/><Relationship Id="rId46" Type="http://schemas.openxmlformats.org/officeDocument/2006/relationships/theme" Target="theme/theme1.xml"/><Relationship Id="rId20" Type="http://schemas.openxmlformats.org/officeDocument/2006/relationships/slide" Target="slides/slide10.xml"/><Relationship Id="rId41" Type="http://schemas.openxmlformats.org/officeDocument/2006/relationships/font" Target="fonts/font14.fntdata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ham Thi Minh Phuong" userId="59a886c1-9eb9-4e41-a264-fe10a6ee0c2c" providerId="ADAL" clId="{70ADC2EE-9B3C-458B-A42D-C4ACB5BF02CE}"/>
    <pc:docChg chg="undo custSel addSld delSld modSld sldOrd modSection">
      <pc:chgData name="Pham Thi Minh Phuong" userId="59a886c1-9eb9-4e41-a264-fe10a6ee0c2c" providerId="ADAL" clId="{70ADC2EE-9B3C-458B-A42D-C4ACB5BF02CE}" dt="2020-08-13T12:43:09.445" v="1275" actId="47"/>
      <pc:docMkLst>
        <pc:docMk/>
      </pc:docMkLst>
      <pc:sldChg chg="del">
        <pc:chgData name="Pham Thi Minh Phuong" userId="59a886c1-9eb9-4e41-a264-fe10a6ee0c2c" providerId="ADAL" clId="{70ADC2EE-9B3C-458B-A42D-C4ACB5BF02CE}" dt="2020-08-13T12:43:09.445" v="1275" actId="47"/>
        <pc:sldMkLst>
          <pc:docMk/>
          <pc:sldMk cId="0" sldId="265"/>
        </pc:sldMkLst>
      </pc:sldChg>
      <pc:sldChg chg="ord">
        <pc:chgData name="Pham Thi Minh Phuong" userId="59a886c1-9eb9-4e41-a264-fe10a6ee0c2c" providerId="ADAL" clId="{70ADC2EE-9B3C-458B-A42D-C4ACB5BF02CE}" dt="2020-08-13T12:22:30.495" v="697"/>
        <pc:sldMkLst>
          <pc:docMk/>
          <pc:sldMk cId="2825134617" sldId="270"/>
        </pc:sldMkLst>
      </pc:sldChg>
      <pc:sldChg chg="addSp delSp modSp add mod delAnim modAnim">
        <pc:chgData name="Pham Thi Minh Phuong" userId="59a886c1-9eb9-4e41-a264-fe10a6ee0c2c" providerId="ADAL" clId="{70ADC2EE-9B3C-458B-A42D-C4ACB5BF02CE}" dt="2020-08-13T12:02:50.467" v="47"/>
        <pc:sldMkLst>
          <pc:docMk/>
          <pc:sldMk cId="2645575311" sldId="280"/>
        </pc:sldMkLst>
        <pc:spChg chg="mod">
          <ac:chgData name="Pham Thi Minh Phuong" userId="59a886c1-9eb9-4e41-a264-fe10a6ee0c2c" providerId="ADAL" clId="{70ADC2EE-9B3C-458B-A42D-C4ACB5BF02CE}" dt="2020-08-13T11:43:31.795" v="30" actId="1076"/>
          <ac:spMkLst>
            <pc:docMk/>
            <pc:sldMk cId="2645575311" sldId="280"/>
            <ac:spMk id="4" creationId="{DAECB3AA-DE44-4B2E-8E42-EC1E254E3EC5}"/>
          </ac:spMkLst>
        </pc:spChg>
        <pc:spChg chg="del mod">
          <ac:chgData name="Pham Thi Minh Phuong" userId="59a886c1-9eb9-4e41-a264-fe10a6ee0c2c" providerId="ADAL" clId="{70ADC2EE-9B3C-458B-A42D-C4ACB5BF02CE}" dt="2020-08-13T11:42:41.313" v="5" actId="478"/>
          <ac:spMkLst>
            <pc:docMk/>
            <pc:sldMk cId="2645575311" sldId="280"/>
            <ac:spMk id="5" creationId="{D97AFF8F-506F-4519-A1B5-52D97C6C130F}"/>
          </ac:spMkLst>
        </pc:spChg>
        <pc:spChg chg="del mod">
          <ac:chgData name="Pham Thi Minh Phuong" userId="59a886c1-9eb9-4e41-a264-fe10a6ee0c2c" providerId="ADAL" clId="{70ADC2EE-9B3C-458B-A42D-C4ACB5BF02CE}" dt="2020-08-13T11:42:37.781" v="3" actId="478"/>
          <ac:spMkLst>
            <pc:docMk/>
            <pc:sldMk cId="2645575311" sldId="280"/>
            <ac:spMk id="6" creationId="{BEF69370-038A-4CCC-B259-2DF7CD5468DF}"/>
          </ac:spMkLst>
        </pc:spChg>
        <pc:picChg chg="del">
          <ac:chgData name="Pham Thi Minh Phuong" userId="59a886c1-9eb9-4e41-a264-fe10a6ee0c2c" providerId="ADAL" clId="{70ADC2EE-9B3C-458B-A42D-C4ACB5BF02CE}" dt="2020-08-13T11:42:34.624" v="1" actId="478"/>
          <ac:picMkLst>
            <pc:docMk/>
            <pc:sldMk cId="2645575311" sldId="280"/>
            <ac:picMk id="3" creationId="{27C78D3E-DE5B-4098-A02B-EF0192F8D4A2}"/>
          </ac:picMkLst>
        </pc:picChg>
        <pc:picChg chg="add mod modCrop">
          <ac:chgData name="Pham Thi Minh Phuong" userId="59a886c1-9eb9-4e41-a264-fe10a6ee0c2c" providerId="ADAL" clId="{70ADC2EE-9B3C-458B-A42D-C4ACB5BF02CE}" dt="2020-08-13T11:49:54.897" v="34" actId="1076"/>
          <ac:picMkLst>
            <pc:docMk/>
            <pc:sldMk cId="2645575311" sldId="280"/>
            <ac:picMk id="7" creationId="{456507CA-563C-4E84-96BC-D406D155209E}"/>
          </ac:picMkLst>
        </pc:picChg>
        <pc:picChg chg="add mod modCrop">
          <ac:chgData name="Pham Thi Minh Phuong" userId="59a886c1-9eb9-4e41-a264-fe10a6ee0c2c" providerId="ADAL" clId="{70ADC2EE-9B3C-458B-A42D-C4ACB5BF02CE}" dt="2020-08-13T12:01:26.223" v="41" actId="1076"/>
          <ac:picMkLst>
            <pc:docMk/>
            <pc:sldMk cId="2645575311" sldId="280"/>
            <ac:picMk id="8" creationId="{184C4DBE-C93C-41EF-923B-72B16638A915}"/>
          </ac:picMkLst>
        </pc:picChg>
      </pc:sldChg>
      <pc:sldChg chg="addSp delSp modSp add mod modTransition addAnim delAnim modAnim">
        <pc:chgData name="Pham Thi Minh Phuong" userId="59a886c1-9eb9-4e41-a264-fe10a6ee0c2c" providerId="ADAL" clId="{70ADC2EE-9B3C-458B-A42D-C4ACB5BF02CE}" dt="2020-08-13T12:20:36.271" v="618" actId="1076"/>
        <pc:sldMkLst>
          <pc:docMk/>
          <pc:sldMk cId="4085870559" sldId="281"/>
        </pc:sldMkLst>
        <pc:spChg chg="mod">
          <ac:chgData name="Pham Thi Minh Phuong" userId="59a886c1-9eb9-4e41-a264-fe10a6ee0c2c" providerId="ADAL" clId="{70ADC2EE-9B3C-458B-A42D-C4ACB5BF02CE}" dt="2020-08-13T12:20:36.271" v="618" actId="1076"/>
          <ac:spMkLst>
            <pc:docMk/>
            <pc:sldMk cId="4085870559" sldId="281"/>
            <ac:spMk id="4" creationId="{DAECB3AA-DE44-4B2E-8E42-EC1E254E3EC5}"/>
          </ac:spMkLst>
        </pc:spChg>
        <pc:spChg chg="add del mod">
          <ac:chgData name="Pham Thi Minh Phuong" userId="59a886c1-9eb9-4e41-a264-fe10a6ee0c2c" providerId="ADAL" clId="{70ADC2EE-9B3C-458B-A42D-C4ACB5BF02CE}" dt="2020-08-13T12:05:09.241" v="159" actId="478"/>
          <ac:spMkLst>
            <pc:docMk/>
            <pc:sldMk cId="4085870559" sldId="281"/>
            <ac:spMk id="5" creationId="{4B0C02D3-BE6B-4097-8EEA-F4160CA348FB}"/>
          </ac:spMkLst>
        </pc:spChg>
        <pc:spChg chg="add del mod">
          <ac:chgData name="Pham Thi Minh Phuong" userId="59a886c1-9eb9-4e41-a264-fe10a6ee0c2c" providerId="ADAL" clId="{70ADC2EE-9B3C-458B-A42D-C4ACB5BF02CE}" dt="2020-08-13T12:18:54.657" v="552" actId="478"/>
          <ac:spMkLst>
            <pc:docMk/>
            <pc:sldMk cId="4085870559" sldId="281"/>
            <ac:spMk id="6" creationId="{17DAEFD8-428E-45E8-A326-6B222640B924}"/>
          </ac:spMkLst>
        </pc:spChg>
        <pc:spChg chg="add del mod">
          <ac:chgData name="Pham Thi Minh Phuong" userId="59a886c1-9eb9-4e41-a264-fe10a6ee0c2c" providerId="ADAL" clId="{70ADC2EE-9B3C-458B-A42D-C4ACB5BF02CE}" dt="2020-08-13T12:19:21.928" v="590" actId="20577"/>
          <ac:spMkLst>
            <pc:docMk/>
            <pc:sldMk cId="4085870559" sldId="281"/>
            <ac:spMk id="9" creationId="{7B87E5EA-B738-483C-BD90-0802211D530F}"/>
          </ac:spMkLst>
        </pc:spChg>
        <pc:spChg chg="add mod">
          <ac:chgData name="Pham Thi Minh Phuong" userId="59a886c1-9eb9-4e41-a264-fe10a6ee0c2c" providerId="ADAL" clId="{70ADC2EE-9B3C-458B-A42D-C4ACB5BF02CE}" dt="2020-08-13T12:19:31.589" v="592" actId="1076"/>
          <ac:spMkLst>
            <pc:docMk/>
            <pc:sldMk cId="4085870559" sldId="281"/>
            <ac:spMk id="10" creationId="{6AC064CB-F32F-40DB-A8F8-D2BDF9EB5902}"/>
          </ac:spMkLst>
        </pc:spChg>
        <pc:spChg chg="add mod">
          <ac:chgData name="Pham Thi Minh Phuong" userId="59a886c1-9eb9-4e41-a264-fe10a6ee0c2c" providerId="ADAL" clId="{70ADC2EE-9B3C-458B-A42D-C4ACB5BF02CE}" dt="2020-08-13T12:20:16.844" v="616" actId="1076"/>
          <ac:spMkLst>
            <pc:docMk/>
            <pc:sldMk cId="4085870559" sldId="281"/>
            <ac:spMk id="11" creationId="{40914BD5-55B4-4A73-8F34-EF6C6547B99C}"/>
          </ac:spMkLst>
        </pc:spChg>
        <pc:picChg chg="add del mod">
          <ac:chgData name="Pham Thi Minh Phuong" userId="59a886c1-9eb9-4e41-a264-fe10a6ee0c2c" providerId="ADAL" clId="{70ADC2EE-9B3C-458B-A42D-C4ACB5BF02CE}" dt="2020-08-13T12:18:44.605" v="549" actId="478"/>
          <ac:picMkLst>
            <pc:docMk/>
            <pc:sldMk cId="4085870559" sldId="281"/>
            <ac:picMk id="3" creationId="{A67A21D7-114B-4DE2-9C48-8241812B59C5}"/>
          </ac:picMkLst>
        </pc:picChg>
        <pc:picChg chg="del">
          <ac:chgData name="Pham Thi Minh Phuong" userId="59a886c1-9eb9-4e41-a264-fe10a6ee0c2c" providerId="ADAL" clId="{70ADC2EE-9B3C-458B-A42D-C4ACB5BF02CE}" dt="2020-08-13T12:03:36.089" v="50" actId="478"/>
          <ac:picMkLst>
            <pc:docMk/>
            <pc:sldMk cId="4085870559" sldId="281"/>
            <ac:picMk id="7" creationId="{456507CA-563C-4E84-96BC-D406D155209E}"/>
          </ac:picMkLst>
        </pc:picChg>
        <pc:picChg chg="del">
          <ac:chgData name="Pham Thi Minh Phuong" userId="59a886c1-9eb9-4e41-a264-fe10a6ee0c2c" providerId="ADAL" clId="{70ADC2EE-9B3C-458B-A42D-C4ACB5BF02CE}" dt="2020-08-13T12:03:35.219" v="49" actId="478"/>
          <ac:picMkLst>
            <pc:docMk/>
            <pc:sldMk cId="4085870559" sldId="281"/>
            <ac:picMk id="8" creationId="{184C4DBE-C93C-41EF-923B-72B16638A915}"/>
          </ac:picMkLst>
        </pc:picChg>
      </pc:sldChg>
      <pc:sldChg chg="addSp delSp modSp add mod delAnim modAnim">
        <pc:chgData name="Pham Thi Minh Phuong" userId="59a886c1-9eb9-4e41-a264-fe10a6ee0c2c" providerId="ADAL" clId="{70ADC2EE-9B3C-458B-A42D-C4ACB5BF02CE}" dt="2020-08-13T12:18:05.945" v="548"/>
        <pc:sldMkLst>
          <pc:docMk/>
          <pc:sldMk cId="3398830490" sldId="282"/>
        </pc:sldMkLst>
        <pc:spChg chg="mod">
          <ac:chgData name="Pham Thi Minh Phuong" userId="59a886c1-9eb9-4e41-a264-fe10a6ee0c2c" providerId="ADAL" clId="{70ADC2EE-9B3C-458B-A42D-C4ACB5BF02CE}" dt="2020-08-13T12:10:40.993" v="358" actId="1076"/>
          <ac:spMkLst>
            <pc:docMk/>
            <pc:sldMk cId="3398830490" sldId="282"/>
            <ac:spMk id="4" creationId="{DAECB3AA-DE44-4B2E-8E42-EC1E254E3EC5}"/>
          </ac:spMkLst>
        </pc:spChg>
        <pc:spChg chg="mod">
          <ac:chgData name="Pham Thi Minh Phuong" userId="59a886c1-9eb9-4e41-a264-fe10a6ee0c2c" providerId="ADAL" clId="{70ADC2EE-9B3C-458B-A42D-C4ACB5BF02CE}" dt="2020-08-13T12:12:44.113" v="435" actId="207"/>
          <ac:spMkLst>
            <pc:docMk/>
            <pc:sldMk cId="3398830490" sldId="282"/>
            <ac:spMk id="5" creationId="{D97AFF8F-506F-4519-A1B5-52D97C6C130F}"/>
          </ac:spMkLst>
        </pc:spChg>
        <pc:spChg chg="mod">
          <ac:chgData name="Pham Thi Minh Phuong" userId="59a886c1-9eb9-4e41-a264-fe10a6ee0c2c" providerId="ADAL" clId="{70ADC2EE-9B3C-458B-A42D-C4ACB5BF02CE}" dt="2020-08-13T12:17:56.132" v="546" actId="1076"/>
          <ac:spMkLst>
            <pc:docMk/>
            <pc:sldMk cId="3398830490" sldId="282"/>
            <ac:spMk id="6" creationId="{BEF69370-038A-4CCC-B259-2DF7CD5468DF}"/>
          </ac:spMkLst>
        </pc:spChg>
        <pc:spChg chg="add mod ord">
          <ac:chgData name="Pham Thi Minh Phuong" userId="59a886c1-9eb9-4e41-a264-fe10a6ee0c2c" providerId="ADAL" clId="{70ADC2EE-9B3C-458B-A42D-C4ACB5BF02CE}" dt="2020-08-13T12:11:58.156" v="411" actId="14100"/>
          <ac:spMkLst>
            <pc:docMk/>
            <pc:sldMk cId="3398830490" sldId="282"/>
            <ac:spMk id="8" creationId="{63EAF4D1-AA65-4EFA-BD15-B31C71E1FD91}"/>
          </ac:spMkLst>
        </pc:spChg>
        <pc:spChg chg="add mod">
          <ac:chgData name="Pham Thi Minh Phuong" userId="59a886c1-9eb9-4e41-a264-fe10a6ee0c2c" providerId="ADAL" clId="{70ADC2EE-9B3C-458B-A42D-C4ACB5BF02CE}" dt="2020-08-13T12:12:37.912" v="434" actId="207"/>
          <ac:spMkLst>
            <pc:docMk/>
            <pc:sldMk cId="3398830490" sldId="282"/>
            <ac:spMk id="9" creationId="{DB9B755B-9E32-4739-B22C-9B8497B3881F}"/>
          </ac:spMkLst>
        </pc:spChg>
        <pc:spChg chg="add mod">
          <ac:chgData name="Pham Thi Minh Phuong" userId="59a886c1-9eb9-4e41-a264-fe10a6ee0c2c" providerId="ADAL" clId="{70ADC2EE-9B3C-458B-A42D-C4ACB5BF02CE}" dt="2020-08-13T12:14:32.834" v="531" actId="1076"/>
          <ac:spMkLst>
            <pc:docMk/>
            <pc:sldMk cId="3398830490" sldId="282"/>
            <ac:spMk id="10" creationId="{A2F459A0-6A26-4DA5-B309-4C38E867922B}"/>
          </ac:spMkLst>
        </pc:spChg>
        <pc:picChg chg="del mod modCrop">
          <ac:chgData name="Pham Thi Minh Phuong" userId="59a886c1-9eb9-4e41-a264-fe10a6ee0c2c" providerId="ADAL" clId="{70ADC2EE-9B3C-458B-A42D-C4ACB5BF02CE}" dt="2020-08-13T12:09:50.004" v="254" actId="478"/>
          <ac:picMkLst>
            <pc:docMk/>
            <pc:sldMk cId="3398830490" sldId="282"/>
            <ac:picMk id="3" creationId="{27C78D3E-DE5B-4098-A02B-EF0192F8D4A2}"/>
          </ac:picMkLst>
        </pc:picChg>
        <pc:picChg chg="add del mod">
          <ac:chgData name="Pham Thi Minh Phuong" userId="59a886c1-9eb9-4e41-a264-fe10a6ee0c2c" providerId="ADAL" clId="{70ADC2EE-9B3C-458B-A42D-C4ACB5BF02CE}" dt="2020-08-13T12:10:15.206" v="259" actId="478"/>
          <ac:picMkLst>
            <pc:docMk/>
            <pc:sldMk cId="3398830490" sldId="282"/>
            <ac:picMk id="7" creationId="{DE9E3206-D168-4D6E-AFDF-845914F93695}"/>
          </ac:picMkLst>
        </pc:picChg>
      </pc:sldChg>
      <pc:sldChg chg="delSp modSp add mod delAnim modAnim">
        <pc:chgData name="Pham Thi Minh Phuong" userId="59a886c1-9eb9-4e41-a264-fe10a6ee0c2c" providerId="ADAL" clId="{70ADC2EE-9B3C-458B-A42D-C4ACB5BF02CE}" dt="2020-08-13T12:22:48.521" v="703"/>
        <pc:sldMkLst>
          <pc:docMk/>
          <pc:sldMk cId="2837296450" sldId="283"/>
        </pc:sldMkLst>
        <pc:spChg chg="mod">
          <ac:chgData name="Pham Thi Minh Phuong" userId="59a886c1-9eb9-4e41-a264-fe10a6ee0c2c" providerId="ADAL" clId="{70ADC2EE-9B3C-458B-A42D-C4ACB5BF02CE}" dt="2020-08-13T12:22:18.764" v="695" actId="20577"/>
          <ac:spMkLst>
            <pc:docMk/>
            <pc:sldMk cId="2837296450" sldId="283"/>
            <ac:spMk id="4" creationId="{DAECB3AA-DE44-4B2E-8E42-EC1E254E3EC5}"/>
          </ac:spMkLst>
        </pc:spChg>
        <pc:spChg chg="del">
          <ac:chgData name="Pham Thi Minh Phuong" userId="59a886c1-9eb9-4e41-a264-fe10a6ee0c2c" providerId="ADAL" clId="{70ADC2EE-9B3C-458B-A42D-C4ACB5BF02CE}" dt="2020-08-13T12:21:39.465" v="625" actId="478"/>
          <ac:spMkLst>
            <pc:docMk/>
            <pc:sldMk cId="2837296450" sldId="283"/>
            <ac:spMk id="5" creationId="{D97AFF8F-506F-4519-A1B5-52D97C6C130F}"/>
          </ac:spMkLst>
        </pc:spChg>
        <pc:spChg chg="del mod">
          <ac:chgData name="Pham Thi Minh Phuong" userId="59a886c1-9eb9-4e41-a264-fe10a6ee0c2c" providerId="ADAL" clId="{70ADC2EE-9B3C-458B-A42D-C4ACB5BF02CE}" dt="2020-08-13T12:21:37.552" v="624" actId="478"/>
          <ac:spMkLst>
            <pc:docMk/>
            <pc:sldMk cId="2837296450" sldId="283"/>
            <ac:spMk id="6" creationId="{BEF69370-038A-4CCC-B259-2DF7CD5468DF}"/>
          </ac:spMkLst>
        </pc:spChg>
        <pc:picChg chg="mod modCrop">
          <ac:chgData name="Pham Thi Minh Phuong" userId="59a886c1-9eb9-4e41-a264-fe10a6ee0c2c" providerId="ADAL" clId="{70ADC2EE-9B3C-458B-A42D-C4ACB5BF02CE}" dt="2020-08-13T12:22:41.978" v="701" actId="1076"/>
          <ac:picMkLst>
            <pc:docMk/>
            <pc:sldMk cId="2837296450" sldId="283"/>
            <ac:picMk id="3" creationId="{27C78D3E-DE5B-4098-A02B-EF0192F8D4A2}"/>
          </ac:picMkLst>
        </pc:picChg>
      </pc:sldChg>
      <pc:sldChg chg="addSp modSp add mod modAnim">
        <pc:chgData name="Pham Thi Minh Phuong" userId="59a886c1-9eb9-4e41-a264-fe10a6ee0c2c" providerId="ADAL" clId="{70ADC2EE-9B3C-458B-A42D-C4ACB5BF02CE}" dt="2020-08-13T12:26:49.807" v="739" actId="571"/>
        <pc:sldMkLst>
          <pc:docMk/>
          <pc:sldMk cId="2088887311" sldId="284"/>
        </pc:sldMkLst>
        <pc:spChg chg="add mod">
          <ac:chgData name="Pham Thi Minh Phuong" userId="59a886c1-9eb9-4e41-a264-fe10a6ee0c2c" providerId="ADAL" clId="{70ADC2EE-9B3C-458B-A42D-C4ACB5BF02CE}" dt="2020-08-13T12:26:15.831" v="734" actId="1582"/>
          <ac:spMkLst>
            <pc:docMk/>
            <pc:sldMk cId="2088887311" sldId="284"/>
            <ac:spMk id="2" creationId="{AA025045-4BEC-4053-AD7F-BB20DBF8B4FF}"/>
          </ac:spMkLst>
        </pc:spChg>
        <pc:spChg chg="mod">
          <ac:chgData name="Pham Thi Minh Phuong" userId="59a886c1-9eb9-4e41-a264-fe10a6ee0c2c" providerId="ADAL" clId="{70ADC2EE-9B3C-458B-A42D-C4ACB5BF02CE}" dt="2020-08-13T12:23:40.053" v="721" actId="14100"/>
          <ac:spMkLst>
            <pc:docMk/>
            <pc:sldMk cId="2088887311" sldId="284"/>
            <ac:spMk id="4" creationId="{DAECB3AA-DE44-4B2E-8E42-EC1E254E3EC5}"/>
          </ac:spMkLst>
        </pc:spChg>
        <pc:spChg chg="add mod">
          <ac:chgData name="Pham Thi Minh Phuong" userId="59a886c1-9eb9-4e41-a264-fe10a6ee0c2c" providerId="ADAL" clId="{70ADC2EE-9B3C-458B-A42D-C4ACB5BF02CE}" dt="2020-08-13T12:26:42.600" v="738" actId="14100"/>
          <ac:spMkLst>
            <pc:docMk/>
            <pc:sldMk cId="2088887311" sldId="284"/>
            <ac:spMk id="5" creationId="{4D1F74B1-A493-4F90-83D0-FFDCD4969EF8}"/>
          </ac:spMkLst>
        </pc:spChg>
        <pc:spChg chg="add mod">
          <ac:chgData name="Pham Thi Minh Phuong" userId="59a886c1-9eb9-4e41-a264-fe10a6ee0c2c" providerId="ADAL" clId="{70ADC2EE-9B3C-458B-A42D-C4ACB5BF02CE}" dt="2020-08-13T12:26:49.807" v="739" actId="571"/>
          <ac:spMkLst>
            <pc:docMk/>
            <pc:sldMk cId="2088887311" sldId="284"/>
            <ac:spMk id="6" creationId="{6E86600A-260E-4EDA-8C1F-2E79C8D20FB9}"/>
          </ac:spMkLst>
        </pc:spChg>
        <pc:picChg chg="mod modCrop">
          <ac:chgData name="Pham Thi Minh Phuong" userId="59a886c1-9eb9-4e41-a264-fe10a6ee0c2c" providerId="ADAL" clId="{70ADC2EE-9B3C-458B-A42D-C4ACB5BF02CE}" dt="2020-08-13T12:25:00.564" v="730" actId="1076"/>
          <ac:picMkLst>
            <pc:docMk/>
            <pc:sldMk cId="2088887311" sldId="284"/>
            <ac:picMk id="3" creationId="{27C78D3E-DE5B-4098-A02B-EF0192F8D4A2}"/>
          </ac:picMkLst>
        </pc:picChg>
      </pc:sldChg>
      <pc:sldChg chg="delSp modSp add mod">
        <pc:chgData name="Pham Thi Minh Phuong" userId="59a886c1-9eb9-4e41-a264-fe10a6ee0c2c" providerId="ADAL" clId="{70ADC2EE-9B3C-458B-A42D-C4ACB5BF02CE}" dt="2020-08-13T12:30:22.459" v="746" actId="1076"/>
        <pc:sldMkLst>
          <pc:docMk/>
          <pc:sldMk cId="3112488098" sldId="285"/>
        </pc:sldMkLst>
        <pc:spChg chg="del">
          <ac:chgData name="Pham Thi Minh Phuong" userId="59a886c1-9eb9-4e41-a264-fe10a6ee0c2c" providerId="ADAL" clId="{70ADC2EE-9B3C-458B-A42D-C4ACB5BF02CE}" dt="2020-08-13T12:30:05.836" v="741" actId="478"/>
          <ac:spMkLst>
            <pc:docMk/>
            <pc:sldMk cId="3112488098" sldId="285"/>
            <ac:spMk id="4" creationId="{DAECB3AA-DE44-4B2E-8E42-EC1E254E3EC5}"/>
          </ac:spMkLst>
        </pc:spChg>
        <pc:picChg chg="mod">
          <ac:chgData name="Pham Thi Minh Phuong" userId="59a886c1-9eb9-4e41-a264-fe10a6ee0c2c" providerId="ADAL" clId="{70ADC2EE-9B3C-458B-A42D-C4ACB5BF02CE}" dt="2020-08-13T12:30:22.459" v="746" actId="1076"/>
          <ac:picMkLst>
            <pc:docMk/>
            <pc:sldMk cId="3112488098" sldId="285"/>
            <ac:picMk id="3" creationId="{27C78D3E-DE5B-4098-A02B-EF0192F8D4A2}"/>
          </ac:picMkLst>
        </pc:picChg>
      </pc:sldChg>
      <pc:sldChg chg="addSp delSp modSp add mod delAnim modAnim">
        <pc:chgData name="Pham Thi Minh Phuong" userId="59a886c1-9eb9-4e41-a264-fe10a6ee0c2c" providerId="ADAL" clId="{70ADC2EE-9B3C-458B-A42D-C4ACB5BF02CE}" dt="2020-08-13T12:38:44.387" v="952" actId="20577"/>
        <pc:sldMkLst>
          <pc:docMk/>
          <pc:sldMk cId="2323096739" sldId="286"/>
        </pc:sldMkLst>
        <pc:spChg chg="add mod">
          <ac:chgData name="Pham Thi Minh Phuong" userId="59a886c1-9eb9-4e41-a264-fe10a6ee0c2c" providerId="ADAL" clId="{70ADC2EE-9B3C-458B-A42D-C4ACB5BF02CE}" dt="2020-08-13T12:35:26.650" v="846" actId="207"/>
          <ac:spMkLst>
            <pc:docMk/>
            <pc:sldMk cId="2323096739" sldId="286"/>
            <ac:spMk id="2" creationId="{112FC4F9-6254-446C-A408-9B87763FFC3D}"/>
          </ac:spMkLst>
        </pc:spChg>
        <pc:spChg chg="mod">
          <ac:chgData name="Pham Thi Minh Phuong" userId="59a886c1-9eb9-4e41-a264-fe10a6ee0c2c" providerId="ADAL" clId="{70ADC2EE-9B3C-458B-A42D-C4ACB5BF02CE}" dt="2020-08-13T12:33:36.556" v="813" actId="1076"/>
          <ac:spMkLst>
            <pc:docMk/>
            <pc:sldMk cId="2323096739" sldId="286"/>
            <ac:spMk id="4" creationId="{DAECB3AA-DE44-4B2E-8E42-EC1E254E3EC5}"/>
          </ac:spMkLst>
        </pc:spChg>
        <pc:spChg chg="add mod">
          <ac:chgData name="Pham Thi Minh Phuong" userId="59a886c1-9eb9-4e41-a264-fe10a6ee0c2c" providerId="ADAL" clId="{70ADC2EE-9B3C-458B-A42D-C4ACB5BF02CE}" dt="2020-08-13T12:36:16.184" v="863" actId="207"/>
          <ac:spMkLst>
            <pc:docMk/>
            <pc:sldMk cId="2323096739" sldId="286"/>
            <ac:spMk id="5" creationId="{E70D5203-C913-4D7A-BAE1-08A9F14E5A39}"/>
          </ac:spMkLst>
        </pc:spChg>
        <pc:spChg chg="add mod">
          <ac:chgData name="Pham Thi Minh Phuong" userId="59a886c1-9eb9-4e41-a264-fe10a6ee0c2c" providerId="ADAL" clId="{70ADC2EE-9B3C-458B-A42D-C4ACB5BF02CE}" dt="2020-08-13T12:36:38.406" v="877" actId="1076"/>
          <ac:spMkLst>
            <pc:docMk/>
            <pc:sldMk cId="2323096739" sldId="286"/>
            <ac:spMk id="6" creationId="{B95B6E9E-E64A-4DCE-A748-3BFC97161753}"/>
          </ac:spMkLst>
        </pc:spChg>
        <pc:spChg chg="add del mod">
          <ac:chgData name="Pham Thi Minh Phuong" userId="59a886c1-9eb9-4e41-a264-fe10a6ee0c2c" providerId="ADAL" clId="{70ADC2EE-9B3C-458B-A42D-C4ACB5BF02CE}" dt="2020-08-13T12:36:54.027" v="880" actId="478"/>
          <ac:spMkLst>
            <pc:docMk/>
            <pc:sldMk cId="2323096739" sldId="286"/>
            <ac:spMk id="7" creationId="{4DCDB8D1-E32A-4FBE-A792-EFB28FD7C8D9}"/>
          </ac:spMkLst>
        </pc:spChg>
        <pc:spChg chg="add mod">
          <ac:chgData name="Pham Thi Minh Phuong" userId="59a886c1-9eb9-4e41-a264-fe10a6ee0c2c" providerId="ADAL" clId="{70ADC2EE-9B3C-458B-A42D-C4ACB5BF02CE}" dt="2020-08-13T12:38:17.195" v="937" actId="1038"/>
          <ac:spMkLst>
            <pc:docMk/>
            <pc:sldMk cId="2323096739" sldId="286"/>
            <ac:spMk id="8" creationId="{CBBFFB9C-BE2C-49E6-A050-4CD40B5FD726}"/>
          </ac:spMkLst>
        </pc:spChg>
        <pc:spChg chg="add mod">
          <ac:chgData name="Pham Thi Minh Phuong" userId="59a886c1-9eb9-4e41-a264-fe10a6ee0c2c" providerId="ADAL" clId="{70ADC2EE-9B3C-458B-A42D-C4ACB5BF02CE}" dt="2020-08-13T12:38:07.998" v="925" actId="20577"/>
          <ac:spMkLst>
            <pc:docMk/>
            <pc:sldMk cId="2323096739" sldId="286"/>
            <ac:spMk id="9" creationId="{BF504A1A-8443-494E-BC4E-32D77EFC1CE9}"/>
          </ac:spMkLst>
        </pc:spChg>
        <pc:spChg chg="add del mod">
          <ac:chgData name="Pham Thi Minh Phuong" userId="59a886c1-9eb9-4e41-a264-fe10a6ee0c2c" providerId="ADAL" clId="{70ADC2EE-9B3C-458B-A42D-C4ACB5BF02CE}" dt="2020-08-13T12:38:26.983" v="940" actId="478"/>
          <ac:spMkLst>
            <pc:docMk/>
            <pc:sldMk cId="2323096739" sldId="286"/>
            <ac:spMk id="10" creationId="{B8D60F63-3909-4B38-8CA3-C56FD2E8F0F7}"/>
          </ac:spMkLst>
        </pc:spChg>
        <pc:spChg chg="add mod">
          <ac:chgData name="Pham Thi Minh Phuong" userId="59a886c1-9eb9-4e41-a264-fe10a6ee0c2c" providerId="ADAL" clId="{70ADC2EE-9B3C-458B-A42D-C4ACB5BF02CE}" dt="2020-08-13T12:38:44.387" v="952" actId="20577"/>
          <ac:spMkLst>
            <pc:docMk/>
            <pc:sldMk cId="2323096739" sldId="286"/>
            <ac:spMk id="11" creationId="{34226D4E-3F01-4C02-81D6-DF350CD10A44}"/>
          </ac:spMkLst>
        </pc:spChg>
        <pc:picChg chg="mod modCrop">
          <ac:chgData name="Pham Thi Minh Phuong" userId="59a886c1-9eb9-4e41-a264-fe10a6ee0c2c" providerId="ADAL" clId="{70ADC2EE-9B3C-458B-A42D-C4ACB5BF02CE}" dt="2020-08-13T12:33:08.040" v="762" actId="14100"/>
          <ac:picMkLst>
            <pc:docMk/>
            <pc:sldMk cId="2323096739" sldId="286"/>
            <ac:picMk id="3" creationId="{27C78D3E-DE5B-4098-A02B-EF0192F8D4A2}"/>
          </ac:picMkLst>
        </pc:picChg>
      </pc:sldChg>
      <pc:sldChg chg="addSp modSp add mod modAnim">
        <pc:chgData name="Pham Thi Minh Phuong" userId="59a886c1-9eb9-4e41-a264-fe10a6ee0c2c" providerId="ADAL" clId="{70ADC2EE-9B3C-458B-A42D-C4ACB5BF02CE}" dt="2020-08-13T12:42:42.922" v="1274" actId="207"/>
        <pc:sldMkLst>
          <pc:docMk/>
          <pc:sldMk cId="3456317301" sldId="287"/>
        </pc:sldMkLst>
        <pc:spChg chg="mod">
          <ac:chgData name="Pham Thi Minh Phuong" userId="59a886c1-9eb9-4e41-a264-fe10a6ee0c2c" providerId="ADAL" clId="{70ADC2EE-9B3C-458B-A42D-C4ACB5BF02CE}" dt="2020-08-13T12:40:29.960" v="1027" actId="1076"/>
          <ac:spMkLst>
            <pc:docMk/>
            <pc:sldMk cId="3456317301" sldId="287"/>
            <ac:spMk id="4" creationId="{DAECB3AA-DE44-4B2E-8E42-EC1E254E3EC5}"/>
          </ac:spMkLst>
        </pc:spChg>
        <pc:spChg chg="add mod">
          <ac:chgData name="Pham Thi Minh Phuong" userId="59a886c1-9eb9-4e41-a264-fe10a6ee0c2c" providerId="ADAL" clId="{70ADC2EE-9B3C-458B-A42D-C4ACB5BF02CE}" dt="2020-08-13T12:41:04.432" v="1067" actId="14100"/>
          <ac:spMkLst>
            <pc:docMk/>
            <pc:sldMk cId="3456317301" sldId="287"/>
            <ac:spMk id="5" creationId="{8EE7D316-1524-4456-B263-AED08A2F4A8F}"/>
          </ac:spMkLst>
        </pc:spChg>
        <pc:spChg chg="add mod">
          <ac:chgData name="Pham Thi Minh Phuong" userId="59a886c1-9eb9-4e41-a264-fe10a6ee0c2c" providerId="ADAL" clId="{70ADC2EE-9B3C-458B-A42D-C4ACB5BF02CE}" dt="2020-08-13T12:42:42.922" v="1274" actId="207"/>
          <ac:spMkLst>
            <pc:docMk/>
            <pc:sldMk cId="3456317301" sldId="287"/>
            <ac:spMk id="6" creationId="{FD33C0DE-D76D-49EC-9F5F-2EB09012767C}"/>
          </ac:spMkLst>
        </pc:spChg>
        <pc:picChg chg="mod modCrop">
          <ac:chgData name="Pham Thi Minh Phuong" userId="59a886c1-9eb9-4e41-a264-fe10a6ee0c2c" providerId="ADAL" clId="{70ADC2EE-9B3C-458B-A42D-C4ACB5BF02CE}" dt="2020-08-13T12:40:05.376" v="964" actId="14100"/>
          <ac:picMkLst>
            <pc:docMk/>
            <pc:sldMk cId="3456317301" sldId="287"/>
            <ac:picMk id="3" creationId="{27C78D3E-DE5B-4098-A02B-EF0192F8D4A2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662ACC-35BD-4150-8E45-CFF6493109C7}" type="datetimeFigureOut">
              <a:rPr lang="zh-CN" altLang="en-US" smtClean="0"/>
              <a:t>2024/1/22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D4C845-2BE2-4423-97B3-49F88020EF3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97566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/>
              <a:t>更多模板请关注：https://haosc.taobao.com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>
                <a:solidFill>
                  <a:prstClr val="black"/>
                </a:solidFill>
              </a:rPr>
              <a:pPr/>
              <a:t>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255403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2" name="Google Shape;362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274618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336858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85952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2" name="Google Shape;362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423042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79146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712081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Master" Target="../slideMasters/slideMaster5.xml"/><Relationship Id="rId1" Type="http://schemas.openxmlformats.org/officeDocument/2006/relationships/tags" Target="../tags/tag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Master" Target="../slideMasters/slideMaster6.xml"/><Relationship Id="rId1" Type="http://schemas.openxmlformats.org/officeDocument/2006/relationships/tags" Target="../tags/tag3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2024/1/22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2024/1/22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2024/1/22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2024/1/22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2024/1/22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4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532439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932103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202837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951013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482931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74601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2024/1/22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136341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853485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801342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764895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397688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33129"/>
            <a:ext cx="9144000" cy="5176629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1197718">
            <a:off x="-785719" y="-79535"/>
            <a:ext cx="10715436" cy="5357718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71851" y="483518"/>
            <a:ext cx="1307595" cy="60139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1912" y="44268"/>
            <a:ext cx="1901121" cy="787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2130425"/>
      </p:ext>
    </p:extLst>
  </p:cSld>
  <p:clrMapOvr>
    <a:masterClrMapping/>
  </p:clrMapOvr>
  <p:transition spd="slow" advTm="5000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8730400"/>
      </p:ext>
    </p:extLst>
  </p:cSld>
  <p:clrMapOvr>
    <a:masterClrMapping/>
  </p:clrMapOvr>
  <p:transition spd="slow" advTm="5000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75715263"/>
      </p:ext>
    </p:extLst>
  </p:cSld>
  <p:clrMapOvr>
    <a:masterClrMapping/>
  </p:clrMapOvr>
  <p:transition spd="slow" advTm="5000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2024/1/22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3221931"/>
      </p:ext>
    </p:extLst>
  </p:cSld>
  <p:clrMapOvr>
    <a:masterClrMapping/>
  </p:clrMapOvr>
  <p:transition spd="slow" advTm="5000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2024/1/22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2698741"/>
      </p:ext>
    </p:extLst>
  </p:cSld>
  <p:clrMapOvr>
    <a:masterClrMapping/>
  </p:clrMapOvr>
  <p:transition spd="slow" advTm="5000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2024/1/22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5204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0083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4454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9359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6427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93027" y="3505218"/>
            <a:ext cx="9130145" cy="121561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017444"/>
            <a:ext cx="9157856" cy="1126056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>
            <a:off x="175605" y="3190604"/>
            <a:ext cx="694959" cy="1329039"/>
            <a:chOff x="181346" y="1761375"/>
            <a:chExt cx="1517253" cy="290159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425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392537"/>
            <a:ext cx="9613558" cy="150803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2107" y="3505218"/>
            <a:ext cx="9130145" cy="121561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4583"/>
            <a:ext cx="9144000" cy="1238917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1018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27"/>
          <a:stretch>
            <a:fillRect/>
          </a:stretch>
        </p:blipFill>
        <p:spPr>
          <a:xfrm>
            <a:off x="-13856" y="4178075"/>
            <a:ext cx="9613558" cy="856150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 b="8110"/>
          <a:stretch>
            <a:fillRect/>
          </a:stretch>
        </p:blipFill>
        <p:spPr>
          <a:xfrm>
            <a:off x="7455" y="3987533"/>
            <a:ext cx="9130145" cy="1117030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642338"/>
            <a:ext cx="9155017" cy="501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8558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4587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1829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2024/1/22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3168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6193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8652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3851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1678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5419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2987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3199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93027" y="3505218"/>
            <a:ext cx="9130145" cy="121561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017444"/>
            <a:ext cx="9157856" cy="1126056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>
            <a:off x="175605" y="3190604"/>
            <a:ext cx="694959" cy="1329039"/>
            <a:chOff x="181346" y="1761375"/>
            <a:chExt cx="1517253" cy="290159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2678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392537"/>
            <a:ext cx="9613558" cy="150803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2107" y="3505218"/>
            <a:ext cx="9130145" cy="121561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4583"/>
            <a:ext cx="9144000" cy="1238917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0085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2024/1/22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27"/>
          <a:stretch>
            <a:fillRect/>
          </a:stretch>
        </p:blipFill>
        <p:spPr>
          <a:xfrm>
            <a:off x="-13856" y="4178075"/>
            <a:ext cx="9613558" cy="856150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 b="8110"/>
          <a:stretch>
            <a:fillRect/>
          </a:stretch>
        </p:blipFill>
        <p:spPr>
          <a:xfrm>
            <a:off x="7455" y="3987533"/>
            <a:ext cx="9130145" cy="1117030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642338"/>
            <a:ext cx="9155017" cy="501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077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2279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2147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1323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5933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7864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=""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79745" y="71771"/>
            <a:ext cx="8979195" cy="4976037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  <a:cs typeface="Arial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=""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696172" y="42276"/>
            <a:ext cx="3751660" cy="1162478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=""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904000" y="787348"/>
            <a:ext cx="5660359" cy="455369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=""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99911" y="3064193"/>
            <a:ext cx="1816418" cy="168783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=""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6253" y="306706"/>
            <a:ext cx="1222772" cy="1114425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2413532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3851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1678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5419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93027" y="3505218"/>
            <a:ext cx="9130145" cy="121561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017444"/>
            <a:ext cx="9157856" cy="1126056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>
            <a:off x="175605" y="3190604"/>
            <a:ext cx="694959" cy="1329039"/>
            <a:chOff x="181346" y="1761375"/>
            <a:chExt cx="1517253" cy="290159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2024/1/22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2987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3199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93027" y="3505218"/>
            <a:ext cx="9130145" cy="121561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017444"/>
            <a:ext cx="9157856" cy="1126056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>
            <a:off x="175605" y="3190604"/>
            <a:ext cx="694959" cy="1329039"/>
            <a:chOff x="181346" y="1761375"/>
            <a:chExt cx="1517253" cy="290159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2678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392537"/>
            <a:ext cx="9613558" cy="150803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2107" y="3505218"/>
            <a:ext cx="9130145" cy="121561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4583"/>
            <a:ext cx="9144000" cy="1238917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0085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27"/>
          <a:stretch>
            <a:fillRect/>
          </a:stretch>
        </p:blipFill>
        <p:spPr>
          <a:xfrm>
            <a:off x="-13856" y="4178075"/>
            <a:ext cx="9613558" cy="856150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 b="8110"/>
          <a:stretch>
            <a:fillRect/>
          </a:stretch>
        </p:blipFill>
        <p:spPr>
          <a:xfrm>
            <a:off x="7455" y="3987533"/>
            <a:ext cx="9130145" cy="1117030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642338"/>
            <a:ext cx="9155017" cy="501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077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2279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2147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1323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59331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7864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2024/1/22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392537"/>
            <a:ext cx="9613558" cy="150803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2107" y="3505218"/>
            <a:ext cx="9130145" cy="121561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4583"/>
            <a:ext cx="9144000" cy="1238917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=""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79745" y="71771"/>
            <a:ext cx="8979195" cy="4976037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>
              <a:defRPr/>
            </a:pPr>
            <a:endParaRPr lang="zh-CN" altLang="en-US">
              <a:solidFill>
                <a:prstClr val="white"/>
              </a:solidFill>
              <a:cs typeface="Arial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=""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696172" y="42276"/>
            <a:ext cx="3751660" cy="1162478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=""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904000" y="787348"/>
            <a:ext cx="5660359" cy="4553691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=""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99911" y="3064193"/>
            <a:ext cx="1816418" cy="168783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=""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6253" y="306706"/>
            <a:ext cx="1222772" cy="1114425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2413532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4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3DFD78-BE32-4A22-A575-D204E533973B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3357853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3DFD78-BE32-4A22-A575-D204E533973B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670738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3DFD78-BE32-4A22-A575-D204E533973B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959937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3DFD78-BE32-4A22-A575-D204E533973B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473193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3DFD78-BE32-4A22-A575-D204E533973B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326706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3DFD78-BE32-4A22-A575-D204E533973B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24524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3DFD78-BE32-4A22-A575-D204E533973B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909870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3DFD78-BE32-4A22-A575-D204E533973B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118291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3DFD78-BE32-4A22-A575-D204E533973B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76309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27"/>
          <a:stretch>
            <a:fillRect/>
          </a:stretch>
        </p:blipFill>
        <p:spPr>
          <a:xfrm>
            <a:off x="-13856" y="4178075"/>
            <a:ext cx="9613558" cy="856150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 b="8110"/>
          <a:stretch>
            <a:fillRect/>
          </a:stretch>
        </p:blipFill>
        <p:spPr>
          <a:xfrm>
            <a:off x="7455" y="3987533"/>
            <a:ext cx="9130145" cy="1117030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642338"/>
            <a:ext cx="9155017" cy="5011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3DFD78-BE32-4A22-A575-D204E533973B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830567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3DFD78-BE32-4A22-A575-D204E533973B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75771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294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slideLayout" Target="../slideLayouts/slideLayout27.xml"/><Relationship Id="rId7" Type="http://schemas.openxmlformats.org/officeDocument/2006/relationships/image" Target="../media/image10.jpeg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slideLayout" Target="../slideLayouts/slideLayout41.xml"/><Relationship Id="rId2" Type="http://schemas.openxmlformats.org/officeDocument/2006/relationships/slideLayout" Target="../slideLayouts/slideLayout31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13" Type="http://schemas.openxmlformats.org/officeDocument/2006/relationships/slideLayout" Target="../slideLayouts/slideLayout55.xml"/><Relationship Id="rId3" Type="http://schemas.openxmlformats.org/officeDocument/2006/relationships/slideLayout" Target="../slideLayouts/slideLayout45.xml"/><Relationship Id="rId7" Type="http://schemas.openxmlformats.org/officeDocument/2006/relationships/slideLayout" Target="../slideLayouts/slideLayout49.xml"/><Relationship Id="rId12" Type="http://schemas.openxmlformats.org/officeDocument/2006/relationships/slideLayout" Target="../slideLayouts/slideLayout54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5" Type="http://schemas.openxmlformats.org/officeDocument/2006/relationships/slideLayout" Target="../slideLayouts/slideLayout47.xml"/><Relationship Id="rId15" Type="http://schemas.openxmlformats.org/officeDocument/2006/relationships/theme" Target="../theme/theme5.xml"/><Relationship Id="rId10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Relationship Id="rId14" Type="http://schemas.openxmlformats.org/officeDocument/2006/relationships/slideLayout" Target="../slideLayouts/slideLayout5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openxmlformats.org/officeDocument/2006/relationships/slideLayout" Target="../slideLayouts/slideLayout69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slideLayout" Target="../slideLayouts/slideLayout68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5" Type="http://schemas.openxmlformats.org/officeDocument/2006/relationships/theme" Target="../theme/theme6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Relationship Id="rId14" Type="http://schemas.openxmlformats.org/officeDocument/2006/relationships/slideLayout" Target="../slideLayouts/slideLayout70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8.xml"/><Relationship Id="rId3" Type="http://schemas.openxmlformats.org/officeDocument/2006/relationships/slideLayout" Target="../slideLayouts/slideLayout73.xml"/><Relationship Id="rId7" Type="http://schemas.openxmlformats.org/officeDocument/2006/relationships/slideLayout" Target="../slideLayouts/slideLayout77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2.xml"/><Relationship Id="rId1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6.xml"/><Relationship Id="rId11" Type="http://schemas.openxmlformats.org/officeDocument/2006/relationships/slideLayout" Target="../slideLayouts/slideLayout81.xml"/><Relationship Id="rId5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80.xml"/><Relationship Id="rId4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E82ED4-375F-4F08-A54B-E5C986F28C77}" type="datetimeFigureOut">
              <a:rPr lang="zh-CN" altLang="en-US" smtClean="0"/>
              <a:t>2024/1/22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1" r:id="rId9"/>
    <p:sldLayoutId id="2147483657" r:id="rId10"/>
    <p:sldLayoutId id="2147483658" r:id="rId11"/>
    <p:sldLayoutId id="2147483659" r:id="rId12"/>
    <p:sldLayoutId id="2147483660" r:id="rId13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3A1C593-65D0-4073-BCC9-577B9352EA97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1/22/2024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B618960-8005-486C-9A75-10CB2AAC16F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23475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pPr defTabSz="914400"/>
            <a:fld id="{530820CF-B880-4189-942D-D702A7CBA730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14400"/>
              <a:t>2024/1/22</a:t>
            </a:fld>
            <a:endParaRPr lang="zh-CN" alt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pPr defTabSz="914400"/>
            <a:endParaRPr lang="zh-CN" altLang="en-US" dirty="0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0" i="0">
                <a:solidFill>
                  <a:schemeClr val="tx1">
                    <a:tint val="75000"/>
                  </a:schemeClr>
                </a:solidFill>
                <a:latin typeface="inpin heiti" charset="-122"/>
                <a:ea typeface="inpin heiti" charset="-122"/>
              </a:defRPr>
            </a:lvl1pPr>
          </a:lstStyle>
          <a:p>
            <a:pPr defTabSz="914400"/>
            <a:fld id="{0C913308-F349-4B6D-A68A-DD1791B4A57B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914400"/>
              <a:t>‹#›</a:t>
            </a:fld>
            <a:endParaRPr lang="zh-CN" altLang="en-US" dirty="0">
              <a:solidFill>
                <a:srgbClr val="000000">
                  <a:tint val="75000"/>
                </a:srgbClr>
              </a:solidFill>
            </a:endParaRPr>
          </a:p>
        </p:txBody>
      </p:sp>
      <p:pic>
        <p:nvPicPr>
          <p:cNvPr id="12" name="图片 11"/>
          <p:cNvPicPr>
            <a:picLocks noChangeAspect="1"/>
          </p:cNvPicPr>
          <p:nvPr userDrawn="1"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23091" y="3407339"/>
            <a:ext cx="3620909" cy="1737750"/>
          </a:xfrm>
          <a:prstGeom prst="rect">
            <a:avLst/>
          </a:prstGeom>
        </p:spPr>
      </p:pic>
      <p:sp>
        <p:nvSpPr>
          <p:cNvPr id="7" name="矩形 6">
            <a:extLst>
              <a:ext uri="{FF2B5EF4-FFF2-40B4-BE49-F238E27FC236}">
                <a16:creationId xmlns="" xmlns:a16="http://schemas.microsoft.com/office/drawing/2014/main" id="{42643604-4AA1-431F-A3FD-A92279CD9E87}"/>
              </a:ext>
            </a:extLst>
          </p:cNvPr>
          <p:cNvSpPr/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zh-CN" altLang="en-US" sz="1800" dirty="0">
              <a:solidFill>
                <a:srgbClr val="FFFFFF"/>
              </a:solidFill>
              <a:latin typeface="inpin heiti" charset="-122"/>
              <a:ea typeface="inpin heiti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8748206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</p:sldLayoutIdLst>
  <p:transition spd="slow" advTm="5000">
    <p:fade/>
  </p:transition>
  <p:txStyles>
    <p:titleStyle>
      <a:lvl1pPr algn="ctr" defTabSz="914400" rtl="0" eaLnBrk="1" latinLnBrk="0" hangingPunct="1">
        <a:spcBef>
          <a:spcPct val="0"/>
        </a:spcBef>
        <a:buNone/>
        <a:defRPr sz="4400" b="0" i="0" kern="1200">
          <a:solidFill>
            <a:schemeClr val="tx1"/>
          </a:solidFill>
          <a:latin typeface="inpin heiti" charset="-122"/>
          <a:ea typeface="inpin heiti" charset="-122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b="0" i="0" kern="1200">
          <a:solidFill>
            <a:schemeClr val="tx1"/>
          </a:solidFill>
          <a:latin typeface="inpin heiti" charset="-122"/>
          <a:ea typeface="inpin heiti" charset="-122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643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  <p:sldLayoutId id="2147483692" r:id="rId12"/>
    <p:sldLayoutId id="2147483693" r:id="rId13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68186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700" r:id="rId6"/>
    <p:sldLayoutId id="2147483701" r:id="rId7"/>
    <p:sldLayoutId id="2147483702" r:id="rId8"/>
    <p:sldLayoutId id="2147483703" r:id="rId9"/>
    <p:sldLayoutId id="2147483704" r:id="rId10"/>
    <p:sldLayoutId id="2147483705" r:id="rId11"/>
    <p:sldLayoutId id="2147483706" r:id="rId12"/>
    <p:sldLayoutId id="2147483707" r:id="rId13"/>
    <p:sldLayoutId id="2147483708" r:id="rId14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E82ED4-375F-4F08-A54B-E5C986F28C77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2024/1/22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BA53EF-2EDB-4BAB-8ED2-F5C230947283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68186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  <p:sldLayoutId id="2147483721" r:id="rId12"/>
    <p:sldLayoutId id="2147483722" r:id="rId13"/>
    <p:sldLayoutId id="2147483723" r:id="rId14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vi-VN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2D3DFD78-BE32-4A22-A575-D204E533973B}" type="slidenum">
              <a:rPr lang="vi-VN" smtClean="0">
                <a:solidFill>
                  <a:prstClr val="black">
                    <a:tint val="75000"/>
                  </a:prstClr>
                </a:solidFill>
                <a:latin typeface="Times New Roman" panose="02020603050405020304" pitchFamily="18" charset="0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332398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5" r:id="rId1"/>
    <p:sldLayoutId id="2147483726" r:id="rId2"/>
    <p:sldLayoutId id="2147483727" r:id="rId3"/>
    <p:sldLayoutId id="2147483728" r:id="rId4"/>
    <p:sldLayoutId id="2147483729" r:id="rId5"/>
    <p:sldLayoutId id="2147483730" r:id="rId6"/>
    <p:sldLayoutId id="2147483731" r:id="rId7"/>
    <p:sldLayoutId id="2147483732" r:id="rId8"/>
    <p:sldLayoutId id="2147483733" r:id="rId9"/>
    <p:sldLayoutId id="2147483734" r:id="rId10"/>
    <p:sldLayoutId id="2147483735" r:id="rId11"/>
  </p:sldLayoutIdLs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4.png"/><Relationship Id="rId3" Type="http://schemas.openxmlformats.org/officeDocument/2006/relationships/slideLayout" Target="../slideLayouts/slideLayout30.xml"/><Relationship Id="rId7" Type="http://schemas.openxmlformats.org/officeDocument/2006/relationships/image" Target="../media/image2.png"/><Relationship Id="rId12" Type="http://schemas.openxmlformats.org/officeDocument/2006/relationships/image" Target="../media/image23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.png"/><Relationship Id="rId11" Type="http://schemas.openxmlformats.org/officeDocument/2006/relationships/image" Target="../media/image22.png"/><Relationship Id="rId5" Type="http://schemas.openxmlformats.org/officeDocument/2006/relationships/image" Target="../media/image20.png"/><Relationship Id="rId15" Type="http://schemas.openxmlformats.org/officeDocument/2006/relationships/image" Target="../media/image26.png"/><Relationship Id="rId10" Type="http://schemas.openxmlformats.org/officeDocument/2006/relationships/image" Target="../media/image3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9.png"/><Relationship Id="rId14" Type="http://schemas.openxmlformats.org/officeDocument/2006/relationships/image" Target="../media/image2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slideLayout" Target="../slideLayouts/slideLayout25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37.jpg"/><Relationship Id="rId5" Type="http://schemas.openxmlformats.org/officeDocument/2006/relationships/image" Target="../media/image36.jpeg"/><Relationship Id="rId4" Type="http://schemas.openxmlformats.org/officeDocument/2006/relationships/image" Target="../media/image35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openxmlformats.org/officeDocument/2006/relationships/image" Target="../media/image27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26.png"/><Relationship Id="rId4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70" y="528041"/>
            <a:ext cx="1996233" cy="668625"/>
          </a:xfrm>
          <a:prstGeom prst="rect">
            <a:avLst/>
          </a:prstGeom>
        </p:spPr>
      </p:pic>
      <p:pic>
        <p:nvPicPr>
          <p:cNvPr id="81" name="图片 8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82" name="图片 8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572" y="321272"/>
            <a:ext cx="9248571" cy="8019887"/>
          </a:xfrm>
          <a:prstGeom prst="rect">
            <a:avLst/>
          </a:prstGeom>
        </p:spPr>
      </p:pic>
      <p:sp>
        <p:nvSpPr>
          <p:cNvPr id="26" name="任意多边形 25"/>
          <p:cNvSpPr/>
          <p:nvPr/>
        </p:nvSpPr>
        <p:spPr>
          <a:xfrm>
            <a:off x="1466498" y="1353501"/>
            <a:ext cx="6253677" cy="3444184"/>
          </a:xfrm>
          <a:custGeom>
            <a:avLst/>
            <a:gdLst>
              <a:gd name="connsiteX0" fmla="*/ 2693773 w 5387546"/>
              <a:gd name="connsiteY0" fmla="*/ 0 h 2967166"/>
              <a:gd name="connsiteX1" fmla="*/ 5387546 w 5387546"/>
              <a:gd name="connsiteY1" fmla="*/ 2693773 h 2967166"/>
              <a:gd name="connsiteX2" fmla="*/ 5373741 w 5387546"/>
              <a:gd name="connsiteY2" fmla="*/ 2967166 h 2967166"/>
              <a:gd name="connsiteX3" fmla="*/ 13805 w 5387546"/>
              <a:gd name="connsiteY3" fmla="*/ 2967166 h 2967166"/>
              <a:gd name="connsiteX4" fmla="*/ 0 w 5387546"/>
              <a:gd name="connsiteY4" fmla="*/ 2693773 h 2967166"/>
              <a:gd name="connsiteX5" fmla="*/ 2693773 w 5387546"/>
              <a:gd name="connsiteY5" fmla="*/ 0 h 2967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7546" h="2967166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  <a:cs typeface="+mn-ea"/>
              <a:sym typeface="+mn-lt"/>
            </a:endParaRPr>
          </a:p>
        </p:txBody>
      </p:sp>
      <p:grpSp>
        <p:nvGrpSpPr>
          <p:cNvPr id="100" name="组合 99"/>
          <p:cNvGrpSpPr/>
          <p:nvPr/>
        </p:nvGrpSpPr>
        <p:grpSpPr>
          <a:xfrm>
            <a:off x="2133461" y="2692705"/>
            <a:ext cx="4928969" cy="701696"/>
            <a:chOff x="2257916" y="2713166"/>
            <a:chExt cx="4928969" cy="701696"/>
          </a:xfrm>
        </p:grpSpPr>
        <p:sp>
          <p:nvSpPr>
            <p:cNvPr id="93" name="文本框 92"/>
            <p:cNvSpPr txBox="1"/>
            <p:nvPr/>
          </p:nvSpPr>
          <p:spPr>
            <a:xfrm>
              <a:off x="2281392" y="2727523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r>
                <a:rPr lang="en-US" altLang="zh-CN" sz="3600" dirty="0" smtClean="0">
                  <a:ln w="10160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NỤ HÔN TRÊN BÀN TAY</a:t>
              </a:r>
              <a:endParaRPr lang="zh-CN" altLang="en-US" sz="3600" dirty="0">
                <a:ln w="10160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5" name="文本框 94"/>
            <p:cNvSpPr txBox="1"/>
            <p:nvPr/>
          </p:nvSpPr>
          <p:spPr>
            <a:xfrm>
              <a:off x="2314084" y="2713166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r>
                <a:rPr lang="en-US" altLang="zh-CN" sz="3600" dirty="0" smtClean="0">
                  <a:ln>
                    <a:solidFill>
                      <a:srgbClr val="ED7D31">
                        <a:lumMod val="75000"/>
                      </a:srgb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NỤ HÔN TRÊN BÀN TAY </a:t>
              </a:r>
              <a:endParaRPr lang="zh-CN" altLang="en-US" sz="3600" dirty="0">
                <a:ln>
                  <a:solidFill>
                    <a:srgbClr val="ED7D31">
                      <a:lumMod val="75000"/>
                    </a:srgbClr>
                  </a:solidFill>
                </a:ln>
                <a:noFill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6" name="文本框 95"/>
            <p:cNvSpPr txBox="1"/>
            <p:nvPr/>
          </p:nvSpPr>
          <p:spPr>
            <a:xfrm>
              <a:off x="2257916" y="2721259"/>
              <a:ext cx="4872801" cy="687339"/>
            </a:xfrm>
            <a:prstGeom prst="rect">
              <a:avLst/>
            </a:prstGeom>
            <a:noFill/>
          </p:spPr>
          <p:txBody>
            <a:bodyPr wrap="none" rtlCol="0">
              <a:prstTxWarp prst="textDoubleWave1">
                <a:avLst/>
              </a:prstTxWarp>
              <a:spAutoFit/>
            </a:bodyPr>
            <a:lstStyle/>
            <a:p>
              <a:r>
                <a:rPr lang="en-US" altLang="zh-CN" sz="3600" dirty="0" smtClean="0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NỤ HÔN TRÊN BÀN TAY</a:t>
              </a:r>
              <a:endParaRPr lang="zh-CN" altLang="en-US" sz="3600" dirty="0">
                <a:solidFill>
                  <a:srgbClr val="FF66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</p:grpSp>
      <p:grpSp>
        <p:nvGrpSpPr>
          <p:cNvPr id="99" name="组合 98"/>
          <p:cNvGrpSpPr/>
          <p:nvPr/>
        </p:nvGrpSpPr>
        <p:grpSpPr>
          <a:xfrm>
            <a:off x="3809810" y="1610151"/>
            <a:ext cx="1507885" cy="955919"/>
            <a:chOff x="3282361" y="1815065"/>
            <a:chExt cx="1507885" cy="955919"/>
          </a:xfrm>
        </p:grpSpPr>
        <p:sp>
          <p:nvSpPr>
            <p:cNvPr id="94" name="矩形 93"/>
            <p:cNvSpPr/>
            <p:nvPr/>
          </p:nvSpPr>
          <p:spPr>
            <a:xfrm>
              <a:off x="3295926" y="1815065"/>
              <a:ext cx="1494320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5400" b="1" dirty="0" err="1">
                  <a:ln w="10795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</a:t>
              </a:r>
              <a:r>
                <a:rPr lang="en-US" altLang="zh-CN" sz="5400" b="1" dirty="0">
                  <a:ln w="107950">
                    <a:solidFill>
                      <a:prstClr val="white"/>
                    </a:solidFill>
                  </a:ln>
                  <a:solidFill>
                    <a:prstClr val="white"/>
                  </a:solidFill>
                  <a:effectLst>
                    <a:outerShdw blurRad="63500" sx="102000" sy="102000" algn="ctr" rotWithShape="0">
                      <a:prstClr val="black">
                        <a:alpha val="40000"/>
                      </a:prstClr>
                    </a:outerShdw>
                  </a:effectLst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1</a:t>
              </a:r>
              <a:endParaRPr lang="zh-CN" altLang="en-US" sz="4800" b="1" dirty="0">
                <a:ln w="107950">
                  <a:solidFill>
                    <a:prstClr val="white"/>
                  </a:solidFill>
                </a:ln>
                <a:solidFill>
                  <a:prstClr val="white"/>
                </a:solidFill>
                <a:effectLst>
                  <a:outerShdw blurRad="63500" sx="102000" sy="102000" algn="ctr" rotWithShape="0">
                    <a:prstClr val="black">
                      <a:alpha val="40000"/>
                    </a:prstClr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7" name="矩形 96"/>
            <p:cNvSpPr/>
            <p:nvPr/>
          </p:nvSpPr>
          <p:spPr>
            <a:xfrm>
              <a:off x="3295926" y="1822431"/>
              <a:ext cx="1494320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5400" b="1" dirty="0" err="1">
                  <a:ln>
                    <a:solidFill>
                      <a:srgbClr val="ED7D31">
                        <a:lumMod val="75000"/>
                      </a:srgb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</a:t>
              </a:r>
              <a:r>
                <a:rPr lang="en-US" altLang="zh-CN" sz="5400" b="1" dirty="0">
                  <a:ln>
                    <a:solidFill>
                      <a:srgbClr val="ED7D31">
                        <a:lumMod val="75000"/>
                      </a:srgbClr>
                    </a:solidFill>
                  </a:ln>
                  <a:noFill/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1</a:t>
              </a:r>
              <a:endParaRPr lang="zh-CN" altLang="en-US" sz="4800" b="1" dirty="0">
                <a:ln>
                  <a:solidFill>
                    <a:srgbClr val="ED7D31">
                      <a:lumMod val="75000"/>
                    </a:srgbClr>
                  </a:solidFill>
                </a:ln>
                <a:noFill/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  <p:sp>
          <p:nvSpPr>
            <p:cNvPr id="98" name="矩形 97"/>
            <p:cNvSpPr/>
            <p:nvPr/>
          </p:nvSpPr>
          <p:spPr>
            <a:xfrm>
              <a:off x="3282361" y="1847654"/>
              <a:ext cx="1494320" cy="92333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altLang="zh-CN" sz="5400" b="1" dirty="0" err="1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Bài</a:t>
              </a:r>
              <a:r>
                <a:rPr lang="en-US" altLang="zh-CN" sz="5400" b="1" dirty="0">
                  <a:solidFill>
                    <a:srgbClr val="FF6600"/>
                  </a:solidFill>
                  <a:latin typeface="Arial-Rounded" panose="020B0500000000000000" pitchFamily="34" charset="-93"/>
                  <a:ea typeface="Arial-Rounded" panose="020B0500000000000000" pitchFamily="34" charset="-93"/>
                  <a:cs typeface="Arial-Rounded" panose="020B0500000000000000" pitchFamily="34" charset="-93"/>
                  <a:sym typeface="+mn-lt"/>
                </a:rPr>
                <a:t> 1</a:t>
              </a:r>
              <a:endParaRPr lang="zh-CN" altLang="en-US" sz="4800" b="1" dirty="0">
                <a:solidFill>
                  <a:srgbClr val="FF66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endParaRPr>
            </a:p>
          </p:txBody>
        </p:sp>
      </p:grpSp>
      <p:pic>
        <p:nvPicPr>
          <p:cNvPr id="89" name="图片 88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80" name="图片 79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7432"/>
          <a:stretch>
            <a:fillRect/>
          </a:stretch>
        </p:blipFill>
        <p:spPr>
          <a:xfrm>
            <a:off x="0" y="3630617"/>
            <a:ext cx="2063578" cy="1215615"/>
          </a:xfrm>
          <a:prstGeom prst="rect">
            <a:avLst/>
          </a:prstGeom>
        </p:spPr>
      </p:pic>
      <p:grpSp>
        <p:nvGrpSpPr>
          <p:cNvPr id="108" name="组合 107"/>
          <p:cNvGrpSpPr/>
          <p:nvPr/>
        </p:nvGrpSpPr>
        <p:grpSpPr>
          <a:xfrm>
            <a:off x="479780" y="2610930"/>
            <a:ext cx="1053959" cy="2015590"/>
            <a:chOff x="181346" y="1761375"/>
            <a:chExt cx="1517253" cy="2901593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86" name="图片 85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62"/>
          <a:stretch>
            <a:fillRect/>
          </a:stretch>
        </p:blipFill>
        <p:spPr>
          <a:xfrm>
            <a:off x="7055708" y="3600543"/>
            <a:ext cx="2088292" cy="1215615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7252679" y="2497731"/>
            <a:ext cx="1632418" cy="2532923"/>
          </a:xfrm>
          <a:prstGeom prst="rect">
            <a:avLst/>
          </a:prstGeom>
        </p:spPr>
      </p:pic>
      <p:sp>
        <p:nvSpPr>
          <p:cNvPr id="92" name="任意多边形 91"/>
          <p:cNvSpPr/>
          <p:nvPr/>
        </p:nvSpPr>
        <p:spPr>
          <a:xfrm>
            <a:off x="-4933" y="4626519"/>
            <a:ext cx="9144000" cy="51466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111" name="任意多边形 110"/>
          <p:cNvSpPr/>
          <p:nvPr/>
        </p:nvSpPr>
        <p:spPr>
          <a:xfrm>
            <a:off x="-4933" y="4718797"/>
            <a:ext cx="9144000" cy="42677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112" name="任意多边形 111"/>
          <p:cNvSpPr/>
          <p:nvPr/>
        </p:nvSpPr>
        <p:spPr>
          <a:xfrm>
            <a:off x="-4933" y="4865599"/>
            <a:ext cx="9144000" cy="274229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  <a:cs typeface="+mn-ea"/>
              <a:sym typeface="+mn-lt"/>
            </a:endParaRPr>
          </a:p>
        </p:txBody>
      </p:sp>
      <p:pic>
        <p:nvPicPr>
          <p:cNvPr id="3" name="7 Princess-甜蜜的爱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900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308757" y="-766706"/>
            <a:ext cx="609600" cy="609600"/>
          </a:xfrm>
          <a:prstGeom prst="rect">
            <a:avLst/>
          </a:prstGeom>
        </p:spPr>
      </p:pic>
      <p:sp>
        <p:nvSpPr>
          <p:cNvPr id="28" name="矩形 97"/>
          <p:cNvSpPr/>
          <p:nvPr/>
        </p:nvSpPr>
        <p:spPr>
          <a:xfrm>
            <a:off x="169302" y="32772"/>
            <a:ext cx="8388515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4800" b="1" u="sng" dirty="0" err="1" smtClean="0">
                <a:solidFill>
                  <a:srgbClr val="FF66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Chủ</a:t>
            </a:r>
            <a:r>
              <a:rPr lang="en-US" altLang="zh-CN" sz="4800" b="1" u="sng" dirty="0" smtClean="0">
                <a:solidFill>
                  <a:srgbClr val="FF66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4800" b="1" u="sng" dirty="0" err="1" smtClean="0">
                <a:solidFill>
                  <a:srgbClr val="FF66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đề</a:t>
            </a:r>
            <a:r>
              <a:rPr lang="en-US" altLang="zh-CN" sz="4800" b="1" u="sng" dirty="0" smtClean="0">
                <a:solidFill>
                  <a:srgbClr val="FF66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 2</a:t>
            </a:r>
            <a:r>
              <a:rPr lang="en-US" altLang="zh-CN" sz="4800" b="1" dirty="0" smtClean="0">
                <a:solidFill>
                  <a:srgbClr val="FF6600"/>
                </a:solidFill>
                <a:latin typeface="Times New Roman" panose="02020603050405020304" pitchFamily="18" charset="0"/>
                <a:ea typeface="Arial-Rounded" panose="020B0500000000000000" pitchFamily="34" charset="-93"/>
                <a:cs typeface="Times New Roman" panose="02020603050405020304" pitchFamily="18" charset="0"/>
                <a:sym typeface="+mn-lt"/>
              </a:rPr>
              <a:t>: MÁI ẤM GIA ĐÌNH</a:t>
            </a:r>
            <a:endParaRPr lang="zh-CN" altLang="en-US" sz="4800" b="1" dirty="0">
              <a:solidFill>
                <a:srgbClr val="FF6600"/>
              </a:solidFill>
              <a:latin typeface="Times New Roman" panose="02020603050405020304" pitchFamily="18" charset="0"/>
              <a:ea typeface="Arial-Rounded" panose="020B0500000000000000" pitchFamily="34" charset="-93"/>
              <a:cs typeface="Times New Roman" panose="02020603050405020304" pitchFamily="18" charset="0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180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3" decel="506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6" dur="1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53" presetClass="entr" presetSubtype="52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14" presetClass="entr" presetSubtype="5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2" dur="1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4" presetClass="entr" presetSubtype="5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5" dur="1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37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75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75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675" decel="1000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37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75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75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675" decel="1000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75" accel="100000" fill="hold">
                                          <p:stCondLst>
                                            <p:cond delay="675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6" grpId="0" animBg="1"/>
      <p:bldP spid="92" grpId="0" animBg="1"/>
      <p:bldP spid="111" grpId="0" animBg="1"/>
      <p:bldP spid="11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-6244" y="3937769"/>
            <a:ext cx="911790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/>
            <a:r>
              <a:rPr lang="en-US" altLang="zh-CN" sz="1400" b="1" dirty="0" smtClean="0">
                <a:solidFill>
                  <a:srgbClr val="0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-</a:t>
            </a:r>
            <a:r>
              <a:rPr lang="en-US" altLang="zh-CN" sz="1400" b="1" dirty="0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400" b="1" dirty="0" err="1" smtClean="0">
                <a:solidFill>
                  <a:srgbClr val="0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Hồi</a:t>
            </a:r>
            <a:r>
              <a:rPr lang="en-US" altLang="zh-CN" sz="1400" b="1" dirty="0" smtClean="0">
                <a:solidFill>
                  <a:srgbClr val="0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400" b="1" dirty="0" err="1" smtClean="0">
                <a:solidFill>
                  <a:srgbClr val="0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hộp</a:t>
            </a:r>
            <a:r>
              <a:rPr lang="en-US" altLang="zh-CN" sz="1400" b="1" dirty="0" smtClean="0">
                <a:solidFill>
                  <a:srgbClr val="0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:</a:t>
            </a:r>
            <a:endParaRPr lang="en-US" sz="1400" b="1" dirty="0">
              <a:solidFill>
                <a:srgbClr val="000000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835649" y="3929834"/>
            <a:ext cx="594203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/>
            <a:r>
              <a:rPr lang="en-US" sz="14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ở </a:t>
            </a:r>
            <a:r>
              <a:rPr lang="en-US" sz="14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trong</a:t>
            </a:r>
            <a:r>
              <a:rPr lang="en-US" sz="14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sz="14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trạng</a:t>
            </a:r>
            <a:r>
              <a:rPr lang="en-US" sz="14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sz="14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thái</a:t>
            </a:r>
            <a:r>
              <a:rPr lang="en-US" sz="14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sz="14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tim</a:t>
            </a:r>
            <a:r>
              <a:rPr lang="en-US" sz="14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sz="14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đập</a:t>
            </a:r>
            <a:r>
              <a:rPr lang="en-US" sz="14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sz="14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nhanh</a:t>
            </a:r>
            <a:r>
              <a:rPr lang="en-US" sz="14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do </a:t>
            </a:r>
            <a:r>
              <a:rPr lang="en-US" sz="14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đang</a:t>
            </a:r>
            <a:r>
              <a:rPr lang="en-US" sz="14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sz="14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quan</a:t>
            </a:r>
            <a:r>
              <a:rPr lang="en-US" sz="14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sz="14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tâm</a:t>
            </a:r>
            <a:r>
              <a:rPr lang="en-US" sz="14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sz="14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đến</a:t>
            </a:r>
            <a:r>
              <a:rPr lang="en-US" sz="14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sz="14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cái</a:t>
            </a:r>
            <a:r>
              <a:rPr lang="en-US" sz="14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sz="14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US" sz="14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sz="14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đó</a:t>
            </a:r>
            <a:r>
              <a:rPr lang="en-US" sz="14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sz="14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sắp</a:t>
            </a:r>
            <a:r>
              <a:rPr lang="en-US" sz="14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sz="14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xảy</a:t>
            </a:r>
            <a:r>
              <a:rPr lang="en-US" sz="1400" dirty="0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sz="1400" dirty="0" err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ra.</a:t>
            </a:r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-13127" y="4245546"/>
            <a:ext cx="911790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/>
            <a:r>
              <a:rPr lang="en-US" altLang="zh-CN" sz="1400" b="1" dirty="0" smtClean="0">
                <a:solidFill>
                  <a:srgbClr val="0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-</a:t>
            </a:r>
            <a:r>
              <a:rPr lang="en-US" altLang="zh-CN" sz="1400" b="1" dirty="0" err="1" smtClean="0">
                <a:solidFill>
                  <a:srgbClr val="0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Nhẹ</a:t>
            </a:r>
            <a:r>
              <a:rPr lang="en-US" altLang="zh-CN" sz="1400" b="1" dirty="0" smtClean="0">
                <a:solidFill>
                  <a:srgbClr val="0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400" b="1" dirty="0" err="1" smtClean="0">
                <a:solidFill>
                  <a:srgbClr val="0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nhàng</a:t>
            </a:r>
            <a:r>
              <a:rPr lang="en-US" altLang="zh-CN" sz="1400" b="1" dirty="0" smtClean="0">
                <a:solidFill>
                  <a:srgbClr val="0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: </a:t>
            </a:r>
            <a:endParaRPr lang="en-US" sz="1400" b="1" dirty="0">
              <a:solidFill>
                <a:srgbClr val="000000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984391" y="4237611"/>
            <a:ext cx="316748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/>
            <a:r>
              <a:rPr lang="en-US" altLang="zh-CN" sz="1400" dirty="0" err="1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rất</a:t>
            </a:r>
            <a:r>
              <a:rPr lang="en-US" altLang="zh-CN" sz="1400" dirty="0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400" dirty="0" err="1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nhẹ</a:t>
            </a:r>
            <a:r>
              <a:rPr lang="en-US" altLang="zh-CN" sz="1400" dirty="0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400" dirty="0" err="1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không</a:t>
            </a:r>
            <a:r>
              <a:rPr lang="en-US" altLang="zh-CN" sz="1400" dirty="0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400" dirty="0" err="1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gây</a:t>
            </a:r>
            <a:r>
              <a:rPr lang="en-US" altLang="zh-CN" sz="1400" dirty="0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400" dirty="0" err="1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cảm</a:t>
            </a:r>
            <a:r>
              <a:rPr lang="en-US" altLang="zh-CN" sz="1400" dirty="0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400" dirty="0" err="1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giác</a:t>
            </a:r>
            <a:r>
              <a:rPr lang="en-US" altLang="zh-CN" sz="1400" dirty="0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400" dirty="0" err="1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khó</a:t>
            </a:r>
            <a:r>
              <a:rPr lang="en-US" altLang="zh-CN" sz="1400" dirty="0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400" dirty="0" err="1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chịu</a:t>
            </a:r>
            <a:r>
              <a:rPr lang="en-US" altLang="zh-CN" sz="1400" dirty="0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en-US" sz="1400" dirty="0">
              <a:solidFill>
                <a:srgbClr val="C00000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0" y="4527946"/>
            <a:ext cx="911790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/>
            <a:r>
              <a:rPr lang="en-US" altLang="zh-CN" sz="1400" b="1" dirty="0" smtClean="0">
                <a:solidFill>
                  <a:srgbClr val="0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-</a:t>
            </a:r>
            <a:r>
              <a:rPr lang="en-US" altLang="zh-CN" sz="1400" b="1" dirty="0" err="1" smtClean="0">
                <a:solidFill>
                  <a:srgbClr val="0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Thủ</a:t>
            </a:r>
            <a:r>
              <a:rPr lang="en-US" altLang="zh-CN" sz="1400" b="1" dirty="0" smtClean="0">
                <a:solidFill>
                  <a:srgbClr val="0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400" b="1" dirty="0" err="1" smtClean="0">
                <a:solidFill>
                  <a:srgbClr val="0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thỉ</a:t>
            </a:r>
            <a:r>
              <a:rPr lang="en-US" altLang="zh-CN" sz="1400" b="1" dirty="0" smtClean="0">
                <a:solidFill>
                  <a:srgbClr val="0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: </a:t>
            </a:r>
            <a:endParaRPr lang="en-US" sz="1400" b="1" dirty="0">
              <a:solidFill>
                <a:srgbClr val="000000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53883" y="4520391"/>
            <a:ext cx="392073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/>
            <a:r>
              <a:rPr lang="en-US" altLang="zh-CN" sz="1400" dirty="0" err="1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nói</a:t>
            </a:r>
            <a:r>
              <a:rPr lang="en-US" altLang="zh-CN" sz="1400" dirty="0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400" dirty="0" err="1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nhỏ</a:t>
            </a:r>
            <a:r>
              <a:rPr lang="en-US" altLang="zh-CN" sz="1400" dirty="0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400" dirty="0" err="1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nhẹ</a:t>
            </a:r>
            <a:r>
              <a:rPr lang="en-US" altLang="zh-CN" sz="1400" dirty="0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400" dirty="0" err="1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vừa</a:t>
            </a:r>
            <a:r>
              <a:rPr lang="en-US" altLang="zh-CN" sz="1400" dirty="0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400" dirty="0" err="1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đủ</a:t>
            </a:r>
            <a:r>
              <a:rPr lang="en-US" altLang="zh-CN" sz="1400" dirty="0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400" dirty="0" err="1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nghe</a:t>
            </a:r>
            <a:r>
              <a:rPr lang="en-US" altLang="zh-CN" sz="1400" dirty="0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400" dirty="0" err="1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không</a:t>
            </a:r>
            <a:r>
              <a:rPr lang="en-US" altLang="zh-CN" sz="1400" dirty="0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400" dirty="0" err="1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bộc</a:t>
            </a:r>
            <a:r>
              <a:rPr lang="en-US" altLang="zh-CN" sz="1400" dirty="0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400" dirty="0" err="1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lộ</a:t>
            </a:r>
            <a:r>
              <a:rPr lang="en-US" altLang="zh-CN" sz="1400" dirty="0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400" dirty="0" err="1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tình</a:t>
            </a:r>
            <a:r>
              <a:rPr lang="en-US" altLang="zh-CN" sz="1400" dirty="0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400" dirty="0" err="1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cảm</a:t>
            </a:r>
            <a:r>
              <a:rPr lang="en-US" altLang="zh-CN" sz="1400" dirty="0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en-US" sz="1400" dirty="0">
              <a:solidFill>
                <a:srgbClr val="C00000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-31662" y="4773939"/>
            <a:ext cx="911790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/>
            <a:r>
              <a:rPr lang="en-US" altLang="zh-CN" sz="1400" b="1" dirty="0" smtClean="0">
                <a:solidFill>
                  <a:srgbClr val="0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-Tung </a:t>
            </a:r>
            <a:r>
              <a:rPr lang="en-US" altLang="zh-CN" sz="1400" b="1" dirty="0" err="1" smtClean="0">
                <a:solidFill>
                  <a:srgbClr val="0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tăng</a:t>
            </a:r>
            <a:r>
              <a:rPr lang="en-US" altLang="zh-CN" sz="1400" b="1" dirty="0" smtClean="0">
                <a:solidFill>
                  <a:srgbClr val="0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:</a:t>
            </a:r>
            <a:endParaRPr lang="en-US" sz="1400" b="1" dirty="0">
              <a:solidFill>
                <a:srgbClr val="000000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835649" y="4770615"/>
            <a:ext cx="392073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14400"/>
            <a:r>
              <a:rPr lang="en-US" altLang="zh-CN" sz="1400" dirty="0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di </a:t>
            </a:r>
            <a:r>
              <a:rPr lang="en-US" altLang="zh-CN" sz="1400" dirty="0" err="1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chuyển</a:t>
            </a:r>
            <a:r>
              <a:rPr lang="en-US" altLang="zh-CN" sz="1400" dirty="0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400" dirty="0" err="1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với</a:t>
            </a:r>
            <a:r>
              <a:rPr lang="en-US" altLang="zh-CN" sz="1400" dirty="0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400" dirty="0" err="1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những</a:t>
            </a:r>
            <a:r>
              <a:rPr lang="en-US" altLang="zh-CN" sz="1400" dirty="0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400" dirty="0" err="1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động</a:t>
            </a:r>
            <a:r>
              <a:rPr lang="en-US" altLang="zh-CN" sz="1400" dirty="0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400" dirty="0" err="1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tác</a:t>
            </a:r>
            <a:r>
              <a:rPr lang="en-US" altLang="zh-CN" sz="1400" dirty="0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400" dirty="0" err="1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biểu</a:t>
            </a:r>
            <a:r>
              <a:rPr lang="en-US" altLang="zh-CN" sz="1400" dirty="0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400" dirty="0" err="1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thị</a:t>
            </a:r>
            <a:r>
              <a:rPr lang="en-US" altLang="zh-CN" sz="1400" dirty="0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400" dirty="0" err="1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sự</a:t>
            </a:r>
            <a:r>
              <a:rPr lang="en-US" altLang="zh-CN" sz="1400" dirty="0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400" dirty="0" err="1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vui</a:t>
            </a:r>
            <a:r>
              <a:rPr lang="en-US" altLang="zh-CN" sz="1400" dirty="0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400" dirty="0" err="1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thích</a:t>
            </a:r>
            <a:r>
              <a:rPr lang="en-US" altLang="zh-CN" sz="1400" dirty="0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en-US" sz="1400" dirty="0">
              <a:solidFill>
                <a:srgbClr val="C00000"/>
              </a:solidFill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3"/>
          <a:srcRect l="10377" t="-292" r="9767" b="292"/>
          <a:stretch/>
        </p:blipFill>
        <p:spPr>
          <a:xfrm>
            <a:off x="247135" y="807910"/>
            <a:ext cx="8353168" cy="3047397"/>
          </a:xfrm>
          <a:prstGeom prst="rect">
            <a:avLst/>
          </a:prstGeom>
        </p:spPr>
      </p:pic>
      <p:sp>
        <p:nvSpPr>
          <p:cNvPr id="25" name="Lưu đồ: Đường kết nối 8">
            <a:extLst>
              <a:ext uri="{FF2B5EF4-FFF2-40B4-BE49-F238E27FC236}">
                <a16:creationId xmlns="" xmlns:a16="http://schemas.microsoft.com/office/drawing/2014/main" id="{A3F0B0FD-818E-4BBD-B401-3895387E3487}"/>
              </a:ext>
            </a:extLst>
          </p:cNvPr>
          <p:cNvSpPr/>
          <p:nvPr/>
        </p:nvSpPr>
        <p:spPr>
          <a:xfrm>
            <a:off x="590116" y="1273473"/>
            <a:ext cx="325852" cy="287078"/>
          </a:xfrm>
          <a:prstGeom prst="flowChartConnector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2000" b="1" dirty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2000" b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Lưu đồ: Đường kết nối 8">
            <a:extLst>
              <a:ext uri="{FF2B5EF4-FFF2-40B4-BE49-F238E27FC236}">
                <a16:creationId xmlns="" xmlns:a16="http://schemas.microsoft.com/office/drawing/2014/main" id="{A3F0B0FD-818E-4BBD-B401-3895387E3487}"/>
              </a:ext>
            </a:extLst>
          </p:cNvPr>
          <p:cNvSpPr/>
          <p:nvPr/>
        </p:nvSpPr>
        <p:spPr>
          <a:xfrm>
            <a:off x="590116" y="2273292"/>
            <a:ext cx="325852" cy="287078"/>
          </a:xfrm>
          <a:prstGeom prst="flowChartConnector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en-US" sz="2000" b="1" dirty="0" smtClean="0">
                <a:solidFill>
                  <a:srgbClr val="FF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000" b="1" dirty="0">
              <a:solidFill>
                <a:srgbClr val="FFFF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6470" y="3895853"/>
            <a:ext cx="2419772" cy="1213666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6470" y="3855307"/>
            <a:ext cx="2489011" cy="1254211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6471" y="3855305"/>
            <a:ext cx="2489010" cy="1254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024259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3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5" grpId="0"/>
      <p:bldP spid="17" grpId="0"/>
      <p:bldP spid="18" grpId="0"/>
      <p:bldP spid="19" grpId="0"/>
      <p:bldP spid="20" grpId="0"/>
      <p:bldP spid="21" grpId="0"/>
      <p:bldP spid="22" grpId="0"/>
      <p:bldP spid="25" grpId="0" animBg="1"/>
      <p:bldP spid="2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461;p28"/>
          <p:cNvSpPr txBox="1"/>
          <p:nvPr/>
        </p:nvSpPr>
        <p:spPr>
          <a:xfrm>
            <a:off x="2057400" y="1563667"/>
            <a:ext cx="5029200" cy="7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91423" rIns="91423" bIns="91423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937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hivo Light"/>
              <a:buChar char="༝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1pPr>
            <a:lvl2pPr marL="914400" marR="0" lvl="1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2pPr>
            <a:lvl3pPr marL="1371600" marR="0" lvl="2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3pPr>
            <a:lvl4pPr marL="1828800" marR="0" lvl="3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4pPr>
            <a:lvl5pPr marL="2286000" marR="0" lvl="4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5pPr>
            <a:lvl6pPr marL="2743200" marR="0" lvl="5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6pPr>
            <a:lvl7pPr marL="3200400" marR="0" lvl="6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7pPr>
            <a:lvl8pPr marL="3657600" marR="0" lvl="7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8pPr>
            <a:lvl9pPr marL="4114800" marR="0" lvl="8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9pPr>
          </a:lstStyle>
          <a:p>
            <a:pPr marL="0" indent="0" algn="ctr">
              <a:buClr>
                <a:srgbClr val="4472C4"/>
              </a:buClr>
              <a:buFont typeface="Chivo Light"/>
              <a:buNone/>
            </a:pPr>
            <a:r>
              <a:rPr lang="en-US" sz="10400" b="1" kern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Tiết</a:t>
            </a:r>
            <a:r>
              <a:rPr lang="en-US" sz="104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0400" b="1" kern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  <a:endParaRPr lang="en-US" sz="10400" b="1" kern="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6243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Trả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lời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</a:p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hỏi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3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074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20988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10431" r="9837"/>
          <a:stretch/>
        </p:blipFill>
        <p:spPr>
          <a:xfrm>
            <a:off x="1" y="848356"/>
            <a:ext cx="4394920" cy="419657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6072" y="2236573"/>
            <a:ext cx="4745653" cy="28083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3414" b="67884"/>
          <a:stretch/>
        </p:blipFill>
        <p:spPr bwMode="auto">
          <a:xfrm>
            <a:off x="4416072" y="848356"/>
            <a:ext cx="4727928" cy="13373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矩形 8">
            <a:extLst>
              <a:ext uri="{FF2B5EF4-FFF2-40B4-BE49-F238E27FC236}">
                <a16:creationId xmlns:a16="http://schemas.microsoft.com/office/drawing/2014/main" xmlns="" id="{DAECB3AA-DE44-4B2E-8E42-EC1E254E3EC5}"/>
              </a:ext>
            </a:extLst>
          </p:cNvPr>
          <p:cNvSpPr/>
          <p:nvPr/>
        </p:nvSpPr>
        <p:spPr>
          <a:xfrm>
            <a:off x="4733056" y="1178461"/>
            <a:ext cx="4410943" cy="338554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defTabSz="914400"/>
            <a:r>
              <a:rPr lang="en-US" altLang="zh-CN" sz="1600" b="1" dirty="0" smtClean="0">
                <a:solidFill>
                  <a:srgbClr val="0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a. </a:t>
            </a:r>
            <a:r>
              <a:rPr lang="en-US" altLang="zh-CN" sz="1600" b="1" dirty="0" err="1" smtClean="0">
                <a:solidFill>
                  <a:srgbClr val="0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Ngày</a:t>
            </a:r>
            <a:r>
              <a:rPr lang="en-US" altLang="zh-CN" sz="1600" b="1" dirty="0" smtClean="0">
                <a:solidFill>
                  <a:srgbClr val="0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600" b="1" dirty="0" err="1" smtClean="0">
                <a:solidFill>
                  <a:srgbClr val="0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đầu</a:t>
            </a:r>
            <a:r>
              <a:rPr lang="en-US" altLang="zh-CN" sz="1600" b="1" dirty="0" smtClean="0">
                <a:solidFill>
                  <a:srgbClr val="0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600" b="1" dirty="0" err="1" smtClean="0">
                <a:solidFill>
                  <a:srgbClr val="0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1600" b="1" dirty="0" smtClean="0">
                <a:solidFill>
                  <a:srgbClr val="0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600" b="1" dirty="0" err="1" smtClean="0">
                <a:solidFill>
                  <a:srgbClr val="0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1600" b="1" dirty="0" smtClean="0">
                <a:solidFill>
                  <a:srgbClr val="0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Nam </a:t>
            </a:r>
            <a:r>
              <a:rPr lang="en-US" altLang="zh-CN" sz="1600" b="1" dirty="0" err="1" smtClean="0">
                <a:solidFill>
                  <a:srgbClr val="0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hồi</a:t>
            </a:r>
            <a:r>
              <a:rPr lang="en-US" altLang="zh-CN" sz="1600" b="1" dirty="0" smtClean="0">
                <a:solidFill>
                  <a:srgbClr val="0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600" b="1" dirty="0" err="1" smtClean="0">
                <a:solidFill>
                  <a:srgbClr val="0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hộp</a:t>
            </a:r>
            <a:r>
              <a:rPr lang="en-US" altLang="zh-CN" sz="1600" b="1" dirty="0" smtClean="0">
                <a:solidFill>
                  <a:srgbClr val="0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600" b="1" dirty="0" err="1" smtClean="0">
                <a:solidFill>
                  <a:srgbClr val="0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</a:t>
            </a:r>
            <a:r>
              <a:rPr lang="en-US" altLang="zh-CN" sz="1600" b="1" dirty="0" err="1" smtClean="0">
                <a:solidFill>
                  <a:srgbClr val="000000"/>
                </a:solidFill>
                <a:latin typeface="Arial" pitchFamily="34" charset="0"/>
                <a:ea typeface="Arial-Rounded" panose="020B0500000000000000" pitchFamily="34" charset="-93"/>
                <a:cs typeface="Arial" pitchFamily="34" charset="0"/>
                <a:sym typeface="+mn-lt"/>
              </a:rPr>
              <a:t>ắ</a:t>
            </a:r>
            <a:r>
              <a:rPr lang="en-US" altLang="zh-CN" sz="1600" b="1" dirty="0" err="1" smtClean="0">
                <a:solidFill>
                  <a:srgbClr val="0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</a:t>
            </a:r>
            <a:r>
              <a:rPr lang="en-US" altLang="zh-CN" sz="1600" b="1" dirty="0" smtClean="0">
                <a:solidFill>
                  <a:srgbClr val="0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zh-CN" altLang="en-US" sz="1600" b="1" dirty="0">
              <a:solidFill>
                <a:srgbClr val="00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0" name="矩形 8">
            <a:extLst>
              <a:ext uri="{FF2B5EF4-FFF2-40B4-BE49-F238E27FC236}">
                <a16:creationId xmlns:a16="http://schemas.microsoft.com/office/drawing/2014/main" xmlns="" id="{DAECB3AA-DE44-4B2E-8E42-EC1E254E3EC5}"/>
              </a:ext>
            </a:extLst>
          </p:cNvPr>
          <p:cNvSpPr/>
          <p:nvPr/>
        </p:nvSpPr>
        <p:spPr>
          <a:xfrm>
            <a:off x="4733057" y="1555850"/>
            <a:ext cx="4343046" cy="338554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defTabSz="914400"/>
            <a:r>
              <a:rPr lang="en-US" altLang="zh-CN" sz="1600" b="1" dirty="0" smtClean="0">
                <a:solidFill>
                  <a:srgbClr val="0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b. </a:t>
            </a:r>
            <a:r>
              <a:rPr lang="en-US" altLang="zh-CN" sz="1600" b="1" dirty="0" err="1" smtClean="0">
                <a:solidFill>
                  <a:srgbClr val="0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Mỗi</a:t>
            </a:r>
            <a:r>
              <a:rPr lang="en-US" altLang="zh-CN" sz="1600" b="1" dirty="0" smtClean="0">
                <a:solidFill>
                  <a:srgbClr val="0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600" b="1" dirty="0" err="1" smtClean="0">
                <a:solidFill>
                  <a:srgbClr val="0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1600" b="1" dirty="0" smtClean="0">
                <a:solidFill>
                  <a:srgbClr val="0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lo </a:t>
            </a:r>
            <a:r>
              <a:rPr lang="en-US" altLang="zh-CN" sz="1600" b="1" dirty="0" err="1" smtClean="0">
                <a:solidFill>
                  <a:srgbClr val="0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</a:t>
            </a:r>
            <a:r>
              <a:rPr lang="en-US" altLang="zh-CN" sz="1600" b="1" dirty="0" err="1" smtClean="0">
                <a:solidFill>
                  <a:srgbClr val="000000"/>
                </a:solidFill>
                <a:latin typeface="Arial" pitchFamily="34" charset="0"/>
                <a:ea typeface="Arial-Rounded" panose="020B0500000000000000" pitchFamily="34" charset="-93"/>
                <a:cs typeface="Arial" pitchFamily="34" charset="0"/>
                <a:sym typeface="+mn-lt"/>
              </a:rPr>
              <a:t>ắ</a:t>
            </a:r>
            <a:r>
              <a:rPr lang="en-US" altLang="zh-CN" sz="1600" b="1" dirty="0" err="1" smtClean="0">
                <a:solidFill>
                  <a:srgbClr val="0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</a:t>
            </a:r>
            <a:r>
              <a:rPr lang="en-US" altLang="zh-CN" sz="1600" b="1" dirty="0" smtClean="0">
                <a:solidFill>
                  <a:srgbClr val="0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con </a:t>
            </a:r>
            <a:r>
              <a:rPr lang="en-US" altLang="zh-CN" sz="1600" b="1" dirty="0" err="1" smtClean="0">
                <a:solidFill>
                  <a:srgbClr val="0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hãy</a:t>
            </a:r>
            <a:r>
              <a:rPr lang="en-US" altLang="zh-CN" sz="1600" b="1" dirty="0" smtClean="0">
                <a:solidFill>
                  <a:srgbClr val="0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600" b="1" dirty="0" err="1" smtClean="0">
                <a:solidFill>
                  <a:srgbClr val="0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áp</a:t>
            </a:r>
            <a:r>
              <a:rPr lang="en-US" altLang="zh-CN" sz="1600" b="1" dirty="0" smtClean="0">
                <a:solidFill>
                  <a:srgbClr val="0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600" b="1" dirty="0" err="1" smtClean="0">
                <a:solidFill>
                  <a:srgbClr val="0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bàn</a:t>
            </a:r>
            <a:r>
              <a:rPr lang="en-US" altLang="zh-CN" sz="1600" b="1" dirty="0" smtClean="0">
                <a:solidFill>
                  <a:srgbClr val="0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600" b="1" dirty="0" err="1" smtClean="0">
                <a:solidFill>
                  <a:srgbClr val="0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tay</a:t>
            </a:r>
            <a:r>
              <a:rPr lang="en-US" altLang="zh-CN" sz="1600" b="1" dirty="0" smtClean="0">
                <a:solidFill>
                  <a:srgbClr val="0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600" b="1" dirty="0" err="1" smtClean="0">
                <a:solidFill>
                  <a:srgbClr val="0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lên</a:t>
            </a:r>
            <a:r>
              <a:rPr lang="en-US" altLang="zh-CN" sz="1600" b="1" dirty="0" smtClean="0">
                <a:solidFill>
                  <a:srgbClr val="0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600" b="1" dirty="0" err="1" smtClean="0">
                <a:solidFill>
                  <a:srgbClr val="0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má</a:t>
            </a:r>
            <a:r>
              <a:rPr lang="en-US" altLang="zh-CN" sz="1600" b="1" dirty="0" smtClean="0">
                <a:solidFill>
                  <a:srgbClr val="0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zh-CN" altLang="en-US" sz="1600" b="1" dirty="0">
              <a:solidFill>
                <a:srgbClr val="00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86" t="31911"/>
          <a:stretch/>
        </p:blipFill>
        <p:spPr bwMode="auto">
          <a:xfrm>
            <a:off x="4460789" y="2378674"/>
            <a:ext cx="4677515" cy="26662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矩形 8">
            <a:extLst>
              <a:ext uri="{FF2B5EF4-FFF2-40B4-BE49-F238E27FC236}">
                <a16:creationId xmlns:a16="http://schemas.microsoft.com/office/drawing/2014/main" xmlns="" id="{DAECB3AA-DE44-4B2E-8E42-EC1E254E3EC5}"/>
              </a:ext>
            </a:extLst>
          </p:cNvPr>
          <p:cNvSpPr/>
          <p:nvPr/>
        </p:nvSpPr>
        <p:spPr>
          <a:xfrm>
            <a:off x="4733055" y="1946189"/>
            <a:ext cx="4405249" cy="338554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defTabSz="914400"/>
            <a:r>
              <a:rPr lang="en-US" altLang="zh-CN" sz="1600" b="1" dirty="0" smtClean="0">
                <a:solidFill>
                  <a:srgbClr val="0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c. </a:t>
            </a:r>
            <a:r>
              <a:rPr lang="en-US" altLang="zh-CN" sz="1600" b="1" dirty="0" err="1" smtClean="0">
                <a:solidFill>
                  <a:srgbClr val="0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Sau</a:t>
            </a:r>
            <a:r>
              <a:rPr lang="en-US" altLang="zh-CN" sz="1600" b="1" dirty="0" smtClean="0">
                <a:solidFill>
                  <a:srgbClr val="0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600" b="1" dirty="0" err="1" smtClean="0">
                <a:solidFill>
                  <a:srgbClr val="0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1600" b="1" dirty="0" smtClean="0">
                <a:solidFill>
                  <a:srgbClr val="0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600" b="1" dirty="0" err="1" smtClean="0">
                <a:solidFill>
                  <a:srgbClr val="0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chào</a:t>
            </a:r>
            <a:r>
              <a:rPr lang="en-US" altLang="zh-CN" sz="1600" b="1" dirty="0" smtClean="0">
                <a:solidFill>
                  <a:srgbClr val="0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600" b="1" dirty="0" err="1" smtClean="0">
                <a:solidFill>
                  <a:srgbClr val="0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mẹ</a:t>
            </a:r>
            <a:r>
              <a:rPr lang="en-US" altLang="zh-CN" sz="1600" b="1" dirty="0" smtClean="0">
                <a:solidFill>
                  <a:srgbClr val="0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Nam </a:t>
            </a:r>
            <a:r>
              <a:rPr lang="en-US" altLang="zh-CN" sz="1600" b="1" dirty="0" err="1" smtClean="0">
                <a:solidFill>
                  <a:srgbClr val="0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tung</a:t>
            </a:r>
            <a:r>
              <a:rPr lang="en-US" altLang="zh-CN" sz="1600" b="1" dirty="0" smtClean="0">
                <a:solidFill>
                  <a:srgbClr val="0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600" b="1" dirty="0" err="1" smtClean="0">
                <a:solidFill>
                  <a:srgbClr val="0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</a:t>
            </a:r>
            <a:r>
              <a:rPr lang="en-US" altLang="zh-CN" sz="1600" b="1" dirty="0" err="1" smtClean="0">
                <a:solidFill>
                  <a:srgbClr val="000000"/>
                </a:solidFill>
                <a:latin typeface="Arial" pitchFamily="34" charset="0"/>
                <a:ea typeface="Arial-Rounded" panose="020B0500000000000000" pitchFamily="34" charset="-93"/>
                <a:cs typeface="Arial" pitchFamily="34" charset="0"/>
                <a:sym typeface="+mn-lt"/>
              </a:rPr>
              <a:t>ă</a:t>
            </a:r>
            <a:r>
              <a:rPr lang="en-US" altLang="zh-CN" sz="1600" b="1" dirty="0" err="1" smtClean="0">
                <a:solidFill>
                  <a:srgbClr val="0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</a:t>
            </a:r>
            <a:r>
              <a:rPr lang="en-US" altLang="zh-CN" sz="1600" b="1" dirty="0" smtClean="0">
                <a:solidFill>
                  <a:srgbClr val="0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600" b="1" dirty="0" err="1" smtClean="0">
                <a:solidFill>
                  <a:srgbClr val="0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bước</a:t>
            </a:r>
            <a:r>
              <a:rPr lang="en-US" altLang="zh-CN" sz="1600" b="1" dirty="0" smtClean="0">
                <a:solidFill>
                  <a:srgbClr val="0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600" b="1" dirty="0" err="1" smtClean="0">
                <a:solidFill>
                  <a:srgbClr val="0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1600" b="1" dirty="0" smtClean="0">
                <a:solidFill>
                  <a:srgbClr val="0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600" b="1" dirty="0" err="1" smtClean="0">
                <a:solidFill>
                  <a:srgbClr val="0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US" altLang="zh-CN" sz="1600" b="1" dirty="0" smtClean="0">
                <a:solidFill>
                  <a:srgbClr val="0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zh-CN" altLang="en-US" sz="1600" b="1" dirty="0">
              <a:solidFill>
                <a:srgbClr val="00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090128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vở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4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849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651612" y="614749"/>
            <a:ext cx="6616051" cy="500135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defTabSz="685783"/>
            <a:r>
              <a:rPr lang="en-US" sz="2800" b="1" dirty="0" err="1">
                <a:solidFill>
                  <a:prstClr val="white"/>
                </a:solidFill>
                <a:latin typeface="HP001 4 hàng" panose="020B0603050302020204" pitchFamily="34" charset="0"/>
              </a:rPr>
              <a:t>Thứ</a:t>
            </a:r>
            <a:r>
              <a:rPr lang="en-US" sz="2800" b="1" dirty="0">
                <a:solidFill>
                  <a:prstClr val="white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smtClean="0">
                <a:solidFill>
                  <a:prstClr val="white"/>
                </a:solidFill>
                <a:latin typeface="HP001 4 hàng" panose="020B0603050302020204" pitchFamily="34" charset="0"/>
              </a:rPr>
              <a:t>    </a:t>
            </a:r>
            <a:r>
              <a:rPr lang="en-US" sz="2800" b="1" dirty="0" err="1">
                <a:solidFill>
                  <a:prstClr val="white"/>
                </a:solidFill>
                <a:latin typeface="HP001 4 hàng" panose="020B0603050302020204" pitchFamily="34" charset="0"/>
              </a:rPr>
              <a:t>ngày</a:t>
            </a:r>
            <a:r>
              <a:rPr lang="en-US" sz="2800" b="1" dirty="0">
                <a:solidFill>
                  <a:prstClr val="white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smtClean="0">
                <a:solidFill>
                  <a:prstClr val="white"/>
                </a:solidFill>
                <a:latin typeface="HP001 4 hàng" panose="020B0603050302020204" pitchFamily="34" charset="0"/>
              </a:rPr>
              <a:t>    </a:t>
            </a:r>
            <a:r>
              <a:rPr lang="en-US" sz="2800" b="1" dirty="0" err="1">
                <a:solidFill>
                  <a:prstClr val="white"/>
                </a:solidFill>
                <a:latin typeface="HP001 4 hàng" panose="020B0603050302020204" pitchFamily="34" charset="0"/>
              </a:rPr>
              <a:t>tháng</a:t>
            </a:r>
            <a:r>
              <a:rPr lang="en-US" sz="2800" b="1" dirty="0">
                <a:solidFill>
                  <a:prstClr val="white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smtClean="0">
                <a:solidFill>
                  <a:prstClr val="white"/>
                </a:solidFill>
                <a:latin typeface="HP001 4 hàng" panose="020B0603050302020204" pitchFamily="34" charset="0"/>
              </a:rPr>
              <a:t>1 </a:t>
            </a:r>
            <a:r>
              <a:rPr lang="en-US" sz="2800" b="1" dirty="0" err="1">
                <a:solidFill>
                  <a:prstClr val="white"/>
                </a:solidFill>
                <a:latin typeface="HP001 4 hàng" panose="020B0603050302020204" pitchFamily="34" charset="0"/>
              </a:rPr>
              <a:t>năm</a:t>
            </a:r>
            <a:r>
              <a:rPr lang="en-US" sz="2800" b="1" dirty="0">
                <a:solidFill>
                  <a:prstClr val="white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smtClean="0">
                <a:solidFill>
                  <a:prstClr val="white"/>
                </a:solidFill>
                <a:latin typeface="HP001 4 hàng" panose="020B0603050302020204" pitchFamily="34" charset="0"/>
              </a:rPr>
              <a:t>2024</a:t>
            </a:r>
            <a:endParaRPr lang="en-US" sz="2800" b="1" dirty="0">
              <a:solidFill>
                <a:prstClr val="white"/>
              </a:solidFill>
              <a:latin typeface="HP001 4 hàng" panose="020B06030503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584338" y="1243400"/>
            <a:ext cx="2286000" cy="500135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defTabSz="685783"/>
            <a:r>
              <a:rPr lang="en-US" sz="2800" b="1" u="sng" dirty="0">
                <a:solidFill>
                  <a:prstClr val="white"/>
                </a:solidFill>
                <a:latin typeface="HP001 4 hàng" panose="020B0603050302020204" pitchFamily="34" charset="0"/>
              </a:rPr>
              <a:t>Tiếng Việt</a:t>
            </a:r>
          </a:p>
        </p:txBody>
      </p:sp>
      <p:sp>
        <p:nvSpPr>
          <p:cNvPr id="10" name="文本框 109"/>
          <p:cNvSpPr txBox="1"/>
          <p:nvPr/>
        </p:nvSpPr>
        <p:spPr>
          <a:xfrm>
            <a:off x="505827" y="2485147"/>
            <a:ext cx="71185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 smtClean="0">
                <a:solidFill>
                  <a:srgbClr val="F6D52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4.  </a:t>
            </a:r>
            <a:r>
              <a:rPr lang="en-US" altLang="zh-CN" sz="2000" b="1" dirty="0" err="1" smtClean="0">
                <a:solidFill>
                  <a:prstClr val="white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r>
              <a:rPr lang="en-US" altLang="zh-CN" sz="2000" b="1" dirty="0" smtClean="0">
                <a:solidFill>
                  <a:prstClr val="white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</a:t>
            </a:r>
            <a:r>
              <a:rPr lang="en-US" altLang="zh-CN" sz="2000" b="1" dirty="0" err="1" smtClean="0">
                <a:solidFill>
                  <a:prstClr val="white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2000" b="1" dirty="0" smtClean="0">
                <a:solidFill>
                  <a:prstClr val="white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</a:t>
            </a:r>
            <a:r>
              <a:rPr lang="en-US" altLang="zh-CN" sz="2000" b="1" dirty="0" err="1" smtClean="0">
                <a:solidFill>
                  <a:prstClr val="white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vở</a:t>
            </a:r>
            <a:r>
              <a:rPr lang="en-US" altLang="zh-CN" sz="2000" b="1" dirty="0" smtClean="0">
                <a:solidFill>
                  <a:prstClr val="white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</a:t>
            </a:r>
            <a:r>
              <a:rPr lang="en-US" altLang="zh-CN" sz="2000" b="1" dirty="0" err="1" smtClean="0">
                <a:solidFill>
                  <a:prstClr val="white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2000" b="1" dirty="0" smtClean="0">
                <a:solidFill>
                  <a:prstClr val="white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</a:t>
            </a:r>
            <a:r>
              <a:rPr lang="en-US" altLang="zh-CN" sz="2000" b="1" dirty="0" err="1" smtClean="0">
                <a:solidFill>
                  <a:prstClr val="white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trả</a:t>
            </a:r>
            <a:r>
              <a:rPr lang="en-US" altLang="zh-CN" sz="2000" b="1" dirty="0" smtClean="0">
                <a:solidFill>
                  <a:prstClr val="white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</a:t>
            </a:r>
            <a:r>
              <a:rPr lang="en-US" altLang="zh-CN" sz="2000" b="1" dirty="0" err="1" smtClean="0">
                <a:solidFill>
                  <a:prstClr val="white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lời</a:t>
            </a:r>
            <a:r>
              <a:rPr lang="en-US" altLang="zh-CN" sz="2000" b="1" dirty="0" smtClean="0">
                <a:solidFill>
                  <a:prstClr val="white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</a:t>
            </a:r>
            <a:r>
              <a:rPr lang="en-US" altLang="zh-CN" sz="2000" b="1" dirty="0" err="1" smtClean="0">
                <a:solidFill>
                  <a:prstClr val="white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cho</a:t>
            </a:r>
            <a:r>
              <a:rPr lang="en-US" altLang="zh-CN" sz="2000" b="1" dirty="0" smtClean="0">
                <a:solidFill>
                  <a:prstClr val="white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000" b="1" dirty="0" err="1" smtClean="0">
                <a:solidFill>
                  <a:prstClr val="white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2000" b="1" dirty="0" smtClean="0">
                <a:solidFill>
                  <a:prstClr val="white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</a:t>
            </a:r>
            <a:r>
              <a:rPr lang="en-US" altLang="zh-CN" sz="2000" b="1" dirty="0" err="1" smtClean="0">
                <a:solidFill>
                  <a:prstClr val="white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hỏi</a:t>
            </a:r>
            <a:r>
              <a:rPr lang="en-US" altLang="zh-CN" sz="2000" b="1" dirty="0" smtClean="0">
                <a:solidFill>
                  <a:prstClr val="white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a ở  </a:t>
            </a:r>
            <a:r>
              <a:rPr lang="en-US" altLang="zh-CN" sz="2000" b="1" dirty="0" err="1" smtClean="0">
                <a:solidFill>
                  <a:prstClr val="white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mục</a:t>
            </a:r>
            <a:r>
              <a:rPr lang="en-US" altLang="zh-CN" sz="2000" b="1" dirty="0" smtClean="0">
                <a:solidFill>
                  <a:prstClr val="white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3</a:t>
            </a:r>
            <a:endParaRPr lang="zh-CN" altLang="en-US" sz="2000" b="1" dirty="0">
              <a:solidFill>
                <a:prstClr val="white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1036414" y="3723877"/>
            <a:ext cx="6544456" cy="500135"/>
          </a:xfrm>
          <a:prstGeom prst="rect">
            <a:avLst/>
          </a:prstGeom>
          <a:noFill/>
        </p:spPr>
        <p:txBody>
          <a:bodyPr wrap="square" lIns="68579" tIns="34289" rIns="68579" bIns="34289" rtlCol="0">
            <a:spAutoFit/>
          </a:bodyPr>
          <a:lstStyle/>
          <a:p>
            <a:pPr defTabSz="685783"/>
            <a:r>
              <a:rPr lang="en-US" sz="2800" b="1" dirty="0" err="1" smtClean="0">
                <a:solidFill>
                  <a:prstClr val="white"/>
                </a:solidFill>
                <a:latin typeface="HP001 4 hàng" panose="020B0603050302020204" pitchFamily="34" charset="0"/>
              </a:rPr>
              <a:t>Ngày</a:t>
            </a:r>
            <a:r>
              <a:rPr lang="en-US" sz="2800" b="1" dirty="0" smtClean="0">
                <a:solidFill>
                  <a:prstClr val="white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 smtClean="0">
                <a:solidFill>
                  <a:prstClr val="white"/>
                </a:solidFill>
                <a:latin typeface="HP001 4 hàng" panose="020B0603050302020204" pitchFamily="34" charset="0"/>
              </a:rPr>
              <a:t>đầu</a:t>
            </a:r>
            <a:r>
              <a:rPr lang="en-US" sz="2800" b="1" dirty="0" smtClean="0">
                <a:solidFill>
                  <a:prstClr val="white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 smtClean="0">
                <a:solidFill>
                  <a:prstClr val="white"/>
                </a:solidFill>
                <a:latin typeface="HP001 4 hàng" panose="020B0603050302020204" pitchFamily="34" charset="0"/>
              </a:rPr>
              <a:t>đi</a:t>
            </a:r>
            <a:r>
              <a:rPr lang="en-US" sz="2800" b="1" dirty="0" smtClean="0">
                <a:solidFill>
                  <a:prstClr val="white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 smtClean="0">
                <a:solidFill>
                  <a:prstClr val="white"/>
                </a:solidFill>
                <a:latin typeface="HP001 4 hàng" panose="020B0603050302020204" pitchFamily="34" charset="0"/>
              </a:rPr>
              <a:t>học</a:t>
            </a:r>
            <a:r>
              <a:rPr lang="en-US" sz="2800" b="1" dirty="0" smtClean="0">
                <a:solidFill>
                  <a:prstClr val="white"/>
                </a:solidFill>
                <a:latin typeface="HP001 4 hàng" panose="020B0603050302020204" pitchFamily="34" charset="0"/>
              </a:rPr>
              <a:t>, Nam </a:t>
            </a:r>
            <a:r>
              <a:rPr lang="en-US" sz="2800" b="1" dirty="0" err="1" smtClean="0">
                <a:solidFill>
                  <a:prstClr val="white"/>
                </a:solidFill>
                <a:latin typeface="HP001 4 hàng" panose="020B0603050302020204" pitchFamily="34" charset="0"/>
              </a:rPr>
              <a:t>hồi</a:t>
            </a:r>
            <a:r>
              <a:rPr lang="en-US" sz="2800" b="1" dirty="0" smtClean="0">
                <a:solidFill>
                  <a:prstClr val="white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 smtClean="0">
                <a:solidFill>
                  <a:prstClr val="white"/>
                </a:solidFill>
                <a:latin typeface="HP001 4 hàng" panose="020B0603050302020204" pitchFamily="34" charset="0"/>
              </a:rPr>
              <a:t>hộp</a:t>
            </a:r>
            <a:r>
              <a:rPr lang="en-US" sz="2800" b="1" dirty="0" smtClean="0">
                <a:solidFill>
                  <a:prstClr val="white"/>
                </a:solidFill>
                <a:latin typeface="HP001 4 hàng" panose="020B0603050302020204" pitchFamily="34" charset="0"/>
              </a:rPr>
              <a:t> </a:t>
            </a:r>
            <a:r>
              <a:rPr lang="en-US" sz="2800" b="1" dirty="0" err="1" smtClean="0">
                <a:solidFill>
                  <a:prstClr val="white"/>
                </a:solidFill>
                <a:latin typeface="HP001 4 hàng" panose="020B0603050302020204" pitchFamily="34" charset="0"/>
              </a:rPr>
              <a:t>lắm</a:t>
            </a:r>
            <a:r>
              <a:rPr lang="en-US" sz="2800" b="1" dirty="0" smtClean="0">
                <a:solidFill>
                  <a:prstClr val="white"/>
                </a:solidFill>
                <a:latin typeface="HP001 4 hàng" panose="020B0603050302020204" pitchFamily="34" charset="0"/>
              </a:rPr>
              <a:t>.</a:t>
            </a:r>
            <a:endParaRPr lang="en-US" sz="2800" b="1" dirty="0">
              <a:solidFill>
                <a:prstClr val="white"/>
              </a:solidFill>
              <a:latin typeface="HP001 4 hàng" panose="020B0603050302020204" pitchFamily="34" charset="0"/>
            </a:endParaRPr>
          </a:p>
        </p:txBody>
      </p:sp>
      <p:sp>
        <p:nvSpPr>
          <p:cNvPr id="11" name="文本框 109"/>
          <p:cNvSpPr txBox="1"/>
          <p:nvPr/>
        </p:nvSpPr>
        <p:spPr>
          <a:xfrm>
            <a:off x="899592" y="3117036"/>
            <a:ext cx="71905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 smtClean="0">
                <a:solidFill>
                  <a:prstClr val="white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</a:t>
            </a:r>
            <a:r>
              <a:rPr lang="en-US" altLang="zh-CN" sz="2000" b="1" dirty="0" err="1" smtClean="0">
                <a:solidFill>
                  <a:prstClr val="white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Ngày</a:t>
            </a:r>
            <a:r>
              <a:rPr lang="en-US" altLang="zh-CN" sz="2000" b="1" dirty="0" smtClean="0">
                <a:solidFill>
                  <a:prstClr val="white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</a:t>
            </a:r>
            <a:r>
              <a:rPr lang="en-US" altLang="zh-CN" sz="2000" b="1" dirty="0" err="1" smtClean="0">
                <a:solidFill>
                  <a:prstClr val="white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đầu</a:t>
            </a:r>
            <a:r>
              <a:rPr lang="en-US" altLang="zh-CN" sz="2000" b="1" dirty="0" smtClean="0">
                <a:solidFill>
                  <a:prstClr val="white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</a:t>
            </a:r>
            <a:r>
              <a:rPr lang="en-US" altLang="zh-CN" sz="2000" b="1" dirty="0" err="1" smtClean="0">
                <a:solidFill>
                  <a:prstClr val="white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2000" b="1" dirty="0" smtClean="0">
                <a:solidFill>
                  <a:prstClr val="white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</a:t>
            </a:r>
            <a:r>
              <a:rPr lang="en-US" altLang="zh-CN" sz="2000" b="1" dirty="0" err="1" smtClean="0">
                <a:solidFill>
                  <a:prstClr val="white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2000" b="1" dirty="0" smtClean="0">
                <a:solidFill>
                  <a:prstClr val="white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Nam ( .  .   .) .</a:t>
            </a:r>
            <a:endParaRPr lang="zh-CN" altLang="en-US" sz="2000" b="1" dirty="0">
              <a:solidFill>
                <a:prstClr val="white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3" name="矩形 8">
            <a:extLst>
              <a:ext uri="{FF2B5EF4-FFF2-40B4-BE49-F238E27FC236}">
                <a16:creationId xmlns:a16="http://schemas.microsoft.com/office/drawing/2014/main" xmlns="" id="{BEF69370-038A-4CCC-B259-2DF7CD5468DF}"/>
              </a:ext>
            </a:extLst>
          </p:cNvPr>
          <p:cNvSpPr/>
          <p:nvPr/>
        </p:nvSpPr>
        <p:spPr>
          <a:xfrm>
            <a:off x="3749445" y="3132425"/>
            <a:ext cx="1421650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defTabSz="914400"/>
            <a:r>
              <a:rPr lang="en-US" altLang="zh-CN" sz="1800" b="1" dirty="0" err="1" smtClean="0">
                <a:solidFill>
                  <a:prstClr val="white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hồi</a:t>
            </a:r>
            <a:r>
              <a:rPr lang="en-US" altLang="zh-CN" sz="1800" b="1" dirty="0" smtClean="0">
                <a:solidFill>
                  <a:prstClr val="white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800" b="1" dirty="0" err="1" smtClean="0">
                <a:solidFill>
                  <a:prstClr val="white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hộp</a:t>
            </a:r>
            <a:r>
              <a:rPr lang="en-US" altLang="zh-CN" sz="1800" b="1" dirty="0" smtClean="0">
                <a:solidFill>
                  <a:prstClr val="white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800" b="1" dirty="0" err="1" smtClean="0">
                <a:solidFill>
                  <a:prstClr val="white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lắm</a:t>
            </a:r>
            <a:r>
              <a:rPr lang="en-US" altLang="zh-CN" sz="1800" b="1" dirty="0" smtClean="0">
                <a:solidFill>
                  <a:prstClr val="white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zh-CN" altLang="en-US" sz="1800" b="1" dirty="0">
              <a:solidFill>
                <a:prstClr val="white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716031" y="1786784"/>
            <a:ext cx="590835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783">
              <a:defRPr/>
            </a:pPr>
            <a:r>
              <a:rPr lang="en-US" sz="2000" b="1" kern="0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000" b="1" kern="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000" b="1" kern="0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241+ 242:  </a:t>
            </a:r>
            <a:r>
              <a:rPr lang="en-US" sz="2000" b="1" kern="0" dirty="0" err="1">
                <a:solidFill>
                  <a:prstClr val="white"/>
                </a:solidFill>
                <a:latin typeface="Times New Roman" panose="02020603050405020304" charset="0"/>
                <a:cs typeface="Times New Roman" panose="02020603050405020304" charset="0"/>
              </a:rPr>
              <a:t>Bài</a:t>
            </a:r>
            <a:r>
              <a:rPr lang="en-US" sz="2000" b="1" kern="0" dirty="0">
                <a:solidFill>
                  <a:prstClr val="white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000" b="1" kern="0" dirty="0" smtClean="0">
                <a:solidFill>
                  <a:prstClr val="white"/>
                </a:solidFill>
                <a:latin typeface="Times New Roman" panose="02020603050405020304" charset="0"/>
                <a:cs typeface="Times New Roman" panose="02020603050405020304" charset="0"/>
              </a:rPr>
              <a:t>1:</a:t>
            </a:r>
            <a:r>
              <a:rPr lang="en-US" sz="2000" b="1" kern="0" dirty="0" smtClean="0">
                <a:solidFill>
                  <a:prstClr val="white"/>
                </a:solidFill>
                <a:latin typeface="Tw Cen MT" pitchFamily="34" charset="0"/>
                <a:cs typeface="Times New Roman" pitchFamily="18" charset="0"/>
              </a:rPr>
              <a:t> </a:t>
            </a:r>
            <a:r>
              <a:rPr lang="en-US" sz="2800" b="1" kern="0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Nụ</a:t>
            </a:r>
            <a:r>
              <a:rPr lang="en-US" sz="2800" b="1" kern="0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kern="0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hôn</a:t>
            </a:r>
            <a:r>
              <a:rPr lang="en-US" sz="2800" b="1" kern="0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kern="0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2800" b="1" kern="0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kern="0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bàn</a:t>
            </a:r>
            <a:r>
              <a:rPr lang="en-US" sz="2800" b="1" kern="0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kern="0" dirty="0" err="1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tay</a:t>
            </a:r>
            <a:endParaRPr lang="en-US" sz="2800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5769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xmlns="" id="{27C78D3E-DE5B-4098-A02B-EF0192F8D4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49491" y="546129"/>
            <a:ext cx="4045018" cy="40512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23552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461;p28"/>
          <p:cNvSpPr txBox="1"/>
          <p:nvPr/>
        </p:nvSpPr>
        <p:spPr>
          <a:xfrm>
            <a:off x="2057400" y="1563667"/>
            <a:ext cx="5029200" cy="78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3" tIns="91423" rIns="91423" bIns="91423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937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hivo Light"/>
              <a:buChar char="༝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1pPr>
            <a:lvl2pPr marL="914400" marR="0" lvl="1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2pPr>
            <a:lvl3pPr marL="1371600" marR="0" lvl="2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3pPr>
            <a:lvl4pPr marL="1828800" marR="0" lvl="3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4pPr>
            <a:lvl5pPr marL="2286000" marR="0" lvl="4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5pPr>
            <a:lvl6pPr marL="2743200" marR="0" lvl="5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6pPr>
            <a:lvl7pPr marL="3200400" marR="0" lvl="6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7pPr>
            <a:lvl8pPr marL="3657600" marR="0" lvl="7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8pPr>
            <a:lvl9pPr marL="4114800" marR="0" lvl="8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9pPr>
          </a:lstStyle>
          <a:p>
            <a:pPr marL="0" indent="0" algn="ctr">
              <a:buClr>
                <a:srgbClr val="4472C4"/>
              </a:buClr>
              <a:buFont typeface="Chivo Light"/>
              <a:buNone/>
            </a:pPr>
            <a:r>
              <a:rPr lang="en-US" sz="10400" b="1" kern="0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Tiết</a:t>
            </a:r>
            <a:r>
              <a:rPr lang="en-US" sz="10400" b="1" kern="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10400" b="1" kern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  <a:endParaRPr lang="en-US" sz="10400" b="1" kern="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6243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8381004" y="1486111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242852" y="1792762"/>
            <a:ext cx="35884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Ôn</a:t>
            </a:r>
            <a:r>
              <a:rPr lang="en-US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</a:p>
          <a:p>
            <a:pPr algn="ctr"/>
            <a:r>
              <a:rPr lang="en-US" altLang="zh-CN" sz="4400" b="1" dirty="0" err="1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Khởi</a:t>
            </a:r>
            <a:r>
              <a:rPr lang="en-US" altLang="zh-CN" sz="4400" b="1" dirty="0" smtClean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động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445315" y="930218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1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40" name="图片 7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671308" y="1054507"/>
            <a:ext cx="2883565" cy="279061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750"/>
                            </p:stCondLst>
                            <p:childTnLst>
                              <p:par>
                                <p:cTn id="5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500"/>
                            </p:stCondLst>
                            <p:childTnLst>
                              <p:par>
                                <p:cTn id="57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58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7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7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7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7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5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0" grpId="0"/>
      <p:bldP spid="110" grpId="1"/>
      <p:bldP spid="4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429944" y="69571"/>
            <a:ext cx="3964583" cy="461665"/>
            <a:chOff x="4739908" y="119181"/>
            <a:chExt cx="5286110" cy="615554"/>
          </a:xfrm>
        </p:grpSpPr>
        <p:sp>
          <p:nvSpPr>
            <p:cNvPr id="13" name="Rectangle 12"/>
            <p:cNvSpPr/>
            <p:nvPr/>
          </p:nvSpPr>
          <p:spPr>
            <a:xfrm>
              <a:off x="5271041" y="119181"/>
              <a:ext cx="4754977" cy="615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defTabSz="685783"/>
              <a:r>
                <a:rPr lang="en-US" sz="2400" b="1" dirty="0">
                  <a:solidFill>
                    <a:srgbClr val="A0A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vi-VN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</a:t>
              </a:r>
              <a:r>
                <a:rPr lang="en-US" sz="2400" b="1" dirty="0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</a:t>
              </a:r>
              <a:r>
                <a:rPr lang="en-US" sz="2400" b="1" dirty="0">
                  <a:solidFill>
                    <a:srgbClr val="FF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Ò</a:t>
              </a:r>
              <a:r>
                <a:rPr lang="en-US" sz="24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>
                  <a:solidFill>
                    <a:srgbClr val="00B05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</a:t>
              </a:r>
              <a:r>
                <a:rPr lang="en-US" sz="2400" b="1" dirty="0">
                  <a:solidFill>
                    <a:srgbClr val="0070C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</a:t>
              </a:r>
              <a:r>
                <a:rPr lang="vi-VN" sz="2400" b="1" dirty="0">
                  <a:solidFill>
                    <a:srgbClr val="7030A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Ơ</a:t>
              </a:r>
              <a:r>
                <a:rPr lang="en-US" sz="2400" b="1" dirty="0">
                  <a:solidFill>
                    <a:srgbClr val="FF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I</a:t>
              </a:r>
              <a:r>
                <a:rPr lang="en-US" sz="24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Ghép</a:t>
              </a:r>
              <a:r>
                <a:rPr lang="en-US" sz="24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từ</a:t>
              </a:r>
              <a:r>
                <a:rPr lang="en-US" sz="2400" b="1" dirty="0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2400" b="1" dirty="0" err="1">
                  <a:solidFill>
                    <a:prstClr val="black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ngữ</a:t>
              </a:r>
              <a:endParaRPr lang="en-US" sz="2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" name="Oval 13"/>
            <p:cNvSpPr/>
            <p:nvPr/>
          </p:nvSpPr>
          <p:spPr>
            <a:xfrm>
              <a:off x="4739908" y="163365"/>
              <a:ext cx="449647" cy="449646"/>
            </a:xfrm>
            <a:prstGeom prst="ellipse">
              <a:avLst/>
            </a:prstGeom>
            <a:solidFill>
              <a:srgbClr val="00BFF5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83"/>
              <a:r>
                <a:rPr lang="en-US" sz="2100" b="1">
                  <a:solidFill>
                    <a:prstClr val="white"/>
                  </a:solidFill>
                </a:rPr>
                <a:t>9</a:t>
              </a:r>
            </a:p>
          </p:txBody>
        </p:sp>
      </p:grpSp>
      <p:sp>
        <p:nvSpPr>
          <p:cNvPr id="16" name="Rectangle 15"/>
          <p:cNvSpPr/>
          <p:nvPr/>
        </p:nvSpPr>
        <p:spPr>
          <a:xfrm>
            <a:off x="74142" y="531236"/>
            <a:ext cx="8920142" cy="377024"/>
          </a:xfrm>
          <a:prstGeom prst="rect">
            <a:avLst/>
          </a:prstGeom>
        </p:spPr>
        <p:txBody>
          <a:bodyPr wrap="square" lIns="68579" tIns="34289" rIns="68579" bIns="34289">
            <a:spAutoFit/>
          </a:bodyPr>
          <a:lstStyle/>
          <a:p>
            <a:pPr defTabSz="685783">
              <a:spcAft>
                <a:spcPts val="375"/>
              </a:spcAft>
            </a:pPr>
            <a:r>
              <a:rPr lang="en-US" sz="2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20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mối</a:t>
            </a:r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liên</a:t>
            </a:r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0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chỉnh</a:t>
            </a:r>
            <a:r>
              <a:rPr lang="en-US" sz="2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2000" b="1" dirty="0" smtClean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3" name="Rectangle: Rounded Corners 2"/>
          <p:cNvSpPr/>
          <p:nvPr/>
        </p:nvSpPr>
        <p:spPr>
          <a:xfrm>
            <a:off x="222423" y="1544043"/>
            <a:ext cx="1837310" cy="534685"/>
          </a:xfrm>
          <a:prstGeom prst="roundRect">
            <a:avLst>
              <a:gd name="adj" fmla="val 27381"/>
            </a:avLst>
          </a:prstGeom>
          <a:solidFill>
            <a:srgbClr val="FFFF00"/>
          </a:solidFill>
          <a:ln w="28575">
            <a:solidFill>
              <a:schemeClr val="bg2">
                <a:lumMod val="50000"/>
              </a:schemeClr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defTabSz="685783"/>
            <a:r>
              <a:rPr lang="en-US" sz="800" dirty="0" smtClean="0">
                <a:solidFill>
                  <a:srgbClr val="FFC000"/>
                </a:solidFill>
              </a:rPr>
              <a:t>2</a:t>
            </a:r>
            <a:r>
              <a:rPr lang="en-US" sz="2700" dirty="0" smtClean="0">
                <a:solidFill>
                  <a:srgbClr val="FF0000"/>
                </a:solidFill>
              </a:rPr>
              <a:t> </a:t>
            </a:r>
            <a:r>
              <a:rPr lang="en-US" sz="2700" dirty="0" err="1" smtClean="0">
                <a:solidFill>
                  <a:srgbClr val="FF0000"/>
                </a:solidFill>
              </a:rPr>
              <a:t>Chậm</a:t>
            </a:r>
            <a:r>
              <a:rPr lang="en-US" sz="2700" dirty="0" smtClean="0">
                <a:solidFill>
                  <a:srgbClr val="FF0000"/>
                </a:solidFill>
              </a:rPr>
              <a:t> </a:t>
            </a:r>
            <a:r>
              <a:rPr lang="en-US" sz="2700" dirty="0" err="1" smtClean="0">
                <a:solidFill>
                  <a:srgbClr val="FF0000"/>
                </a:solidFill>
              </a:rPr>
              <a:t>như</a:t>
            </a:r>
            <a:endParaRPr lang="en-US" sz="2700" dirty="0">
              <a:solidFill>
                <a:srgbClr val="FF0000"/>
              </a:solidFill>
            </a:endParaRPr>
          </a:p>
        </p:txBody>
      </p:sp>
      <p:sp>
        <p:nvSpPr>
          <p:cNvPr id="17" name="Rectangle: Rounded Corners 16"/>
          <p:cNvSpPr/>
          <p:nvPr/>
        </p:nvSpPr>
        <p:spPr>
          <a:xfrm rot="20990521">
            <a:off x="2548513" y="1558942"/>
            <a:ext cx="1629788" cy="534685"/>
          </a:xfrm>
          <a:prstGeom prst="roundRect">
            <a:avLst>
              <a:gd name="adj" fmla="val 27381"/>
            </a:avLst>
          </a:prstGeom>
          <a:solidFill>
            <a:srgbClr val="FF00FF"/>
          </a:solidFill>
          <a:ln w="28575">
            <a:solidFill>
              <a:schemeClr val="bg2">
                <a:lumMod val="50000"/>
              </a:schemeClr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685783"/>
            <a:r>
              <a:rPr lang="en-US" sz="2700" dirty="0" err="1" smtClean="0">
                <a:solidFill>
                  <a:prstClr val="white"/>
                </a:solidFill>
              </a:rPr>
              <a:t>sên</a:t>
            </a:r>
            <a:endParaRPr lang="en-US" sz="2700" dirty="0">
              <a:solidFill>
                <a:prstClr val="white"/>
              </a:solidFill>
            </a:endParaRPr>
          </a:p>
        </p:txBody>
      </p:sp>
      <p:sp>
        <p:nvSpPr>
          <p:cNvPr id="18" name="Rectangle: Rounded Corners 17"/>
          <p:cNvSpPr/>
          <p:nvPr/>
        </p:nvSpPr>
        <p:spPr>
          <a:xfrm>
            <a:off x="4631314" y="1470766"/>
            <a:ext cx="1629788" cy="534685"/>
          </a:xfrm>
          <a:prstGeom prst="roundRect">
            <a:avLst>
              <a:gd name="adj" fmla="val 27381"/>
            </a:avLst>
          </a:prstGeom>
          <a:solidFill>
            <a:srgbClr val="92D050"/>
          </a:solidFill>
          <a:ln w="28575">
            <a:solidFill>
              <a:schemeClr val="bg2">
                <a:lumMod val="50000"/>
              </a:schemeClr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defTabSz="685783"/>
            <a:r>
              <a:rPr lang="en-US" sz="800" dirty="0" smtClean="0">
                <a:solidFill>
                  <a:schemeClr val="tx2"/>
                </a:solidFill>
              </a:rPr>
              <a:t>3</a:t>
            </a:r>
            <a:r>
              <a:rPr lang="en-US" sz="2700" dirty="0" smtClean="0">
                <a:solidFill>
                  <a:schemeClr val="tx2"/>
                </a:solidFill>
              </a:rPr>
              <a:t>  </a:t>
            </a:r>
            <a:r>
              <a:rPr lang="en-US" sz="2700" dirty="0" err="1" smtClean="0">
                <a:solidFill>
                  <a:srgbClr val="FF0000"/>
                </a:solidFill>
              </a:rPr>
              <a:t>Yếu</a:t>
            </a:r>
            <a:r>
              <a:rPr lang="en-US" sz="2700" dirty="0" smtClean="0">
                <a:solidFill>
                  <a:srgbClr val="FF0000"/>
                </a:solidFill>
              </a:rPr>
              <a:t> </a:t>
            </a:r>
            <a:r>
              <a:rPr lang="en-US" sz="2700" dirty="0" err="1" smtClean="0">
                <a:solidFill>
                  <a:srgbClr val="FF0000"/>
                </a:solidFill>
              </a:rPr>
              <a:t>như</a:t>
            </a:r>
            <a:endParaRPr lang="en-US" sz="2700" dirty="0">
              <a:solidFill>
                <a:srgbClr val="FF0000"/>
              </a:solidFill>
            </a:endParaRPr>
          </a:p>
        </p:txBody>
      </p:sp>
      <p:sp>
        <p:nvSpPr>
          <p:cNvPr id="19" name="Rectangle: Rounded Corners 18"/>
          <p:cNvSpPr/>
          <p:nvPr/>
        </p:nvSpPr>
        <p:spPr>
          <a:xfrm rot="20310642">
            <a:off x="6694567" y="1544044"/>
            <a:ext cx="1831508" cy="534685"/>
          </a:xfrm>
          <a:prstGeom prst="roundRect">
            <a:avLst>
              <a:gd name="adj" fmla="val 27381"/>
            </a:avLst>
          </a:prstGeom>
          <a:solidFill>
            <a:srgbClr val="CC00FF"/>
          </a:solidFill>
          <a:ln w="28575">
            <a:solidFill>
              <a:schemeClr val="bg2">
                <a:lumMod val="50000"/>
              </a:schemeClr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685783"/>
            <a:r>
              <a:rPr lang="en-US" sz="2700" dirty="0" err="1" smtClean="0">
                <a:solidFill>
                  <a:prstClr val="black"/>
                </a:solidFill>
              </a:rPr>
              <a:t>sóc</a:t>
            </a:r>
            <a:endParaRPr lang="en-US" sz="2700" dirty="0">
              <a:solidFill>
                <a:prstClr val="black"/>
              </a:solidFill>
            </a:endParaRPr>
          </a:p>
        </p:txBody>
      </p:sp>
      <p:sp>
        <p:nvSpPr>
          <p:cNvPr id="20" name="Rectangle: Rounded Corners 19"/>
          <p:cNvSpPr/>
          <p:nvPr/>
        </p:nvSpPr>
        <p:spPr>
          <a:xfrm>
            <a:off x="828294" y="2782533"/>
            <a:ext cx="1904207" cy="534685"/>
          </a:xfrm>
          <a:prstGeom prst="roundRect">
            <a:avLst>
              <a:gd name="adj" fmla="val 27381"/>
            </a:avLst>
          </a:prstGeom>
          <a:solidFill>
            <a:srgbClr val="00B0F0"/>
          </a:solidFill>
          <a:ln w="28575">
            <a:solidFill>
              <a:schemeClr val="bg2">
                <a:lumMod val="50000"/>
              </a:schemeClr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defTabSz="685783"/>
            <a:r>
              <a:rPr lang="en-US" sz="800" dirty="0" smtClean="0">
                <a:solidFill>
                  <a:srgbClr val="FF0000"/>
                </a:solidFill>
              </a:rPr>
              <a:t>4  </a:t>
            </a:r>
            <a:r>
              <a:rPr lang="en-US" sz="2700" dirty="0" err="1" smtClean="0">
                <a:solidFill>
                  <a:srgbClr val="FF0000"/>
                </a:solidFill>
              </a:rPr>
              <a:t>Nhát</a:t>
            </a:r>
            <a:r>
              <a:rPr lang="en-US" sz="2700" dirty="0" smtClean="0">
                <a:solidFill>
                  <a:srgbClr val="FF0000"/>
                </a:solidFill>
              </a:rPr>
              <a:t> </a:t>
            </a:r>
            <a:r>
              <a:rPr lang="en-US" sz="2700" dirty="0" err="1" smtClean="0">
                <a:solidFill>
                  <a:srgbClr val="FF0000"/>
                </a:solidFill>
              </a:rPr>
              <a:t>như</a:t>
            </a:r>
            <a:endParaRPr lang="en-US" sz="2700" dirty="0">
              <a:solidFill>
                <a:srgbClr val="FF0000"/>
              </a:solidFill>
            </a:endParaRPr>
          </a:p>
        </p:txBody>
      </p:sp>
      <p:sp>
        <p:nvSpPr>
          <p:cNvPr id="21" name="Rectangle: Rounded Corners 20"/>
          <p:cNvSpPr/>
          <p:nvPr/>
        </p:nvSpPr>
        <p:spPr>
          <a:xfrm rot="20604308">
            <a:off x="3170814" y="2670745"/>
            <a:ext cx="1629788" cy="534685"/>
          </a:xfrm>
          <a:prstGeom prst="roundRect">
            <a:avLst>
              <a:gd name="adj" fmla="val 27381"/>
            </a:avLst>
          </a:prstGeom>
          <a:solidFill>
            <a:schemeClr val="tx2">
              <a:lumMod val="50000"/>
            </a:schemeClr>
          </a:solidFill>
          <a:ln w="28575">
            <a:solidFill>
              <a:schemeClr val="bg2">
                <a:lumMod val="50000"/>
              </a:schemeClr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685783"/>
            <a:r>
              <a:rPr lang="en-US" sz="2700" dirty="0" err="1" smtClean="0">
                <a:solidFill>
                  <a:prstClr val="white"/>
                </a:solidFill>
              </a:rPr>
              <a:t>rùa</a:t>
            </a:r>
            <a:endParaRPr lang="en-US" sz="2700" dirty="0">
              <a:solidFill>
                <a:prstClr val="white"/>
              </a:solidFill>
            </a:endParaRPr>
          </a:p>
        </p:txBody>
      </p:sp>
      <p:sp>
        <p:nvSpPr>
          <p:cNvPr id="25" name="Rectangle: Rounded Corners 24"/>
          <p:cNvSpPr/>
          <p:nvPr/>
        </p:nvSpPr>
        <p:spPr>
          <a:xfrm>
            <a:off x="5929672" y="2782532"/>
            <a:ext cx="1831508" cy="534685"/>
          </a:xfrm>
          <a:prstGeom prst="roundRect">
            <a:avLst>
              <a:gd name="adj" fmla="val 27381"/>
            </a:avLst>
          </a:prstGeom>
          <a:solidFill>
            <a:srgbClr val="00B0F0"/>
          </a:solidFill>
          <a:ln w="28575">
            <a:solidFill>
              <a:schemeClr val="bg2">
                <a:lumMod val="50000"/>
              </a:schemeClr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defTabSz="685783"/>
            <a:r>
              <a:rPr lang="en-US" sz="800" dirty="0" smtClean="0">
                <a:solidFill>
                  <a:prstClr val="black"/>
                </a:solidFill>
              </a:rPr>
              <a:t>5       </a:t>
            </a:r>
            <a:r>
              <a:rPr lang="en-US" sz="2700" dirty="0" err="1" smtClean="0">
                <a:solidFill>
                  <a:prstClr val="black"/>
                </a:solidFill>
              </a:rPr>
              <a:t>Khỏe</a:t>
            </a:r>
            <a:r>
              <a:rPr lang="en-US" sz="2700" dirty="0" smtClean="0">
                <a:solidFill>
                  <a:prstClr val="black"/>
                </a:solidFill>
              </a:rPr>
              <a:t> </a:t>
            </a:r>
            <a:r>
              <a:rPr lang="en-US" sz="2700" dirty="0" err="1" smtClean="0">
                <a:solidFill>
                  <a:prstClr val="black"/>
                </a:solidFill>
              </a:rPr>
              <a:t>như</a:t>
            </a:r>
            <a:endParaRPr lang="en-US" sz="2700" dirty="0">
              <a:solidFill>
                <a:prstClr val="black"/>
              </a:solidFill>
            </a:endParaRPr>
          </a:p>
        </p:txBody>
      </p:sp>
      <p:sp>
        <p:nvSpPr>
          <p:cNvPr id="26" name="Rectangle: Rounded Corners 25"/>
          <p:cNvSpPr/>
          <p:nvPr/>
        </p:nvSpPr>
        <p:spPr>
          <a:xfrm>
            <a:off x="6261102" y="3757799"/>
            <a:ext cx="1831508" cy="534685"/>
          </a:xfrm>
          <a:prstGeom prst="roundRect">
            <a:avLst>
              <a:gd name="adj" fmla="val 27381"/>
            </a:avLst>
          </a:prstGeom>
          <a:solidFill>
            <a:srgbClr val="FFC000"/>
          </a:solidFill>
          <a:ln w="28575">
            <a:solidFill>
              <a:schemeClr val="bg2">
                <a:lumMod val="50000"/>
              </a:schemeClr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685783"/>
            <a:r>
              <a:rPr lang="en-US" sz="2700" dirty="0" err="1" smtClean="0">
                <a:solidFill>
                  <a:prstClr val="black"/>
                </a:solidFill>
              </a:rPr>
              <a:t>thỏ</a:t>
            </a:r>
            <a:r>
              <a:rPr lang="en-US" sz="2700" dirty="0" smtClean="0">
                <a:solidFill>
                  <a:prstClr val="black"/>
                </a:solidFill>
              </a:rPr>
              <a:t> </a:t>
            </a:r>
            <a:r>
              <a:rPr lang="en-US" sz="2700" dirty="0" err="1" smtClean="0">
                <a:solidFill>
                  <a:prstClr val="black"/>
                </a:solidFill>
              </a:rPr>
              <a:t>đế</a:t>
            </a:r>
            <a:endParaRPr lang="en-US" sz="2700" dirty="0">
              <a:solidFill>
                <a:prstClr val="black"/>
              </a:solidFill>
            </a:endParaRPr>
          </a:p>
        </p:txBody>
      </p:sp>
      <p:sp>
        <p:nvSpPr>
          <p:cNvPr id="29" name="Rectangle: Rounded Corners 28"/>
          <p:cNvSpPr/>
          <p:nvPr/>
        </p:nvSpPr>
        <p:spPr>
          <a:xfrm>
            <a:off x="3509263" y="4181225"/>
            <a:ext cx="1831508" cy="534685"/>
          </a:xfrm>
          <a:prstGeom prst="roundRect">
            <a:avLst>
              <a:gd name="adj" fmla="val 27381"/>
            </a:avLst>
          </a:prstGeom>
          <a:solidFill>
            <a:srgbClr val="00FF00"/>
          </a:solidFill>
          <a:ln w="28575">
            <a:solidFill>
              <a:schemeClr val="bg2">
                <a:lumMod val="50000"/>
              </a:schemeClr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685783"/>
            <a:r>
              <a:rPr lang="en-US" sz="2700" dirty="0" err="1" smtClean="0">
                <a:solidFill>
                  <a:prstClr val="black"/>
                </a:solidFill>
              </a:rPr>
              <a:t>voi</a:t>
            </a:r>
            <a:endParaRPr lang="en-US" sz="2700" dirty="0">
              <a:solidFill>
                <a:prstClr val="black"/>
              </a:solidFill>
            </a:endParaRPr>
          </a:p>
        </p:txBody>
      </p:sp>
      <p:sp>
        <p:nvSpPr>
          <p:cNvPr id="30" name="Rectangle: Rounded Corners 29"/>
          <p:cNvSpPr/>
          <p:nvPr/>
        </p:nvSpPr>
        <p:spPr>
          <a:xfrm rot="569722">
            <a:off x="816261" y="3963247"/>
            <a:ext cx="2097338" cy="534685"/>
          </a:xfrm>
          <a:prstGeom prst="roundRect">
            <a:avLst>
              <a:gd name="adj" fmla="val 27381"/>
            </a:avLst>
          </a:prstGeom>
          <a:solidFill>
            <a:srgbClr val="006666"/>
          </a:solidFill>
          <a:ln w="28575">
            <a:solidFill>
              <a:schemeClr val="bg2">
                <a:lumMod val="50000"/>
              </a:schemeClr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defTabSz="685783"/>
            <a:r>
              <a:rPr lang="en-US" sz="800" dirty="0" smtClean="0">
                <a:solidFill>
                  <a:srgbClr val="00B050"/>
                </a:solidFill>
              </a:rPr>
              <a:t>1           </a:t>
            </a:r>
            <a:r>
              <a:rPr lang="en-US" sz="2700" dirty="0" err="1" smtClean="0">
                <a:solidFill>
                  <a:prstClr val="white"/>
                </a:solidFill>
              </a:rPr>
              <a:t>Nhanh</a:t>
            </a:r>
            <a:r>
              <a:rPr lang="en-US" sz="2700" dirty="0" smtClean="0">
                <a:solidFill>
                  <a:prstClr val="white"/>
                </a:solidFill>
              </a:rPr>
              <a:t> </a:t>
            </a:r>
            <a:r>
              <a:rPr lang="en-US" sz="2700" dirty="0" err="1" smtClean="0">
                <a:solidFill>
                  <a:prstClr val="white"/>
                </a:solidFill>
              </a:rPr>
              <a:t>như</a:t>
            </a:r>
            <a:endParaRPr lang="en-US" sz="2700" dirty="0">
              <a:solidFill>
                <a:prstClr val="white"/>
              </a:solidFill>
            </a:endParaRPr>
          </a:p>
        </p:txBody>
      </p:sp>
      <p:sp>
        <p:nvSpPr>
          <p:cNvPr id="4" name="Freeform: Shape 3"/>
          <p:cNvSpPr/>
          <p:nvPr/>
        </p:nvSpPr>
        <p:spPr>
          <a:xfrm>
            <a:off x="2882900" y="2139856"/>
            <a:ext cx="3886200" cy="2273300"/>
          </a:xfrm>
          <a:custGeom>
            <a:avLst/>
            <a:gdLst>
              <a:gd name="connsiteX0" fmla="*/ 0 w 5181600"/>
              <a:gd name="connsiteY0" fmla="*/ 3031067 h 3031067"/>
              <a:gd name="connsiteX1" fmla="*/ 914400 w 5181600"/>
              <a:gd name="connsiteY1" fmla="*/ 2048933 h 3031067"/>
              <a:gd name="connsiteX2" fmla="*/ 3115733 w 5181600"/>
              <a:gd name="connsiteY2" fmla="*/ 1456267 h 3031067"/>
              <a:gd name="connsiteX3" fmla="*/ 3623733 w 5181600"/>
              <a:gd name="connsiteY3" fmla="*/ 423333 h 3031067"/>
              <a:gd name="connsiteX4" fmla="*/ 5181600 w 5181600"/>
              <a:gd name="connsiteY4" fmla="*/ 0 h 30310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5181600" h="3031067">
                <a:moveTo>
                  <a:pt x="0" y="3031067"/>
                </a:moveTo>
                <a:cubicBezTo>
                  <a:pt x="197555" y="2671233"/>
                  <a:pt x="395111" y="2311400"/>
                  <a:pt x="914400" y="2048933"/>
                </a:cubicBezTo>
                <a:cubicBezTo>
                  <a:pt x="1433689" y="1786466"/>
                  <a:pt x="2664178" y="1727200"/>
                  <a:pt x="3115733" y="1456267"/>
                </a:cubicBezTo>
                <a:cubicBezTo>
                  <a:pt x="3567289" y="1185334"/>
                  <a:pt x="3279422" y="666044"/>
                  <a:pt x="3623733" y="423333"/>
                </a:cubicBezTo>
                <a:cubicBezTo>
                  <a:pt x="3968044" y="180622"/>
                  <a:pt x="4574822" y="90311"/>
                  <a:pt x="5181600" y="0"/>
                </a:cubicBezTo>
              </a:path>
            </a:pathLst>
          </a:custGeom>
          <a:noFill/>
          <a:ln w="28575"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685783"/>
            <a:endParaRPr lang="en-US" sz="1400">
              <a:solidFill>
                <a:prstClr val="white"/>
              </a:solidFill>
            </a:endParaRPr>
          </a:p>
        </p:txBody>
      </p:sp>
      <p:sp>
        <p:nvSpPr>
          <p:cNvPr id="31" name="Freeform: Shape 30"/>
          <p:cNvSpPr/>
          <p:nvPr/>
        </p:nvSpPr>
        <p:spPr>
          <a:xfrm>
            <a:off x="2101652" y="1806539"/>
            <a:ext cx="1116419" cy="1372239"/>
          </a:xfrm>
          <a:custGeom>
            <a:avLst/>
            <a:gdLst>
              <a:gd name="connsiteX0" fmla="*/ 0 w 1488558"/>
              <a:gd name="connsiteY0" fmla="*/ 0 h 1829652"/>
              <a:gd name="connsiteX1" fmla="*/ 212651 w 1488558"/>
              <a:gd name="connsiteY1" fmla="*/ 659219 h 1829652"/>
              <a:gd name="connsiteX2" fmla="*/ 935665 w 1488558"/>
              <a:gd name="connsiteY2" fmla="*/ 967563 h 1829652"/>
              <a:gd name="connsiteX3" fmla="*/ 1158949 w 1488558"/>
              <a:gd name="connsiteY3" fmla="*/ 1743739 h 1829652"/>
              <a:gd name="connsiteX4" fmla="*/ 1488558 w 1488558"/>
              <a:gd name="connsiteY4" fmla="*/ 1775637 h 18296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88558" h="1829652">
                <a:moveTo>
                  <a:pt x="0" y="0"/>
                </a:moveTo>
                <a:cubicBezTo>
                  <a:pt x="28353" y="248979"/>
                  <a:pt x="56707" y="497959"/>
                  <a:pt x="212651" y="659219"/>
                </a:cubicBezTo>
                <a:cubicBezTo>
                  <a:pt x="368595" y="820480"/>
                  <a:pt x="777949" y="786810"/>
                  <a:pt x="935665" y="967563"/>
                </a:cubicBezTo>
                <a:cubicBezTo>
                  <a:pt x="1093381" y="1148316"/>
                  <a:pt x="1066800" y="1609060"/>
                  <a:pt x="1158949" y="1743739"/>
                </a:cubicBezTo>
                <a:cubicBezTo>
                  <a:pt x="1251098" y="1878418"/>
                  <a:pt x="1369828" y="1827027"/>
                  <a:pt x="1488558" y="1775637"/>
                </a:cubicBezTo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685783"/>
            <a:endParaRPr lang="en-US" sz="1400">
              <a:solidFill>
                <a:prstClr val="white"/>
              </a:solidFill>
            </a:endParaRPr>
          </a:p>
        </p:txBody>
      </p:sp>
      <p:sp>
        <p:nvSpPr>
          <p:cNvPr id="32" name="Freeform: Shape 31"/>
          <p:cNvSpPr/>
          <p:nvPr/>
        </p:nvSpPr>
        <p:spPr>
          <a:xfrm>
            <a:off x="2506102" y="3018070"/>
            <a:ext cx="3747977" cy="956930"/>
          </a:xfrm>
          <a:custGeom>
            <a:avLst/>
            <a:gdLst>
              <a:gd name="connsiteX0" fmla="*/ 0 w 4997303"/>
              <a:gd name="connsiteY0" fmla="*/ 0 h 1275907"/>
              <a:gd name="connsiteX1" fmla="*/ 329610 w 4997303"/>
              <a:gd name="connsiteY1" fmla="*/ 744279 h 1275907"/>
              <a:gd name="connsiteX2" fmla="*/ 1382233 w 4997303"/>
              <a:gd name="connsiteY2" fmla="*/ 1148316 h 1275907"/>
              <a:gd name="connsiteX3" fmla="*/ 3912782 w 4997303"/>
              <a:gd name="connsiteY3" fmla="*/ 956930 h 1275907"/>
              <a:gd name="connsiteX4" fmla="*/ 4997303 w 4997303"/>
              <a:gd name="connsiteY4" fmla="*/ 1275907 h 12759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97303" h="1275907">
                <a:moveTo>
                  <a:pt x="0" y="0"/>
                </a:moveTo>
                <a:cubicBezTo>
                  <a:pt x="49619" y="276446"/>
                  <a:pt x="99238" y="552893"/>
                  <a:pt x="329610" y="744279"/>
                </a:cubicBezTo>
                <a:cubicBezTo>
                  <a:pt x="559982" y="935665"/>
                  <a:pt x="785038" y="1112874"/>
                  <a:pt x="1382233" y="1148316"/>
                </a:cubicBezTo>
                <a:cubicBezTo>
                  <a:pt x="1979428" y="1183758"/>
                  <a:pt x="3310270" y="935665"/>
                  <a:pt x="3912782" y="956930"/>
                </a:cubicBezTo>
                <a:cubicBezTo>
                  <a:pt x="4515294" y="978195"/>
                  <a:pt x="4756298" y="1127051"/>
                  <a:pt x="4997303" y="1275907"/>
                </a:cubicBezTo>
              </a:path>
            </a:pathLst>
          </a:custGeom>
          <a:noFill/>
          <a:ln w="28575"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685783"/>
            <a:endParaRPr lang="en-US" sz="1400">
              <a:solidFill>
                <a:prstClr val="white"/>
              </a:solidFill>
            </a:endParaRPr>
          </a:p>
        </p:txBody>
      </p:sp>
      <p:sp>
        <p:nvSpPr>
          <p:cNvPr id="33" name="Freeform: Shape 32"/>
          <p:cNvSpPr/>
          <p:nvPr/>
        </p:nvSpPr>
        <p:spPr>
          <a:xfrm>
            <a:off x="4162648" y="1623291"/>
            <a:ext cx="462517" cy="72178"/>
          </a:xfrm>
          <a:custGeom>
            <a:avLst/>
            <a:gdLst>
              <a:gd name="connsiteX0" fmla="*/ 616689 w 616689"/>
              <a:gd name="connsiteY0" fmla="*/ 96237 h 96237"/>
              <a:gd name="connsiteX1" fmla="*/ 297712 w 616689"/>
              <a:gd name="connsiteY1" fmla="*/ 544 h 96237"/>
              <a:gd name="connsiteX2" fmla="*/ 0 w 616689"/>
              <a:gd name="connsiteY2" fmla="*/ 64340 h 962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616689" h="96237">
                <a:moveTo>
                  <a:pt x="616689" y="96237"/>
                </a:moveTo>
                <a:cubicBezTo>
                  <a:pt x="508591" y="51048"/>
                  <a:pt x="400493" y="5860"/>
                  <a:pt x="297712" y="544"/>
                </a:cubicBezTo>
                <a:cubicBezTo>
                  <a:pt x="194930" y="-4772"/>
                  <a:pt x="97465" y="29784"/>
                  <a:pt x="0" y="64340"/>
                </a:cubicBezTo>
              </a:path>
            </a:pathLst>
          </a:cu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685783"/>
            <a:endParaRPr lang="en-US" sz="1400">
              <a:solidFill>
                <a:prstClr val="white"/>
              </a:solidFill>
            </a:endParaRPr>
          </a:p>
        </p:txBody>
      </p:sp>
      <p:sp>
        <p:nvSpPr>
          <p:cNvPr id="34" name="Freeform: Shape 33"/>
          <p:cNvSpPr/>
          <p:nvPr/>
        </p:nvSpPr>
        <p:spPr>
          <a:xfrm>
            <a:off x="5335412" y="3031616"/>
            <a:ext cx="590107" cy="1387549"/>
          </a:xfrm>
          <a:custGeom>
            <a:avLst/>
            <a:gdLst>
              <a:gd name="connsiteX0" fmla="*/ 786809 w 786809"/>
              <a:gd name="connsiteY0" fmla="*/ 0 h 1850065"/>
              <a:gd name="connsiteX1" fmla="*/ 350874 w 786809"/>
              <a:gd name="connsiteY1" fmla="*/ 574158 h 1850065"/>
              <a:gd name="connsiteX2" fmla="*/ 457200 w 786809"/>
              <a:gd name="connsiteY2" fmla="*/ 1616149 h 1850065"/>
              <a:gd name="connsiteX3" fmla="*/ 0 w 786809"/>
              <a:gd name="connsiteY3" fmla="*/ 1850065 h 18500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86809" h="1850065">
                <a:moveTo>
                  <a:pt x="786809" y="0"/>
                </a:moveTo>
                <a:cubicBezTo>
                  <a:pt x="596309" y="152400"/>
                  <a:pt x="405809" y="304800"/>
                  <a:pt x="350874" y="574158"/>
                </a:cubicBezTo>
                <a:cubicBezTo>
                  <a:pt x="295939" y="843516"/>
                  <a:pt x="515679" y="1403498"/>
                  <a:pt x="457200" y="1616149"/>
                </a:cubicBezTo>
                <a:cubicBezTo>
                  <a:pt x="398721" y="1828800"/>
                  <a:pt x="199360" y="1839432"/>
                  <a:pt x="0" y="1850065"/>
                </a:cubicBezTo>
              </a:path>
            </a:pathLst>
          </a:custGeom>
          <a:noFill/>
          <a:ln w="28575">
            <a:solidFill>
              <a:srgbClr val="00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685783"/>
            <a:endParaRPr lang="en-US" sz="14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6821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31" grpId="0" bldLvl="0" animBg="1"/>
      <p:bldP spid="32" grpId="0" bldLvl="0" animBg="1"/>
      <p:bldP spid="33" grpId="0" bldLvl="0" animBg="1"/>
      <p:bldP spid="34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矩形 8">
            <a:extLst>
              <a:ext uri="{FF2B5EF4-FFF2-40B4-BE49-F238E27FC236}">
                <a16:creationId xmlns:a16="http://schemas.microsoft.com/office/drawing/2014/main" xmlns="" id="{6F1162E0-5263-4568-95A7-97DE0AA56844}"/>
              </a:ext>
            </a:extLst>
          </p:cNvPr>
          <p:cNvSpPr/>
          <p:nvPr/>
        </p:nvSpPr>
        <p:spPr>
          <a:xfrm>
            <a:off x="0" y="767603"/>
            <a:ext cx="850564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000" dirty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1. </a:t>
            </a:r>
            <a:r>
              <a:rPr lang="en-US" altLang="zh-CN" sz="2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Nói</a:t>
            </a:r>
            <a:r>
              <a:rPr lang="en-US" altLang="zh-CN" sz="2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về</a:t>
            </a:r>
            <a:r>
              <a:rPr lang="en-US" altLang="zh-CN" sz="2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những</a:t>
            </a:r>
            <a:r>
              <a:rPr lang="en-US" altLang="zh-CN" sz="2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gì</a:t>
            </a:r>
            <a:r>
              <a:rPr lang="en-US" altLang="zh-CN" sz="2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2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quan</a:t>
            </a:r>
            <a:r>
              <a:rPr lang="en-US" altLang="zh-CN" sz="2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sát</a:t>
            </a:r>
            <a:r>
              <a:rPr lang="en-US" altLang="zh-CN" sz="2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được</a:t>
            </a:r>
            <a:r>
              <a:rPr lang="en-US" altLang="zh-CN" sz="2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trong</a:t>
            </a:r>
            <a:r>
              <a:rPr lang="en-US" altLang="zh-CN" sz="2000" dirty="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2000" dirty="0" err="1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endParaRPr lang="zh-CN" altLang="en-US" sz="20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16A69A42-FA17-4E40-BC70-E0337A670A0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18" t="31718" r="1418" b="32929"/>
          <a:stretch/>
        </p:blipFill>
        <p:spPr>
          <a:xfrm>
            <a:off x="61783" y="1223319"/>
            <a:ext cx="9032789" cy="3113903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-37073" y="4712613"/>
            <a:ext cx="9181073" cy="43088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sz="1100" dirty="0" smtClean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vi-VN" sz="1100" dirty="0" smtClean="0">
                <a:latin typeface="Times New Roman" pitchFamily="18" charset="0"/>
                <a:cs typeface="Times New Roman" pitchFamily="18" charset="0"/>
              </a:rPr>
              <a:t>Bức </a:t>
            </a:r>
            <a:r>
              <a:rPr lang="vi-VN" sz="1100" dirty="0">
                <a:latin typeface="Times New Roman" pitchFamily="18" charset="0"/>
                <a:cs typeface="Times New Roman" pitchFamily="18" charset="0"/>
              </a:rPr>
              <a:t>tranh vẽ lại cảnh mẹ đưa con đến trường. </a:t>
            </a:r>
            <a:r>
              <a:rPr lang="en-US" sz="1100" dirty="0" smtClean="0">
                <a:latin typeface="Times New Roman" pitchFamily="18" charset="0"/>
                <a:cs typeface="Times New Roman" pitchFamily="18" charset="0"/>
              </a:rPr>
              <a:t>T</a:t>
            </a:r>
            <a:r>
              <a:rPr lang="vi-VN" sz="1100" dirty="0" smtClean="0">
                <a:latin typeface="Times New Roman" pitchFamily="18" charset="0"/>
                <a:cs typeface="Times New Roman" pitchFamily="18" charset="0"/>
              </a:rPr>
              <a:t>rời </a:t>
            </a:r>
            <a:r>
              <a:rPr lang="vi-VN" sz="1100" dirty="0">
                <a:latin typeface="Times New Roman" pitchFamily="18" charset="0"/>
                <a:cs typeface="Times New Roman" pitchFamily="18" charset="0"/>
              </a:rPr>
              <a:t>đang mưa rất to, mẹ đã che ô hết cho con còn mình thì bị </a:t>
            </a:r>
            <a:r>
              <a:rPr lang="vi-VN" sz="1100" dirty="0" smtClean="0">
                <a:latin typeface="Times New Roman" pitchFamily="18" charset="0"/>
                <a:cs typeface="Times New Roman" pitchFamily="18" charset="0"/>
              </a:rPr>
              <a:t>ướt.</a:t>
            </a:r>
            <a:r>
              <a:rPr lang="en-US" sz="11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vi-VN" sz="1100" dirty="0" smtClean="0">
                <a:latin typeface="Times New Roman" pitchFamily="18" charset="0"/>
                <a:cs typeface="Times New Roman" pitchFamily="18" charset="0"/>
              </a:rPr>
              <a:t>Từ </a:t>
            </a:r>
            <a:r>
              <a:rPr lang="vi-VN" sz="1100" dirty="0">
                <a:latin typeface="Times New Roman" pitchFamily="18" charset="0"/>
                <a:cs typeface="Times New Roman" pitchFamily="18" charset="0"/>
              </a:rPr>
              <a:t>đó thấy được tình yêu thương và hi sinh của mẹ dành cho con.</a:t>
            </a:r>
          </a:p>
        </p:txBody>
      </p:sp>
    </p:spTree>
    <p:extLst>
      <p:ext uri="{BB962C8B-B14F-4D97-AF65-F5344CB8AC3E}">
        <p14:creationId xmlns:p14="http://schemas.microsoft.com/office/powerpoint/2010/main" val="2576935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93573"/>
            <a:ext cx="8952471" cy="38923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4468" y="636159"/>
            <a:ext cx="4090987" cy="4079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78913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1000">
        <p14:reveal/>
      </p:transition>
    </mc:Choice>
    <mc:Fallback xmlns="">
      <p:transition spd="slow" advTm="1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73229" y="2325603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445315" y="1383779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2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790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l="8996" r="5884"/>
          <a:stretch/>
        </p:blipFill>
        <p:spPr>
          <a:xfrm>
            <a:off x="-6244" y="900244"/>
            <a:ext cx="9161725" cy="4129338"/>
          </a:xfrm>
          <a:prstGeom prst="rect">
            <a:avLst/>
          </a:prstGeom>
        </p:spPr>
      </p:pic>
      <p:pic>
        <p:nvPicPr>
          <p:cNvPr id="5" name="410_20200508100059_nu-hon-tren-ban-t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87056" y="-73948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504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62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8">
            <a:extLst>
              <a:ext uri="{FF2B5EF4-FFF2-40B4-BE49-F238E27FC236}">
                <a16:creationId xmlns:a16="http://schemas.microsoft.com/office/drawing/2014/main" xmlns="" id="{97CDA310-DDA7-47C0-8950-DB78C5D823B7}"/>
              </a:ext>
            </a:extLst>
          </p:cNvPr>
          <p:cNvSpPr/>
          <p:nvPr/>
        </p:nvSpPr>
        <p:spPr>
          <a:xfrm>
            <a:off x="659214" y="807911"/>
            <a:ext cx="7601278" cy="3711654"/>
          </a:xfrm>
          <a:prstGeom prst="round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sz="1800" b="1" dirty="0" err="1" smtClean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Nụ</a:t>
            </a:r>
            <a:r>
              <a:rPr lang="en-US" altLang="zh-CN" sz="1800" b="1" dirty="0" smtClean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800" b="1" dirty="0" err="1" smtClean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hôn</a:t>
            </a:r>
            <a:r>
              <a:rPr lang="en-US" altLang="zh-CN" sz="1800" b="1" dirty="0" smtClean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800" b="1" dirty="0" err="1" smtClean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trên</a:t>
            </a:r>
            <a:r>
              <a:rPr lang="en-US" altLang="zh-CN" sz="1800" b="1" dirty="0" smtClean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800" b="1" dirty="0" err="1" smtClean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bàn</a:t>
            </a:r>
            <a:r>
              <a:rPr lang="en-US" altLang="zh-CN" sz="1800" b="1" dirty="0" smtClean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800" b="1" dirty="0" err="1" smtClean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tay</a:t>
            </a:r>
            <a:endParaRPr lang="en-US" altLang="zh-CN" sz="1800" b="1" dirty="0">
              <a:solidFill>
                <a:srgbClr val="F14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18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8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 </a:t>
            </a:r>
            <a:r>
              <a:rPr lang="en-US" altLang="zh-CN" sz="1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Ngày</a:t>
            </a:r>
            <a:r>
              <a:rPr lang="en-US" altLang="zh-CN" sz="1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đầu</a:t>
            </a:r>
            <a:r>
              <a:rPr lang="en-US" altLang="zh-CN" sz="1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đi</a:t>
            </a:r>
            <a:r>
              <a:rPr lang="en-US" altLang="zh-CN" sz="1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học</a:t>
            </a:r>
            <a:r>
              <a:rPr lang="en-US" altLang="zh-CN" sz="1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Nam </a:t>
            </a:r>
            <a:r>
              <a:rPr lang="en-US" altLang="zh-CN" sz="1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hồi</a:t>
            </a:r>
            <a:r>
              <a:rPr lang="en-US" altLang="zh-CN" sz="1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hộp</a:t>
            </a:r>
            <a:r>
              <a:rPr lang="en-US" altLang="zh-CN" sz="1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lắm</a:t>
            </a:r>
            <a:r>
              <a:rPr lang="en-US" altLang="zh-CN" sz="1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  </a:t>
            </a:r>
            <a:r>
              <a:rPr lang="en-US" altLang="zh-CN" sz="1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Mẹ</a:t>
            </a:r>
            <a:r>
              <a:rPr lang="en-US" altLang="zh-CN" sz="1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nhẹ</a:t>
            </a:r>
            <a:r>
              <a:rPr lang="en-US" altLang="zh-CN" sz="1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nhàng</a:t>
            </a:r>
            <a:r>
              <a:rPr lang="en-US" altLang="zh-CN" sz="1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đặt</a:t>
            </a:r>
            <a:r>
              <a:rPr lang="en-US" altLang="zh-CN" sz="1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một</a:t>
            </a:r>
            <a:r>
              <a:rPr lang="en-US" altLang="zh-CN" sz="1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nụ</a:t>
            </a:r>
            <a:r>
              <a:rPr lang="en-US" altLang="zh-CN" sz="1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hôn</a:t>
            </a:r>
            <a:r>
              <a:rPr lang="en-US" altLang="zh-CN" sz="1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</a:t>
            </a:r>
            <a:r>
              <a:rPr lang="en-US" altLang="zh-CN" sz="1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1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bàn</a:t>
            </a:r>
            <a:r>
              <a:rPr lang="en-US" altLang="zh-CN" sz="1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tay</a:t>
            </a:r>
            <a:r>
              <a:rPr lang="en-US" altLang="zh-CN" sz="1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Nam  </a:t>
            </a:r>
            <a:r>
              <a:rPr lang="en-US" altLang="zh-CN" sz="1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1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dặn</a:t>
            </a:r>
            <a:r>
              <a:rPr lang="en-US" altLang="zh-CN" sz="1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:</a:t>
            </a:r>
            <a:endParaRPr lang="en-US" altLang="zh-CN" sz="1800" dirty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1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 - </a:t>
            </a:r>
            <a:r>
              <a:rPr lang="en-US" altLang="zh-CN" sz="1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Mỗi</a:t>
            </a:r>
            <a:r>
              <a:rPr lang="en-US" altLang="zh-CN" sz="1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1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lo </a:t>
            </a:r>
            <a:r>
              <a:rPr lang="en-US" altLang="zh-CN" sz="1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lắng</a:t>
            </a:r>
            <a:r>
              <a:rPr lang="en-US" altLang="zh-CN" sz="1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 con </a:t>
            </a:r>
            <a:r>
              <a:rPr lang="en-US" altLang="zh-CN" sz="1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hãy</a:t>
            </a:r>
            <a:r>
              <a:rPr lang="en-US" altLang="zh-CN" sz="1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áp</a:t>
            </a:r>
            <a:r>
              <a:rPr lang="en-US" altLang="zh-CN" sz="1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bàn</a:t>
            </a:r>
            <a:r>
              <a:rPr lang="en-US" altLang="zh-CN" sz="1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tay</a:t>
            </a:r>
            <a:r>
              <a:rPr lang="en-US" altLang="zh-CN" sz="1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này</a:t>
            </a:r>
            <a:r>
              <a:rPr lang="en-US" altLang="zh-CN" sz="1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</a:t>
            </a:r>
            <a:r>
              <a:rPr lang="en-US" altLang="zh-CN" sz="1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lên</a:t>
            </a:r>
            <a:r>
              <a:rPr lang="en-US" altLang="zh-CN" sz="1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má</a:t>
            </a:r>
            <a:r>
              <a:rPr lang="en-US" altLang="zh-CN" sz="1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en-US" altLang="zh-CN" sz="1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Mẹ</a:t>
            </a:r>
            <a:r>
              <a:rPr lang="en-US" altLang="zh-CN" sz="1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lúc</a:t>
            </a:r>
            <a:r>
              <a:rPr lang="en-US" altLang="zh-CN" sz="1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nào</a:t>
            </a:r>
            <a:r>
              <a:rPr lang="en-US" altLang="zh-CN" sz="1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cũng</a:t>
            </a:r>
            <a:r>
              <a:rPr lang="en-US" altLang="zh-CN" sz="1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ở </a:t>
            </a:r>
            <a:r>
              <a:rPr lang="en-US" altLang="zh-CN" sz="1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bên</a:t>
            </a:r>
            <a:r>
              <a:rPr lang="en-US" altLang="zh-CN" sz="1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con.</a:t>
            </a:r>
          </a:p>
          <a:p>
            <a:pPr algn="just"/>
            <a:r>
              <a:rPr lang="en-US" altLang="zh-CN" sz="1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 Nam </a:t>
            </a:r>
            <a:r>
              <a:rPr lang="en-US" altLang="zh-CN" sz="1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cảm</a:t>
            </a:r>
            <a:r>
              <a:rPr lang="en-US" altLang="zh-CN" sz="1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thấy</a:t>
            </a:r>
            <a:r>
              <a:rPr lang="en-US" altLang="zh-CN" sz="1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thật</a:t>
            </a:r>
            <a:r>
              <a:rPr lang="en-US" altLang="zh-CN" sz="1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ấm</a:t>
            </a:r>
            <a:r>
              <a:rPr lang="en-US" altLang="zh-CN" sz="1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áp</a:t>
            </a:r>
            <a:r>
              <a:rPr lang="en-US" altLang="zh-CN" sz="1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 </a:t>
            </a:r>
            <a:r>
              <a:rPr lang="en-US" altLang="zh-CN" sz="1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Cậu</a:t>
            </a:r>
            <a:r>
              <a:rPr lang="en-US" altLang="zh-CN" sz="1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im</a:t>
            </a:r>
            <a:r>
              <a:rPr lang="en-US" altLang="zh-CN" sz="1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lặng</a:t>
            </a:r>
            <a:r>
              <a:rPr lang="en-US" altLang="zh-CN" sz="1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rồi</a:t>
            </a:r>
            <a:r>
              <a:rPr lang="en-US" altLang="zh-CN" sz="1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đột</a:t>
            </a:r>
            <a:r>
              <a:rPr lang="en-US" altLang="zh-CN" sz="1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nhiên</a:t>
            </a:r>
            <a:r>
              <a:rPr lang="en-US" altLang="zh-CN" sz="1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mỉm</a:t>
            </a:r>
            <a:r>
              <a:rPr lang="en-US" altLang="zh-CN" sz="1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cười</a:t>
            </a:r>
            <a:r>
              <a:rPr lang="en-US" altLang="zh-CN" sz="1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:</a:t>
            </a:r>
          </a:p>
          <a:p>
            <a:pPr algn="just"/>
            <a:r>
              <a:rPr lang="en-US" altLang="zh-CN" sz="1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 - </a:t>
            </a:r>
            <a:r>
              <a:rPr lang="en-US" altLang="zh-CN" sz="1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Mẹ</a:t>
            </a:r>
            <a:r>
              <a:rPr lang="en-US" altLang="zh-CN" sz="1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đưa</a:t>
            </a:r>
            <a:r>
              <a:rPr lang="en-US" altLang="zh-CN" sz="1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tay</a:t>
            </a:r>
            <a:r>
              <a:rPr lang="en-US" altLang="zh-CN" sz="1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cho</a:t>
            </a:r>
            <a:r>
              <a:rPr lang="en-US" altLang="zh-CN" sz="1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con </a:t>
            </a:r>
            <a:r>
              <a:rPr lang="en-US" altLang="zh-CN" sz="1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nào</a:t>
            </a:r>
            <a:r>
              <a:rPr lang="en-US" altLang="zh-CN" sz="1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!</a:t>
            </a:r>
          </a:p>
          <a:p>
            <a:pPr algn="just"/>
            <a:r>
              <a:rPr lang="en-US" altLang="zh-CN" sz="1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Nam </a:t>
            </a:r>
            <a:r>
              <a:rPr lang="en-US" altLang="zh-CN" sz="1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đặt</a:t>
            </a:r>
            <a:r>
              <a:rPr lang="en-US" altLang="zh-CN" sz="1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một</a:t>
            </a:r>
            <a:r>
              <a:rPr lang="en-US" altLang="zh-CN" sz="1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nụ</a:t>
            </a:r>
            <a:r>
              <a:rPr lang="en-US" altLang="zh-CN" sz="1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hôn</a:t>
            </a:r>
            <a:r>
              <a:rPr lang="en-US" altLang="zh-CN" sz="1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1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bàn</a:t>
            </a:r>
            <a:r>
              <a:rPr lang="en-US" altLang="zh-CN" sz="1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tay</a:t>
            </a:r>
            <a:r>
              <a:rPr lang="en-US" altLang="zh-CN" sz="1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mẹ</a:t>
            </a:r>
            <a:r>
              <a:rPr lang="en-US" altLang="zh-CN" sz="1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rồi</a:t>
            </a:r>
            <a:r>
              <a:rPr lang="en-US" altLang="zh-CN" sz="1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thủ</a:t>
            </a:r>
            <a:r>
              <a:rPr lang="en-US" altLang="zh-CN" sz="1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thỉ</a:t>
            </a:r>
            <a:r>
              <a:rPr lang="en-US" altLang="zh-CN" sz="1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:</a:t>
            </a:r>
            <a:endParaRPr lang="en-US" altLang="zh-CN" sz="1800" dirty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r>
              <a:rPr lang="en-US" altLang="zh-CN" sz="1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 - </a:t>
            </a:r>
            <a:r>
              <a:rPr lang="en-US" altLang="zh-CN" sz="1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Bây</a:t>
            </a:r>
            <a:r>
              <a:rPr lang="en-US" altLang="zh-CN" sz="1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giờ</a:t>
            </a:r>
            <a:r>
              <a:rPr lang="en-US" altLang="zh-CN" sz="1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thì</a:t>
            </a:r>
            <a:r>
              <a:rPr lang="en-US" altLang="zh-CN" sz="1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mẹ</a:t>
            </a:r>
            <a:r>
              <a:rPr lang="en-US" altLang="zh-CN" sz="1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cũng</a:t>
            </a:r>
            <a:r>
              <a:rPr lang="en-US" altLang="zh-CN" sz="1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có</a:t>
            </a:r>
            <a:r>
              <a:rPr lang="en-US" altLang="zh-CN" sz="1800" dirty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nụ</a:t>
            </a:r>
            <a:r>
              <a:rPr lang="en-US" altLang="zh-CN" sz="1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hôn</a:t>
            </a:r>
            <a:r>
              <a:rPr lang="en-US" altLang="zh-CN" sz="1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trên</a:t>
            </a:r>
            <a:r>
              <a:rPr lang="en-US" altLang="zh-CN" sz="1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bàn</a:t>
            </a:r>
            <a:r>
              <a:rPr lang="en-US" altLang="zh-CN" sz="1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tay</a:t>
            </a:r>
            <a:r>
              <a:rPr lang="en-US" altLang="zh-CN" sz="1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rồi</a:t>
            </a:r>
            <a:r>
              <a:rPr lang="en-US" altLang="zh-CN" sz="1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r>
              <a:rPr lang="en-US" altLang="zh-CN" sz="1800" b="1" dirty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</a:t>
            </a:r>
            <a:r>
              <a:rPr lang="en-US" altLang="zh-CN" sz="1800" b="1" dirty="0" smtClean="0">
                <a:solidFill>
                  <a:schemeClr val="accent6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+mn-lt"/>
              </a:rPr>
              <a:t>   </a:t>
            </a:r>
            <a:r>
              <a:rPr lang="en-US" altLang="zh-CN" sz="1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Con </a:t>
            </a:r>
            <a:r>
              <a:rPr lang="en-US" altLang="zh-CN" sz="1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yêu</a:t>
            </a:r>
            <a:r>
              <a:rPr lang="en-US" altLang="zh-CN" sz="1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mẹ</a:t>
            </a:r>
            <a:r>
              <a:rPr lang="en-US" altLang="zh-CN" sz="1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!                Nam </a:t>
            </a:r>
            <a:r>
              <a:rPr lang="en-US" altLang="zh-CN" sz="1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chào</a:t>
            </a:r>
            <a:r>
              <a:rPr lang="en-US" altLang="zh-CN" sz="1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mẹ</a:t>
            </a:r>
            <a:r>
              <a:rPr lang="en-US" altLang="zh-CN" sz="1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1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tung</a:t>
            </a:r>
            <a:r>
              <a:rPr lang="en-US" altLang="zh-CN" sz="1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tăng</a:t>
            </a:r>
            <a:r>
              <a:rPr lang="en-US" altLang="zh-CN" sz="1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bước</a:t>
            </a:r>
            <a:r>
              <a:rPr lang="en-US" altLang="zh-CN" sz="1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1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800" dirty="0" err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lớp</a:t>
            </a:r>
            <a:r>
              <a:rPr lang="en-US" altLang="zh-CN" sz="1800" dirty="0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en-US" altLang="zh-CN" sz="1800" dirty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28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       </a:t>
            </a:r>
            <a:r>
              <a:rPr lang="en-US" altLang="zh-CN" sz="28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                </a:t>
            </a:r>
            <a:r>
              <a:rPr lang="en-US" altLang="zh-CN" sz="32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            </a:t>
            </a:r>
            <a:endParaRPr lang="zh-CN" altLang="en-US" sz="3200" dirty="0">
              <a:solidFill>
                <a:srgbClr val="F14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Lưu đồ: Đường kết nối 8">
            <a:extLst>
              <a:ext uri="{FF2B5EF4-FFF2-40B4-BE49-F238E27FC236}">
                <a16:creationId xmlns:a16="http://schemas.microsoft.com/office/drawing/2014/main" xmlns="" id="{A3F0B0FD-818E-4BBD-B401-3895387E3487}"/>
              </a:ext>
            </a:extLst>
          </p:cNvPr>
          <p:cNvSpPr/>
          <p:nvPr/>
        </p:nvSpPr>
        <p:spPr>
          <a:xfrm>
            <a:off x="1218325" y="1294629"/>
            <a:ext cx="178966" cy="233679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Lưu đồ: Đường kết nối 10">
            <a:extLst>
              <a:ext uri="{FF2B5EF4-FFF2-40B4-BE49-F238E27FC236}">
                <a16:creationId xmlns:a16="http://schemas.microsoft.com/office/drawing/2014/main" xmlns="" id="{C74DFE52-BB91-47E6-AC07-F1FB590B50DF}"/>
              </a:ext>
            </a:extLst>
          </p:cNvPr>
          <p:cNvSpPr/>
          <p:nvPr/>
        </p:nvSpPr>
        <p:spPr>
          <a:xfrm>
            <a:off x="4911807" y="1316513"/>
            <a:ext cx="142101" cy="255075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Lưu đồ: Đường kết nối 11">
            <a:extLst>
              <a:ext uri="{FF2B5EF4-FFF2-40B4-BE49-F238E27FC236}">
                <a16:creationId xmlns:a16="http://schemas.microsoft.com/office/drawing/2014/main" xmlns="" id="{69969A4C-D57A-4C7D-B73C-3C48FA316729}"/>
              </a:ext>
            </a:extLst>
          </p:cNvPr>
          <p:cNvSpPr/>
          <p:nvPr/>
        </p:nvSpPr>
        <p:spPr>
          <a:xfrm>
            <a:off x="1270043" y="1862743"/>
            <a:ext cx="159648" cy="262851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Lưu đồ: Đường kết nối 12">
            <a:extLst>
              <a:ext uri="{FF2B5EF4-FFF2-40B4-BE49-F238E27FC236}">
                <a16:creationId xmlns:a16="http://schemas.microsoft.com/office/drawing/2014/main" xmlns="" id="{8D1E81D9-390E-4725-8248-2F04F6E94D2A}"/>
              </a:ext>
            </a:extLst>
          </p:cNvPr>
          <p:cNvSpPr/>
          <p:nvPr/>
        </p:nvSpPr>
        <p:spPr>
          <a:xfrm>
            <a:off x="6228377" y="1848938"/>
            <a:ext cx="159493" cy="227229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  <a:endParaRPr lang="vi-VN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Lưu đồ: Đường kết nối 13">
            <a:extLst>
              <a:ext uri="{FF2B5EF4-FFF2-40B4-BE49-F238E27FC236}">
                <a16:creationId xmlns:a16="http://schemas.microsoft.com/office/drawing/2014/main" xmlns="" id="{0D0C2A7E-B1FD-4517-8C36-147B5A25E009}"/>
              </a:ext>
            </a:extLst>
          </p:cNvPr>
          <p:cNvSpPr/>
          <p:nvPr/>
        </p:nvSpPr>
        <p:spPr>
          <a:xfrm>
            <a:off x="1203855" y="2428154"/>
            <a:ext cx="166298" cy="281896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vi-VN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Lưu đồ: Đường kết nối 14">
            <a:extLst>
              <a:ext uri="{FF2B5EF4-FFF2-40B4-BE49-F238E27FC236}">
                <a16:creationId xmlns:a16="http://schemas.microsoft.com/office/drawing/2014/main" xmlns="" id="{1F044D47-2CF2-4C74-BFC9-F1F6021FA1A7}"/>
              </a:ext>
            </a:extLst>
          </p:cNvPr>
          <p:cNvSpPr/>
          <p:nvPr/>
        </p:nvSpPr>
        <p:spPr>
          <a:xfrm>
            <a:off x="3898557" y="2404313"/>
            <a:ext cx="143632" cy="259425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  <a:endParaRPr lang="vi-VN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Lưu đồ: Đường kết nối 15">
            <a:extLst>
              <a:ext uri="{FF2B5EF4-FFF2-40B4-BE49-F238E27FC236}">
                <a16:creationId xmlns:a16="http://schemas.microsoft.com/office/drawing/2014/main" xmlns="" id="{47C08B50-8E4E-4C6C-9850-333F77FE0ED1}"/>
              </a:ext>
            </a:extLst>
          </p:cNvPr>
          <p:cNvSpPr/>
          <p:nvPr/>
        </p:nvSpPr>
        <p:spPr>
          <a:xfrm>
            <a:off x="1183317" y="2710050"/>
            <a:ext cx="180754" cy="24122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</a:t>
            </a:r>
            <a:endParaRPr lang="vi-VN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Lưu đồ: Đường kết nối 15">
            <a:extLst>
              <a:ext uri="{FF2B5EF4-FFF2-40B4-BE49-F238E27FC236}">
                <a16:creationId xmlns:a16="http://schemas.microsoft.com/office/drawing/2014/main" xmlns="" id="{47C08B50-8E4E-4C6C-9850-333F77FE0ED1}"/>
              </a:ext>
            </a:extLst>
          </p:cNvPr>
          <p:cNvSpPr/>
          <p:nvPr/>
        </p:nvSpPr>
        <p:spPr>
          <a:xfrm>
            <a:off x="1179666" y="2971183"/>
            <a:ext cx="180754" cy="262469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vi-VN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Lưu đồ: Đường kết nối 15">
            <a:extLst>
              <a:ext uri="{FF2B5EF4-FFF2-40B4-BE49-F238E27FC236}">
                <a16:creationId xmlns:a16="http://schemas.microsoft.com/office/drawing/2014/main" xmlns="" id="{47C08B50-8E4E-4C6C-9850-333F77FE0ED1}"/>
              </a:ext>
            </a:extLst>
          </p:cNvPr>
          <p:cNvSpPr/>
          <p:nvPr/>
        </p:nvSpPr>
        <p:spPr>
          <a:xfrm>
            <a:off x="1149372" y="3263966"/>
            <a:ext cx="178154" cy="247148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endParaRPr lang="vi-VN" sz="1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9" name="Straight Connector 18"/>
          <p:cNvCxnSpPr/>
          <p:nvPr/>
        </p:nvCxnSpPr>
        <p:spPr>
          <a:xfrm>
            <a:off x="5386967" y="1614837"/>
            <a:ext cx="105489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5224967" y="3233652"/>
            <a:ext cx="60682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3632837" y="1571588"/>
            <a:ext cx="69631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97" t="92555" r="4555"/>
          <a:stretch/>
        </p:blipFill>
        <p:spPr bwMode="auto">
          <a:xfrm>
            <a:off x="4241227" y="3840058"/>
            <a:ext cx="3880023" cy="307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571635" y="3488183"/>
            <a:ext cx="56053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(11)      </a:t>
            </a:r>
            <a:endParaRPr lang="vi-VN" sz="1400" b="1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5831789" y="3180406"/>
            <a:ext cx="49599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(10)</a:t>
            </a:r>
            <a:endParaRPr lang="vi-VN" sz="1400" b="1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19220" y="4110844"/>
            <a:ext cx="974944" cy="33855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altLang="zh-CN" sz="1600" b="1" dirty="0" smtClean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* </a:t>
            </a:r>
            <a:r>
              <a:rPr lang="en-US" altLang="zh-CN" sz="1600" b="1" dirty="0" err="1" smtClean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Từ</a:t>
            </a:r>
            <a:r>
              <a:rPr lang="en-US" altLang="zh-CN" sz="1600" b="1" dirty="0" smtClean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</a:t>
            </a:r>
            <a:r>
              <a:rPr lang="en-US" altLang="zh-CN" sz="1600" b="1" dirty="0" err="1" smtClean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ngữ</a:t>
            </a:r>
            <a:r>
              <a:rPr lang="en-US" altLang="zh-CN" sz="1600" b="1" dirty="0" smtClean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:</a:t>
            </a:r>
            <a:endParaRPr lang="en-US" sz="1600" b="1" dirty="0">
              <a:solidFill>
                <a:prstClr val="black"/>
              </a:solidFill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19220" y="4442633"/>
            <a:ext cx="974944" cy="33855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altLang="zh-CN" sz="1600" b="1" dirty="0" smtClean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* </a:t>
            </a:r>
            <a:r>
              <a:rPr lang="en-US" altLang="zh-CN" sz="1600" b="1" dirty="0" err="1" smtClean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Câu</a:t>
            </a:r>
            <a:r>
              <a:rPr lang="en-US" altLang="zh-CN" sz="1600" b="1" dirty="0" smtClean="0">
                <a:solidFill>
                  <a:prstClr val="black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  <a:sym typeface="+mn-lt"/>
              </a:rPr>
              <a:t> :</a:t>
            </a:r>
            <a:endParaRPr lang="en-US" sz="1600" b="1" dirty="0">
              <a:solidFill>
                <a:prstClr val="black"/>
              </a:solidFill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999424" y="4117023"/>
            <a:ext cx="958203" cy="33855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altLang="zh-CN" sz="1600" dirty="0" err="1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hồi</a:t>
            </a:r>
            <a:r>
              <a:rPr lang="en-US" altLang="zh-CN" sz="1600" dirty="0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600" dirty="0" err="1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hộp</a:t>
            </a:r>
            <a:r>
              <a:rPr lang="en-US" altLang="zh-CN" sz="1600" dirty="0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</a:t>
            </a:r>
            <a:endParaRPr lang="en-US" sz="1600" dirty="0">
              <a:solidFill>
                <a:srgbClr val="C00000"/>
              </a:solidFill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1957627" y="4114292"/>
            <a:ext cx="1392751" cy="33855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altLang="zh-CN" sz="1600" dirty="0" err="1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nhẹ</a:t>
            </a:r>
            <a:r>
              <a:rPr lang="en-US" altLang="zh-CN" sz="1600" dirty="0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600" dirty="0" err="1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nhàng</a:t>
            </a:r>
            <a:r>
              <a:rPr lang="en-US" altLang="zh-CN" sz="1600" dirty="0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</a:t>
            </a:r>
            <a:endParaRPr lang="en-US" sz="1600" dirty="0">
              <a:solidFill>
                <a:srgbClr val="C00000"/>
              </a:solidFill>
            </a:endParaRPr>
          </a:p>
        </p:txBody>
      </p:sp>
      <p:sp>
        <p:nvSpPr>
          <p:cNvPr id="38" name="Rectangle 37"/>
          <p:cNvSpPr/>
          <p:nvPr/>
        </p:nvSpPr>
        <p:spPr>
          <a:xfrm>
            <a:off x="3061525" y="4116554"/>
            <a:ext cx="958203" cy="33855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altLang="zh-CN" sz="1600" dirty="0" err="1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thủ</a:t>
            </a:r>
            <a:r>
              <a:rPr lang="en-US" altLang="zh-CN" sz="1600" dirty="0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600" dirty="0" err="1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thỉ</a:t>
            </a:r>
            <a:r>
              <a:rPr lang="en-US" altLang="zh-CN" sz="1600" dirty="0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</a:t>
            </a:r>
            <a:endParaRPr lang="en-US" sz="1600" dirty="0">
              <a:solidFill>
                <a:srgbClr val="C00000"/>
              </a:solidFill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3757461" y="4122308"/>
            <a:ext cx="1122019" cy="338554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altLang="zh-CN" sz="1600" dirty="0" err="1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tung</a:t>
            </a:r>
            <a:r>
              <a:rPr lang="en-US" altLang="zh-CN" sz="1600" dirty="0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600" dirty="0" err="1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tăng</a:t>
            </a:r>
            <a:endParaRPr lang="en-US" sz="1600" dirty="0">
              <a:solidFill>
                <a:srgbClr val="C00000"/>
              </a:solidFill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993801" y="4439961"/>
            <a:ext cx="5222905" cy="33855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en-US" altLang="zh-CN" sz="1600" dirty="0" err="1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Mẹ</a:t>
            </a:r>
            <a:r>
              <a:rPr lang="en-US" altLang="zh-CN" sz="1600" dirty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600" dirty="0" err="1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nhẹ</a:t>
            </a:r>
            <a:r>
              <a:rPr lang="en-US" altLang="zh-CN" sz="1600" dirty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600" dirty="0" err="1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nhàng</a:t>
            </a:r>
            <a:r>
              <a:rPr lang="en-US" altLang="zh-CN" sz="1600" dirty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600" dirty="0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600" dirty="0" err="1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đặt</a:t>
            </a:r>
            <a:r>
              <a:rPr lang="en-US" altLang="zh-CN" sz="1600" dirty="0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600" dirty="0" err="1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một</a:t>
            </a:r>
            <a:r>
              <a:rPr lang="en-US" altLang="zh-CN" sz="1600" dirty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600" dirty="0" err="1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nụ</a:t>
            </a:r>
            <a:r>
              <a:rPr lang="en-US" altLang="zh-CN" sz="1600" dirty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600" dirty="0" err="1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hôn</a:t>
            </a:r>
            <a:r>
              <a:rPr lang="en-US" altLang="zh-CN" sz="1600" dirty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</a:t>
            </a:r>
            <a:r>
              <a:rPr lang="en-US" altLang="zh-CN" sz="1600" dirty="0" err="1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1600" dirty="0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600" dirty="0" err="1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bàn</a:t>
            </a:r>
            <a:r>
              <a:rPr lang="en-US" altLang="zh-CN" sz="1600" dirty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600" dirty="0" err="1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tay</a:t>
            </a:r>
            <a:r>
              <a:rPr lang="en-US" altLang="zh-CN" sz="1600" dirty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Nam  </a:t>
            </a:r>
            <a:r>
              <a:rPr lang="en-US" altLang="zh-CN" sz="1600" dirty="0" err="1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1600" dirty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600" dirty="0" err="1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dặn</a:t>
            </a:r>
            <a:r>
              <a:rPr lang="en-US" altLang="zh-CN" sz="1600" dirty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:</a:t>
            </a:r>
            <a:endParaRPr lang="en-US" sz="1600" dirty="0">
              <a:solidFill>
                <a:srgbClr val="C00000"/>
              </a:solidFill>
            </a:endParaRPr>
          </a:p>
        </p:txBody>
      </p:sp>
      <p:cxnSp>
        <p:nvCxnSpPr>
          <p:cNvPr id="43" name="Straight Connector 42"/>
          <p:cNvCxnSpPr/>
          <p:nvPr/>
        </p:nvCxnSpPr>
        <p:spPr>
          <a:xfrm flipH="1">
            <a:off x="2361662" y="4495369"/>
            <a:ext cx="64544" cy="278452"/>
          </a:xfrm>
          <a:prstGeom prst="line">
            <a:avLst/>
          </a:prstGeom>
          <a:ln w="28575">
            <a:solidFill>
              <a:srgbClr val="A9250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 flipH="1">
            <a:off x="3757461" y="4467876"/>
            <a:ext cx="64544" cy="278452"/>
          </a:xfrm>
          <a:prstGeom prst="line">
            <a:avLst/>
          </a:prstGeom>
          <a:ln w="28575">
            <a:solidFill>
              <a:srgbClr val="A9250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 flipH="1">
            <a:off x="5310946" y="4455108"/>
            <a:ext cx="64544" cy="278452"/>
          </a:xfrm>
          <a:prstGeom prst="line">
            <a:avLst/>
          </a:prstGeom>
          <a:ln w="28575">
            <a:solidFill>
              <a:srgbClr val="A9250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 flipH="1">
            <a:off x="6093400" y="4460694"/>
            <a:ext cx="64544" cy="278452"/>
          </a:xfrm>
          <a:prstGeom prst="line">
            <a:avLst/>
          </a:prstGeom>
          <a:ln w="28575">
            <a:solidFill>
              <a:srgbClr val="A9250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 flipH="1">
            <a:off x="6041733" y="4460862"/>
            <a:ext cx="64544" cy="278452"/>
          </a:xfrm>
          <a:prstGeom prst="line">
            <a:avLst/>
          </a:prstGeom>
          <a:ln w="28575">
            <a:solidFill>
              <a:srgbClr val="A9250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Rectangle 41"/>
          <p:cNvSpPr/>
          <p:nvPr/>
        </p:nvSpPr>
        <p:spPr>
          <a:xfrm>
            <a:off x="994164" y="4781187"/>
            <a:ext cx="5222542" cy="338554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n-US" altLang="zh-CN" sz="1600" dirty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- </a:t>
            </a:r>
            <a:r>
              <a:rPr lang="en-US" altLang="zh-CN" sz="1600" dirty="0" err="1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Mỗi</a:t>
            </a:r>
            <a:r>
              <a:rPr lang="en-US" altLang="zh-CN" sz="1600" dirty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600" dirty="0" err="1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khi</a:t>
            </a:r>
            <a:r>
              <a:rPr lang="en-US" altLang="zh-CN" sz="1600" dirty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lo </a:t>
            </a:r>
            <a:r>
              <a:rPr lang="en-US" altLang="zh-CN" sz="1600" dirty="0" err="1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lắng</a:t>
            </a:r>
            <a:r>
              <a:rPr lang="en-US" altLang="zh-CN" sz="1600" dirty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, </a:t>
            </a:r>
            <a:r>
              <a:rPr lang="en-US" altLang="zh-CN" sz="1600" dirty="0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600" dirty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con </a:t>
            </a:r>
            <a:r>
              <a:rPr lang="en-US" altLang="zh-CN" sz="1600" dirty="0" err="1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hãy</a:t>
            </a:r>
            <a:r>
              <a:rPr lang="en-US" altLang="zh-CN" sz="1600" dirty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600" dirty="0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600" dirty="0" err="1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áp</a:t>
            </a:r>
            <a:r>
              <a:rPr lang="en-US" altLang="zh-CN" sz="1600" dirty="0" smtClean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600" dirty="0" err="1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bàn</a:t>
            </a:r>
            <a:r>
              <a:rPr lang="en-US" altLang="zh-CN" sz="1600" dirty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600" dirty="0" err="1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tay</a:t>
            </a:r>
            <a:r>
              <a:rPr lang="en-US" altLang="zh-CN" sz="1600" dirty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600" dirty="0" err="1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này</a:t>
            </a:r>
            <a:r>
              <a:rPr lang="en-US" altLang="zh-CN" sz="1600" dirty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</a:t>
            </a:r>
            <a:r>
              <a:rPr lang="en-US" altLang="zh-CN" sz="1600" dirty="0" err="1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lên</a:t>
            </a:r>
            <a:r>
              <a:rPr lang="en-US" altLang="zh-CN" sz="1600" dirty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1600" dirty="0" err="1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má</a:t>
            </a:r>
            <a:r>
              <a:rPr lang="en-US" altLang="zh-CN" sz="1600" dirty="0">
                <a:solidFill>
                  <a:srgbClr val="C0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en-US" sz="1600" dirty="0">
              <a:solidFill>
                <a:srgbClr val="C00000"/>
              </a:solidFill>
            </a:endParaRPr>
          </a:p>
        </p:txBody>
      </p:sp>
      <p:cxnSp>
        <p:nvCxnSpPr>
          <p:cNvPr id="49" name="Straight Connector 48"/>
          <p:cNvCxnSpPr/>
          <p:nvPr/>
        </p:nvCxnSpPr>
        <p:spPr>
          <a:xfrm flipH="1">
            <a:off x="2522438" y="4811238"/>
            <a:ext cx="64544" cy="278452"/>
          </a:xfrm>
          <a:prstGeom prst="line">
            <a:avLst/>
          </a:prstGeom>
          <a:ln w="28575">
            <a:solidFill>
              <a:srgbClr val="A9250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 flipH="1">
            <a:off x="3276517" y="4811238"/>
            <a:ext cx="64544" cy="278452"/>
          </a:xfrm>
          <a:prstGeom prst="line">
            <a:avLst/>
          </a:prstGeom>
          <a:ln w="28575">
            <a:solidFill>
              <a:srgbClr val="A9250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 flipH="1">
            <a:off x="4635443" y="4811238"/>
            <a:ext cx="64544" cy="278452"/>
          </a:xfrm>
          <a:prstGeom prst="line">
            <a:avLst/>
          </a:prstGeom>
          <a:ln w="28575">
            <a:solidFill>
              <a:srgbClr val="A9250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>
          <a:xfrm flipH="1">
            <a:off x="5452901" y="4806643"/>
            <a:ext cx="64544" cy="278452"/>
          </a:xfrm>
          <a:prstGeom prst="line">
            <a:avLst/>
          </a:prstGeom>
          <a:ln w="28575">
            <a:solidFill>
              <a:srgbClr val="A9250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 flipH="1">
            <a:off x="5394426" y="4803554"/>
            <a:ext cx="64544" cy="278452"/>
          </a:xfrm>
          <a:prstGeom prst="line">
            <a:avLst/>
          </a:prstGeom>
          <a:ln w="28575">
            <a:solidFill>
              <a:srgbClr val="A9250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>
            <a:off x="2599812" y="3795960"/>
            <a:ext cx="923427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79730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3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3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8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5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6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9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0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>
                      <p:stCondLst>
                        <p:cond delay="indefinite"/>
                      </p:stCondLst>
                      <p:childTnLst>
                        <p:par>
                          <p:cTn id="173" fill="hold">
                            <p:stCondLst>
                              <p:cond delay="0"/>
                            </p:stCondLst>
                            <p:childTnLst>
                              <p:par>
                                <p:cTn id="17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6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7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8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3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4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5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6" fill="hold">
                      <p:stCondLst>
                        <p:cond delay="indefinite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0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1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2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7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8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2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3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0" grpId="0" animBg="1"/>
      <p:bldP spid="17" grpId="0" animBg="1"/>
      <p:bldP spid="2" grpId="0"/>
      <p:bldP spid="31" grpId="0"/>
      <p:bldP spid="32" grpId="0" animBg="1"/>
      <p:bldP spid="33" grpId="0" animBg="1"/>
      <p:bldP spid="34" grpId="0" animBg="1"/>
      <p:bldP spid="37" grpId="0" animBg="1"/>
      <p:bldP spid="38" grpId="0" animBg="1"/>
      <p:bldP spid="40" grpId="0" animBg="1"/>
      <p:bldP spid="36" grpId="0" animBg="1"/>
      <p:bldP spid="42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卡通欢乐假期教育老师专用课件PPT模板"/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6&quot;/&gt;&lt;/object&gt;&lt;object type=&quot;3&quot; unique_id=&quot;10004&quot;&gt;&lt;property id=&quot;20148&quot; value=&quot;5&quot;/&gt;&lt;property id=&quot;20300&quot; value=&quot;Slide 2&quot;/&gt;&lt;property id=&quot;20307&quot; value=&quot;257&quot;/&gt;&lt;/object&gt;&lt;object type=&quot;3&quot; unique_id=&quot;10005&quot;&gt;&lt;property id=&quot;20148&quot; value=&quot;5&quot;/&gt;&lt;property id=&quot;20300&quot; value=&quot;Slide 3&quot;/&gt;&lt;property id=&quot;20307&quot; value=&quot;258&quot;/&gt;&lt;/object&gt;&lt;object type=&quot;3&quot; unique_id=&quot;10006&quot;&gt;&lt;property id=&quot;20148&quot; value=&quot;5&quot;/&gt;&lt;property id=&quot;20300&quot; value=&quot;Slide 4&quot;/&gt;&lt;property id=&quot;20307&quot; value=&quot;259&quot;/&gt;&lt;/object&gt;&lt;object type=&quot;3&quot; unique_id=&quot;10007&quot;&gt;&lt;property id=&quot;20148&quot; value=&quot;5&quot;/&gt;&lt;property id=&quot;20300&quot; value=&quot;Slide 5&quot;/&gt;&lt;property id=&quot;20307&quot; value=&quot;260&quot;/&gt;&lt;/object&gt;&lt;object type=&quot;3&quot; unique_id=&quot;10008&quot;&gt;&lt;property id=&quot;20148&quot; value=&quot;5&quot;/&gt;&lt;property id=&quot;20300&quot; value=&quot;Slide 6&quot;/&gt;&lt;property id=&quot;20307&quot; value=&quot;270&quot;/&gt;&lt;/object&gt;&lt;object type=&quot;3&quot; unique_id=&quot;10009&quot;&gt;&lt;property id=&quot;20148&quot; value=&quot;5&quot;/&gt;&lt;property id=&quot;20300&quot; value=&quot;Slide 7&quot;/&gt;&lt;property id=&quot;20307&quot; value=&quot;262&quot;/&gt;&lt;/object&gt;&lt;object type=&quot;3&quot; unique_id=&quot;10010&quot;&gt;&lt;property id=&quot;20148&quot; value=&quot;5&quot;/&gt;&lt;property id=&quot;20300&quot; value=&quot;Slide 8&quot;/&gt;&lt;property id=&quot;20307&quot; value=&quot;263&quot;/&gt;&lt;/object&gt;&lt;object type=&quot;3&quot; unique_id=&quot;10011&quot;&gt;&lt;property id=&quot;20148&quot; value=&quot;5&quot;/&gt;&lt;property id=&quot;20300&quot; value=&quot;Slide 9&quot;/&gt;&lt;property id=&quot;20307&quot; value=&quot;271&quot;/&gt;&lt;/object&gt;&lt;object type=&quot;3&quot; unique_id=&quot;10012&quot;&gt;&lt;property id=&quot;20148&quot; value=&quot;5&quot;/&gt;&lt;property id=&quot;20300&quot; value=&quot;Slide 10&quot;/&gt;&lt;property id=&quot;20307&quot; value=&quot;265&quot;/&gt;&lt;/object&gt;&lt;object type=&quot;3&quot; unique_id=&quot;10013&quot;&gt;&lt;property id=&quot;20148&quot; value=&quot;5&quot;/&gt;&lt;property id=&quot;20300&quot; value=&quot;Slide 11&quot;/&gt;&lt;property id=&quot;20307&quot; value=&quot;266&quot;/&gt;&lt;/object&gt;&lt;object type=&quot;3&quot; unique_id=&quot;10014&quot;&gt;&lt;property id=&quot;20148&quot; value=&quot;5&quot;/&gt;&lt;property id=&quot;20300&quot; value=&quot;Slide 12&quot;/&gt;&lt;property id=&quot;20307&quot; value=&quot;272&quot;/&gt;&lt;/object&gt;&lt;object type=&quot;3&quot; unique_id=&quot;10015&quot;&gt;&lt;property id=&quot;20148&quot; value=&quot;5&quot;/&gt;&lt;property id=&quot;20300&quot; value=&quot;Slide 13&quot;/&gt;&lt;property id=&quot;20307&quot; value=&quot;268&quot;/&gt;&lt;/object&gt;&lt;object type=&quot;3&quot; unique_id=&quot;10016&quot;&gt;&lt;property id=&quot;20148&quot; value=&quot;5&quot;/&gt;&lt;property id=&quot;20300&quot; value=&quot;Slide 14&quot;/&gt;&lt;property id=&quot;20307&quot; value=&quot;269&quot;/&gt;&lt;/object&gt;&lt;object type=&quot;3&quot; unique_id=&quot;10017&quot;&gt;&lt;property id=&quot;20148&quot; value=&quot;5&quot;/&gt;&lt;property id=&quot;20300&quot; value=&quot;Slide 15&quot;/&gt;&lt;property id=&quot;20307&quot; value=&quot;273&quot;/&gt;&lt;/object&gt;&lt;/object&gt;&lt;object type=&quot;8&quot; unique_id=&quot;10034&quot;&gt;&lt;/object&gt;&lt;/object&gt;&lt;/database&gt;"/>
  <p:tag name="MMPROD_NEXTUNIQUEID" val="10009"/>
  <p:tag name="SECTOMILLISECCONVERTED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第一PPT，www.1ppt.com">
  <a:themeElements>
    <a:clrScheme name="自定义 23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F6E068"/>
      </a:accent1>
      <a:accent2>
        <a:srgbClr val="F6E068"/>
      </a:accent2>
      <a:accent3>
        <a:srgbClr val="F6E068"/>
      </a:accent3>
      <a:accent4>
        <a:srgbClr val="F6E068"/>
      </a:accent4>
      <a:accent5>
        <a:srgbClr val="F6E068"/>
      </a:accent5>
      <a:accent6>
        <a:srgbClr val="F6E068"/>
      </a:accent6>
      <a:hlink>
        <a:srgbClr val="696356"/>
      </a:hlink>
      <a:folHlink>
        <a:srgbClr val="BFBFB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none" rtlCol="0">
        <a:spAutoFit/>
      </a:bodyPr>
      <a:lstStyle>
        <a:defPPr>
          <a:defRPr sz="1200" dirty="0" smtClean="0">
            <a:solidFill>
              <a:schemeClr val="tx1">
                <a:lumMod val="75000"/>
                <a:lumOff val="25000"/>
              </a:schemeClr>
            </a:solidFill>
            <a:latin typeface="微软雅黑" panose="020B0503020204020204" pitchFamily="34" charset="-122"/>
            <a:ea typeface="微软雅黑" panose="020B0503020204020204" pitchFamily="34" charset="-122"/>
          </a:defRPr>
        </a:defPPr>
      </a:lstStyle>
    </a:txDef>
  </a:objectDefaults>
  <a:extraClrSchemeLst/>
</a:theme>
</file>

<file path=ppt/theme/theme4.xml><?xml version="1.0" encoding="utf-8"?>
<a:theme xmlns:a="http://schemas.openxmlformats.org/drawingml/2006/main" name="1_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2_Default Design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自定义 237">
    <a:dk1>
      <a:srgbClr val="000000"/>
    </a:dk1>
    <a:lt1>
      <a:srgbClr val="FFFFFF"/>
    </a:lt1>
    <a:dk2>
      <a:srgbClr val="778495"/>
    </a:dk2>
    <a:lt2>
      <a:srgbClr val="F0F0F0"/>
    </a:lt2>
    <a:accent1>
      <a:srgbClr val="F6E068"/>
    </a:accent1>
    <a:accent2>
      <a:srgbClr val="F6E068"/>
    </a:accent2>
    <a:accent3>
      <a:srgbClr val="F6E068"/>
    </a:accent3>
    <a:accent4>
      <a:srgbClr val="F6E068"/>
    </a:accent4>
    <a:accent5>
      <a:srgbClr val="F6E068"/>
    </a:accent5>
    <a:accent6>
      <a:srgbClr val="F6E068"/>
    </a:accent6>
    <a:hlink>
      <a:srgbClr val="696356"/>
    </a:hlink>
    <a:folHlink>
      <a:srgbClr val="BFBFBF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92AF9ED3A35974FB4FC0A750E20F08F" ma:contentTypeVersion="7" ma:contentTypeDescription="Create a new document." ma:contentTypeScope="" ma:versionID="ae27ad75609f560b794f51fe79703aa0">
  <xsd:schema xmlns:xsd="http://www.w3.org/2001/XMLSchema" xmlns:xs="http://www.w3.org/2001/XMLSchema" xmlns:p="http://schemas.microsoft.com/office/2006/metadata/properties" xmlns:ns3="2954521b-b4ab-4ce3-8aa8-8bfa99a4c36e" targetNamespace="http://schemas.microsoft.com/office/2006/metadata/properties" ma:root="true" ma:fieldsID="662feb58b47efb0c69aedb5778475eaf" ns3:_="">
    <xsd:import namespace="2954521b-b4ab-4ce3-8aa8-8bfa99a4c36e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954521b-b4ab-4ce3-8aa8-8bfa99a4c36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D56F18A0-6FEA-41E4-A1FE-3FCDC3E71B3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954521b-b4ab-4ce3-8aa8-8bfa99a4c36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E9FB348E-5AF4-49FB-8FE5-650F6DA25C7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00BBF27-AEA7-4E39-9873-833F6E66B524}">
  <ds:schemaRefs>
    <ds:schemaRef ds:uri="2954521b-b4ab-4ce3-8aa8-8bfa99a4c36e"/>
    <ds:schemaRef ds:uri="http://purl.org/dc/terms/"/>
    <ds:schemaRef ds:uri="http://schemas.microsoft.com/office/2006/metadata/properties"/>
    <ds:schemaRef ds:uri="http://purl.org/dc/dcmitype/"/>
    <ds:schemaRef ds:uri="http://schemas.microsoft.com/office/2006/documentManagement/types"/>
    <ds:schemaRef ds:uri="http://purl.org/dc/elements/1.1/"/>
    <ds:schemaRef ds:uri="http://schemas.openxmlformats.org/package/2006/metadata/core-properties"/>
    <ds:schemaRef ds:uri="http://schemas.microsoft.com/office/infopath/2007/PartnerControl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988</TotalTime>
  <Words>532</Words>
  <Application>Microsoft Office PowerPoint</Application>
  <PresentationFormat>On-screen Show (16:9)</PresentationFormat>
  <Paragraphs>87</Paragraphs>
  <Slides>16</Slides>
  <Notes>7</Notes>
  <HiddenSlides>0</HiddenSlides>
  <MMClips>2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16</vt:i4>
      </vt:variant>
    </vt:vector>
  </HeadingPairs>
  <TitlesOfParts>
    <vt:vector size="35" baseType="lpstr">
      <vt:lpstr>华康少女文字W5</vt:lpstr>
      <vt:lpstr>HP001 4 hàng</vt:lpstr>
      <vt:lpstr>Chivo Light</vt:lpstr>
      <vt:lpstr>Arial-Rounded</vt:lpstr>
      <vt:lpstr>Arial</vt:lpstr>
      <vt:lpstr>Tw Cen MT</vt:lpstr>
      <vt:lpstr>Calibri</vt:lpstr>
      <vt:lpstr>Times New Roman</vt:lpstr>
      <vt:lpstr>inpin heiti</vt:lpstr>
      <vt:lpstr>DFPOP1-W9</vt:lpstr>
      <vt:lpstr>宋体</vt:lpstr>
      <vt:lpstr>Calibri Light</vt:lpstr>
      <vt:lpstr>Office 主题</vt:lpstr>
      <vt:lpstr>1_Office Theme</vt:lpstr>
      <vt:lpstr>第一PPT，www.1ppt.com</vt:lpstr>
      <vt:lpstr>1_Office 主题</vt:lpstr>
      <vt:lpstr>2_Office 主题</vt:lpstr>
      <vt:lpstr>3_Office 主题</vt:lpstr>
      <vt:lpstr>2_Default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Pham Thi Minh Phuong</dc:creator>
  <cp:lastModifiedBy>Thuy</cp:lastModifiedBy>
  <cp:revision>107</cp:revision>
  <dcterms:created xsi:type="dcterms:W3CDTF">2020-08-13T09:19:08Z</dcterms:created>
  <dcterms:modified xsi:type="dcterms:W3CDTF">2024-01-22T15:13:29Z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0x010100592AF9ED3A35974FB4FC0A750E20F08F</vt:lpwstr>
  </property>
</Properties>
</file>