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4" r:id="rId5"/>
    <p:sldMasterId id="2147483680" r:id="rId6"/>
    <p:sldMasterId id="2147483694" r:id="rId7"/>
    <p:sldMasterId id="2147483724" r:id="rId8"/>
    <p:sldMasterId id="2147483750" r:id="rId9"/>
    <p:sldMasterId id="2147483764" r:id="rId10"/>
    <p:sldMasterId id="2147483778" r:id="rId11"/>
    <p:sldMasterId id="2147483792" r:id="rId12"/>
    <p:sldMasterId id="2147483806" r:id="rId13"/>
  </p:sldMasterIdLst>
  <p:notesMasterIdLst>
    <p:notesMasterId r:id="rId32"/>
  </p:notesMasterIdLst>
  <p:sldIdLst>
    <p:sldId id="296" r:id="rId14"/>
    <p:sldId id="309" r:id="rId15"/>
    <p:sldId id="313" r:id="rId16"/>
    <p:sldId id="311" r:id="rId17"/>
    <p:sldId id="314" r:id="rId18"/>
    <p:sldId id="315" r:id="rId19"/>
    <p:sldId id="319" r:id="rId20"/>
    <p:sldId id="320" r:id="rId21"/>
    <p:sldId id="321" r:id="rId22"/>
    <p:sldId id="323" r:id="rId23"/>
    <p:sldId id="272" r:id="rId24"/>
    <p:sldId id="286" r:id="rId25"/>
    <p:sldId id="273" r:id="rId26"/>
    <p:sldId id="287" r:id="rId27"/>
    <p:sldId id="324" r:id="rId28"/>
    <p:sldId id="316" r:id="rId29"/>
    <p:sldId id="317" r:id="rId30"/>
    <p:sldId id="318" r:id="rId31"/>
  </p:sldIdLst>
  <p:sldSz cx="9144000" cy="5143500" type="screen16x9"/>
  <p:notesSz cx="6858000" cy="9144000"/>
  <p:embeddedFontLst>
    <p:embeddedFont>
      <p:font typeface="DFPOP1-W9" panose="020B0600070205080204" charset="-128"/>
      <p:regular r:id="rId33"/>
    </p:embeddedFont>
    <p:embeddedFont>
      <p:font typeface="HL Hoctro" panose="020B0604020202020204" charset="0"/>
      <p:regular r:id="rId34"/>
    </p:embeddedFont>
    <p:embeddedFont>
      <p:font typeface="Arial-Rounded" panose="020B0500000000000000" charset="0"/>
      <p:regular r:id="rId35"/>
    </p:embeddedFont>
    <p:embeddedFont>
      <p:font typeface="HP001 4 hàng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宋体" panose="02010600030101010101" pitchFamily="2" charset="-122"/>
      <p:regular r:id="rId42"/>
    </p:embeddedFont>
    <p:embeddedFont>
      <p:font typeface="Calibri Light" panose="020F0302020204030204" pitchFamily="34" charset="0"/>
      <p:regular r:id="rId43"/>
      <p: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A9250B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4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7.fntdata"/><Relationship Id="rId21" Type="http://schemas.openxmlformats.org/officeDocument/2006/relationships/slide" Target="slides/slide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gs" Target="tags/tag1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12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60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22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0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0425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30400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715263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1931"/>
      </p:ext>
    </p:extLst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8741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07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7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5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98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2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0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05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77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1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7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7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2024/1/22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82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9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2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66498" y="1353501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2024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505826" y="2509273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6D52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826" y="3730056"/>
            <a:ext cx="5069419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Nam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thấy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thật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ấm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áp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文本框 109"/>
          <p:cNvSpPr txBox="1"/>
          <p:nvPr/>
        </p:nvSpPr>
        <p:spPr>
          <a:xfrm>
            <a:off x="1651611" y="1816583"/>
            <a:ext cx="638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243+ 244: 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1: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4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24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3115675"/>
            <a:ext cx="7776864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nhẹ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nhàng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đặt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nụ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hôn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vào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tay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Nam.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19172" y="1126563"/>
            <a:ext cx="5740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61" y="3126182"/>
            <a:ext cx="3181069" cy="138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4269" y="857338"/>
            <a:ext cx="4235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6" y="1257449"/>
            <a:ext cx="8600303" cy="30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3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472" y="718472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51842" y="-517878"/>
            <a:ext cx="3387938" cy="479229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33" y="851083"/>
            <a:ext cx="2840182" cy="16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564911" y="1416604"/>
            <a:ext cx="1615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5436" y="2729817"/>
            <a:ext cx="89912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zh-CN" altLang="en-US" sz="2400" b="1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118" y="3295933"/>
            <a:ext cx="894419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400" b="1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28, 29) </a:t>
            </a:r>
            <a:endParaRPr lang="zh-CN" altLang="en-US" sz="2400" b="1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1016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5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10400" b="1" kern="0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600892" y="1744950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765" y="1192298"/>
            <a:ext cx="7070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4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b="1" dirty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400" b="1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62675" y="1744949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17018" y="327441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084483" y="1744948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209472" y="327441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5069841" y="1744947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1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6238" y="772849"/>
            <a:ext cx="6409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1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" y="1520919"/>
            <a:ext cx="4564624" cy="2725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77" y="1460428"/>
            <a:ext cx="4469244" cy="2685264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74175" y="1131395"/>
            <a:ext cx="3932547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sóc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ô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endParaRPr lang="zh-CN" altLang="en-US" sz="1600" b="1" dirty="0">
              <a:solidFill>
                <a:schemeClr val="accent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246090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Mỗi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, mẹ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tận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tình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1016" y="4246090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, bố và con đang chơi trò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 điện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774168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Mẹ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luôn lo lắng và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chu đáo mỗi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497169"/>
            <a:ext cx="450672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Mẹ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luôn ở bên cạnh, quan tâm và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 sóc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em khi em bị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ốm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1016" y="4523089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đang cùng bố chơi trò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 điện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vi-V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21016" y="4800088"/>
            <a:ext cx="435656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200" dirty="0" smtClean="0">
                <a:latin typeface="Arial" pitchFamily="34" charset="0"/>
                <a:cs typeface="Arial" pitchFamily="34" charset="0"/>
              </a:rPr>
              <a:t>Bố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hướng dẫn con chơi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trò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tô điện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 viên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3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104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13375" y="838689"/>
            <a:ext cx="1450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0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0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000" b="1" dirty="0">
              <a:solidFill>
                <a:srgbClr val="4472C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6" y="1242886"/>
            <a:ext cx="8081318" cy="335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5533694" y="1558690"/>
            <a:ext cx="1033922" cy="3661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  <p:sp>
        <p:nvSpPr>
          <p:cNvPr id="13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3247694" y="1924856"/>
            <a:ext cx="885641" cy="3661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336</Words>
  <Application>Microsoft Office PowerPoint</Application>
  <PresentationFormat>On-screen Show (16:9)</PresentationFormat>
  <Paragraphs>61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Chivo Light</vt:lpstr>
      <vt:lpstr>DFPOP1-W9</vt:lpstr>
      <vt:lpstr>HL Hoctro</vt:lpstr>
      <vt:lpstr>Arial-Rounded</vt:lpstr>
      <vt:lpstr>inpin heiti</vt:lpstr>
      <vt:lpstr>华康少女文字W5</vt:lpstr>
      <vt:lpstr>Arial</vt:lpstr>
      <vt:lpstr>HP001 4 hàng</vt:lpstr>
      <vt:lpstr>Calibri</vt:lpstr>
      <vt:lpstr>Times New Roman</vt:lpstr>
      <vt:lpstr>宋体</vt:lpstr>
      <vt:lpstr>Calibri Light</vt:lpstr>
      <vt:lpstr>Office 主题</vt:lpstr>
      <vt:lpstr>第一PPT，www.1ppt.com</vt:lpstr>
      <vt:lpstr>1_Office 主题</vt:lpstr>
      <vt:lpstr>2_Office 主题</vt:lpstr>
      <vt:lpstr>2_Default Design</vt:lpstr>
      <vt:lpstr>5_Office 主题</vt:lpstr>
      <vt:lpstr>4_Office 主题</vt:lpstr>
      <vt:lpstr>6_Office 主题</vt:lpstr>
      <vt:lpstr>7_Office 主题</vt:lpstr>
      <vt:lpstr>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Thuy</cp:lastModifiedBy>
  <cp:revision>107</cp:revision>
  <dcterms:created xsi:type="dcterms:W3CDTF">2020-08-13T09:19:08Z</dcterms:created>
  <dcterms:modified xsi:type="dcterms:W3CDTF">2024-01-22T15:13:54Z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