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tags/tag6.xml" ContentType="application/vnd.openxmlformats-officedocument.presentationml.tags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tags/tag7.xml" ContentType="application/vnd.openxmlformats-officedocument.presentationml.tags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702" r:id="rId5"/>
    <p:sldMasterId id="2147483716" r:id="rId6"/>
    <p:sldMasterId id="2147483730" r:id="rId7"/>
    <p:sldMasterId id="2147483744" r:id="rId8"/>
    <p:sldMasterId id="2147483756" r:id="rId9"/>
    <p:sldMasterId id="2147483770" r:id="rId10"/>
    <p:sldMasterId id="2147483784" r:id="rId11"/>
    <p:sldMasterId id="2147483824" r:id="rId12"/>
    <p:sldMasterId id="2147483861" r:id="rId13"/>
    <p:sldMasterId id="2147483876" r:id="rId14"/>
  </p:sldMasterIdLst>
  <p:notesMasterIdLst>
    <p:notesMasterId r:id="rId30"/>
  </p:notesMasterIdLst>
  <p:sldIdLst>
    <p:sldId id="256" r:id="rId15"/>
    <p:sldId id="319" r:id="rId16"/>
    <p:sldId id="323" r:id="rId17"/>
    <p:sldId id="299" r:id="rId18"/>
    <p:sldId id="329" r:id="rId19"/>
    <p:sldId id="300" r:id="rId20"/>
    <p:sldId id="322" r:id="rId21"/>
    <p:sldId id="324" r:id="rId22"/>
    <p:sldId id="325" r:id="rId23"/>
    <p:sldId id="301" r:id="rId24"/>
    <p:sldId id="302" r:id="rId25"/>
    <p:sldId id="303" r:id="rId26"/>
    <p:sldId id="304" r:id="rId27"/>
    <p:sldId id="326" r:id="rId28"/>
    <p:sldId id="327" r:id="rId29"/>
  </p:sldIdLst>
  <p:sldSz cx="9144000" cy="5143500" type="screen16x9"/>
  <p:notesSz cx="6858000" cy="9144000"/>
  <p:embeddedFontLst>
    <p:embeddedFont>
      <p:font typeface="DFPOP1-W9" panose="020B0600070205080204" charset="-128"/>
      <p:regular r:id="rId31"/>
    </p:embeddedFont>
    <p:embeddedFont>
      <p:font typeface="Tw Cen MT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imSun" panose="02010600030101010101" pitchFamily="2" charset="-122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SimSun" panose="02010600030101010101" pitchFamily="2" charset="-122"/>
      <p:regular r:id="rId40"/>
    </p:embeddedFont>
    <p:embeddedFont>
      <p:font typeface="HP001 4 hàng" panose="020B0604020202020204" charset="0"/>
      <p:regular r:id="rId43"/>
      <p:bold r:id="rId44"/>
    </p:embeddedFont>
    <p:embeddedFont>
      <p:font typeface="Arial-Rounded" panose="020B0500000000000000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319"/>
            <p14:sldId id="323"/>
            <p14:sldId id="299"/>
            <p14:sldId id="329"/>
            <p14:sldId id="300"/>
            <p14:sldId id="322"/>
            <p14:sldId id="324"/>
            <p14:sldId id="325"/>
            <p14:sldId id="301"/>
            <p14:sldId id="302"/>
            <p14:sldId id="303"/>
            <p14:sldId id="304"/>
            <p14:sldId id="32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14420"/>
    <a:srgbClr val="920000"/>
    <a:srgbClr val="4CA420"/>
    <a:srgbClr val="679C31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  <p1510:client id="{DDF9AEEC-CCD5-5F64-F2F3-D175DFACB9F7}" v="4" dt="2020-08-25T09:38:54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48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font" Target="fonts/font9.fntdata"/><Relationship Id="rId21" Type="http://schemas.openxmlformats.org/officeDocument/2006/relationships/slide" Target="slides/slide7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gs" Target="tags/tag1.xml"/><Relationship Id="rId20" Type="http://schemas.openxmlformats.org/officeDocument/2006/relationships/slide" Target="slides/slide6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c794012b4d868ecd9d1ef3db619558666ab3addd1135ed7892d8844d7cbe73d8::" providerId="AD" clId="Web-{DDF9AEEC-CCD5-5F64-F2F3-D175DFACB9F7}"/>
    <pc:docChg chg="modSld">
      <pc:chgData name="Guest User" userId="S::urn:spo:anon#c794012b4d868ecd9d1ef3db619558666ab3addd1135ed7892d8844d7cbe73d8::" providerId="AD" clId="Web-{DDF9AEEC-CCD5-5F64-F2F3-D175DFACB9F7}" dt="2020-08-25T09:38:54.808" v="3" actId="20577"/>
      <pc:docMkLst>
        <pc:docMk/>
      </pc:docMkLst>
      <pc:sldChg chg="modSp">
        <pc:chgData name="Guest User" userId="S::urn:spo:anon#c794012b4d868ecd9d1ef3db619558666ab3addd1135ed7892d8844d7cbe73d8::" providerId="AD" clId="Web-{DDF9AEEC-CCD5-5F64-F2F3-D175DFACB9F7}" dt="2020-08-25T09:38:54.808" v="2" actId="20577"/>
        <pc:sldMkLst>
          <pc:docMk/>
          <pc:sldMk cId="0" sldId="256"/>
        </pc:sldMkLst>
        <pc:spChg chg="mod">
          <ac:chgData name="Guest User" userId="S::urn:spo:anon#c794012b4d868ecd9d1ef3db619558666ab3addd1135ed7892d8844d7cbe73d8::" providerId="AD" clId="Web-{DDF9AEEC-CCD5-5F64-F2F3-D175DFACB9F7}" dt="2020-08-25T09:38:54.808" v="2" actId="20577"/>
          <ac:spMkLst>
            <pc:docMk/>
            <pc:sldMk cId="0" sldId="256"/>
            <ac:spMk id="4" creationId="{00000000-0000-0000-0000-000000000000}"/>
          </ac:spMkLst>
        </pc:spChg>
      </pc:sldChg>
    </pc:docChg>
  </pc:docChgLst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455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273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Master" Target="../slideMasters/slideMaster9.xml"/><Relationship Id="rId9" Type="http://schemas.openxmlformats.org/officeDocument/2006/relationships/image" Target="../media/image15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335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510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172" y="-241428"/>
            <a:ext cx="7419298" cy="56263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670" y="-181655"/>
            <a:ext cx="4014670" cy="2629609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882" y="324871"/>
            <a:ext cx="3171803" cy="2298613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11" y="2894884"/>
            <a:ext cx="1919672" cy="2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9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" y="-23244"/>
            <a:ext cx="8886680" cy="51667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81" y="0"/>
            <a:ext cx="976940" cy="905876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51" y="758474"/>
            <a:ext cx="4030688" cy="8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0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sz="1400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5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9" y="787347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5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843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6" y="841663"/>
            <a:ext cx="8730523" cy="4109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1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191866"/>
            <a:ext cx="1964384" cy="1556708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7342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6" y="0"/>
            <a:ext cx="9259817" cy="13062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defRPr/>
            </a:pPr>
            <a:endParaRPr lang="en-US" sz="10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5" y="1668423"/>
            <a:ext cx="7384311" cy="1337363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defRPr/>
              </a:pPr>
              <a:endParaRPr lang="en-US" sz="10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defRPr/>
              </a:pPr>
              <a:endParaRPr lang="en-US" sz="10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defRPr/>
              </a:pPr>
              <a:endParaRPr lang="en-US" sz="10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1621012"/>
            <a:ext cx="1159414" cy="132126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 defTabSz="514350">
              <a:buFont typeface="Arial"/>
              <a:buNone/>
              <a:defRPr/>
            </a:pPr>
            <a:endParaRPr lang="en-US" sz="1000" kern="0" dirty="0">
              <a:solidFill>
                <a:prstClr val="white"/>
              </a:solidFill>
              <a:latin typeface="Calibri"/>
              <a:ea typeface="Arial-Rounded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1668423"/>
            <a:ext cx="1045812" cy="1186014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514350">
              <a:defRPr/>
            </a:pPr>
            <a:endParaRPr lang="en-US" sz="10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1565883"/>
            <a:ext cx="1396260" cy="1443370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Font typeface="Arial"/>
                <a:buNone/>
                <a:defRPr/>
              </a:pPr>
              <a:endParaRPr lang="en-US" sz="10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Font typeface="Arial"/>
                <a:buNone/>
                <a:defRPr/>
              </a:pPr>
              <a:endParaRPr lang="en-US" sz="10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4855066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166796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841663"/>
            <a:ext cx="8768600" cy="414234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1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191866"/>
            <a:ext cx="1972952" cy="153554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7434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511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9" y="215309"/>
            <a:ext cx="8773385" cy="482579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lIns="68580" tIns="34290" rIns="68580" bIns="3429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1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1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841664"/>
            <a:ext cx="8790530" cy="417324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1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8" y="191867"/>
            <a:ext cx="1977886" cy="1546997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1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788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0808" y="-1736777"/>
            <a:ext cx="4762385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31435" y="-394623"/>
            <a:ext cx="2265087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921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9144000" cy="51649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6938010" y="35431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546214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296839" y="900752"/>
            <a:ext cx="7881582" cy="37565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313649" y="993364"/>
            <a:ext cx="1220977" cy="2829229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8" y="-112595"/>
            <a:ext cx="1693296" cy="2593163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494985" y="168202"/>
            <a:ext cx="5400685" cy="6038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3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5507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150126" y="348018"/>
            <a:ext cx="8843750" cy="4606119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0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3842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3" y="3676354"/>
            <a:ext cx="5938892" cy="1467148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2" y="3001085"/>
            <a:ext cx="2564933" cy="204002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3676354"/>
            <a:ext cx="5938892" cy="1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512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381574"/>
            <a:ext cx="5668636" cy="43564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1" y="998293"/>
            <a:ext cx="4130749" cy="1162478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89853"/>
            <a:ext cx="2611755" cy="2374106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06680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716756"/>
            <a:ext cx="3589496" cy="5073015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sz="1400" dirty="0">
              <a:solidFill>
                <a:prstClr val="white"/>
              </a:solidFill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93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200150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9" y="1740754"/>
            <a:ext cx="4920449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prstClr val="white"/>
                </a:solidFill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cs typeface="Arial" panose="020B0604020202020204" pitchFamily="34" charset="0"/>
              </a:rPr>
              <a:t>mở</a:t>
            </a:r>
            <a:r>
              <a:rPr lang="en-US" sz="5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cs typeface="Arial" panose="020B0604020202020204" pitchFamily="34" charset="0"/>
              </a:rPr>
              <a:t>rộng</a:t>
            </a:r>
            <a:endParaRPr lang="en-US" sz="5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4432807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3750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60" y="-1717410"/>
            <a:ext cx="4668511" cy="862095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00" y="955521"/>
            <a:ext cx="3911851" cy="4187981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8" y="4607414"/>
            <a:ext cx="492043" cy="507915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30"/>
            <a:ext cx="314397" cy="92413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8" y="4317234"/>
            <a:ext cx="372803" cy="397249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5" y="955521"/>
            <a:ext cx="428723" cy="590684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6" y="3915563"/>
            <a:ext cx="1533653" cy="1597839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4" y="565460"/>
            <a:ext cx="333371" cy="549444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8" y="3003170"/>
            <a:ext cx="399519" cy="445618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7" y="3714835"/>
            <a:ext cx="537625" cy="6023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368086" y="1805019"/>
            <a:ext cx="4458636" cy="7444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>
              <a:defRPr/>
            </a:pP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45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45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0664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9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1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3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5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7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9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997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8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5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3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2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52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1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7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7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4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1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9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02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57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322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748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640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271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687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1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822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35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284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49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6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5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0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3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37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677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589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244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47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507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867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375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925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8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6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4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1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6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66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6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1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1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8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5" Type="http://schemas.openxmlformats.org/officeDocument/2006/relationships/image" Target="../media/image37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62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jfif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209324" y="2692705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 CÁC EM!</a:t>
            </a:r>
            <a:endParaRPr lang="zh-CN" altLang="en-US" sz="36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/>
        </p:blipFill>
        <p:spPr>
          <a:xfrm>
            <a:off x="2986" y="1411874"/>
            <a:ext cx="9144000" cy="3660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1774" y="876430"/>
            <a:ext cx="1921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2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3962425" y="2195662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ED7D31"/>
              </a:solidFill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3066766" y="2752819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ED7D31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4471179" y="2752819"/>
            <a:ext cx="757589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ED7D3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6" y="-23814"/>
            <a:ext cx="9141014" cy="9002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ba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9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1 </a:t>
            </a:r>
            <a:r>
              <a:rPr lang="en-US" sz="18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2024</a:t>
            </a:r>
            <a:endParaRPr lang="en-US" sz="18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1800" b="1" u="sng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18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1800" b="1" kern="0" dirty="0" err="1" smtClean="0">
                <a:solidFill>
                  <a:srgbClr val="92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800" b="1" kern="0" dirty="0" smtClean="0">
                <a:solidFill>
                  <a:srgbClr val="92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b="1" kern="0" dirty="0">
                <a:solidFill>
                  <a:srgbClr val="920000"/>
                </a:solidFill>
                <a:latin typeface="Times New Roman" panose="02020603050405020304" charset="0"/>
                <a:cs typeface="Times New Roman" panose="02020603050405020304" charset="0"/>
              </a:rPr>
              <a:t>1:</a:t>
            </a:r>
            <a:r>
              <a:rPr lang="en-US" sz="1800" b="1" kern="0" dirty="0">
                <a:solidFill>
                  <a:srgbClr val="920000"/>
                </a:solidFill>
                <a:latin typeface="Tw Cen MT" pitchFamily="34" charset="0"/>
                <a:cs typeface="Times New Roman" pitchFamily="18" charset="0"/>
              </a:rPr>
              <a:t>  </a:t>
            </a:r>
            <a:r>
              <a:rPr lang="en-US" sz="1800" b="1" kern="0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TÔI LÀ HỌC SINH LỚP </a:t>
            </a:r>
            <a:r>
              <a:rPr lang="en-US" sz="1800" b="1" kern="0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1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1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18806" y="1200151"/>
            <a:ext cx="2286000" cy="56169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32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3180" y="3717217"/>
            <a:ext cx="7571758" cy="56169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Nam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đã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được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truyện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tranh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 Nam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còn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829" y="4324958"/>
            <a:ext cx="3941182" cy="56169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biết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làm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nữa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999" y="1761843"/>
            <a:ext cx="6718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783">
              <a:defRPr/>
            </a:pPr>
            <a:r>
              <a:rPr lang="en-US" sz="2800" b="1" kern="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800" b="1" kern="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1:</a:t>
            </a:r>
            <a:r>
              <a:rPr lang="en-US" sz="2800" b="1" kern="0" dirty="0">
                <a:solidFill>
                  <a:schemeClr val="bg1"/>
                </a:solidFill>
                <a:latin typeface="Tw Cen MT" pitchFamily="34" charset="0"/>
                <a:cs typeface="Times New Roman" pitchFamily="18" charset="0"/>
              </a:rPr>
              <a:t>  </a:t>
            </a:r>
            <a:r>
              <a:rPr lang="en-US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TÔI LÀ HỌC SINH LỚP 1 (</a:t>
            </a:r>
            <a:r>
              <a:rPr lang="en-US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4)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8541" y="3047307"/>
            <a:ext cx="1921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400" b="1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2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12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/>
        </p:blipFill>
        <p:spPr>
          <a:xfrm>
            <a:off x="212356" y="2452289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6836" y="1758796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690107" y="256627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=""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952949" y="2566276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059812" y="25662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=""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926171" y="3302407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690107" y="3285147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=""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995875" y="330240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558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/>
        </p:blipFill>
        <p:spPr>
          <a:xfrm>
            <a:off x="4335177" y="925546"/>
            <a:ext cx="4808823" cy="375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986" y="925546"/>
            <a:ext cx="6710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9. </a:t>
            </a:r>
            <a:r>
              <a:rPr lang="en-US" altLang="zh-CN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ý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2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314483" y="1453471"/>
            <a:ext cx="4095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FD33C0DE-D76D-49EC-9F5F-2EB09012767C}"/>
              </a:ext>
            </a:extLst>
          </p:cNvPr>
          <p:cNvSpPr/>
          <p:nvPr/>
        </p:nvSpPr>
        <p:spPr>
          <a:xfrm>
            <a:off x="0" y="1915136"/>
            <a:ext cx="4223344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31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99161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227" y="1784835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Giới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thiệu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  <a:endParaRPr lang="zh-CN" altLang="en-US" sz="24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45" y="876959"/>
            <a:ext cx="2840182" cy="100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16725" y="1146574"/>
            <a:ext cx="1615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dụng</a:t>
            </a:r>
            <a:endParaRPr lang="zh-CN" altLang="en-US" sz="2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52760" y="2998306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V ề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4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</a:t>
            </a:r>
            <a:endParaRPr lang="zh-CN" altLang="en-US" sz="24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71862" y="3877549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Chuẩn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2: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tai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xấu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xí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4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8,9) </a:t>
            </a:r>
            <a:endParaRPr lang="zh-CN" altLang="en-US" sz="24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782" y="2246500"/>
            <a:ext cx="2840182" cy="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23585" y="2424655"/>
            <a:ext cx="1615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</a:t>
            </a:r>
            <a:endParaRPr lang="zh-CN" altLang="en-US" sz="24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50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685783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10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66482" y="-155590"/>
            <a:ext cx="5426664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734291" y="2637624"/>
            <a:ext cx="2684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2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zh-CN" altLang="en-US" sz="24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3111" y="1252933"/>
            <a:ext cx="101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sp>
        <p:nvSpPr>
          <p:cNvPr id="40" name="文本框 109"/>
          <p:cNvSpPr txBox="1"/>
          <p:nvPr/>
        </p:nvSpPr>
        <p:spPr>
          <a:xfrm>
            <a:off x="820641" y="1911291"/>
            <a:ext cx="229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187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  <p:bldP spid="40" grpId="0"/>
      <p:bldP spid="4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965073" y="1598474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9727" y="960014"/>
            <a:ext cx="8505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24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67966" y="1679799"/>
            <a:ext cx="3273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70575" y="2390726"/>
            <a:ext cx="8505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082576" y="1679800"/>
            <a:ext cx="2048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24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24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24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152425" y="2329170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06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11 -0.00494 L -0.30313 0.1400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7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2105" y="1200151"/>
            <a:ext cx="2286000" cy="56169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848" y="3682406"/>
            <a:ext cx="8774898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 Nam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rất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hãnh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diện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khi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được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cô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giáo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khen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3200" b="1" u="sng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8540" y="1829804"/>
            <a:ext cx="7796066" cy="56169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1: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Tôi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sinh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lớp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1 (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Tiết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3,4)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117957" y="1662448"/>
            <a:ext cx="173824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8849" y="3052807"/>
            <a:ext cx="7796066" cy="56169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5 (Tr.6)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49578" y="3532437"/>
            <a:ext cx="2468379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87826" y="4667199"/>
            <a:ext cx="439603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26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t="27403" r="7996" b="36376"/>
          <a:stretch/>
        </p:blipFill>
        <p:spPr>
          <a:xfrm>
            <a:off x="98676" y="1225239"/>
            <a:ext cx="9045324" cy="3722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073" y="855906"/>
            <a:ext cx="5137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1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1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1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6746" y="2669662"/>
            <a:ext cx="25433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12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12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hào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hứng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18438" y="2808161"/>
            <a:ext cx="25433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12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12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2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6746" y="4808824"/>
            <a:ext cx="2543386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kéo</a:t>
            </a:r>
            <a:r>
              <a:rPr lang="en-US" altLang="zh-CN" sz="1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co.</a:t>
            </a:r>
            <a:endParaRPr lang="zh-CN" altLang="en-US" sz="1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76361" y="4861451"/>
            <a:ext cx="2543386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1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múa</a:t>
            </a:r>
            <a:r>
              <a:rPr lang="en-US" altLang="zh-CN" sz="1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1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say </a:t>
            </a:r>
            <a:r>
              <a:rPr lang="en-US" altLang="zh-CN" sz="1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</a:t>
            </a:r>
            <a:r>
              <a:rPr lang="en-US" altLang="zh-CN" sz="1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1200" b="1" dirty="0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</a:t>
            </a:r>
            <a:endParaRPr lang="zh-CN" altLang="en-US" sz="12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88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685783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10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66482" y="-155590"/>
            <a:ext cx="5426664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949364" y="2637624"/>
            <a:ext cx="214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zh-CN" altLang="en-US" sz="24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3111" y="1252933"/>
            <a:ext cx="101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sp>
        <p:nvSpPr>
          <p:cNvPr id="40" name="文本框 109"/>
          <p:cNvSpPr txBox="1"/>
          <p:nvPr/>
        </p:nvSpPr>
        <p:spPr>
          <a:xfrm>
            <a:off x="820641" y="1911291"/>
            <a:ext cx="229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32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2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  <p:bldP spid="40" grpId="0"/>
      <p:bldP spid="4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457327" y="156211"/>
            <a:ext cx="622617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/>
            <a:endParaRPr lang="en-US" altLang="en-US" sz="1800" i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4"/>
            <a:ext cx="9287912" cy="5054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9059" y="1608962"/>
            <a:ext cx="1710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B. </a:t>
            </a:r>
            <a:r>
              <a:rPr lang="en-US" sz="2800" b="1" dirty="0" err="1" smtClean="0">
                <a:solidFill>
                  <a:prstClr val="black"/>
                </a:solidFill>
              </a:rPr>
              <a:t>Lớp</a:t>
            </a:r>
            <a:r>
              <a:rPr lang="en-US" sz="2800" b="1" dirty="0" smtClean="0">
                <a:solidFill>
                  <a:prstClr val="black"/>
                </a:solidFill>
              </a:rPr>
              <a:t> 2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64248" y="1608962"/>
            <a:ext cx="1710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C. </a:t>
            </a:r>
            <a:r>
              <a:rPr lang="en-US" sz="2800" b="1" dirty="0" err="1" smtClean="0">
                <a:solidFill>
                  <a:prstClr val="black"/>
                </a:solidFill>
              </a:rPr>
              <a:t>Lớp</a:t>
            </a:r>
            <a:r>
              <a:rPr lang="en-US" sz="2800" b="1" dirty="0" smtClean="0">
                <a:solidFill>
                  <a:prstClr val="black"/>
                </a:solidFill>
              </a:rPr>
              <a:t> 3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62126" y="1608962"/>
            <a:ext cx="1710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A. </a:t>
            </a:r>
            <a:r>
              <a:rPr lang="en-US" sz="2800" b="1" dirty="0" err="1" smtClean="0">
                <a:solidFill>
                  <a:prstClr val="black"/>
                </a:solidFill>
              </a:rPr>
              <a:t>Lớp</a:t>
            </a:r>
            <a:r>
              <a:rPr lang="en-US" sz="2800" b="1" dirty="0" smtClean="0">
                <a:solidFill>
                  <a:prstClr val="black"/>
                </a:solidFill>
              </a:rPr>
              <a:t> 1</a:t>
            </a:r>
            <a:endParaRPr lang="en-US" sz="2800" b="1" dirty="0">
              <a:solidFill>
                <a:prstClr val="black"/>
              </a:solidFill>
            </a:endParaRPr>
          </a:p>
        </p:txBody>
      </p:sp>
      <p:grpSp>
        <p:nvGrpSpPr>
          <p:cNvPr id="21" name="组合 4"/>
          <p:cNvGrpSpPr/>
          <p:nvPr/>
        </p:nvGrpSpPr>
        <p:grpSpPr>
          <a:xfrm>
            <a:off x="1105175" y="-80612"/>
            <a:ext cx="7019170" cy="1382939"/>
            <a:chOff x="1001374" y="-370703"/>
            <a:chExt cx="6695744" cy="6175701"/>
          </a:xfrm>
        </p:grpSpPr>
        <p:pic>
          <p:nvPicPr>
            <p:cNvPr id="22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23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16" y="214776"/>
            <a:ext cx="391318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组合 4"/>
          <p:cNvGrpSpPr/>
          <p:nvPr/>
        </p:nvGrpSpPr>
        <p:grpSpPr>
          <a:xfrm>
            <a:off x="616528" y="2791689"/>
            <a:ext cx="8575964" cy="1260764"/>
            <a:chOff x="1001374" y="-370703"/>
            <a:chExt cx="6695744" cy="6175701"/>
          </a:xfrm>
        </p:grpSpPr>
        <p:pic>
          <p:nvPicPr>
            <p:cNvPr id="27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  <p:sp>
          <p:nvSpPr>
            <p:cNvPr id="28" name="椭圆 6"/>
            <p:cNvSpPr/>
            <p:nvPr/>
          </p:nvSpPr>
          <p:spPr>
            <a:xfrm>
              <a:off x="2464698" y="892630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9" name="文本框 109"/>
          <p:cNvSpPr txBox="1"/>
          <p:nvPr/>
        </p:nvSpPr>
        <p:spPr>
          <a:xfrm>
            <a:off x="2980987" y="3160459"/>
            <a:ext cx="4251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b="1" dirty="0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b="1" dirty="0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b="1" dirty="0" err="1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b="1" dirty="0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solidFill>
                  <a:srgbClr val="4472C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solidFill>
                <a:srgbClr val="4472C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975" y="4409837"/>
            <a:ext cx="2222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A. </a:t>
            </a:r>
            <a:r>
              <a:rPr lang="en-US" sz="2800" b="1" dirty="0" err="1">
                <a:solidFill>
                  <a:prstClr val="black"/>
                </a:solidFill>
              </a:rPr>
              <a:t>Đọc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en-US" sz="2800" b="1" dirty="0" err="1">
                <a:solidFill>
                  <a:prstClr val="black"/>
                </a:solidFill>
              </a:rPr>
              <a:t>truyện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19466" y="4409837"/>
            <a:ext cx="1707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B. </a:t>
            </a:r>
            <a:r>
              <a:rPr lang="en-US" sz="2800" b="1" dirty="0" err="1" smtClean="0">
                <a:solidFill>
                  <a:prstClr val="black"/>
                </a:solidFill>
              </a:rPr>
              <a:t>Học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hát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72469" y="4409837"/>
            <a:ext cx="2276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C. </a:t>
            </a:r>
            <a:r>
              <a:rPr lang="en-US" sz="2800" b="1" dirty="0" err="1" smtClean="0">
                <a:solidFill>
                  <a:prstClr val="black"/>
                </a:solidFill>
              </a:rPr>
              <a:t>Học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chữ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cái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92" y="1293430"/>
            <a:ext cx="2279073" cy="124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56" y="4073839"/>
            <a:ext cx="3817144" cy="98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374282" y="1654829"/>
            <a:ext cx="14200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A. </a:t>
            </a:r>
            <a:r>
              <a:rPr lang="en-US" sz="2800" b="1" dirty="0" err="1" smtClean="0">
                <a:solidFill>
                  <a:prstClr val="black"/>
                </a:solidFill>
              </a:rPr>
              <a:t>Lớp</a:t>
            </a:r>
            <a:r>
              <a:rPr lang="en-US" sz="2800" b="1" dirty="0" smtClean="0">
                <a:solidFill>
                  <a:prstClr val="black"/>
                </a:solidFill>
              </a:rPr>
              <a:t> 1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36297" y="4302333"/>
            <a:ext cx="2276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</a:rPr>
              <a:t>C.Học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chữ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</a:rPr>
              <a:t>cái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98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29" grpId="0"/>
      <p:bldP spid="6" grpId="0"/>
      <p:bldP spid="31" grpId="0"/>
      <p:bldP spid="32" grpId="0"/>
      <p:bldP spid="3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373</Words>
  <Application>Microsoft Office PowerPoint</Application>
  <PresentationFormat>On-screen Show (16:9)</PresentationFormat>
  <Paragraphs>67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DFPOP1-W9</vt:lpstr>
      <vt:lpstr>Arial</vt:lpstr>
      <vt:lpstr>Chivo Light</vt:lpstr>
      <vt:lpstr>Tw Cen MT</vt:lpstr>
      <vt:lpstr>Calibri</vt:lpstr>
      <vt:lpstr>等线</vt:lpstr>
      <vt:lpstr>Times New Roman</vt:lpstr>
      <vt:lpstr>SimSun</vt:lpstr>
      <vt:lpstr>Calibri Light</vt:lpstr>
      <vt:lpstr>SimSun</vt:lpstr>
      <vt:lpstr>华康少女文字W5</vt:lpstr>
      <vt:lpstr>HP001 4 hàng</vt:lpstr>
      <vt:lpstr>Arial-Rounded</vt:lpstr>
      <vt:lpstr>Office 主题</vt:lpstr>
      <vt:lpstr>3_Office 主题</vt:lpstr>
      <vt:lpstr>4_Office 主题</vt:lpstr>
      <vt:lpstr>5_Office 主题</vt:lpstr>
      <vt:lpstr>2_Default Design</vt:lpstr>
      <vt:lpstr>6_Office 主题</vt:lpstr>
      <vt:lpstr>7_Office 主题</vt:lpstr>
      <vt:lpstr>2_Office Theme</vt:lpstr>
      <vt:lpstr>5_Office Theme</vt:lpstr>
      <vt:lpstr>9_Office 主题</vt:lpstr>
      <vt:lpstr>10_Office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Thuy</cp:lastModifiedBy>
  <cp:revision>110</cp:revision>
  <dcterms:created xsi:type="dcterms:W3CDTF">2020-08-13T09:19:08Z</dcterms:created>
  <dcterms:modified xsi:type="dcterms:W3CDTF">2024-01-13T22:59:44Z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