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466" r:id="rId2"/>
    <p:sldId id="282" r:id="rId3"/>
    <p:sldId id="445" r:id="rId4"/>
    <p:sldId id="304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13B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12E15-125A-4A36-87A6-68660807AD8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898D2-1677-4DA8-A20D-C0C5D373E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1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color background 2">
  <p:cSld name="Blank with color background 2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322" name="Google Shape;322;p13"/>
          <p:cNvSpPr/>
          <p:nvPr/>
        </p:nvSpPr>
        <p:spPr>
          <a:xfrm rot="1318871">
            <a:off x="104749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13"/>
          <p:cNvSpPr/>
          <p:nvPr/>
        </p:nvSpPr>
        <p:spPr>
          <a:xfrm>
            <a:off x="109742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13"/>
          <p:cNvSpPr/>
          <p:nvPr/>
        </p:nvSpPr>
        <p:spPr>
          <a:xfrm rot="-548659">
            <a:off x="115009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13"/>
          <p:cNvSpPr/>
          <p:nvPr/>
        </p:nvSpPr>
        <p:spPr>
          <a:xfrm rot="-9290062">
            <a:off x="113442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13"/>
          <p:cNvSpPr/>
          <p:nvPr/>
        </p:nvSpPr>
        <p:spPr>
          <a:xfrm rot="5503490">
            <a:off x="105562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13"/>
          <p:cNvSpPr/>
          <p:nvPr/>
        </p:nvSpPr>
        <p:spPr>
          <a:xfrm>
            <a:off x="10975950" y="35748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13"/>
          <p:cNvSpPr/>
          <p:nvPr/>
        </p:nvSpPr>
        <p:spPr>
          <a:xfrm rot="-830047">
            <a:off x="10481452" y="31417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13"/>
          <p:cNvSpPr/>
          <p:nvPr/>
        </p:nvSpPr>
        <p:spPr>
          <a:xfrm>
            <a:off x="101782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13"/>
          <p:cNvSpPr/>
          <p:nvPr/>
        </p:nvSpPr>
        <p:spPr>
          <a:xfrm rot="8224608">
            <a:off x="110885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3456-2B02-4FC3-9B3D-9B550E85FD30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6461" y="34192"/>
            <a:ext cx="8342219" cy="1900445"/>
          </a:xfrm>
          <a:prstGeom prst="rect">
            <a:avLst/>
          </a:prstGeom>
        </p:spPr>
      </p:pic>
      <p:sp>
        <p:nvSpPr>
          <p:cNvPr id="2" name="Google Shape;461;p28"/>
          <p:cNvSpPr txBox="1"/>
          <p:nvPr/>
        </p:nvSpPr>
        <p:spPr>
          <a:xfrm>
            <a:off x="1613747" y="2905800"/>
            <a:ext cx="9990118" cy="1550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8800" b="1" kern="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8800" b="1" kern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73:</a:t>
            </a:r>
            <a:r>
              <a:rPr lang="en-US" sz="8800" b="1" kern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</a:t>
            </a:r>
            <a:r>
              <a:rPr lang="en-US" sz="8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88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endParaRPr lang="en-US" sz="88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8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88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8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344558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ELL\Desktop\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3" y="95534"/>
            <a:ext cx="11900848" cy="6762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28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:\Users\ITTran\Downloads\tu the viet - chu Thao v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198880"/>
            <a:ext cx="3393440" cy="361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752600" y="122904"/>
            <a:ext cx="2514600" cy="838200"/>
            <a:chOff x="228600" y="228600"/>
            <a:chExt cx="2514600" cy="838200"/>
          </a:xfrm>
        </p:grpSpPr>
        <p:sp>
          <p:nvSpPr>
            <p:cNvPr id="12" name="Rounded Rectangle 11"/>
            <p:cNvSpPr/>
            <p:nvPr/>
          </p:nvSpPr>
          <p:spPr>
            <a:xfrm>
              <a:off x="961104" y="275304"/>
              <a:ext cx="1782096" cy="76200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4800" b="1" dirty="0" err="1">
                  <a:solidFill>
                    <a:schemeClr val="bg1"/>
                  </a:solidFill>
                </a:rPr>
                <a:t>Viết</a:t>
              </a:r>
              <a:r>
                <a:rPr lang="en-US" sz="4800" b="1" dirty="0">
                  <a:solidFill>
                    <a:schemeClr val="bg1"/>
                  </a:solidFill>
                </a:rPr>
                <a:t> </a:t>
              </a:r>
              <a:endParaRPr lang="vi-VN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228600" y="228600"/>
              <a:ext cx="914400" cy="8382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solidFill>
                    <a:schemeClr val="bg2">
                      <a:lumMod val="10000"/>
                    </a:schemeClr>
                  </a:solidFill>
                </a:rPr>
                <a:t>3</a:t>
              </a:r>
              <a:endParaRPr lang="vi-VN" sz="48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7A9B75-AFDF-A638-4AAC-65AD8D709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661" y="1097280"/>
            <a:ext cx="8124099" cy="4358640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  <a:b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25- 30cm.</a:t>
            </a:r>
            <a:b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thoải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2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Viền Hoa Hướng Dương PNG , Vector Hướng Dương, Vector Biên Giới,  Khung PNG miễn phí tải tập tin PSDComment và Vector">
            <a:extLst>
              <a:ext uri="{FF2B5EF4-FFF2-40B4-BE49-F238E27FC236}">
                <a16:creationId xmlns:a16="http://schemas.microsoft.com/office/drawing/2014/main" xmlns="" id="{C90E2552-DB43-4BB5-B3A5-C3EB62F6DC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23" b="2098"/>
          <a:stretch/>
        </p:blipFill>
        <p:spPr bwMode="auto">
          <a:xfrm>
            <a:off x="-8964" y="-80683"/>
            <a:ext cx="12577482" cy="746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83D7C67-5C7F-4F49-BAFC-93C67989A0BB}"/>
              </a:ext>
            </a:extLst>
          </p:cNvPr>
          <p:cNvSpPr txBox="1"/>
          <p:nvPr/>
        </p:nvSpPr>
        <p:spPr>
          <a:xfrm>
            <a:off x="1452880" y="1473022"/>
            <a:ext cx="899159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028AC8-CDC7-48AB-A471-36A583607B9A}"/>
              </a:ext>
            </a:extLst>
          </p:cNvPr>
          <p:cNvSpPr txBox="1"/>
          <p:nvPr/>
        </p:nvSpPr>
        <p:spPr>
          <a:xfrm>
            <a:off x="1452880" y="2082623"/>
            <a:ext cx="7748349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latin typeface="VNI-Avo" pitchFamily="2" charset="0"/>
              </a:rPr>
              <a:t>?</a:t>
            </a:r>
            <a:endParaRPr lang="en-US" sz="6600" b="1" dirty="0">
              <a:latin typeface="VNI-Avo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DAF6537-BB58-4636-98DA-8D6ED5DCC569}"/>
              </a:ext>
            </a:extLst>
          </p:cNvPr>
          <p:cNvSpPr txBox="1"/>
          <p:nvPr/>
        </p:nvSpPr>
        <p:spPr>
          <a:xfrm>
            <a:off x="1452879" y="2872161"/>
            <a:ext cx="899159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0554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13008" y="166466"/>
            <a:ext cx="1778696" cy="584415"/>
            <a:chOff x="613008" y="166466"/>
            <a:chExt cx="1778696" cy="584415"/>
          </a:xfrm>
        </p:grpSpPr>
        <p:sp>
          <p:nvSpPr>
            <p:cNvPr id="4" name="Rectangle: Rounded Corners 3"/>
            <p:cNvSpPr/>
            <p:nvPr/>
          </p:nvSpPr>
          <p:spPr>
            <a:xfrm>
              <a:off x="963737" y="166466"/>
              <a:ext cx="1427967" cy="584415"/>
            </a:xfrm>
            <a:prstGeom prst="roundRect">
              <a:avLst/>
            </a:prstGeom>
            <a:solidFill>
              <a:srgbClr val="80C53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>
                  <a:latin typeface=".VnAvant" panose="020B7200000000000000" pitchFamily="34" charset="0"/>
                </a:rPr>
                <a:t>Nãi</a:t>
              </a:r>
              <a:endParaRPr lang="en-US" sz="2800" b="1" dirty="0">
                <a:latin typeface=".VnAvant" panose="020B7200000000000000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613008" y="204044"/>
              <a:ext cx="551146" cy="496733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  <a:latin typeface=".VnAvant" panose="020B7200000000000000" pitchFamily="34" charset="0"/>
                </a:rPr>
                <a:t>5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879244" y="104550"/>
            <a:ext cx="5266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81" y="700777"/>
            <a:ext cx="10464800" cy="44491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AA8832B-FF37-0312-3D86-3B70B3D07490}"/>
              </a:ext>
            </a:extLst>
          </p:cNvPr>
          <p:cNvSpPr txBox="1"/>
          <p:nvPr/>
        </p:nvSpPr>
        <p:spPr>
          <a:xfrm>
            <a:off x="1452880" y="5046532"/>
            <a:ext cx="9961354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VNI-Avo" pitchFamily="2" charset="0"/>
              </a:rPr>
              <a:t>?</a:t>
            </a:r>
            <a:endParaRPr lang="en-US" sz="6600" b="1" dirty="0">
              <a:latin typeface="VNI-Avo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8137942-A1A6-D6DA-C10F-7DBB28C4786E}"/>
              </a:ext>
            </a:extLst>
          </p:cNvPr>
          <p:cNvSpPr txBox="1"/>
          <p:nvPr/>
        </p:nvSpPr>
        <p:spPr>
          <a:xfrm>
            <a:off x="613008" y="5751986"/>
            <a:ext cx="115789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70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Chivo Light</vt:lpstr>
      <vt:lpstr>Times New Roman</vt:lpstr>
      <vt:lpstr>VNI-Avo</vt:lpstr>
      <vt:lpstr>Office Theme</vt:lpstr>
      <vt:lpstr>PowerPoint Presentation</vt:lpstr>
      <vt:lpstr>PowerPoint Presentation</vt:lpstr>
      <vt:lpstr>Các em chú ý: -Tư thế ngồi viết - Lưng thẳng, không tì ngực vào bàn - Đầu hơi cúi, mắt cách vở khoảng 25- 30cm. - Một tay cầm bút, một tay tì nhẹ lên mép vở để giữ vở. - Hai chân song song, thoải mái.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Thuy</cp:lastModifiedBy>
  <cp:revision>84</cp:revision>
  <dcterms:created xsi:type="dcterms:W3CDTF">2020-08-13T09:32:00Z</dcterms:created>
  <dcterms:modified xsi:type="dcterms:W3CDTF">2024-01-11T08:02:50Z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