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04" r:id="rId3"/>
    <p:sldId id="259" r:id="rId4"/>
    <p:sldId id="292" r:id="rId5"/>
    <p:sldId id="260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20" r:id="rId20"/>
    <p:sldId id="321" r:id="rId21"/>
    <p:sldId id="333" r:id="rId22"/>
    <p:sldId id="322" r:id="rId23"/>
    <p:sldId id="323" r:id="rId24"/>
    <p:sldId id="319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277" r:id="rId3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65"/>
    <a:srgbClr val="D3D6C4"/>
    <a:srgbClr val="ACDAEE"/>
    <a:srgbClr val="9BFFCB"/>
    <a:srgbClr val="EDA9E3"/>
    <a:srgbClr val="DFA1DC"/>
    <a:srgbClr val="ACFB85"/>
    <a:srgbClr val="F1F18F"/>
    <a:srgbClr val="DEFF81"/>
    <a:srgbClr val="FFC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612" autoAdjust="0"/>
  </p:normalViewPr>
  <p:slideViewPr>
    <p:cSldViewPr>
      <p:cViewPr varScale="1">
        <p:scale>
          <a:sx n="65" d="100"/>
          <a:sy n="65" d="100"/>
        </p:scale>
        <p:origin x="906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Nhảy</a:t>
            </a:r>
            <a:r>
              <a:rPr lang="en-US" baseline="0" smtClean="0"/>
              <a:t> khởi động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02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viết</a:t>
            </a:r>
            <a:r>
              <a:rPr lang="en-US" baseline="0" smtClean="0"/>
              <a:t> tên trường lên, </a:t>
            </a:r>
            <a:r>
              <a:rPr lang="en-US" smtClean="0"/>
              <a:t>giới</a:t>
            </a:r>
            <a:r>
              <a:rPr lang="en-US" baseline="0" smtClean="0"/>
              <a:t> thiệu cho HS trên trường</a:t>
            </a:r>
          </a:p>
          <a:p>
            <a:r>
              <a:rPr lang="en-US" baseline="0" smtClean="0"/>
              <a:t>GV có thể thêm video, hình ảnh về trường vào slide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9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GV có thể thêm video, hình ảnh về trường vào slide  này. Nếu k có thì xoá slide này đi ạ.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85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thay tên</a:t>
            </a:r>
            <a:r>
              <a:rPr lang="en-US" baseline="0" smtClean="0"/>
              <a:t> lớp mình vào rồi giới thiệu tên lớp, sĩ số lớp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6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xem bạn nào biết cô tên gì. Sau đó GV tự giới thiệu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8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phi thuyền để đi đến câu hỏi. </a:t>
            </a:r>
          </a:p>
          <a:p>
            <a:pPr marL="228600" indent="-228600">
              <a:buAutoNum type="arabicPeriod"/>
            </a:pPr>
            <a:r>
              <a:rPr lang="en-US" baseline="0" smtClean="0"/>
              <a:t>Tại slide câu hỏi, click vào phi thuyền để quay về slide này. Khi quay về, chúng ta sẽ tìm được một sinh vật lạ ngoài hành tinh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phi hành gia nhí để đi đến bài học</a:t>
            </a:r>
          </a:p>
          <a:p>
            <a:pPr marL="228600" indent="-228600">
              <a:buAutoNum type="arabicPeriod"/>
            </a:pPr>
            <a:r>
              <a:rPr lang="en-US" baseline="0" smtClean="0"/>
              <a:t>Lưu ý: Nên soạn bài trực tiếp trên ppt này. Vì nếu copy qua ppt khác thì các hiệu ứng sẽ dễ bị thay đổi.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tự</a:t>
            </a:r>
            <a:r>
              <a:rPr lang="en-US" baseline="0" smtClean="0"/>
              <a:t> viết các đáp án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tự</a:t>
            </a:r>
            <a:r>
              <a:rPr lang="en-US" baseline="0" smtClean="0"/>
              <a:t> thay đáp án đúng sai vào cho phù hợp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54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hỏi hỏi miệng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mặt cảm xúc để ra hiệu ứng chúc mừng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1.png"/><Relationship Id="rId18" Type="http://schemas.openxmlformats.org/officeDocument/2006/relationships/image" Target="../media/image26.png"/><Relationship Id="rId3" Type="http://schemas.openxmlformats.org/officeDocument/2006/relationships/image" Target="../media/image27.jpg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17" Type="http://schemas.openxmlformats.org/officeDocument/2006/relationships/slide" Target="slide32.xml"/><Relationship Id="rId2" Type="http://schemas.openxmlformats.org/officeDocument/2006/relationships/notesSlide" Target="../notesSlides/notesSlide21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28.xml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slide" Target="slide30.xml"/><Relationship Id="rId4" Type="http://schemas.openxmlformats.org/officeDocument/2006/relationships/slide" Target="slide27.xml"/><Relationship Id="rId9" Type="http://schemas.openxmlformats.org/officeDocument/2006/relationships/slide" Target="slide29.xml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41.jp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42.jpg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1.wdp"/><Relationship Id="rId10" Type="http://schemas.microsoft.com/office/2007/relationships/hdphoto" Target="../media/hdphoto8.wdp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435298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99" y="408074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B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CBA3DA-AE9A-44A3-94B9-8E672E9EE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3" b="49423" l="0" r="34056"/>
                    </a14:imgEffect>
                  </a14:imgLayer>
                </a14:imgProps>
              </a:ext>
            </a:extLst>
          </a:blip>
          <a:srcRect t="4678" r="66807" b="50000"/>
          <a:stretch/>
        </p:blipFill>
        <p:spPr>
          <a:xfrm>
            <a:off x="485177" y="0"/>
            <a:ext cx="1592437" cy="2117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F61E9B-EE42-4B3C-95DE-70034861F6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4" b="49377" l="66959" r="99216">
                        <a14:foregroundMark x1="80111" y1="24504" x2="87633" y2="27503"/>
                      </a14:backgroundRemoval>
                    </a14:imgEffect>
                  </a14:imgLayer>
                </a14:imgProps>
              </a:ext>
            </a:extLst>
          </a:blip>
          <a:srcRect l="66807" b="50000"/>
          <a:stretch/>
        </p:blipFill>
        <p:spPr>
          <a:xfrm>
            <a:off x="9970140" y="-159948"/>
            <a:ext cx="1418047" cy="21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n Ong, Chú Ong Hoạt Hình 2 - KhoThietKe.Net">
            <a:extLst>
              <a:ext uri="{FF2B5EF4-FFF2-40B4-BE49-F238E27FC236}">
                <a16:creationId xmlns:a16="http://schemas.microsoft.com/office/drawing/2014/main" id="{1F0DC788-1E85-44A6-B49E-40E99F37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" y="260292"/>
            <a:ext cx="1144877" cy="1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BA60173A-BAA0-4386-8437-269E7F3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612257" y="206761"/>
            <a:ext cx="3858703" cy="19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4">
            <a:off x="701783" y="539560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36" flipH="1">
            <a:off x="9539458" y="397261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B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n Ong, Chú Ong Hoạt Hình 2 - KhoThietKe.Net">
            <a:extLst>
              <a:ext uri="{FF2B5EF4-FFF2-40B4-BE49-F238E27FC236}">
                <a16:creationId xmlns:a16="http://schemas.microsoft.com/office/drawing/2014/main" id="{1F0DC788-1E85-44A6-B49E-40E99F37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" y="260292"/>
            <a:ext cx="1144877" cy="1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BA60173A-BAA0-4386-8437-269E7F3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612257" y="206761"/>
            <a:ext cx="3858703" cy="19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435298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99" y="408074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681514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mình </a:t>
            </a:r>
            <a:br>
              <a:rPr lang="en-US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hiểu về trường, lớp</a:t>
            </a:r>
            <a:endParaRPr lang="en-US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ệu-nhảy-Kun-Đường-Đến-Khung-Thành-Không-quảng-cáo-_3_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400"/>
            <a:ext cx="12190930" cy="6858000"/>
          </a:xfrm>
        </p:spPr>
      </p:pic>
      <p:sp>
        <p:nvSpPr>
          <p:cNvPr id="14" name="Rounded Rectangle 13"/>
          <p:cNvSpPr/>
          <p:nvPr/>
        </p:nvSpPr>
        <p:spPr>
          <a:xfrm>
            <a:off x="0" y="0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82547" y="2772228"/>
            <a:ext cx="39485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GV VIẾT TÊN TRƯỜNG VÀO ĐÂY</a:t>
            </a:r>
            <a:endParaRPr lang="en-US" sz="2000" b="1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19" y="457200"/>
            <a:ext cx="2620303" cy="1039091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8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	 :</a:t>
            </a:r>
            <a:r>
              <a:rPr lang="en-US" sz="4800" smtClean="0">
                <a:solidFill>
                  <a:schemeClr val="bg1"/>
                </a:solidFill>
                <a:latin typeface="Arial Rounded MT Bold" pitchFamily="34" charset="0"/>
              </a:rPr>
              <a:t> 1A</a:t>
            </a:r>
            <a:br>
              <a:rPr lang="en-US" sz="480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48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Sĩ số: </a:t>
            </a:r>
            <a:r>
              <a:rPr lang="en-US" sz="4800" smtClean="0">
                <a:solidFill>
                  <a:schemeClr val="bg1"/>
                </a:solidFill>
                <a:latin typeface="Arial Rounded MT Bold" pitchFamily="34" charset="0"/>
              </a:rPr>
              <a:t>35</a:t>
            </a:r>
            <a:endParaRPr lang="en-US"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985919" y="152400"/>
            <a:ext cx="2057400" cy="1600200"/>
          </a:xfrm>
          <a:prstGeom prst="cloudCallout">
            <a:avLst>
              <a:gd name="adj1" fmla="val 63117"/>
              <a:gd name="adj2" fmla="val 27488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76419" y="432954"/>
            <a:ext cx="1676400" cy="1039091"/>
          </a:xfrm>
        </p:spPr>
        <p:txBody>
          <a:bodyPr>
            <a:noAutofit/>
          </a:bodyPr>
          <a:lstStyle/>
          <a:p>
            <a:r>
              <a:rPr lang="en-US" sz="3600" smtClean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cô là gì?</a:t>
            </a:r>
            <a:endParaRPr lang="en-US" sz="360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0519" y="152400"/>
            <a:ext cx="6324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UTM Showcard" pitchFamily="18" charset="0"/>
                <a:cs typeface="Arial" pitchFamily="34" charset="0"/>
              </a:rPr>
              <a:t>DU HÀNH VŨ TRỤ</a:t>
            </a:r>
            <a:endParaRPr lang="en-US" sz="5400" b="1">
              <a:solidFill>
                <a:schemeClr val="bg1"/>
              </a:solidFill>
              <a:latin typeface="UTM Showcard" pitchFamily="18" charset="0"/>
              <a:cs typeface="Arial" pitchFamily="34" charset="0"/>
            </a:endParaRP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919" y="9144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69" y="4343400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3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96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09719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59244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13719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04388" y="1636939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289719" y="3792359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74739" y="4922219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789471" y="1350018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41238" y="1494065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12981" y="5047664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19" y="5047664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4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7" y="381000"/>
            <a:ext cx="1946811" cy="1547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7867" y="4869415"/>
            <a:ext cx="822960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Tiểu học Lý Thường Kiệt </a:t>
            </a:r>
            <a:endParaRPr lang="vi-VN" sz="44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88" y="5246868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5382" y="3116816"/>
            <a:ext cx="8229600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Tiểu học Ngọc Thụy</a:t>
            </a:r>
            <a:endParaRPr lang="en-US" sz="44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19" y="3345803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233" y="1802405"/>
            <a:ext cx="8229600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của em tên là: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79557" y="239370"/>
            <a:ext cx="1738438" cy="1589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919" y="3714449"/>
            <a:ext cx="8229600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000" smtClean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A1</a:t>
            </a:r>
            <a:endParaRPr lang="vi-VN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22" y="3764252"/>
            <a:ext cx="798097" cy="7827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9919" y="5057924"/>
            <a:ext cx="8229600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000" smtClean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A2</a:t>
            </a:r>
            <a:endParaRPr lang="en-US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82" y="5125609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2807" y="2057400"/>
            <a:ext cx="6417389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là học sinh lớp mấy?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26245" y="0"/>
            <a:ext cx="1951504" cy="2351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85119" y="2317052"/>
            <a:ext cx="8989600" cy="861576"/>
          </a:xfrm>
          <a:prstGeom prst="rect">
            <a:avLst/>
          </a:prstGeom>
          <a:solidFill>
            <a:srgbClr val="C00000"/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của em tên là gì?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5" b="90000" l="7857" r="90000">
                        <a14:foregroundMark x1="19714" y1="32593" x2="24857" y2="4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95" y="3200399"/>
            <a:ext cx="2368314" cy="36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LỚP, BẠN BÈ</a:t>
            </a:r>
            <a:endParaRPr lang="en-US" sz="4000" b="1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24824" y="0"/>
            <a:ext cx="1951504" cy="26152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9919" y="2876249"/>
            <a:ext cx="8229600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0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24 bạn gái</a:t>
            </a:r>
            <a:endParaRPr lang="vi-VN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22" y="2926052"/>
            <a:ext cx="798097" cy="782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89919" y="4219724"/>
            <a:ext cx="8229600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0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20 bạn gái</a:t>
            </a:r>
            <a:endParaRPr lang="en-US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82" y="4287409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61305" y="1219200"/>
            <a:ext cx="8020393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 em có bao nhiêu bạn gái?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15583" y="100969"/>
            <a:ext cx="2457450" cy="24574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51998" y="958179"/>
            <a:ext cx="6455861" cy="1600240"/>
          </a:xfrm>
          <a:prstGeom prst="rect">
            <a:avLst/>
          </a:prstGeom>
          <a:solidFill>
            <a:srgbClr val="C00000"/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cảm xúc của em </a:t>
            </a:r>
          </a:p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tiết học hôm nay?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30259" y="3276600"/>
            <a:ext cx="2156312" cy="2471058"/>
            <a:chOff x="1730259" y="3276600"/>
            <a:chExt cx="2156312" cy="24710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259" y="3276600"/>
              <a:ext cx="215631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976172" y="5255413"/>
              <a:ext cx="1664485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Hạnh phúc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63859" y="3317185"/>
            <a:ext cx="2004052" cy="2443699"/>
            <a:chOff x="3863859" y="3317185"/>
            <a:chExt cx="2004052" cy="244369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859" y="3317185"/>
              <a:ext cx="2004052" cy="1940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125014" y="5268639"/>
              <a:ext cx="1481743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Buồn ngủ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58060" y="3111109"/>
            <a:ext cx="2197894" cy="2649775"/>
            <a:chOff x="5958060" y="3111109"/>
            <a:chExt cx="2197894" cy="26497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060" y="3111109"/>
              <a:ext cx="2197894" cy="231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6248008" y="5268639"/>
              <a:ext cx="1617999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Buồn chán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55954" y="3035097"/>
            <a:ext cx="2177638" cy="2725787"/>
            <a:chOff x="8155954" y="3035097"/>
            <a:chExt cx="2177638" cy="2725787"/>
          </a:xfrm>
        </p:grpSpPr>
        <p:sp>
          <p:nvSpPr>
            <p:cNvPr id="39" name="Rectangle 38"/>
            <p:cNvSpPr/>
            <p:nvPr/>
          </p:nvSpPr>
          <p:spPr>
            <a:xfrm>
              <a:off x="8631114" y="5268639"/>
              <a:ext cx="1222657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Vui vẻ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17" b="76768" l="13779" r="83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5" t="11971" r="17976" b="23921"/>
            <a:stretch/>
          </p:blipFill>
          <p:spPr>
            <a:xfrm>
              <a:off x="8155954" y="3035097"/>
              <a:ext cx="2177638" cy="2307570"/>
            </a:xfrm>
            <a:prstGeom prst="rect">
              <a:avLst/>
            </a:prstGeom>
          </p:spPr>
        </p:pic>
      </p:grpSp>
      <p:pic>
        <p:nvPicPr>
          <p:cNvPr id="3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4119" y="1703870"/>
            <a:ext cx="609600" cy="609600"/>
          </a:xfrm>
          <a:prstGeom prst="rect">
            <a:avLst/>
          </a:prstGeom>
        </p:spPr>
      </p:pic>
      <p:pic>
        <p:nvPicPr>
          <p:cNvPr id="4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1237" y="4763964"/>
            <a:ext cx="609600" cy="609600"/>
          </a:xfrm>
          <a:prstGeom prst="rect">
            <a:avLst/>
          </a:prstGeom>
        </p:spPr>
      </p:pic>
      <p:pic>
        <p:nvPicPr>
          <p:cNvPr id="4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76104" y="2971800"/>
            <a:ext cx="609600" cy="609600"/>
          </a:xfrm>
          <a:prstGeom prst="rect">
            <a:avLst/>
          </a:prstGeom>
        </p:spPr>
      </p:pic>
      <p:pic>
        <p:nvPicPr>
          <p:cNvPr id="4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1823" y="3884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9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9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9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759991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mình cùng làm quen</a:t>
            </a:r>
            <a:endParaRPr lang="en-US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435298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99" y="408074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CBA3DA-AE9A-44A3-94B9-8E672E9EE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3" b="49423" l="0" r="34056"/>
                    </a14:imgEffect>
                  </a14:imgLayer>
                </a14:imgProps>
              </a:ext>
            </a:extLst>
          </a:blip>
          <a:srcRect t="4678" r="66807" b="50000"/>
          <a:stretch/>
        </p:blipFill>
        <p:spPr>
          <a:xfrm>
            <a:off x="485177" y="0"/>
            <a:ext cx="1592437" cy="2117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F61E9B-EE42-4B3C-95DE-70034861F6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4" b="49377" l="66959" r="99216">
                        <a14:foregroundMark x1="80111" y1="24504" x2="87633" y2="27503"/>
                      </a14:backgroundRemoval>
                    </a14:imgEffect>
                  </a14:imgLayer>
                </a14:imgProps>
              </a:ext>
            </a:extLst>
          </a:blip>
          <a:srcRect l="66807" b="50000"/>
          <a:stretch/>
        </p:blipFill>
        <p:spPr>
          <a:xfrm>
            <a:off x="9970140" y="-159948"/>
            <a:ext cx="1418047" cy="21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B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n Ong, Chú Ong Hoạt Hình 2 - KhoThietKe.Net">
            <a:extLst>
              <a:ext uri="{FF2B5EF4-FFF2-40B4-BE49-F238E27FC236}">
                <a16:creationId xmlns:a16="http://schemas.microsoft.com/office/drawing/2014/main" id="{1F0DC788-1E85-44A6-B49E-40E99F37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" y="260292"/>
            <a:ext cx="1144877" cy="1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BA60173A-BAA0-4386-8437-269E7F3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612257" y="206761"/>
            <a:ext cx="3858703" cy="19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4">
            <a:off x="701783" y="539560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36" flipH="1">
            <a:off x="9539458" y="397261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931</Words>
  <Application>Microsoft Office PowerPoint</Application>
  <PresentationFormat>Custom</PresentationFormat>
  <Paragraphs>123</Paragraphs>
  <Slides>32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Rounded MT Bold</vt:lpstr>
      <vt:lpstr>Arial-Rounded</vt:lpstr>
      <vt:lpstr>AvantGarde</vt:lpstr>
      <vt:lpstr>Calibri</vt:lpstr>
      <vt:lpstr>UTM Showcard</vt:lpstr>
      <vt:lpstr>Office Theme</vt:lpstr>
      <vt:lpstr>TIẾNG VIỆT 1</vt:lpstr>
      <vt:lpstr>PowerPoint Presentation</vt:lpstr>
      <vt:lpstr>PowerPoint Presentation</vt:lpstr>
      <vt:lpstr>Chúng mình cùng làm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mình  tìm hiểu về trường, lớp</vt:lpstr>
      <vt:lpstr>PowerPoint Presentation</vt:lpstr>
      <vt:lpstr>PowerPoint Presentation</vt:lpstr>
      <vt:lpstr>Lớp  : 1A Sĩ số: 35</vt:lpstr>
      <vt:lpstr>Tên cô là gì?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</cp:lastModifiedBy>
  <cp:revision>95</cp:revision>
  <dcterms:created xsi:type="dcterms:W3CDTF">2021-06-13T09:23:33Z</dcterms:created>
  <dcterms:modified xsi:type="dcterms:W3CDTF">2022-09-04T03:06:09Z</dcterms:modified>
</cp:coreProperties>
</file>