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30"/>
  </p:notesMasterIdLst>
  <p:sldIdLst>
    <p:sldId id="419" r:id="rId6"/>
    <p:sldId id="299" r:id="rId7"/>
    <p:sldId id="268" r:id="rId8"/>
    <p:sldId id="298" r:id="rId9"/>
    <p:sldId id="300" r:id="rId10"/>
    <p:sldId id="301" r:id="rId11"/>
    <p:sldId id="302" r:id="rId12"/>
    <p:sldId id="546" r:id="rId13"/>
    <p:sldId id="348" r:id="rId14"/>
    <p:sldId id="533" r:id="rId15"/>
    <p:sldId id="545" r:id="rId16"/>
    <p:sldId id="536" r:id="rId17"/>
    <p:sldId id="547" r:id="rId18"/>
    <p:sldId id="539" r:id="rId19"/>
    <p:sldId id="257" r:id="rId20"/>
    <p:sldId id="317" r:id="rId21"/>
    <p:sldId id="305" r:id="rId22"/>
    <p:sldId id="537" r:id="rId23"/>
    <p:sldId id="548" r:id="rId24"/>
    <p:sldId id="549" r:id="rId25"/>
    <p:sldId id="550" r:id="rId26"/>
    <p:sldId id="551" r:id="rId27"/>
    <p:sldId id="552" r:id="rId28"/>
    <p:sldId id="4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4211" autoAdjust="0"/>
  </p:normalViewPr>
  <p:slideViewPr>
    <p:cSldViewPr snapToGrid="0">
      <p:cViewPr varScale="1">
        <p:scale>
          <a:sx n="69" d="100"/>
          <a:sy n="69" d="100"/>
        </p:scale>
        <p:origin x="1464"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nên sử dụng Classkick để cho Hs nối trực tiết trên máy tính và trao đổi bài.</a:t>
            </a: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a:t>
            </a:r>
            <a:r>
              <a:rPr lang="vi-VN"/>
              <a:t>Các nick khác đều là giả mạo</a:t>
            </a:r>
          </a:p>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3003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9/10/2024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91579AA-4458-4255-B04F-2E72D71F2E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E3C51761-49B3-46BC-B600-6419105270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2CB5AD8-AE16-4BAB-A650-731ACACBFE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2E1761A-8A93-41D6-A462-02D3DBEEC9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161DDFD-EDBE-4657-80BC-FB334C43A6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10/09/2024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svg"/><Relationship Id="rId7" Type="http://schemas.openxmlformats.org/officeDocument/2006/relationships/image" Target="../media/image50.gif"/><Relationship Id="rId2"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0.gif"/><Relationship Id="rId5" Type="http://schemas.openxmlformats.org/officeDocument/2006/relationships/slide" Target="slide1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slide" Target="slide20.xml"/><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slide" Target="slide17.xml"/><Relationship Id="rId5" Type="http://schemas.openxmlformats.org/officeDocument/2006/relationships/image" Target="../media/image59.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3.sv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slide" Target="slide17.xml"/><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jp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8.png"/><Relationship Id="rId12" Type="http://schemas.openxmlformats.org/officeDocument/2006/relationships/slide" Target="slide6.xml"/><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slide" Target="slide8.xml"/><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3.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85990BEF-A71D-4B9A-BB1F-A937A25E2B7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0491"/>
          <a:stretch/>
        </p:blipFill>
        <p:spPr>
          <a:xfrm>
            <a:off x="-196772" y="1282822"/>
            <a:ext cx="12388771" cy="5573210"/>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3159889" y="1652989"/>
            <a:ext cx="8611565" cy="2616101"/>
          </a:xfrm>
          <a:prstGeom prst="rect">
            <a:avLst/>
          </a:prstGeom>
          <a:noFill/>
        </p:spPr>
        <p:txBody>
          <a:bodyPr wrap="square" rtlCol="0">
            <a:spAutoFit/>
          </a:bodyPr>
          <a:lstStyle/>
          <a:p>
            <a:r>
              <a:rPr lang="vi-VN" sz="2400"/>
              <a:t>- Ôn tập về 3 từ loại đã được học ở lớp 4: danh từ, động từ, tính từ, hiểu đặc điểm và chức năng của mỗi từ loại. </a:t>
            </a:r>
            <a:endParaRPr lang="en-US" sz="2400"/>
          </a:p>
          <a:p>
            <a:endParaRPr lang="vi-VN" sz="2400"/>
          </a:p>
          <a:p>
            <a:r>
              <a:rPr lang="vi-VN" sz="2400"/>
              <a:t>- Cảm nhận được vẻ đẹp của thiên nhiên được thể hiện trong ngữ liệu của bài tập thông qua các từ loại tìm được.</a:t>
            </a:r>
            <a:endParaRPr lang="en-US" sz="2400"/>
          </a:p>
          <a:p>
            <a:endParaRPr lang="vi-VN" sz="2000"/>
          </a:p>
          <a:p>
            <a:r>
              <a:rPr lang="vi-VN" sz="2400"/>
              <a:t>- Biết vận dụng bài học vào thực tiễn cuộc sống.</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3"/>
          <a:stretch>
            <a:fillRect/>
          </a:stretch>
        </p:blipFill>
        <p:spPr>
          <a:xfrm>
            <a:off x="3419986"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xmln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608811" y="805157"/>
            <a:ext cx="11525787"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19206" y="4163579"/>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3" y="1455750"/>
            <a:ext cx="4694718" cy="3779646"/>
          </a:xfrm>
          <a:prstGeom prst="rect">
            <a:avLst/>
          </a:prstGeom>
        </p:spPr>
      </p:pic>
      <p:sp>
        <p:nvSpPr>
          <p:cNvPr id="41" name="TextBox 40">
            <a:extLst>
              <a:ext uri="{FF2B5EF4-FFF2-40B4-BE49-F238E27FC236}">
                <a16:creationId xmlns:a16="http://schemas.microsoft.com/office/drawing/2014/main" id="{393119AE-CE31-4E10-9B99-D97E631CADB2}"/>
              </a:ext>
            </a:extLst>
          </p:cNvPr>
          <p:cNvSpPr txBox="1"/>
          <p:nvPr/>
        </p:nvSpPr>
        <p:spPr>
          <a:xfrm>
            <a:off x="4830865" y="1853174"/>
            <a:ext cx="5748303" cy="1569660"/>
          </a:xfrm>
          <a:prstGeom prst="rect">
            <a:avLst/>
          </a:prstGeom>
          <a:noFill/>
        </p:spPr>
        <p:txBody>
          <a:bodyPr wrap="square" rtlCol="0">
            <a:spAutoFit/>
          </a:bodyPr>
          <a:lstStyle/>
          <a:p>
            <a:pPr algn="just"/>
            <a:r>
              <a:rPr lang="en-US" sz="3200" b="1">
                <a:solidFill>
                  <a:srgbClr val="C23433"/>
                </a:solidFill>
                <a:latin typeface="Cambria" panose="02040503050406030204" pitchFamily="18" charset="0"/>
                <a:ea typeface="Cambria" panose="02040503050406030204" pitchFamily="18" charset="0"/>
              </a:rPr>
              <a:t>Hãy nói suy nghĩ của em về tiết học hôm nay trong đó có sử dụng: DT, ĐT, TT. </a:t>
            </a:r>
            <a:endParaRPr lang="en-US" sz="3200" b="1" dirty="0">
              <a:solidFill>
                <a:srgbClr val="C23433"/>
              </a:solidFill>
              <a:latin typeface="Cambria" panose="02040503050406030204" pitchFamily="18" charset="0"/>
              <a:ea typeface="Cambria" panose="02040503050406030204" pitchFamily="18" charset="0"/>
            </a:endParaRPr>
          </a:p>
        </p:txBody>
      </p:sp>
      <p:pic>
        <p:nvPicPr>
          <p:cNvPr id="43" name="图片 12">
            <a:extLst>
              <a:ext uri="{FF2B5EF4-FFF2-40B4-BE49-F238E27FC236}">
                <a16:creationId xmlns:a16="http://schemas.microsoft.com/office/drawing/2014/main" id="{B29DDD69-7437-485A-97D7-A6EA90CFB98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8080" y="5850909"/>
            <a:ext cx="3181350" cy="674237"/>
          </a:xfrm>
          <a:prstGeom prst="rect">
            <a:avLst/>
          </a:prstGeom>
        </p:spPr>
      </p:pic>
      <p:pic>
        <p:nvPicPr>
          <p:cNvPr id="44" name="图片 13">
            <a:extLst>
              <a:ext uri="{FF2B5EF4-FFF2-40B4-BE49-F238E27FC236}">
                <a16:creationId xmlns:a16="http://schemas.microsoft.com/office/drawing/2014/main" id="{352BE6D5-D5AA-4BDC-AAD3-2976F7D6C07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99977" y="5560121"/>
            <a:ext cx="1455737" cy="1291541"/>
          </a:xfrm>
          <a:prstGeom prst="rect">
            <a:avLst/>
          </a:prstGeom>
        </p:spPr>
      </p:pic>
      <p:pic>
        <p:nvPicPr>
          <p:cNvPr id="45" name="图片 17">
            <a:extLst>
              <a:ext uri="{FF2B5EF4-FFF2-40B4-BE49-F238E27FC236}">
                <a16:creationId xmlns:a16="http://schemas.microsoft.com/office/drawing/2014/main" id="{63D47C60-8304-49F0-8464-C53E7689F0D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49976" y="5192067"/>
            <a:ext cx="1711325" cy="1519130"/>
          </a:xfrm>
          <a:prstGeom prst="rect">
            <a:avLst/>
          </a:prstGeom>
        </p:spPr>
      </p:pic>
      <p:pic>
        <p:nvPicPr>
          <p:cNvPr id="42" name="图片 2">
            <a:extLst>
              <a:ext uri="{FF2B5EF4-FFF2-40B4-BE49-F238E27FC236}">
                <a16:creationId xmlns:a16="http://schemas.microsoft.com/office/drawing/2014/main" id="{93FF9CDE-312B-4306-A6B5-8D149CDD6687}"/>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7265244" y="3943657"/>
            <a:ext cx="4661559" cy="2681706"/>
          </a:xfrm>
          <a:prstGeom prst="rect">
            <a:avLst/>
          </a:prstGeom>
        </p:spPr>
      </p:pic>
    </p:spTree>
    <p:extLst>
      <p:ext uri="{BB962C8B-B14F-4D97-AF65-F5344CB8AC3E}">
        <p14:creationId xmlns:p14="http://schemas.microsoft.com/office/powerpoint/2010/main" val="23749807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780344"/>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3" cy="13780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4000" dirty="0">
                  <a:solidFill>
                    <a:prstClr val="black"/>
                  </a:solidFill>
                  <a:latin typeface="Calibri" panose="020F0502020204030204"/>
                </a:rPr>
                <a:t>T</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ập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6"/>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2"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53" presetClass="entr" presetSubtype="16" fill="hold" nodeType="withEffect">
                                  <p:stCondLst>
                                    <p:cond delay="350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750"/>
                                        <p:tgtEl>
                                          <p:spTgt spid="10">
                                            <p:txEl>
                                              <p:pRg st="0" end="0"/>
                                            </p:txEl>
                                          </p:spTgt>
                                        </p:tgtEl>
                                      </p:cBhvr>
                                    </p:animEffect>
                                  </p:childTnLst>
                                </p:cTn>
                              </p:par>
                              <p:par>
                                <p:cTn id="18" presetID="32" presetClass="emph" presetSubtype="0" fill="hold" grpId="0" nodeType="withEffect">
                                  <p:stCondLst>
                                    <p:cond delay="4250"/>
                                  </p:stCondLst>
                                  <p:childTnLst>
                                    <p:animRot by="120000">
                                      <p:cBhvr>
                                        <p:cTn id="19" dur="75" fill="hold">
                                          <p:stCondLst>
                                            <p:cond delay="0"/>
                                          </p:stCondLst>
                                        </p:cTn>
                                        <p:tgtEl>
                                          <p:spTgt spid="10">
                                            <p:txEl>
                                              <p:pRg st="0" end="0"/>
                                            </p:txEl>
                                          </p:spTgt>
                                        </p:tgtEl>
                                        <p:attrNameLst>
                                          <p:attrName>r</p:attrName>
                                        </p:attrNameLst>
                                      </p:cBhvr>
                                    </p:animRot>
                                    <p:animRot by="-240000">
                                      <p:cBhvr>
                                        <p:cTn id="20" dur="150" fill="hold">
                                          <p:stCondLst>
                                            <p:cond delay="150"/>
                                          </p:stCondLst>
                                        </p:cTn>
                                        <p:tgtEl>
                                          <p:spTgt spid="10">
                                            <p:txEl>
                                              <p:pRg st="0" end="0"/>
                                            </p:txEl>
                                          </p:spTgt>
                                        </p:tgtEl>
                                        <p:attrNameLst>
                                          <p:attrName>r</p:attrName>
                                        </p:attrNameLst>
                                      </p:cBhvr>
                                    </p:animRot>
                                    <p:animRot by="240000">
                                      <p:cBhvr>
                                        <p:cTn id="21" dur="150" fill="hold">
                                          <p:stCondLst>
                                            <p:cond delay="300"/>
                                          </p:stCondLst>
                                        </p:cTn>
                                        <p:tgtEl>
                                          <p:spTgt spid="10">
                                            <p:txEl>
                                              <p:pRg st="0" end="0"/>
                                            </p:txEl>
                                          </p:spTgt>
                                        </p:tgtEl>
                                        <p:attrNameLst>
                                          <p:attrName>r</p:attrName>
                                        </p:attrNameLst>
                                      </p:cBhvr>
                                    </p:animRot>
                                    <p:animRot by="-240000">
                                      <p:cBhvr>
                                        <p:cTn id="22" dur="150" fill="hold">
                                          <p:stCondLst>
                                            <p:cond delay="450"/>
                                          </p:stCondLst>
                                        </p:cTn>
                                        <p:tgtEl>
                                          <p:spTgt spid="10">
                                            <p:txEl>
                                              <p:pRg st="0" end="0"/>
                                            </p:txEl>
                                          </p:spTgt>
                                        </p:tgtEl>
                                        <p:attrNameLst>
                                          <p:attrName>r</p:attrName>
                                        </p:attrNameLst>
                                      </p:cBhvr>
                                    </p:animRot>
                                    <p:animRot by="120000">
                                      <p:cBhvr>
                                        <p:cTn id="23"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395</TotalTime>
  <Words>996</Words>
  <Application>Microsoft Office PowerPoint</Application>
  <PresentationFormat>Widescreen</PresentationFormat>
  <Paragraphs>108</Paragraphs>
  <Slides>24</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42</cp:revision>
  <dcterms:created xsi:type="dcterms:W3CDTF">2024-05-12T02:27:59Z</dcterms:created>
  <dcterms:modified xsi:type="dcterms:W3CDTF">2024-09-10T00:09:17Z</dcterms:modified>
  <cp:category>9Slide.vn</cp:category>
</cp:coreProperties>
</file>