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 id="2147483680" r:id="rId3"/>
  </p:sldMasterIdLst>
  <p:notesMasterIdLst>
    <p:notesMasterId r:id="rId19"/>
  </p:notesMasterIdLst>
  <p:sldIdLst>
    <p:sldId id="258" r:id="rId4"/>
    <p:sldId id="466" r:id="rId5"/>
    <p:sldId id="471" r:id="rId6"/>
    <p:sldId id="470" r:id="rId7"/>
    <p:sldId id="472" r:id="rId8"/>
    <p:sldId id="271" r:id="rId9"/>
    <p:sldId id="262" r:id="rId10"/>
    <p:sldId id="279" r:id="rId11"/>
    <p:sldId id="287" r:id="rId12"/>
    <p:sldId id="337" r:id="rId13"/>
    <p:sldId id="338" r:id="rId14"/>
    <p:sldId id="474" r:id="rId15"/>
    <p:sldId id="473" r:id="rId16"/>
    <p:sldId id="266"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DDC4FA-D231-45C2-827C-D6769E65A1E9}" type="datetimeFigureOut">
              <a:rPr lang="en-US" smtClean="0"/>
              <a:t>8/28/2024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D94A0-D778-4140-809E-F9DE672890FA}" type="slidenum">
              <a:rPr lang="en-US" smtClean="0"/>
              <a:t>‹#›</a:t>
            </a:fld>
            <a:endParaRPr lang="en-US"/>
          </a:p>
        </p:txBody>
      </p:sp>
    </p:spTree>
    <p:extLst>
      <p:ext uri="{BB962C8B-B14F-4D97-AF65-F5344CB8AC3E}">
        <p14:creationId xmlns:p14="http://schemas.microsoft.com/office/powerpoint/2010/main" val="1731692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6fd8ccc017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6fd8ccc017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6fd8ccc01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6fd8ccc01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651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4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83836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17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6fd8ccc017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6fd8ccc017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980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6fd8ccc017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6fd8ccc017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6fd8ccc017_0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6fd8ccc017_0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itle and text">
  <p:cSld name="One column title and text">
    <p:spTree>
      <p:nvGrpSpPr>
        <p:cNvPr id="1" name="Shape 72"/>
        <p:cNvGrpSpPr/>
        <p:nvPr/>
      </p:nvGrpSpPr>
      <p:grpSpPr>
        <a:xfrm>
          <a:off x="0" y="0"/>
          <a:ext cx="0" cy="0"/>
          <a:chOff x="0" y="0"/>
          <a:chExt cx="0" cy="0"/>
        </a:xfrm>
      </p:grpSpPr>
      <p:sp>
        <p:nvSpPr>
          <p:cNvPr id="73" name="Google Shape;73;p3"/>
          <p:cNvSpPr/>
          <p:nvPr/>
        </p:nvSpPr>
        <p:spPr>
          <a:xfrm flipH="1">
            <a:off x="5308718" y="3412681"/>
            <a:ext cx="6863414" cy="345500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4" name="Google Shape;74;p3"/>
          <p:cNvSpPr/>
          <p:nvPr/>
        </p:nvSpPr>
        <p:spPr>
          <a:xfrm flipH="1">
            <a:off x="5369727" y="3784063"/>
            <a:ext cx="6802406" cy="3087269"/>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75" name="Google Shape;7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76" name="Google Shape;76;p3"/>
          <p:cNvSpPr txBox="1">
            <a:spLocks noGrp="1"/>
          </p:cNvSpPr>
          <p:nvPr>
            <p:ph type="title"/>
          </p:nvPr>
        </p:nvSpPr>
        <p:spPr>
          <a:xfrm>
            <a:off x="415600" y="593375"/>
            <a:ext cx="5664900" cy="7635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1"/>
              </a:buClr>
              <a:buSzPts val="6000"/>
              <a:buNone/>
              <a:defRPr>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77" name="Google Shape;77;p3"/>
          <p:cNvSpPr txBox="1">
            <a:spLocks noGrp="1"/>
          </p:cNvSpPr>
          <p:nvPr>
            <p:ph type="body" idx="1"/>
          </p:nvPr>
        </p:nvSpPr>
        <p:spPr>
          <a:xfrm>
            <a:off x="415600" y="3072975"/>
            <a:ext cx="5664900" cy="3144900"/>
          </a:xfrm>
          <a:prstGeom prst="rect">
            <a:avLst/>
          </a:prstGeom>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SzPts val="2400"/>
              <a:buChar char="●"/>
              <a:defRPr sz="2400"/>
            </a:lvl1pPr>
            <a:lvl2pPr marL="914400" lvl="1" indent="-381000" rtl="0">
              <a:lnSpc>
                <a:spcPct val="115000"/>
              </a:lnSpc>
              <a:spcBef>
                <a:spcPts val="2100"/>
              </a:spcBef>
              <a:spcAft>
                <a:spcPts val="0"/>
              </a:spcAft>
              <a:buSzPts val="2400"/>
              <a:buChar char="○"/>
              <a:defRPr sz="2400"/>
            </a:lvl2pPr>
            <a:lvl3pPr marL="1371600" lvl="2" indent="-381000" rtl="0">
              <a:lnSpc>
                <a:spcPct val="115000"/>
              </a:lnSpc>
              <a:spcBef>
                <a:spcPts val="2100"/>
              </a:spcBef>
              <a:spcAft>
                <a:spcPts val="0"/>
              </a:spcAft>
              <a:buSzPts val="2400"/>
              <a:buChar char="■"/>
              <a:defRPr sz="2400"/>
            </a:lvl3pPr>
            <a:lvl4pPr marL="1828800" lvl="3" indent="-381000" rtl="0">
              <a:lnSpc>
                <a:spcPct val="115000"/>
              </a:lnSpc>
              <a:spcBef>
                <a:spcPts val="2100"/>
              </a:spcBef>
              <a:spcAft>
                <a:spcPts val="0"/>
              </a:spcAft>
              <a:buSzPts val="2400"/>
              <a:buChar char="●"/>
              <a:defRPr sz="2400"/>
            </a:lvl4pPr>
            <a:lvl5pPr marL="2286000" lvl="4" indent="-381000" rtl="0">
              <a:lnSpc>
                <a:spcPct val="115000"/>
              </a:lnSpc>
              <a:spcBef>
                <a:spcPts val="2100"/>
              </a:spcBef>
              <a:spcAft>
                <a:spcPts val="0"/>
              </a:spcAft>
              <a:buSzPts val="2400"/>
              <a:buChar char="○"/>
              <a:defRPr sz="2400"/>
            </a:lvl5pPr>
            <a:lvl6pPr marL="2743200" lvl="5" indent="-381000" rtl="0">
              <a:lnSpc>
                <a:spcPct val="115000"/>
              </a:lnSpc>
              <a:spcBef>
                <a:spcPts val="2100"/>
              </a:spcBef>
              <a:spcAft>
                <a:spcPts val="0"/>
              </a:spcAft>
              <a:buSzPts val="2400"/>
              <a:buChar char="■"/>
              <a:defRPr sz="2400"/>
            </a:lvl6pPr>
            <a:lvl7pPr marL="3200400" lvl="6" indent="-381000" rtl="0">
              <a:lnSpc>
                <a:spcPct val="115000"/>
              </a:lnSpc>
              <a:spcBef>
                <a:spcPts val="2100"/>
              </a:spcBef>
              <a:spcAft>
                <a:spcPts val="0"/>
              </a:spcAft>
              <a:buSzPts val="2400"/>
              <a:buChar char="●"/>
              <a:defRPr sz="2400"/>
            </a:lvl7pPr>
            <a:lvl8pPr marL="3657600" lvl="7" indent="-381000" rtl="0">
              <a:lnSpc>
                <a:spcPct val="115000"/>
              </a:lnSpc>
              <a:spcBef>
                <a:spcPts val="2100"/>
              </a:spcBef>
              <a:spcAft>
                <a:spcPts val="0"/>
              </a:spcAft>
              <a:buSzPts val="2400"/>
              <a:buChar char="○"/>
              <a:defRPr sz="2400"/>
            </a:lvl8pPr>
            <a:lvl9pPr marL="4114800" lvl="8" indent="-381000" rtl="0">
              <a:lnSpc>
                <a:spcPct val="115000"/>
              </a:lnSpc>
              <a:spcBef>
                <a:spcPts val="2100"/>
              </a:spcBef>
              <a:spcAft>
                <a:spcPts val="2100"/>
              </a:spcAft>
              <a:buSzPts val="2400"/>
              <a:buChar char="■"/>
              <a:defRPr sz="2400"/>
            </a:lvl9pPr>
          </a:lstStyle>
          <a:p>
            <a:endParaRPr/>
          </a:p>
        </p:txBody>
      </p:sp>
      <p:sp>
        <p:nvSpPr>
          <p:cNvPr id="78" name="Google Shape;78;p3"/>
          <p:cNvSpPr txBox="1">
            <a:spLocks noGrp="1"/>
          </p:cNvSpPr>
          <p:nvPr>
            <p:ph type="subTitle" idx="2"/>
          </p:nvPr>
        </p:nvSpPr>
        <p:spPr>
          <a:xfrm>
            <a:off x="415600" y="1729075"/>
            <a:ext cx="5664900" cy="971700"/>
          </a:xfrm>
          <a:prstGeom prst="rect">
            <a:avLst/>
          </a:prstGeom>
        </p:spPr>
        <p:txBody>
          <a:bodyPr spcFirstLastPara="1" wrap="square" lIns="121900" tIns="121900" rIns="121900" bIns="121900" anchor="t" anchorCtr="0">
            <a:noAutofit/>
          </a:bodyPr>
          <a:lstStyle>
            <a:lvl1pPr lvl="0" rtl="0">
              <a:spcBef>
                <a:spcPts val="0"/>
              </a:spcBef>
              <a:spcAft>
                <a:spcPts val="0"/>
              </a:spcAft>
              <a:buNone/>
              <a:defRPr sz="6000"/>
            </a:lvl1pPr>
            <a:lvl2pPr lvl="1" rtl="0">
              <a:spcBef>
                <a:spcPts val="2100"/>
              </a:spcBef>
              <a:spcAft>
                <a:spcPts val="0"/>
              </a:spcAft>
              <a:buNone/>
              <a:defRPr/>
            </a:lvl2pPr>
            <a:lvl3pPr lvl="2" rtl="0">
              <a:spcBef>
                <a:spcPts val="2100"/>
              </a:spcBef>
              <a:spcAft>
                <a:spcPts val="0"/>
              </a:spcAft>
              <a:buNone/>
              <a:defRPr/>
            </a:lvl3pPr>
            <a:lvl4pPr lvl="3" rtl="0">
              <a:spcBef>
                <a:spcPts val="2100"/>
              </a:spcBef>
              <a:spcAft>
                <a:spcPts val="0"/>
              </a:spcAft>
              <a:buNone/>
              <a:defRPr/>
            </a:lvl4pPr>
            <a:lvl5pPr lvl="4" rtl="0">
              <a:spcBef>
                <a:spcPts val="2100"/>
              </a:spcBef>
              <a:spcAft>
                <a:spcPts val="0"/>
              </a:spcAft>
              <a:buNone/>
              <a:defRPr/>
            </a:lvl5pPr>
            <a:lvl6pPr lvl="5" rtl="0">
              <a:spcBef>
                <a:spcPts val="2100"/>
              </a:spcBef>
              <a:spcAft>
                <a:spcPts val="0"/>
              </a:spcAft>
              <a:buNone/>
              <a:defRPr/>
            </a:lvl6pPr>
            <a:lvl7pPr lvl="6" rtl="0">
              <a:spcBef>
                <a:spcPts val="2100"/>
              </a:spcBef>
              <a:spcAft>
                <a:spcPts val="0"/>
              </a:spcAft>
              <a:buNone/>
              <a:defRPr/>
            </a:lvl7pPr>
            <a:lvl8pPr lvl="7" rtl="0">
              <a:spcBef>
                <a:spcPts val="2100"/>
              </a:spcBef>
              <a:spcAft>
                <a:spcPts val="0"/>
              </a:spcAft>
              <a:buNone/>
              <a:defRPr/>
            </a:lvl8pPr>
            <a:lvl9pPr lvl="8" rtl="0">
              <a:spcBef>
                <a:spcPts val="2100"/>
              </a:spcBef>
              <a:spcAft>
                <a:spcPts val="2100"/>
              </a:spcAft>
              <a:buNone/>
              <a:defRPr/>
            </a:lvl9pPr>
          </a:lstStyle>
          <a:p>
            <a:endParaRPr/>
          </a:p>
        </p:txBody>
      </p:sp>
      <p:sp>
        <p:nvSpPr>
          <p:cNvPr id="79" name="Google Shape;79;p3"/>
          <p:cNvSpPr/>
          <p:nvPr/>
        </p:nvSpPr>
        <p:spPr>
          <a:xfrm rot="10800000" flipH="1">
            <a:off x="-7" y="6"/>
            <a:ext cx="6863414" cy="345500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28969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1614582781"/>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2050240326"/>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1742945933"/>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2188209943"/>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3034300361"/>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2687976721"/>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327" name="Google Shape;327;p5"/>
          <p:cNvGrpSpPr/>
          <p:nvPr/>
        </p:nvGrpSpPr>
        <p:grpSpPr>
          <a:xfrm>
            <a:off x="527859" y="292692"/>
            <a:ext cx="11358487" cy="6384375"/>
            <a:chOff x="395894" y="219519"/>
            <a:chExt cx="8518865" cy="4788281"/>
          </a:xfrm>
        </p:grpSpPr>
        <p:sp>
          <p:nvSpPr>
            <p:cNvPr id="328" name="Google Shape;328;p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29" name="Google Shape;329;p5"/>
            <p:cNvGrpSpPr/>
            <p:nvPr/>
          </p:nvGrpSpPr>
          <p:grpSpPr>
            <a:xfrm>
              <a:off x="8341543" y="2282008"/>
              <a:ext cx="569676" cy="380612"/>
              <a:chOff x="8341543" y="2282008"/>
              <a:chExt cx="569676" cy="380612"/>
            </a:xfrm>
          </p:grpSpPr>
          <p:sp>
            <p:nvSpPr>
              <p:cNvPr id="330" name="Google Shape;330;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1" name="Google Shape;331;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32" name="Google Shape;332;p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nvGrpSpPr>
            <p:cNvPr id="333" name="Google Shape;333;p5"/>
            <p:cNvGrpSpPr/>
            <p:nvPr/>
          </p:nvGrpSpPr>
          <p:grpSpPr>
            <a:xfrm>
              <a:off x="8341543" y="1721094"/>
              <a:ext cx="569676" cy="380612"/>
              <a:chOff x="8341543" y="1721094"/>
              <a:chExt cx="569676" cy="380612"/>
            </a:xfrm>
          </p:grpSpPr>
          <p:sp>
            <p:nvSpPr>
              <p:cNvPr id="334" name="Google Shape;334;p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5" name="Google Shape;335;p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6" name="Google Shape;336;p5"/>
            <p:cNvGrpSpPr/>
            <p:nvPr/>
          </p:nvGrpSpPr>
          <p:grpSpPr>
            <a:xfrm>
              <a:off x="8346273" y="1183592"/>
              <a:ext cx="568486" cy="388014"/>
              <a:chOff x="8346273" y="1183592"/>
              <a:chExt cx="568486" cy="388014"/>
            </a:xfrm>
          </p:grpSpPr>
          <p:sp>
            <p:nvSpPr>
              <p:cNvPr id="337" name="Google Shape;337;p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38" name="Google Shape;338;p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39" name="Google Shape;339;p5"/>
            <p:cNvGrpSpPr/>
            <p:nvPr/>
          </p:nvGrpSpPr>
          <p:grpSpPr>
            <a:xfrm>
              <a:off x="8341543" y="606635"/>
              <a:ext cx="569676" cy="388014"/>
              <a:chOff x="8341543" y="606635"/>
              <a:chExt cx="569676" cy="388014"/>
            </a:xfrm>
          </p:grpSpPr>
          <p:sp>
            <p:nvSpPr>
              <p:cNvPr id="340" name="Google Shape;340;p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1" name="Google Shape;341;p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2" name="Google Shape;342;p5"/>
            <p:cNvGrpSpPr/>
            <p:nvPr/>
          </p:nvGrpSpPr>
          <p:grpSpPr>
            <a:xfrm>
              <a:off x="8341543" y="2842933"/>
              <a:ext cx="569676" cy="380612"/>
              <a:chOff x="8341543" y="2282008"/>
              <a:chExt cx="569676" cy="380612"/>
            </a:xfrm>
          </p:grpSpPr>
          <p:sp>
            <p:nvSpPr>
              <p:cNvPr id="343" name="Google Shape;343;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4" name="Google Shape;344;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grpSp>
          <p:nvGrpSpPr>
            <p:cNvPr id="345" name="Google Shape;345;p5"/>
            <p:cNvGrpSpPr/>
            <p:nvPr/>
          </p:nvGrpSpPr>
          <p:grpSpPr>
            <a:xfrm>
              <a:off x="8341543" y="3403858"/>
              <a:ext cx="569676" cy="380612"/>
              <a:chOff x="8341543" y="2282008"/>
              <a:chExt cx="569676" cy="380612"/>
            </a:xfrm>
          </p:grpSpPr>
          <p:sp>
            <p:nvSpPr>
              <p:cNvPr id="346" name="Google Shape;346;p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7" name="Google Shape;347;p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48" name="Google Shape;348;p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49" name="Google Shape;349;p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grpSp>
      <p:sp>
        <p:nvSpPr>
          <p:cNvPr id="355" name="Google Shape;355;p5"/>
          <p:cNvSpPr/>
          <p:nvPr/>
        </p:nvSpPr>
        <p:spPr>
          <a:xfrm>
            <a:off x="728423" y="1255917"/>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6" name="Google Shape;356;p5"/>
          <p:cNvSpPr/>
          <p:nvPr/>
        </p:nvSpPr>
        <p:spPr>
          <a:xfrm>
            <a:off x="374700" y="1288785"/>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7" name="Google Shape;357;p5"/>
          <p:cNvSpPr/>
          <p:nvPr/>
        </p:nvSpPr>
        <p:spPr>
          <a:xfrm>
            <a:off x="406276" y="13989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8" name="Google Shape;358;p5"/>
          <p:cNvSpPr/>
          <p:nvPr/>
        </p:nvSpPr>
        <p:spPr>
          <a:xfrm>
            <a:off x="807361" y="1343044"/>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59" name="Google Shape;359;p5"/>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0" name="Google Shape;360;p5"/>
          <p:cNvSpPr/>
          <p:nvPr/>
        </p:nvSpPr>
        <p:spPr>
          <a:xfrm>
            <a:off x="374700"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1" name="Google Shape;361;p5"/>
          <p:cNvSpPr/>
          <p:nvPr/>
        </p:nvSpPr>
        <p:spPr>
          <a:xfrm>
            <a:off x="406276" y="18739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2" name="Google Shape;362;p5"/>
          <p:cNvSpPr/>
          <p:nvPr/>
        </p:nvSpPr>
        <p:spPr>
          <a:xfrm>
            <a:off x="807361"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3" name="Google Shape;363;p5"/>
          <p:cNvSpPr/>
          <p:nvPr/>
        </p:nvSpPr>
        <p:spPr>
          <a:xfrm>
            <a:off x="376288"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4" name="Google Shape;364;p5"/>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5" name="Google Shape;365;p5"/>
          <p:cNvSpPr/>
          <p:nvPr/>
        </p:nvSpPr>
        <p:spPr>
          <a:xfrm>
            <a:off x="374700" y="2240533"/>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6" name="Google Shape;366;p5"/>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7" name="Google Shape;367;p5"/>
          <p:cNvSpPr/>
          <p:nvPr/>
        </p:nvSpPr>
        <p:spPr>
          <a:xfrm>
            <a:off x="807361" y="22947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8" name="Google Shape;368;p5"/>
          <p:cNvSpPr/>
          <p:nvPr/>
        </p:nvSpPr>
        <p:spPr>
          <a:xfrm>
            <a:off x="376288" y="2255316"/>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69" name="Google Shape;369;p5"/>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0" name="Google Shape;370;p5"/>
          <p:cNvSpPr/>
          <p:nvPr/>
        </p:nvSpPr>
        <p:spPr>
          <a:xfrm>
            <a:off x="374700" y="2717212"/>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1" name="Google Shape;371;p5"/>
          <p:cNvSpPr/>
          <p:nvPr/>
        </p:nvSpPr>
        <p:spPr>
          <a:xfrm>
            <a:off x="406276" y="2825729"/>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2" name="Google Shape;372;p5"/>
          <p:cNvSpPr/>
          <p:nvPr/>
        </p:nvSpPr>
        <p:spPr>
          <a:xfrm>
            <a:off x="807361"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3" name="Google Shape;373;p5"/>
          <p:cNvSpPr/>
          <p:nvPr/>
        </p:nvSpPr>
        <p:spPr>
          <a:xfrm>
            <a:off x="376288"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4" name="Google Shape;374;p5"/>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5" name="Google Shape;375;p5"/>
          <p:cNvSpPr/>
          <p:nvPr/>
        </p:nvSpPr>
        <p:spPr>
          <a:xfrm>
            <a:off x="374700" y="3192281"/>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6" name="Google Shape;376;p5"/>
          <p:cNvSpPr/>
          <p:nvPr/>
        </p:nvSpPr>
        <p:spPr>
          <a:xfrm>
            <a:off x="406276" y="3300756"/>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7" name="Google Shape;377;p5"/>
          <p:cNvSpPr/>
          <p:nvPr/>
        </p:nvSpPr>
        <p:spPr>
          <a:xfrm>
            <a:off x="807361" y="3246496"/>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8" name="Google Shape;378;p5"/>
          <p:cNvSpPr/>
          <p:nvPr/>
        </p:nvSpPr>
        <p:spPr>
          <a:xfrm>
            <a:off x="376288"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79" name="Google Shape;379;p5"/>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0" name="Google Shape;380;p5"/>
          <p:cNvSpPr/>
          <p:nvPr/>
        </p:nvSpPr>
        <p:spPr>
          <a:xfrm>
            <a:off x="374700"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1" name="Google Shape;381;p5"/>
          <p:cNvSpPr/>
          <p:nvPr/>
        </p:nvSpPr>
        <p:spPr>
          <a:xfrm>
            <a:off x="406276" y="3777433"/>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2" name="Google Shape;382;p5"/>
          <p:cNvSpPr/>
          <p:nvPr/>
        </p:nvSpPr>
        <p:spPr>
          <a:xfrm>
            <a:off x="807361"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3" name="Google Shape;383;p5"/>
          <p:cNvSpPr/>
          <p:nvPr/>
        </p:nvSpPr>
        <p:spPr>
          <a:xfrm>
            <a:off x="376288" y="3682089"/>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4" name="Google Shape;384;p5"/>
          <p:cNvSpPr/>
          <p:nvPr/>
        </p:nvSpPr>
        <p:spPr>
          <a:xfrm>
            <a:off x="728423" y="4111117"/>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5" name="Google Shape;385;p5"/>
          <p:cNvSpPr/>
          <p:nvPr/>
        </p:nvSpPr>
        <p:spPr>
          <a:xfrm>
            <a:off x="374700" y="4143985"/>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6" name="Google Shape;386;p5"/>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7" name="Google Shape;387;p5"/>
          <p:cNvSpPr/>
          <p:nvPr/>
        </p:nvSpPr>
        <p:spPr>
          <a:xfrm>
            <a:off x="807361" y="4198244"/>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8" name="Google Shape;388;p5"/>
          <p:cNvSpPr/>
          <p:nvPr/>
        </p:nvSpPr>
        <p:spPr>
          <a:xfrm>
            <a:off x="376288"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89" name="Google Shape;389;p5"/>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0" name="Google Shape;390;p5"/>
          <p:cNvSpPr/>
          <p:nvPr/>
        </p:nvSpPr>
        <p:spPr>
          <a:xfrm>
            <a:off x="374700" y="4620664"/>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1" name="Google Shape;391;p5"/>
          <p:cNvSpPr/>
          <p:nvPr/>
        </p:nvSpPr>
        <p:spPr>
          <a:xfrm>
            <a:off x="406276" y="4729181"/>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2" name="Google Shape;392;p5"/>
          <p:cNvSpPr/>
          <p:nvPr/>
        </p:nvSpPr>
        <p:spPr>
          <a:xfrm>
            <a:off x="807361"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3" name="Google Shape;393;p5"/>
          <p:cNvSpPr/>
          <p:nvPr/>
        </p:nvSpPr>
        <p:spPr>
          <a:xfrm>
            <a:off x="376288" y="4633837"/>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4" name="Google Shape;394;p5"/>
          <p:cNvSpPr/>
          <p:nvPr/>
        </p:nvSpPr>
        <p:spPr>
          <a:xfrm>
            <a:off x="728423" y="5061212"/>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5" name="Google Shape;395;p5"/>
          <p:cNvSpPr/>
          <p:nvPr/>
        </p:nvSpPr>
        <p:spPr>
          <a:xfrm>
            <a:off x="374700" y="5095733"/>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6" name="Google Shape;396;p5"/>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7" name="Google Shape;397;p5"/>
          <p:cNvSpPr/>
          <p:nvPr/>
        </p:nvSpPr>
        <p:spPr>
          <a:xfrm>
            <a:off x="807361" y="5149992"/>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8" name="Google Shape;398;p5"/>
          <p:cNvSpPr/>
          <p:nvPr/>
        </p:nvSpPr>
        <p:spPr>
          <a:xfrm>
            <a:off x="376288"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399" name="Google Shape;399;p5"/>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0" name="Google Shape;400;p5"/>
          <p:cNvSpPr/>
          <p:nvPr/>
        </p:nvSpPr>
        <p:spPr>
          <a:xfrm>
            <a:off x="374700" y="5570759"/>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1" name="Google Shape;401;p5"/>
          <p:cNvSpPr/>
          <p:nvPr/>
        </p:nvSpPr>
        <p:spPr>
          <a:xfrm>
            <a:off x="406276" y="5680885"/>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2" name="Google Shape;402;p5"/>
          <p:cNvSpPr/>
          <p:nvPr/>
        </p:nvSpPr>
        <p:spPr>
          <a:xfrm>
            <a:off x="807361" y="5625017"/>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3" name="Google Shape;403;p5"/>
          <p:cNvSpPr/>
          <p:nvPr/>
        </p:nvSpPr>
        <p:spPr>
          <a:xfrm>
            <a:off x="376288"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
        <p:nvSpPr>
          <p:cNvPr id="404" name="Google Shape;404;p5"/>
          <p:cNvSpPr/>
          <p:nvPr/>
        </p:nvSpPr>
        <p:spPr>
          <a:xfrm>
            <a:off x="376288"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5"/>
          </a:p>
        </p:txBody>
      </p:sp>
    </p:spTree>
    <p:extLst>
      <p:ext uri="{BB962C8B-B14F-4D97-AF65-F5344CB8AC3E}">
        <p14:creationId xmlns:p14="http://schemas.microsoft.com/office/powerpoint/2010/main" val="1328224659"/>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6073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61179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8000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1"/>
        </a:solidFill>
        <a:effectLst/>
      </p:bgPr>
    </p:bg>
    <p:spTree>
      <p:nvGrpSpPr>
        <p:cNvPr id="1" name="Shape 284"/>
        <p:cNvGrpSpPr/>
        <p:nvPr/>
      </p:nvGrpSpPr>
      <p:grpSpPr>
        <a:xfrm>
          <a:off x="0" y="0"/>
          <a:ext cx="0" cy="0"/>
          <a:chOff x="0" y="0"/>
          <a:chExt cx="0" cy="0"/>
        </a:xfrm>
      </p:grpSpPr>
      <p:sp>
        <p:nvSpPr>
          <p:cNvPr id="285" name="Google Shape;285;p8"/>
          <p:cNvSpPr txBox="1">
            <a:spLocks noGrp="1"/>
          </p:cNvSpPr>
          <p:nvPr>
            <p:ph type="title"/>
          </p:nvPr>
        </p:nvSpPr>
        <p:spPr>
          <a:xfrm>
            <a:off x="3413250" y="1123500"/>
            <a:ext cx="57849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286" name="Google Shape;286;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grpSp>
        <p:nvGrpSpPr>
          <p:cNvPr id="287" name="Google Shape;287;p8"/>
          <p:cNvGrpSpPr/>
          <p:nvPr/>
        </p:nvGrpSpPr>
        <p:grpSpPr>
          <a:xfrm>
            <a:off x="88218" y="544708"/>
            <a:ext cx="12015759" cy="6112289"/>
            <a:chOff x="4516205" y="1482294"/>
            <a:chExt cx="5373774" cy="2733582"/>
          </a:xfrm>
        </p:grpSpPr>
        <p:grpSp>
          <p:nvGrpSpPr>
            <p:cNvPr id="288" name="Google Shape;288;p8"/>
            <p:cNvGrpSpPr/>
            <p:nvPr/>
          </p:nvGrpSpPr>
          <p:grpSpPr>
            <a:xfrm>
              <a:off x="5224213" y="1482294"/>
              <a:ext cx="3703218" cy="2358199"/>
              <a:chOff x="5325278" y="1424542"/>
              <a:chExt cx="3703218" cy="2358199"/>
            </a:xfrm>
          </p:grpSpPr>
          <p:sp>
            <p:nvSpPr>
              <p:cNvPr id="289" name="Google Shape;289;p8"/>
              <p:cNvSpPr/>
              <p:nvPr/>
            </p:nvSpPr>
            <p:spPr>
              <a:xfrm rot="5400000">
                <a:off x="6334496" y="462442"/>
                <a:ext cx="1731900" cy="3656100"/>
              </a:xfrm>
              <a:prstGeom prst="moon">
                <a:avLst>
                  <a:gd name="adj" fmla="val 1561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0" name="Google Shape;290;p8"/>
              <p:cNvSpPr/>
              <p:nvPr/>
            </p:nvSpPr>
            <p:spPr>
              <a:xfrm rot="5400000">
                <a:off x="6440977" y="595197"/>
                <a:ext cx="1501500" cy="3622200"/>
              </a:xfrm>
              <a:prstGeom prst="moon">
                <a:avLst>
                  <a:gd name="adj" fmla="val 1752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1" name="Google Shape;291;p8"/>
              <p:cNvSpPr/>
              <p:nvPr/>
            </p:nvSpPr>
            <p:spPr>
              <a:xfrm rot="5400000">
                <a:off x="6452259" y="818129"/>
                <a:ext cx="1466100" cy="3622200"/>
              </a:xfrm>
              <a:prstGeom prst="moon">
                <a:avLst>
                  <a:gd name="adj" fmla="val 13814"/>
                </a:avLst>
              </a:prstGeom>
              <a:solidFill>
                <a:srgbClr val="FF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2" name="Google Shape;292;p8"/>
              <p:cNvSpPr/>
              <p:nvPr/>
            </p:nvSpPr>
            <p:spPr>
              <a:xfrm rot="5400000">
                <a:off x="6448212" y="996123"/>
                <a:ext cx="1474200" cy="3662400"/>
              </a:xfrm>
              <a:prstGeom prst="moon">
                <a:avLst>
                  <a:gd name="adj" fmla="val 1712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3" name="Google Shape;293;p8"/>
              <p:cNvSpPr/>
              <p:nvPr/>
            </p:nvSpPr>
            <p:spPr>
              <a:xfrm rot="5400000">
                <a:off x="6431378" y="1194341"/>
                <a:ext cx="1482300" cy="3694500"/>
              </a:xfrm>
              <a:prstGeom prst="moon">
                <a:avLst>
                  <a:gd name="adj" fmla="val 15848"/>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4" name="Google Shape;294;p8"/>
            <p:cNvGrpSpPr/>
            <p:nvPr/>
          </p:nvGrpSpPr>
          <p:grpSpPr>
            <a:xfrm>
              <a:off x="4516205" y="2962970"/>
              <a:ext cx="1817064" cy="1233640"/>
              <a:chOff x="8313506" y="1158236"/>
              <a:chExt cx="1339030" cy="948370"/>
            </a:xfrm>
          </p:grpSpPr>
          <p:sp>
            <p:nvSpPr>
              <p:cNvPr id="295" name="Google Shape;295;p8"/>
              <p:cNvSpPr/>
              <p:nvPr/>
            </p:nvSpPr>
            <p:spPr>
              <a:xfrm>
                <a:off x="8313506" y="1158236"/>
                <a:ext cx="1339030" cy="948370"/>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6" name="Google Shape;296;p8"/>
              <p:cNvSpPr/>
              <p:nvPr/>
            </p:nvSpPr>
            <p:spPr>
              <a:xfrm>
                <a:off x="8335477" y="1742952"/>
                <a:ext cx="1276600" cy="331571"/>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297" name="Google Shape;297;p8"/>
            <p:cNvGrpSpPr/>
            <p:nvPr/>
          </p:nvGrpSpPr>
          <p:grpSpPr>
            <a:xfrm>
              <a:off x="7811045" y="2817083"/>
              <a:ext cx="2078934" cy="1398792"/>
              <a:chOff x="7984257" y="2869929"/>
              <a:chExt cx="1657050" cy="1114931"/>
            </a:xfrm>
          </p:grpSpPr>
          <p:sp>
            <p:nvSpPr>
              <p:cNvPr id="298" name="Google Shape;298;p8"/>
              <p:cNvSpPr/>
              <p:nvPr/>
            </p:nvSpPr>
            <p:spPr>
              <a:xfrm rot="10800000">
                <a:off x="7984257" y="2869929"/>
                <a:ext cx="1657050" cy="1114931"/>
              </a:xfrm>
              <a:custGeom>
                <a:avLst/>
                <a:gdLst/>
                <a:ahLst/>
                <a:cxnLst/>
                <a:rect l="l" t="t" r="r" b="b"/>
                <a:pathLst>
                  <a:path w="1339030" h="1114931" extrusionOk="0">
                    <a:moveTo>
                      <a:pt x="796492" y="1114931"/>
                    </a:moveTo>
                    <a:cubicBezTo>
                      <a:pt x="687683" y="1114931"/>
                      <a:pt x="591749" y="1059801"/>
                      <a:pt x="535101" y="975950"/>
                    </a:cubicBezTo>
                    <a:lnTo>
                      <a:pt x="507260" y="924658"/>
                    </a:lnTo>
                    <a:lnTo>
                      <a:pt x="499041" y="929120"/>
                    </a:lnTo>
                    <a:cubicBezTo>
                      <a:pt x="470156" y="941337"/>
                      <a:pt x="438399" y="948093"/>
                      <a:pt x="405064" y="948093"/>
                    </a:cubicBezTo>
                    <a:cubicBezTo>
                      <a:pt x="271724" y="948093"/>
                      <a:pt x="163630" y="839999"/>
                      <a:pt x="163630" y="706659"/>
                    </a:cubicBezTo>
                    <a:lnTo>
                      <a:pt x="174949" y="650595"/>
                    </a:lnTo>
                    <a:lnTo>
                      <a:pt x="145383" y="647615"/>
                    </a:lnTo>
                    <a:cubicBezTo>
                      <a:pt x="62413" y="630637"/>
                      <a:pt x="0" y="557225"/>
                      <a:pt x="0" y="469236"/>
                    </a:cubicBezTo>
                    <a:cubicBezTo>
                      <a:pt x="0" y="418956"/>
                      <a:pt x="20380" y="373437"/>
                      <a:pt x="53329" y="340487"/>
                    </a:cubicBezTo>
                    <a:lnTo>
                      <a:pt x="63666" y="333518"/>
                    </a:lnTo>
                    <a:lnTo>
                      <a:pt x="65940" y="330046"/>
                    </a:lnTo>
                    <a:cubicBezTo>
                      <a:pt x="94821" y="299360"/>
                      <a:pt x="151234" y="259709"/>
                      <a:pt x="239175" y="227155"/>
                    </a:cubicBezTo>
                    <a:lnTo>
                      <a:pt x="294182" y="209693"/>
                    </a:lnTo>
                    <a:lnTo>
                      <a:pt x="297816" y="181374"/>
                    </a:lnTo>
                    <a:cubicBezTo>
                      <a:pt x="324780" y="77864"/>
                      <a:pt x="441369" y="0"/>
                      <a:pt x="581109" y="0"/>
                    </a:cubicBezTo>
                    <a:cubicBezTo>
                      <a:pt x="680923" y="0"/>
                      <a:pt x="768927" y="39727"/>
                      <a:pt x="820892" y="100150"/>
                    </a:cubicBezTo>
                    <a:lnTo>
                      <a:pt x="846431" y="137111"/>
                    </a:lnTo>
                    <a:lnTo>
                      <a:pt x="853971" y="133896"/>
                    </a:lnTo>
                    <a:cubicBezTo>
                      <a:pt x="880468" y="125093"/>
                      <a:pt x="909600" y="120224"/>
                      <a:pt x="940179" y="120224"/>
                    </a:cubicBezTo>
                    <a:cubicBezTo>
                      <a:pt x="1031917" y="120224"/>
                      <a:pt x="1110628" y="164039"/>
                      <a:pt x="1144250" y="226482"/>
                    </a:cubicBezTo>
                    <a:lnTo>
                      <a:pt x="1155997" y="256208"/>
                    </a:lnTo>
                    <a:lnTo>
                      <a:pt x="1203920" y="282748"/>
                    </a:lnTo>
                    <a:cubicBezTo>
                      <a:pt x="1347998" y="375232"/>
                      <a:pt x="1362579" y="506585"/>
                      <a:pt x="1313851" y="614418"/>
                    </a:cubicBezTo>
                    <a:cubicBezTo>
                      <a:pt x="1292194" y="662344"/>
                      <a:pt x="1248479" y="692021"/>
                      <a:pt x="1191730" y="709204"/>
                    </a:cubicBezTo>
                    <a:lnTo>
                      <a:pt x="1102027" y="725583"/>
                    </a:lnTo>
                    <a:lnTo>
                      <a:pt x="1105315" y="736175"/>
                    </a:lnTo>
                    <a:cubicBezTo>
                      <a:pt x="1109514" y="756695"/>
                      <a:pt x="1111719" y="777942"/>
                      <a:pt x="1111719" y="799704"/>
                    </a:cubicBezTo>
                    <a:cubicBezTo>
                      <a:pt x="1111719" y="973799"/>
                      <a:pt x="970587" y="1114931"/>
                      <a:pt x="796492" y="11149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99" name="Google Shape;299;p8"/>
              <p:cNvSpPr/>
              <p:nvPr/>
            </p:nvSpPr>
            <p:spPr>
              <a:xfrm rot="10800000">
                <a:off x="8020734" y="3474978"/>
                <a:ext cx="1561214" cy="464964"/>
              </a:xfrm>
              <a:custGeom>
                <a:avLst/>
                <a:gdLst/>
                <a:ahLst/>
                <a:cxnLst/>
                <a:rect l="l" t="t" r="r" b="b"/>
                <a:pathLst>
                  <a:path w="1656460" h="542232" extrusionOk="0">
                    <a:moveTo>
                      <a:pt x="21051" y="542232"/>
                    </a:moveTo>
                    <a:lnTo>
                      <a:pt x="13673" y="531841"/>
                    </a:lnTo>
                    <a:cubicBezTo>
                      <a:pt x="4828" y="512320"/>
                      <a:pt x="0" y="491234"/>
                      <a:pt x="0" y="469236"/>
                    </a:cubicBezTo>
                    <a:cubicBezTo>
                      <a:pt x="0" y="418956"/>
                      <a:pt x="25222" y="373437"/>
                      <a:pt x="65999" y="340487"/>
                    </a:cubicBezTo>
                    <a:lnTo>
                      <a:pt x="78791" y="333518"/>
                    </a:lnTo>
                    <a:lnTo>
                      <a:pt x="81606" y="330046"/>
                    </a:lnTo>
                    <a:cubicBezTo>
                      <a:pt x="117348" y="299360"/>
                      <a:pt x="187164" y="259709"/>
                      <a:pt x="295997" y="227155"/>
                    </a:cubicBezTo>
                    <a:lnTo>
                      <a:pt x="364073" y="209693"/>
                    </a:lnTo>
                    <a:lnTo>
                      <a:pt x="368570" y="181374"/>
                    </a:lnTo>
                    <a:cubicBezTo>
                      <a:pt x="401940" y="77864"/>
                      <a:pt x="546228" y="0"/>
                      <a:pt x="719166" y="0"/>
                    </a:cubicBezTo>
                    <a:cubicBezTo>
                      <a:pt x="842694" y="0"/>
                      <a:pt x="951605" y="39727"/>
                      <a:pt x="1015916" y="100150"/>
                    </a:cubicBezTo>
                    <a:lnTo>
                      <a:pt x="1047522" y="137111"/>
                    </a:lnTo>
                    <a:lnTo>
                      <a:pt x="1056854" y="133896"/>
                    </a:lnTo>
                    <a:cubicBezTo>
                      <a:pt x="1089646" y="125093"/>
                      <a:pt x="1125699" y="120224"/>
                      <a:pt x="1163543" y="120224"/>
                    </a:cubicBezTo>
                    <a:cubicBezTo>
                      <a:pt x="1277075" y="120224"/>
                      <a:pt x="1374486" y="164039"/>
                      <a:pt x="1416096" y="226482"/>
                    </a:cubicBezTo>
                    <a:lnTo>
                      <a:pt x="1430634" y="256208"/>
                    </a:lnTo>
                    <a:lnTo>
                      <a:pt x="1489942" y="282748"/>
                    </a:lnTo>
                    <a:cubicBezTo>
                      <a:pt x="1601384" y="340551"/>
                      <a:pt x="1650224" y="413536"/>
                      <a:pt x="1656460" y="486474"/>
                    </a:cubicBezTo>
                    <a:cubicBezTo>
                      <a:pt x="1656159" y="497321"/>
                      <a:pt x="1655857" y="508168"/>
                      <a:pt x="1655556" y="519015"/>
                    </a:cubicBezTo>
                    <a:lnTo>
                      <a:pt x="1643289" y="492945"/>
                    </a:lnTo>
                    <a:cubicBezTo>
                      <a:pt x="1617178" y="450621"/>
                      <a:pt x="1572849" y="410474"/>
                      <a:pt x="1505984" y="375792"/>
                    </a:cubicBezTo>
                    <a:lnTo>
                      <a:pt x="1446676" y="349252"/>
                    </a:lnTo>
                    <a:lnTo>
                      <a:pt x="1432138" y="319526"/>
                    </a:lnTo>
                    <a:cubicBezTo>
                      <a:pt x="1390528" y="257083"/>
                      <a:pt x="1293117" y="213268"/>
                      <a:pt x="1179585" y="213268"/>
                    </a:cubicBezTo>
                    <a:cubicBezTo>
                      <a:pt x="1141741" y="213268"/>
                      <a:pt x="1105688" y="218137"/>
                      <a:pt x="1072896" y="226940"/>
                    </a:cubicBezTo>
                    <a:lnTo>
                      <a:pt x="1063564" y="230155"/>
                    </a:lnTo>
                    <a:lnTo>
                      <a:pt x="1031958" y="193194"/>
                    </a:lnTo>
                    <a:cubicBezTo>
                      <a:pt x="967647" y="132771"/>
                      <a:pt x="858736" y="93044"/>
                      <a:pt x="735208" y="93044"/>
                    </a:cubicBezTo>
                    <a:cubicBezTo>
                      <a:pt x="562270" y="93044"/>
                      <a:pt x="417982" y="170908"/>
                      <a:pt x="384612" y="274418"/>
                    </a:cubicBezTo>
                    <a:lnTo>
                      <a:pt x="380115" y="302737"/>
                    </a:lnTo>
                    <a:lnTo>
                      <a:pt x="312039" y="320199"/>
                    </a:lnTo>
                    <a:cubicBezTo>
                      <a:pt x="203206" y="352753"/>
                      <a:pt x="133390" y="392404"/>
                      <a:pt x="97648" y="423090"/>
                    </a:cubicBezTo>
                    <a:lnTo>
                      <a:pt x="94833" y="426562"/>
                    </a:lnTo>
                    <a:lnTo>
                      <a:pt x="82041" y="433531"/>
                    </a:lnTo>
                    <a:cubicBezTo>
                      <a:pt x="61652" y="450006"/>
                      <a:pt x="45153" y="469623"/>
                      <a:pt x="33750" y="491407"/>
                    </a:cubicBezTo>
                    <a:lnTo>
                      <a:pt x="21051" y="542232"/>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sp>
        <p:nvSpPr>
          <p:cNvPr id="347" name="Google Shape;347;p8"/>
          <p:cNvSpPr/>
          <p:nvPr/>
        </p:nvSpPr>
        <p:spPr>
          <a:xfrm rot="10800000">
            <a:off x="7707905" y="3432"/>
            <a:ext cx="4484097" cy="201827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48" name="Google Shape;348;p8"/>
          <p:cNvSpPr/>
          <p:nvPr/>
        </p:nvSpPr>
        <p:spPr>
          <a:xfrm rot="10800000" flipH="1">
            <a:off x="5" y="-5118"/>
            <a:ext cx="4484097" cy="201827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991979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5432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5802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6541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2625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9298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9421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041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8/28/2024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0860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Image">
  <p:cSld name="Background Image">
    <p:spTree>
      <p:nvGrpSpPr>
        <p:cNvPr id="1" name="Shape 350"/>
        <p:cNvGrpSpPr/>
        <p:nvPr/>
      </p:nvGrpSpPr>
      <p:grpSpPr>
        <a:xfrm>
          <a:off x="0" y="0"/>
          <a:ext cx="0" cy="0"/>
          <a:chOff x="0" y="0"/>
          <a:chExt cx="0" cy="0"/>
        </a:xfrm>
      </p:grpSpPr>
      <p:grpSp>
        <p:nvGrpSpPr>
          <p:cNvPr id="351" name="Google Shape;351;p9"/>
          <p:cNvGrpSpPr/>
          <p:nvPr/>
        </p:nvGrpSpPr>
        <p:grpSpPr>
          <a:xfrm>
            <a:off x="66259" y="4977963"/>
            <a:ext cx="2465020" cy="1604168"/>
            <a:chOff x="8313506" y="1158236"/>
            <a:chExt cx="1339030" cy="948370"/>
          </a:xfrm>
        </p:grpSpPr>
        <p:sp>
          <p:nvSpPr>
            <p:cNvPr id="352" name="Google Shape;352;p9"/>
            <p:cNvSpPr/>
            <p:nvPr/>
          </p:nvSpPr>
          <p:spPr>
            <a:xfrm>
              <a:off x="8313506" y="1158236"/>
              <a:ext cx="1339030" cy="948370"/>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53" name="Google Shape;353;p9"/>
            <p:cNvSpPr/>
            <p:nvPr/>
          </p:nvSpPr>
          <p:spPr>
            <a:xfrm>
              <a:off x="8335477" y="1742952"/>
              <a:ext cx="1276600" cy="331571"/>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354" name="Google Shape;354;p9"/>
          <p:cNvSpPr txBox="1">
            <a:spLocks noGrp="1"/>
          </p:cNvSpPr>
          <p:nvPr>
            <p:ph type="title"/>
          </p:nvPr>
        </p:nvSpPr>
        <p:spPr>
          <a:xfrm>
            <a:off x="3413250" y="1123500"/>
            <a:ext cx="5784900" cy="47361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12800"/>
            </a:lvl1pPr>
            <a:lvl2pPr lvl="1" algn="ctr" rtl="0">
              <a:spcBef>
                <a:spcPts val="0"/>
              </a:spcBef>
              <a:spcAft>
                <a:spcPts val="0"/>
              </a:spcAft>
              <a:buNone/>
              <a:defRPr sz="12800"/>
            </a:lvl2pPr>
            <a:lvl3pPr lvl="2" algn="ctr" rtl="0">
              <a:spcBef>
                <a:spcPts val="0"/>
              </a:spcBef>
              <a:spcAft>
                <a:spcPts val="0"/>
              </a:spcAft>
              <a:buNone/>
              <a:defRPr sz="12800"/>
            </a:lvl3pPr>
            <a:lvl4pPr lvl="3" algn="ctr" rtl="0">
              <a:spcBef>
                <a:spcPts val="0"/>
              </a:spcBef>
              <a:spcAft>
                <a:spcPts val="0"/>
              </a:spcAft>
              <a:buNone/>
              <a:defRPr sz="12800"/>
            </a:lvl4pPr>
            <a:lvl5pPr lvl="4" algn="ctr" rtl="0">
              <a:spcBef>
                <a:spcPts val="0"/>
              </a:spcBef>
              <a:spcAft>
                <a:spcPts val="0"/>
              </a:spcAft>
              <a:buNone/>
              <a:defRPr sz="12800"/>
            </a:lvl5pPr>
            <a:lvl6pPr lvl="5" algn="ctr" rtl="0">
              <a:spcBef>
                <a:spcPts val="0"/>
              </a:spcBef>
              <a:spcAft>
                <a:spcPts val="0"/>
              </a:spcAft>
              <a:buNone/>
              <a:defRPr sz="12800"/>
            </a:lvl6pPr>
            <a:lvl7pPr lvl="6" algn="ctr" rtl="0">
              <a:spcBef>
                <a:spcPts val="0"/>
              </a:spcBef>
              <a:spcAft>
                <a:spcPts val="0"/>
              </a:spcAft>
              <a:buNone/>
              <a:defRPr sz="12800"/>
            </a:lvl7pPr>
            <a:lvl8pPr lvl="7" algn="ctr" rtl="0">
              <a:spcBef>
                <a:spcPts val="0"/>
              </a:spcBef>
              <a:spcAft>
                <a:spcPts val="0"/>
              </a:spcAft>
              <a:buNone/>
              <a:defRPr sz="12800"/>
            </a:lvl8pPr>
            <a:lvl9pPr lvl="8" algn="ctr" rtl="0">
              <a:spcBef>
                <a:spcPts val="0"/>
              </a:spcBef>
              <a:spcAft>
                <a:spcPts val="0"/>
              </a:spcAft>
              <a:buNone/>
              <a:defRPr sz="12800"/>
            </a:lvl9pPr>
          </a:lstStyle>
          <a:p>
            <a:endParaRPr/>
          </a:p>
        </p:txBody>
      </p:sp>
      <p:sp>
        <p:nvSpPr>
          <p:cNvPr id="355" name="Google Shape;355;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356" name="Google Shape;356;p9"/>
          <p:cNvSpPr/>
          <p:nvPr/>
        </p:nvSpPr>
        <p:spPr>
          <a:xfrm rot="10135448">
            <a:off x="203180" y="5129730"/>
            <a:ext cx="729500" cy="493434"/>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7" name="Google Shape;357;p9"/>
          <p:cNvSpPr/>
          <p:nvPr/>
        </p:nvSpPr>
        <p:spPr>
          <a:xfrm rot="8709156">
            <a:off x="228020" y="5315505"/>
            <a:ext cx="602823" cy="453182"/>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8" name="Google Shape;358;p9"/>
          <p:cNvSpPr/>
          <p:nvPr/>
        </p:nvSpPr>
        <p:spPr>
          <a:xfrm rot="10212306">
            <a:off x="376077" y="5244069"/>
            <a:ext cx="526029" cy="437811"/>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59" name="Google Shape;359;p9"/>
          <p:cNvSpPr/>
          <p:nvPr/>
        </p:nvSpPr>
        <p:spPr>
          <a:xfrm rot="-10275230">
            <a:off x="524027" y="5225151"/>
            <a:ext cx="488585" cy="423822"/>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0" name="Google Shape;360;p9"/>
          <p:cNvSpPr/>
          <p:nvPr/>
        </p:nvSpPr>
        <p:spPr>
          <a:xfrm rot="8705611">
            <a:off x="437741" y="5424664"/>
            <a:ext cx="463251" cy="31495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1" name="Google Shape;361;p9"/>
          <p:cNvSpPr/>
          <p:nvPr/>
        </p:nvSpPr>
        <p:spPr>
          <a:xfrm rot="-344436">
            <a:off x="798174" y="4942478"/>
            <a:ext cx="1118529" cy="864729"/>
          </a:xfrm>
          <a:custGeom>
            <a:avLst/>
            <a:gdLst/>
            <a:ahLst/>
            <a:cxnLst/>
            <a:rect l="l" t="t" r="r" b="b"/>
            <a:pathLst>
              <a:path w="2355385" h="1820936" extrusionOk="0">
                <a:moveTo>
                  <a:pt x="1807046" y="0"/>
                </a:moveTo>
                <a:cubicBezTo>
                  <a:pt x="1816543" y="83805"/>
                  <a:pt x="1824289" y="154677"/>
                  <a:pt x="1830596" y="214803"/>
                </a:cubicBezTo>
                <a:lnTo>
                  <a:pt x="1832248" y="230975"/>
                </a:lnTo>
                <a:lnTo>
                  <a:pt x="1834676" y="203072"/>
                </a:lnTo>
                <a:lnTo>
                  <a:pt x="1889590" y="889920"/>
                </a:lnTo>
                <a:lnTo>
                  <a:pt x="2120543" y="1115740"/>
                </a:lnTo>
                <a:lnTo>
                  <a:pt x="2330965" y="1331295"/>
                </a:ln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34945" y="1306993"/>
                </a:cubicBezTo>
                <a:lnTo>
                  <a:pt x="589764" y="1310159"/>
                </a:lnTo>
                <a:cubicBezTo>
                  <a:pt x="545362" y="1203457"/>
                  <a:pt x="466017" y="1129848"/>
                  <a:pt x="456557" y="990052"/>
                </a:cubicBez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2" name="Google Shape;362;p9"/>
          <p:cNvSpPr/>
          <p:nvPr/>
        </p:nvSpPr>
        <p:spPr>
          <a:xfrm rot="-846593" flipH="1">
            <a:off x="692657" y="4421936"/>
            <a:ext cx="410624" cy="924137"/>
          </a:xfrm>
          <a:custGeom>
            <a:avLst/>
            <a:gdLst/>
            <a:ahLst/>
            <a:cxnLst/>
            <a:rect l="l" t="t" r="r" b="b"/>
            <a:pathLst>
              <a:path w="870461" h="1959028" extrusionOk="0">
                <a:moveTo>
                  <a:pt x="0" y="4044"/>
                </a:moveTo>
                <a:cubicBezTo>
                  <a:pt x="58553" y="-49697"/>
                  <a:pt x="440486" y="445721"/>
                  <a:pt x="598501" y="683144"/>
                </a:cubicBezTo>
                <a:cubicBezTo>
                  <a:pt x="740391" y="900726"/>
                  <a:pt x="570497" y="1040644"/>
                  <a:pt x="787539" y="1284870"/>
                </a:cubicBezTo>
                <a:cubicBezTo>
                  <a:pt x="1004581" y="1529096"/>
                  <a:pt x="734348" y="1948255"/>
                  <a:pt x="669663" y="1959028"/>
                </a:cubicBezTo>
                <a:cubicBezTo>
                  <a:pt x="694171" y="1530925"/>
                  <a:pt x="543289" y="1629198"/>
                  <a:pt x="430090" y="1304000"/>
                </a:cubicBezTo>
                <a:lnTo>
                  <a:pt x="0" y="4044"/>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3" name="Google Shape;363;p9"/>
          <p:cNvSpPr/>
          <p:nvPr/>
        </p:nvSpPr>
        <p:spPr>
          <a:xfrm rot="-1020297" flipH="1">
            <a:off x="603710" y="4180899"/>
            <a:ext cx="477133" cy="917203"/>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4" name="Google Shape;364;p9"/>
          <p:cNvSpPr/>
          <p:nvPr/>
        </p:nvSpPr>
        <p:spPr>
          <a:xfrm rot="263922">
            <a:off x="1619012" y="4936626"/>
            <a:ext cx="159237" cy="490058"/>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5" name="Google Shape;365;p9"/>
          <p:cNvSpPr/>
          <p:nvPr/>
        </p:nvSpPr>
        <p:spPr>
          <a:xfrm rot="1334941">
            <a:off x="1443418" y="4349028"/>
            <a:ext cx="425798" cy="895891"/>
          </a:xfrm>
          <a:custGeom>
            <a:avLst/>
            <a:gdLst/>
            <a:ahLst/>
            <a:cxnLst/>
            <a:rect l="l" t="t" r="r" b="b"/>
            <a:pathLst>
              <a:path w="895672" h="1884520" extrusionOk="0">
                <a:moveTo>
                  <a:pt x="0" y="2781"/>
                </a:moveTo>
                <a:cubicBezTo>
                  <a:pt x="58553" y="-50960"/>
                  <a:pt x="419499" y="689383"/>
                  <a:pt x="577514" y="926806"/>
                </a:cubicBezTo>
                <a:cubicBezTo>
                  <a:pt x="735529" y="1164229"/>
                  <a:pt x="888667" y="1315714"/>
                  <a:pt x="895150" y="1475445"/>
                </a:cubicBezTo>
                <a:cubicBezTo>
                  <a:pt x="903973" y="1692816"/>
                  <a:pt x="800474" y="1808563"/>
                  <a:pt x="630454" y="1884520"/>
                </a:cubicBezTo>
                <a:cubicBezTo>
                  <a:pt x="718686" y="1496300"/>
                  <a:pt x="459393" y="1356624"/>
                  <a:pt x="379183" y="1132034"/>
                </a:cubicBezTo>
                <a:lnTo>
                  <a:pt x="0" y="2781"/>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6" name="Google Shape;366;p9"/>
          <p:cNvSpPr/>
          <p:nvPr/>
        </p:nvSpPr>
        <p:spPr>
          <a:xfrm rot="692801">
            <a:off x="1441033" y="4066587"/>
            <a:ext cx="420484" cy="82844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67" name="Google Shape;367;p9"/>
          <p:cNvSpPr/>
          <p:nvPr/>
        </p:nvSpPr>
        <p:spPr>
          <a:xfrm rot="767453" flipH="1">
            <a:off x="838332" y="3951402"/>
            <a:ext cx="174274" cy="289039"/>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8" name="Google Shape;368;p9"/>
          <p:cNvSpPr/>
          <p:nvPr/>
        </p:nvSpPr>
        <p:spPr>
          <a:xfrm rot="236087">
            <a:off x="1571702" y="4042290"/>
            <a:ext cx="174035" cy="28864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9" name="Google Shape;369;p9"/>
          <p:cNvSpPr/>
          <p:nvPr/>
        </p:nvSpPr>
        <p:spPr>
          <a:xfrm rot="236087">
            <a:off x="1038057" y="5302610"/>
            <a:ext cx="298593" cy="494724"/>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0" name="Google Shape;370;p9"/>
          <p:cNvSpPr/>
          <p:nvPr/>
        </p:nvSpPr>
        <p:spPr>
          <a:xfrm rot="-934353" flipH="1">
            <a:off x="1351676" y="5280610"/>
            <a:ext cx="299424" cy="496101"/>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1" name="Google Shape;371;p9"/>
          <p:cNvSpPr/>
          <p:nvPr/>
        </p:nvSpPr>
        <p:spPr>
          <a:xfrm rot="225104">
            <a:off x="806675" y="4004044"/>
            <a:ext cx="863468" cy="1088167"/>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2" name="Google Shape;372;p9"/>
          <p:cNvSpPr/>
          <p:nvPr/>
        </p:nvSpPr>
        <p:spPr>
          <a:xfrm rot="237339">
            <a:off x="789951" y="4695609"/>
            <a:ext cx="830376" cy="405346"/>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3" name="Google Shape;373;p9"/>
          <p:cNvSpPr/>
          <p:nvPr/>
        </p:nvSpPr>
        <p:spPr>
          <a:xfrm rot="3070795">
            <a:off x="916473" y="5515923"/>
            <a:ext cx="133998" cy="251317"/>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4" name="Google Shape;374;p9"/>
          <p:cNvSpPr/>
          <p:nvPr/>
        </p:nvSpPr>
        <p:spPr>
          <a:xfrm rot="10417582">
            <a:off x="893583" y="5593437"/>
            <a:ext cx="212862" cy="138836"/>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5" name="Google Shape;375;p9"/>
          <p:cNvSpPr/>
          <p:nvPr/>
        </p:nvSpPr>
        <p:spPr>
          <a:xfrm rot="-377214">
            <a:off x="927785" y="5594138"/>
            <a:ext cx="249299" cy="275240"/>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6" name="Google Shape;376;p9"/>
          <p:cNvSpPr/>
          <p:nvPr/>
        </p:nvSpPr>
        <p:spPr>
          <a:xfrm rot="10417582">
            <a:off x="1399318" y="5649779"/>
            <a:ext cx="223320" cy="138836"/>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77" name="Google Shape;377;p9"/>
          <p:cNvSpPr/>
          <p:nvPr/>
        </p:nvSpPr>
        <p:spPr>
          <a:xfrm rot="236087">
            <a:off x="967051" y="3970063"/>
            <a:ext cx="382525" cy="410281"/>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78" name="Google Shape;378;p9"/>
          <p:cNvSpPr/>
          <p:nvPr/>
        </p:nvSpPr>
        <p:spPr>
          <a:xfrm rot="2579848" flipH="1">
            <a:off x="761266" y="4241307"/>
            <a:ext cx="237287" cy="386815"/>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79" name="Google Shape;379;p9"/>
          <p:cNvSpPr/>
          <p:nvPr/>
        </p:nvSpPr>
        <p:spPr>
          <a:xfrm rot="253146">
            <a:off x="1020608" y="4843916"/>
            <a:ext cx="36699" cy="59249"/>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0" name="Google Shape;380;p9"/>
          <p:cNvSpPr/>
          <p:nvPr/>
        </p:nvSpPr>
        <p:spPr>
          <a:xfrm rot="253146">
            <a:off x="1328484" y="4876038"/>
            <a:ext cx="36699" cy="59249"/>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1" name="Google Shape;381;p9"/>
          <p:cNvSpPr/>
          <p:nvPr/>
        </p:nvSpPr>
        <p:spPr>
          <a:xfrm rot="-647552">
            <a:off x="1379934" y="4476617"/>
            <a:ext cx="97729" cy="163335"/>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2" name="Google Shape;382;p9"/>
          <p:cNvSpPr/>
          <p:nvPr/>
        </p:nvSpPr>
        <p:spPr>
          <a:xfrm rot="1119473" flipH="1">
            <a:off x="1010097" y="4436485"/>
            <a:ext cx="97525" cy="163364"/>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3" name="Google Shape;383;p9"/>
          <p:cNvSpPr/>
          <p:nvPr/>
        </p:nvSpPr>
        <p:spPr>
          <a:xfrm rot="243691" flipH="1">
            <a:off x="1386273" y="4508844"/>
            <a:ext cx="50828" cy="4993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4" name="Google Shape;384;p9"/>
          <p:cNvSpPr/>
          <p:nvPr/>
        </p:nvSpPr>
        <p:spPr>
          <a:xfrm rot="231928" flipH="1">
            <a:off x="1433823" y="4581286"/>
            <a:ext cx="22251" cy="2165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5" name="Google Shape;385;p9"/>
          <p:cNvSpPr/>
          <p:nvPr/>
        </p:nvSpPr>
        <p:spPr>
          <a:xfrm rot="243691" flipH="1">
            <a:off x="1058312" y="4480657"/>
            <a:ext cx="50828" cy="49930"/>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6" name="Google Shape;386;p9"/>
          <p:cNvSpPr/>
          <p:nvPr/>
        </p:nvSpPr>
        <p:spPr>
          <a:xfrm rot="231928" flipH="1">
            <a:off x="1027725" y="4559082"/>
            <a:ext cx="22251" cy="2165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7" name="Google Shape;387;p9"/>
          <p:cNvSpPr/>
          <p:nvPr/>
        </p:nvSpPr>
        <p:spPr>
          <a:xfrm rot="5827501">
            <a:off x="1198679" y="4548350"/>
            <a:ext cx="21768" cy="385354"/>
          </a:xfrm>
          <a:prstGeom prst="moon">
            <a:avLst>
              <a:gd name="adj" fmla="val 2601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8" name="Google Shape;388;p9"/>
          <p:cNvSpPr/>
          <p:nvPr/>
        </p:nvSpPr>
        <p:spPr>
          <a:xfrm rot="6187657">
            <a:off x="1020236" y="5566595"/>
            <a:ext cx="87178" cy="201069"/>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9" name="Google Shape;389;p9"/>
          <p:cNvSpPr/>
          <p:nvPr/>
        </p:nvSpPr>
        <p:spPr>
          <a:xfrm rot="-8078648" flipH="1">
            <a:off x="1600334" y="4082989"/>
            <a:ext cx="34154" cy="172470"/>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0" name="Google Shape;390;p9"/>
          <p:cNvSpPr/>
          <p:nvPr/>
        </p:nvSpPr>
        <p:spPr>
          <a:xfrm rot="-1504048" flipH="1">
            <a:off x="947056" y="4008142"/>
            <a:ext cx="41068" cy="166598"/>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1" name="Google Shape;391;p9"/>
          <p:cNvSpPr/>
          <p:nvPr/>
        </p:nvSpPr>
        <p:spPr>
          <a:xfrm rot="-2101337">
            <a:off x="1299943" y="3931881"/>
            <a:ext cx="302453" cy="442956"/>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92" name="Google Shape;392;p9"/>
          <p:cNvSpPr/>
          <p:nvPr/>
        </p:nvSpPr>
        <p:spPr>
          <a:xfrm rot="236087">
            <a:off x="826990" y="3928888"/>
            <a:ext cx="399917" cy="415901"/>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a:solidFill>
                <a:srgbClr val="FFFFFF"/>
              </a:solidFill>
              <a:latin typeface="Calibri"/>
              <a:ea typeface="Calibri"/>
              <a:cs typeface="Calibri"/>
              <a:sym typeface="Calibri"/>
            </a:endParaRPr>
          </a:p>
        </p:txBody>
      </p:sp>
      <p:sp>
        <p:nvSpPr>
          <p:cNvPr id="393" name="Google Shape;393;p9"/>
          <p:cNvSpPr/>
          <p:nvPr/>
        </p:nvSpPr>
        <p:spPr>
          <a:xfrm rot="-44356">
            <a:off x="1145964" y="3954684"/>
            <a:ext cx="312572" cy="434064"/>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4" name="Google Shape;394;p9"/>
          <p:cNvSpPr/>
          <p:nvPr/>
        </p:nvSpPr>
        <p:spPr>
          <a:xfrm rot="-10432592">
            <a:off x="1167586" y="3916668"/>
            <a:ext cx="255458" cy="151036"/>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5" name="Google Shape;395;p9"/>
          <p:cNvSpPr/>
          <p:nvPr/>
        </p:nvSpPr>
        <p:spPr>
          <a:xfrm rot="-10432651">
            <a:off x="1209845" y="3818241"/>
            <a:ext cx="191523" cy="126483"/>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E6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6" name="Google Shape;396;p9"/>
          <p:cNvSpPr/>
          <p:nvPr/>
        </p:nvSpPr>
        <p:spPr>
          <a:xfrm rot="-10432939">
            <a:off x="1240404" y="3729502"/>
            <a:ext cx="159042" cy="107954"/>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7" name="Google Shape;397;p9"/>
          <p:cNvSpPr/>
          <p:nvPr/>
        </p:nvSpPr>
        <p:spPr>
          <a:xfrm rot="-10432793">
            <a:off x="1266177" y="3638128"/>
            <a:ext cx="128643" cy="106433"/>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8" name="Google Shape;398;p9"/>
          <p:cNvSpPr/>
          <p:nvPr/>
        </p:nvSpPr>
        <p:spPr>
          <a:xfrm rot="-10432112">
            <a:off x="1292366" y="3541799"/>
            <a:ext cx="89930" cy="10715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99" name="Google Shape;399;p9"/>
          <p:cNvSpPr/>
          <p:nvPr/>
        </p:nvSpPr>
        <p:spPr>
          <a:xfrm rot="3068467">
            <a:off x="1702064" y="5419517"/>
            <a:ext cx="134841" cy="263076"/>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0" name="Google Shape;400;p9"/>
          <p:cNvSpPr/>
          <p:nvPr/>
        </p:nvSpPr>
        <p:spPr>
          <a:xfrm rot="-220067">
            <a:off x="1710906" y="5494796"/>
            <a:ext cx="257928" cy="275369"/>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1" name="Google Shape;401;p9"/>
          <p:cNvSpPr/>
          <p:nvPr/>
        </p:nvSpPr>
        <p:spPr>
          <a:xfrm rot="6187657">
            <a:off x="1816919" y="5472768"/>
            <a:ext cx="87178" cy="201069"/>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2" name="Google Shape;402;p9"/>
          <p:cNvSpPr/>
          <p:nvPr/>
        </p:nvSpPr>
        <p:spPr>
          <a:xfrm>
            <a:off x="843983" y="4750056"/>
            <a:ext cx="133500" cy="1335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3" name="Google Shape;403;p9"/>
          <p:cNvSpPr/>
          <p:nvPr/>
        </p:nvSpPr>
        <p:spPr>
          <a:xfrm>
            <a:off x="1426554" y="4830143"/>
            <a:ext cx="133500" cy="133500"/>
          </a:xfrm>
          <a:prstGeom prst="ellipse">
            <a:avLst/>
          </a:prstGeom>
          <a:gradFill>
            <a:gsLst>
              <a:gs pos="0">
                <a:srgbClr val="E6B1AF">
                  <a:alpha val="66666"/>
                </a:srgbClr>
              </a:gs>
              <a:gs pos="84000">
                <a:srgbClr val="E6B1AF">
                  <a:alpha val="0"/>
                </a:srgbClr>
              </a:gs>
              <a:gs pos="9640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4" name="Google Shape;404;p9"/>
          <p:cNvSpPr/>
          <p:nvPr/>
        </p:nvSpPr>
        <p:spPr>
          <a:xfrm rot="10800000" flipH="1">
            <a:off x="6" y="-1639"/>
            <a:ext cx="6863414" cy="2206414"/>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5" name="Google Shape;405;p9"/>
          <p:cNvSpPr/>
          <p:nvPr/>
        </p:nvSpPr>
        <p:spPr>
          <a:xfrm rot="10800000" flipH="1">
            <a:off x="0" y="-1513"/>
            <a:ext cx="6863414" cy="1693295"/>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nvGrpSpPr>
          <p:cNvPr id="406" name="Google Shape;406;p9"/>
          <p:cNvGrpSpPr/>
          <p:nvPr/>
        </p:nvGrpSpPr>
        <p:grpSpPr>
          <a:xfrm>
            <a:off x="9691421" y="195611"/>
            <a:ext cx="2336876" cy="1811906"/>
            <a:chOff x="9114068" y="534589"/>
            <a:chExt cx="2884320" cy="2236369"/>
          </a:xfrm>
        </p:grpSpPr>
        <p:sp>
          <p:nvSpPr>
            <p:cNvPr id="407" name="Google Shape;407;p9"/>
            <p:cNvSpPr/>
            <p:nvPr/>
          </p:nvSpPr>
          <p:spPr>
            <a:xfrm rot="-338559">
              <a:off x="9180433" y="613833"/>
              <a:ext cx="1680439" cy="1475829"/>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8" name="Google Shape;408;p9"/>
            <p:cNvSpPr/>
            <p:nvPr/>
          </p:nvSpPr>
          <p:spPr>
            <a:xfrm rot="583655">
              <a:off x="11347885" y="1676804"/>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9" name="Google Shape;409;p9"/>
            <p:cNvSpPr/>
            <p:nvPr/>
          </p:nvSpPr>
          <p:spPr>
            <a:xfrm rot="583655">
              <a:off x="11620195" y="2275721"/>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0" name="Google Shape;410;p9"/>
            <p:cNvSpPr/>
            <p:nvPr/>
          </p:nvSpPr>
          <p:spPr>
            <a:xfrm rot="-848969">
              <a:off x="10772492" y="2163944"/>
              <a:ext cx="614460" cy="540583"/>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632137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meline or Process" userDrawn="1">
  <p:cSld name="Timeline or Process">
    <p:spTree>
      <p:nvGrpSpPr>
        <p:cNvPr id="1" name="Shape 441"/>
        <p:cNvGrpSpPr/>
        <p:nvPr/>
      </p:nvGrpSpPr>
      <p:grpSpPr>
        <a:xfrm>
          <a:off x="0" y="0"/>
          <a:ext cx="0" cy="0"/>
          <a:chOff x="0" y="0"/>
          <a:chExt cx="0" cy="0"/>
        </a:xfrm>
      </p:grpSpPr>
      <p:grpSp>
        <p:nvGrpSpPr>
          <p:cNvPr id="31" name="Google Shape;287;p8">
            <a:extLst>
              <a:ext uri="{FF2B5EF4-FFF2-40B4-BE49-F238E27FC236}">
                <a16:creationId xmlns:a16="http://schemas.microsoft.com/office/drawing/2014/main" id="{6C6C7933-F04A-49FF-8E76-49C8477D6006}"/>
              </a:ext>
            </a:extLst>
          </p:cNvPr>
          <p:cNvGrpSpPr/>
          <p:nvPr userDrawn="1"/>
        </p:nvGrpSpPr>
        <p:grpSpPr>
          <a:xfrm>
            <a:off x="415547" y="51618"/>
            <a:ext cx="12015759" cy="6112289"/>
            <a:chOff x="4516205" y="1482294"/>
            <a:chExt cx="5373774" cy="2733582"/>
          </a:xfrm>
        </p:grpSpPr>
        <p:grpSp>
          <p:nvGrpSpPr>
            <p:cNvPr id="32" name="Google Shape;288;p8">
              <a:extLst>
                <a:ext uri="{FF2B5EF4-FFF2-40B4-BE49-F238E27FC236}">
                  <a16:creationId xmlns:a16="http://schemas.microsoft.com/office/drawing/2014/main" id="{938A59F6-2D43-421B-B81C-639829E5CB7B}"/>
                </a:ext>
              </a:extLst>
            </p:cNvPr>
            <p:cNvGrpSpPr/>
            <p:nvPr/>
          </p:nvGrpSpPr>
          <p:grpSpPr>
            <a:xfrm>
              <a:off x="5224213" y="1482294"/>
              <a:ext cx="3703218" cy="2358199"/>
              <a:chOff x="5325278" y="1424542"/>
              <a:chExt cx="3703218" cy="2358199"/>
            </a:xfrm>
          </p:grpSpPr>
          <p:sp>
            <p:nvSpPr>
              <p:cNvPr id="39" name="Google Shape;289;p8">
                <a:extLst>
                  <a:ext uri="{FF2B5EF4-FFF2-40B4-BE49-F238E27FC236}">
                    <a16:creationId xmlns:a16="http://schemas.microsoft.com/office/drawing/2014/main" id="{439A2BDB-0D40-467B-8ACB-C980D8C64B7A}"/>
                  </a:ext>
                </a:extLst>
              </p:cNvPr>
              <p:cNvSpPr/>
              <p:nvPr/>
            </p:nvSpPr>
            <p:spPr>
              <a:xfrm rot="5400000">
                <a:off x="6334496" y="462442"/>
                <a:ext cx="1731900" cy="3656100"/>
              </a:xfrm>
              <a:prstGeom prst="moon">
                <a:avLst>
                  <a:gd name="adj" fmla="val 1561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0" name="Google Shape;290;p8">
                <a:extLst>
                  <a:ext uri="{FF2B5EF4-FFF2-40B4-BE49-F238E27FC236}">
                    <a16:creationId xmlns:a16="http://schemas.microsoft.com/office/drawing/2014/main" id="{FCC667D0-5F46-4ABB-8063-601C82145CBC}"/>
                  </a:ext>
                </a:extLst>
              </p:cNvPr>
              <p:cNvSpPr/>
              <p:nvPr/>
            </p:nvSpPr>
            <p:spPr>
              <a:xfrm rot="5400000">
                <a:off x="6440977" y="595197"/>
                <a:ext cx="1501500" cy="3622200"/>
              </a:xfrm>
              <a:prstGeom prst="moon">
                <a:avLst>
                  <a:gd name="adj" fmla="val 17525"/>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1" name="Google Shape;291;p8">
                <a:extLst>
                  <a:ext uri="{FF2B5EF4-FFF2-40B4-BE49-F238E27FC236}">
                    <a16:creationId xmlns:a16="http://schemas.microsoft.com/office/drawing/2014/main" id="{2F9D945B-4728-4471-8233-C3B4DC29DFD3}"/>
                  </a:ext>
                </a:extLst>
              </p:cNvPr>
              <p:cNvSpPr/>
              <p:nvPr/>
            </p:nvSpPr>
            <p:spPr>
              <a:xfrm rot="5400000">
                <a:off x="6452259" y="818129"/>
                <a:ext cx="1466100" cy="3622200"/>
              </a:xfrm>
              <a:prstGeom prst="moon">
                <a:avLst>
                  <a:gd name="adj" fmla="val 13814"/>
                </a:avLst>
              </a:prstGeom>
              <a:solidFill>
                <a:srgbClr val="FFE5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2" name="Google Shape;292;p8">
                <a:extLst>
                  <a:ext uri="{FF2B5EF4-FFF2-40B4-BE49-F238E27FC236}">
                    <a16:creationId xmlns:a16="http://schemas.microsoft.com/office/drawing/2014/main" id="{FBDE83C3-05C3-43B2-89D1-56DDF7962555}"/>
                  </a:ext>
                </a:extLst>
              </p:cNvPr>
              <p:cNvSpPr/>
              <p:nvPr/>
            </p:nvSpPr>
            <p:spPr>
              <a:xfrm rot="5400000">
                <a:off x="6448212" y="996123"/>
                <a:ext cx="1474200" cy="3662400"/>
              </a:xfrm>
              <a:prstGeom prst="moon">
                <a:avLst>
                  <a:gd name="adj" fmla="val 1712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3" name="Google Shape;293;p8">
                <a:extLst>
                  <a:ext uri="{FF2B5EF4-FFF2-40B4-BE49-F238E27FC236}">
                    <a16:creationId xmlns:a16="http://schemas.microsoft.com/office/drawing/2014/main" id="{690774FF-B975-485D-9635-B97EEF622A64}"/>
                  </a:ext>
                </a:extLst>
              </p:cNvPr>
              <p:cNvSpPr/>
              <p:nvPr/>
            </p:nvSpPr>
            <p:spPr>
              <a:xfrm rot="5400000">
                <a:off x="6431378" y="1194341"/>
                <a:ext cx="1482300" cy="3694500"/>
              </a:xfrm>
              <a:prstGeom prst="moon">
                <a:avLst>
                  <a:gd name="adj" fmla="val 15848"/>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3" name="Google Shape;294;p8">
              <a:extLst>
                <a:ext uri="{FF2B5EF4-FFF2-40B4-BE49-F238E27FC236}">
                  <a16:creationId xmlns:a16="http://schemas.microsoft.com/office/drawing/2014/main" id="{83A04142-3AA1-4AB4-B857-76B474090BB7}"/>
                </a:ext>
              </a:extLst>
            </p:cNvPr>
            <p:cNvGrpSpPr/>
            <p:nvPr/>
          </p:nvGrpSpPr>
          <p:grpSpPr>
            <a:xfrm>
              <a:off x="4516205" y="2962970"/>
              <a:ext cx="1817064" cy="1233640"/>
              <a:chOff x="8313506" y="1158236"/>
              <a:chExt cx="1339030" cy="948370"/>
            </a:xfrm>
          </p:grpSpPr>
          <p:sp>
            <p:nvSpPr>
              <p:cNvPr id="37" name="Google Shape;295;p8">
                <a:extLst>
                  <a:ext uri="{FF2B5EF4-FFF2-40B4-BE49-F238E27FC236}">
                    <a16:creationId xmlns:a16="http://schemas.microsoft.com/office/drawing/2014/main" id="{B402D6F7-A892-4605-9B86-AB60E008A21A}"/>
                  </a:ext>
                </a:extLst>
              </p:cNvPr>
              <p:cNvSpPr/>
              <p:nvPr/>
            </p:nvSpPr>
            <p:spPr>
              <a:xfrm>
                <a:off x="8313506" y="1158236"/>
                <a:ext cx="1339030" cy="948370"/>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8" name="Google Shape;296;p8">
                <a:extLst>
                  <a:ext uri="{FF2B5EF4-FFF2-40B4-BE49-F238E27FC236}">
                    <a16:creationId xmlns:a16="http://schemas.microsoft.com/office/drawing/2014/main" id="{FB34975A-1C39-4145-A5E5-47711294D8CE}"/>
                  </a:ext>
                </a:extLst>
              </p:cNvPr>
              <p:cNvSpPr/>
              <p:nvPr/>
            </p:nvSpPr>
            <p:spPr>
              <a:xfrm>
                <a:off x="8335477" y="1742952"/>
                <a:ext cx="1276600" cy="331571"/>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34" name="Google Shape;297;p8">
              <a:extLst>
                <a:ext uri="{FF2B5EF4-FFF2-40B4-BE49-F238E27FC236}">
                  <a16:creationId xmlns:a16="http://schemas.microsoft.com/office/drawing/2014/main" id="{324D84E4-A1F5-4215-A1FC-7FCCC83B640F}"/>
                </a:ext>
              </a:extLst>
            </p:cNvPr>
            <p:cNvGrpSpPr/>
            <p:nvPr/>
          </p:nvGrpSpPr>
          <p:grpSpPr>
            <a:xfrm>
              <a:off x="7811045" y="2817083"/>
              <a:ext cx="2078934" cy="1398792"/>
              <a:chOff x="7984257" y="2869929"/>
              <a:chExt cx="1657050" cy="1114931"/>
            </a:xfrm>
          </p:grpSpPr>
          <p:sp>
            <p:nvSpPr>
              <p:cNvPr id="35" name="Google Shape;298;p8">
                <a:extLst>
                  <a:ext uri="{FF2B5EF4-FFF2-40B4-BE49-F238E27FC236}">
                    <a16:creationId xmlns:a16="http://schemas.microsoft.com/office/drawing/2014/main" id="{F303F367-0CCB-4AF6-A120-C90F27356653}"/>
                  </a:ext>
                </a:extLst>
              </p:cNvPr>
              <p:cNvSpPr/>
              <p:nvPr/>
            </p:nvSpPr>
            <p:spPr>
              <a:xfrm rot="10800000">
                <a:off x="7984257" y="2869929"/>
                <a:ext cx="1657050" cy="1114931"/>
              </a:xfrm>
              <a:custGeom>
                <a:avLst/>
                <a:gdLst/>
                <a:ahLst/>
                <a:cxnLst/>
                <a:rect l="l" t="t" r="r" b="b"/>
                <a:pathLst>
                  <a:path w="1339030" h="1114931" extrusionOk="0">
                    <a:moveTo>
                      <a:pt x="796492" y="1114931"/>
                    </a:moveTo>
                    <a:cubicBezTo>
                      <a:pt x="687683" y="1114931"/>
                      <a:pt x="591749" y="1059801"/>
                      <a:pt x="535101" y="975950"/>
                    </a:cubicBezTo>
                    <a:lnTo>
                      <a:pt x="507260" y="924658"/>
                    </a:lnTo>
                    <a:lnTo>
                      <a:pt x="499041" y="929120"/>
                    </a:lnTo>
                    <a:cubicBezTo>
                      <a:pt x="470156" y="941337"/>
                      <a:pt x="438399" y="948093"/>
                      <a:pt x="405064" y="948093"/>
                    </a:cubicBezTo>
                    <a:cubicBezTo>
                      <a:pt x="271724" y="948093"/>
                      <a:pt x="163630" y="839999"/>
                      <a:pt x="163630" y="706659"/>
                    </a:cubicBezTo>
                    <a:lnTo>
                      <a:pt x="174949" y="650595"/>
                    </a:lnTo>
                    <a:lnTo>
                      <a:pt x="145383" y="647615"/>
                    </a:lnTo>
                    <a:cubicBezTo>
                      <a:pt x="62413" y="630637"/>
                      <a:pt x="0" y="557225"/>
                      <a:pt x="0" y="469236"/>
                    </a:cubicBezTo>
                    <a:cubicBezTo>
                      <a:pt x="0" y="418956"/>
                      <a:pt x="20380" y="373437"/>
                      <a:pt x="53329" y="340487"/>
                    </a:cubicBezTo>
                    <a:lnTo>
                      <a:pt x="63666" y="333518"/>
                    </a:lnTo>
                    <a:lnTo>
                      <a:pt x="65940" y="330046"/>
                    </a:lnTo>
                    <a:cubicBezTo>
                      <a:pt x="94821" y="299360"/>
                      <a:pt x="151234" y="259709"/>
                      <a:pt x="239175" y="227155"/>
                    </a:cubicBezTo>
                    <a:lnTo>
                      <a:pt x="294182" y="209693"/>
                    </a:lnTo>
                    <a:lnTo>
                      <a:pt x="297816" y="181374"/>
                    </a:lnTo>
                    <a:cubicBezTo>
                      <a:pt x="324780" y="77864"/>
                      <a:pt x="441369" y="0"/>
                      <a:pt x="581109" y="0"/>
                    </a:cubicBezTo>
                    <a:cubicBezTo>
                      <a:pt x="680923" y="0"/>
                      <a:pt x="768927" y="39727"/>
                      <a:pt x="820892" y="100150"/>
                    </a:cubicBezTo>
                    <a:lnTo>
                      <a:pt x="846431" y="137111"/>
                    </a:lnTo>
                    <a:lnTo>
                      <a:pt x="853971" y="133896"/>
                    </a:lnTo>
                    <a:cubicBezTo>
                      <a:pt x="880468" y="125093"/>
                      <a:pt x="909600" y="120224"/>
                      <a:pt x="940179" y="120224"/>
                    </a:cubicBezTo>
                    <a:cubicBezTo>
                      <a:pt x="1031917" y="120224"/>
                      <a:pt x="1110628" y="164039"/>
                      <a:pt x="1144250" y="226482"/>
                    </a:cubicBezTo>
                    <a:lnTo>
                      <a:pt x="1155997" y="256208"/>
                    </a:lnTo>
                    <a:lnTo>
                      <a:pt x="1203920" y="282748"/>
                    </a:lnTo>
                    <a:cubicBezTo>
                      <a:pt x="1347998" y="375232"/>
                      <a:pt x="1362579" y="506585"/>
                      <a:pt x="1313851" y="614418"/>
                    </a:cubicBezTo>
                    <a:cubicBezTo>
                      <a:pt x="1292194" y="662344"/>
                      <a:pt x="1248479" y="692021"/>
                      <a:pt x="1191730" y="709204"/>
                    </a:cubicBezTo>
                    <a:lnTo>
                      <a:pt x="1102027" y="725583"/>
                    </a:lnTo>
                    <a:lnTo>
                      <a:pt x="1105315" y="736175"/>
                    </a:lnTo>
                    <a:cubicBezTo>
                      <a:pt x="1109514" y="756695"/>
                      <a:pt x="1111719" y="777942"/>
                      <a:pt x="1111719" y="799704"/>
                    </a:cubicBezTo>
                    <a:cubicBezTo>
                      <a:pt x="1111719" y="973799"/>
                      <a:pt x="970587" y="1114931"/>
                      <a:pt x="796492" y="111493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6" name="Google Shape;299;p8">
                <a:extLst>
                  <a:ext uri="{FF2B5EF4-FFF2-40B4-BE49-F238E27FC236}">
                    <a16:creationId xmlns:a16="http://schemas.microsoft.com/office/drawing/2014/main" id="{1FD06497-D761-41A6-92EA-A17330AC6427}"/>
                  </a:ext>
                </a:extLst>
              </p:cNvPr>
              <p:cNvSpPr/>
              <p:nvPr/>
            </p:nvSpPr>
            <p:spPr>
              <a:xfrm rot="10800000">
                <a:off x="8020734" y="3474978"/>
                <a:ext cx="1561214" cy="464964"/>
              </a:xfrm>
              <a:custGeom>
                <a:avLst/>
                <a:gdLst/>
                <a:ahLst/>
                <a:cxnLst/>
                <a:rect l="l" t="t" r="r" b="b"/>
                <a:pathLst>
                  <a:path w="1656460" h="542232" extrusionOk="0">
                    <a:moveTo>
                      <a:pt x="21051" y="542232"/>
                    </a:moveTo>
                    <a:lnTo>
                      <a:pt x="13673" y="531841"/>
                    </a:lnTo>
                    <a:cubicBezTo>
                      <a:pt x="4828" y="512320"/>
                      <a:pt x="0" y="491234"/>
                      <a:pt x="0" y="469236"/>
                    </a:cubicBezTo>
                    <a:cubicBezTo>
                      <a:pt x="0" y="418956"/>
                      <a:pt x="25222" y="373437"/>
                      <a:pt x="65999" y="340487"/>
                    </a:cubicBezTo>
                    <a:lnTo>
                      <a:pt x="78791" y="333518"/>
                    </a:lnTo>
                    <a:lnTo>
                      <a:pt x="81606" y="330046"/>
                    </a:lnTo>
                    <a:cubicBezTo>
                      <a:pt x="117348" y="299360"/>
                      <a:pt x="187164" y="259709"/>
                      <a:pt x="295997" y="227155"/>
                    </a:cubicBezTo>
                    <a:lnTo>
                      <a:pt x="364073" y="209693"/>
                    </a:lnTo>
                    <a:lnTo>
                      <a:pt x="368570" y="181374"/>
                    </a:lnTo>
                    <a:cubicBezTo>
                      <a:pt x="401940" y="77864"/>
                      <a:pt x="546228" y="0"/>
                      <a:pt x="719166" y="0"/>
                    </a:cubicBezTo>
                    <a:cubicBezTo>
                      <a:pt x="842694" y="0"/>
                      <a:pt x="951605" y="39727"/>
                      <a:pt x="1015916" y="100150"/>
                    </a:cubicBezTo>
                    <a:lnTo>
                      <a:pt x="1047522" y="137111"/>
                    </a:lnTo>
                    <a:lnTo>
                      <a:pt x="1056854" y="133896"/>
                    </a:lnTo>
                    <a:cubicBezTo>
                      <a:pt x="1089646" y="125093"/>
                      <a:pt x="1125699" y="120224"/>
                      <a:pt x="1163543" y="120224"/>
                    </a:cubicBezTo>
                    <a:cubicBezTo>
                      <a:pt x="1277075" y="120224"/>
                      <a:pt x="1374486" y="164039"/>
                      <a:pt x="1416096" y="226482"/>
                    </a:cubicBezTo>
                    <a:lnTo>
                      <a:pt x="1430634" y="256208"/>
                    </a:lnTo>
                    <a:lnTo>
                      <a:pt x="1489942" y="282748"/>
                    </a:lnTo>
                    <a:cubicBezTo>
                      <a:pt x="1601384" y="340551"/>
                      <a:pt x="1650224" y="413536"/>
                      <a:pt x="1656460" y="486474"/>
                    </a:cubicBezTo>
                    <a:cubicBezTo>
                      <a:pt x="1656159" y="497321"/>
                      <a:pt x="1655857" y="508168"/>
                      <a:pt x="1655556" y="519015"/>
                    </a:cubicBezTo>
                    <a:lnTo>
                      <a:pt x="1643289" y="492945"/>
                    </a:lnTo>
                    <a:cubicBezTo>
                      <a:pt x="1617178" y="450621"/>
                      <a:pt x="1572849" y="410474"/>
                      <a:pt x="1505984" y="375792"/>
                    </a:cubicBezTo>
                    <a:lnTo>
                      <a:pt x="1446676" y="349252"/>
                    </a:lnTo>
                    <a:lnTo>
                      <a:pt x="1432138" y="319526"/>
                    </a:lnTo>
                    <a:cubicBezTo>
                      <a:pt x="1390528" y="257083"/>
                      <a:pt x="1293117" y="213268"/>
                      <a:pt x="1179585" y="213268"/>
                    </a:cubicBezTo>
                    <a:cubicBezTo>
                      <a:pt x="1141741" y="213268"/>
                      <a:pt x="1105688" y="218137"/>
                      <a:pt x="1072896" y="226940"/>
                    </a:cubicBezTo>
                    <a:lnTo>
                      <a:pt x="1063564" y="230155"/>
                    </a:lnTo>
                    <a:lnTo>
                      <a:pt x="1031958" y="193194"/>
                    </a:lnTo>
                    <a:cubicBezTo>
                      <a:pt x="967647" y="132771"/>
                      <a:pt x="858736" y="93044"/>
                      <a:pt x="735208" y="93044"/>
                    </a:cubicBezTo>
                    <a:cubicBezTo>
                      <a:pt x="562270" y="93044"/>
                      <a:pt x="417982" y="170908"/>
                      <a:pt x="384612" y="274418"/>
                    </a:cubicBezTo>
                    <a:lnTo>
                      <a:pt x="380115" y="302737"/>
                    </a:lnTo>
                    <a:lnTo>
                      <a:pt x="312039" y="320199"/>
                    </a:lnTo>
                    <a:cubicBezTo>
                      <a:pt x="203206" y="352753"/>
                      <a:pt x="133390" y="392404"/>
                      <a:pt x="97648" y="423090"/>
                    </a:cubicBezTo>
                    <a:lnTo>
                      <a:pt x="94833" y="426562"/>
                    </a:lnTo>
                    <a:lnTo>
                      <a:pt x="82041" y="433531"/>
                    </a:lnTo>
                    <a:cubicBezTo>
                      <a:pt x="61652" y="450006"/>
                      <a:pt x="45153" y="469623"/>
                      <a:pt x="33750" y="491407"/>
                    </a:cubicBezTo>
                    <a:lnTo>
                      <a:pt x="21051" y="542232"/>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grpSp>
        <p:nvGrpSpPr>
          <p:cNvPr id="442" name="Google Shape;442;p13"/>
          <p:cNvGrpSpPr/>
          <p:nvPr/>
        </p:nvGrpSpPr>
        <p:grpSpPr>
          <a:xfrm>
            <a:off x="2908851" y="2016296"/>
            <a:ext cx="1887477" cy="1129063"/>
            <a:chOff x="5582189" y="-750031"/>
            <a:chExt cx="1442805" cy="1021869"/>
          </a:xfrm>
        </p:grpSpPr>
        <p:sp>
          <p:nvSpPr>
            <p:cNvPr id="443" name="Google Shape;443;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4" name="Google Shape;444;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45" name="Google Shape;445;p13"/>
          <p:cNvGrpSpPr/>
          <p:nvPr/>
        </p:nvGrpSpPr>
        <p:grpSpPr>
          <a:xfrm>
            <a:off x="337687" y="1825250"/>
            <a:ext cx="4741352" cy="3027166"/>
            <a:chOff x="5582189" y="-750031"/>
            <a:chExt cx="1442805" cy="1021869"/>
          </a:xfrm>
        </p:grpSpPr>
        <p:sp>
          <p:nvSpPr>
            <p:cNvPr id="446" name="Google Shape;446;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47" name="Google Shape;447;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48" name="Google Shape;448;p13"/>
          <p:cNvGrpSpPr/>
          <p:nvPr/>
        </p:nvGrpSpPr>
        <p:grpSpPr>
          <a:xfrm flipH="1">
            <a:off x="6183859" y="1959115"/>
            <a:ext cx="5020587" cy="3226392"/>
            <a:chOff x="5582189" y="-750031"/>
            <a:chExt cx="1442805" cy="1021869"/>
          </a:xfrm>
        </p:grpSpPr>
        <p:sp>
          <p:nvSpPr>
            <p:cNvPr id="449" name="Google Shape;449;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0" name="Google Shape;450;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51" name="Google Shape;451;p13"/>
          <p:cNvGrpSpPr/>
          <p:nvPr/>
        </p:nvGrpSpPr>
        <p:grpSpPr>
          <a:xfrm flipH="1">
            <a:off x="6774961" y="1539366"/>
            <a:ext cx="1887477" cy="1129063"/>
            <a:chOff x="5582189" y="-750031"/>
            <a:chExt cx="1442805" cy="1021869"/>
          </a:xfrm>
        </p:grpSpPr>
        <p:sp>
          <p:nvSpPr>
            <p:cNvPr id="452" name="Google Shape;452;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3" name="Google Shape;453;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grpSp>
        <p:nvGrpSpPr>
          <p:cNvPr id="454" name="Google Shape;454;p13"/>
          <p:cNvGrpSpPr/>
          <p:nvPr/>
        </p:nvGrpSpPr>
        <p:grpSpPr>
          <a:xfrm>
            <a:off x="9725890" y="769049"/>
            <a:ext cx="2191765" cy="1378296"/>
            <a:chOff x="5582189" y="-750031"/>
            <a:chExt cx="1442805" cy="1021869"/>
          </a:xfrm>
        </p:grpSpPr>
        <p:sp>
          <p:nvSpPr>
            <p:cNvPr id="455" name="Google Shape;455;p13"/>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56" name="Google Shape;456;p13"/>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grpSp>
      <p:sp>
        <p:nvSpPr>
          <p:cNvPr id="457" name="Google Shape;457;p13"/>
          <p:cNvSpPr txBox="1">
            <a:spLocks noGrp="1"/>
          </p:cNvSpPr>
          <p:nvPr>
            <p:ph type="sldNum" idx="12"/>
          </p:nvPr>
        </p:nvSpPr>
        <p:spPr>
          <a:xfrm>
            <a:off x="10813718"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58" name="Google Shape;458;p13"/>
          <p:cNvSpPr txBox="1">
            <a:spLocks noGrp="1"/>
          </p:cNvSpPr>
          <p:nvPr>
            <p:ph type="body" idx="1"/>
          </p:nvPr>
        </p:nvSpPr>
        <p:spPr>
          <a:xfrm>
            <a:off x="40873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59" name="Google Shape;459;p13"/>
          <p:cNvSpPr txBox="1">
            <a:spLocks noGrp="1"/>
          </p:cNvSpPr>
          <p:nvPr>
            <p:ph type="subTitle" idx="2"/>
          </p:nvPr>
        </p:nvSpPr>
        <p:spPr>
          <a:xfrm>
            <a:off x="408738" y="2613933"/>
            <a:ext cx="2238062" cy="722456"/>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1"/>
                </a:solidFill>
              </a:defRPr>
            </a:lvl1pPr>
            <a:lvl2pPr lvl="1" algn="ctr" rtl="0">
              <a:spcBef>
                <a:spcPts val="2100"/>
              </a:spcBef>
              <a:spcAft>
                <a:spcPts val="0"/>
              </a:spcAft>
              <a:buNone/>
              <a:defRPr sz="3200" b="1">
                <a:solidFill>
                  <a:schemeClr val="accent1"/>
                </a:solidFill>
              </a:defRPr>
            </a:lvl2pPr>
            <a:lvl3pPr lvl="2" algn="ctr" rtl="0">
              <a:spcBef>
                <a:spcPts val="2100"/>
              </a:spcBef>
              <a:spcAft>
                <a:spcPts val="0"/>
              </a:spcAft>
              <a:buNone/>
              <a:defRPr sz="3200" b="1">
                <a:solidFill>
                  <a:schemeClr val="accent1"/>
                </a:solidFill>
              </a:defRPr>
            </a:lvl3pPr>
            <a:lvl4pPr lvl="3" algn="ctr" rtl="0">
              <a:spcBef>
                <a:spcPts val="2100"/>
              </a:spcBef>
              <a:spcAft>
                <a:spcPts val="0"/>
              </a:spcAft>
              <a:buNone/>
              <a:defRPr sz="3200" b="1">
                <a:solidFill>
                  <a:schemeClr val="accent1"/>
                </a:solidFill>
              </a:defRPr>
            </a:lvl4pPr>
            <a:lvl5pPr lvl="4" algn="ctr" rtl="0">
              <a:spcBef>
                <a:spcPts val="2100"/>
              </a:spcBef>
              <a:spcAft>
                <a:spcPts val="0"/>
              </a:spcAft>
              <a:buNone/>
              <a:defRPr sz="3200" b="1">
                <a:solidFill>
                  <a:schemeClr val="accent1"/>
                </a:solidFill>
              </a:defRPr>
            </a:lvl5pPr>
            <a:lvl6pPr lvl="5" algn="ctr" rtl="0">
              <a:spcBef>
                <a:spcPts val="2100"/>
              </a:spcBef>
              <a:spcAft>
                <a:spcPts val="0"/>
              </a:spcAft>
              <a:buNone/>
              <a:defRPr sz="3200" b="1">
                <a:solidFill>
                  <a:schemeClr val="accent1"/>
                </a:solidFill>
              </a:defRPr>
            </a:lvl6pPr>
            <a:lvl7pPr lvl="6" algn="ctr" rtl="0">
              <a:spcBef>
                <a:spcPts val="2100"/>
              </a:spcBef>
              <a:spcAft>
                <a:spcPts val="0"/>
              </a:spcAft>
              <a:buNone/>
              <a:defRPr sz="3200" b="1">
                <a:solidFill>
                  <a:schemeClr val="accent1"/>
                </a:solidFill>
              </a:defRPr>
            </a:lvl7pPr>
            <a:lvl8pPr lvl="7" algn="ctr" rtl="0">
              <a:spcBef>
                <a:spcPts val="2100"/>
              </a:spcBef>
              <a:spcAft>
                <a:spcPts val="0"/>
              </a:spcAft>
              <a:buNone/>
              <a:defRPr sz="3200" b="1">
                <a:solidFill>
                  <a:schemeClr val="accent1"/>
                </a:solidFill>
              </a:defRPr>
            </a:lvl8pPr>
            <a:lvl9pPr lvl="8" algn="ctr" rtl="0">
              <a:spcBef>
                <a:spcPts val="2100"/>
              </a:spcBef>
              <a:spcAft>
                <a:spcPts val="2100"/>
              </a:spcAft>
              <a:buNone/>
              <a:defRPr sz="3200" b="1">
                <a:solidFill>
                  <a:schemeClr val="accent1"/>
                </a:solidFill>
              </a:defRPr>
            </a:lvl9pPr>
          </a:lstStyle>
          <a:p>
            <a:endParaRPr/>
          </a:p>
        </p:txBody>
      </p:sp>
      <p:sp>
        <p:nvSpPr>
          <p:cNvPr id="460" name="Google Shape;460;p13"/>
          <p:cNvSpPr txBox="1">
            <a:spLocks noGrp="1"/>
          </p:cNvSpPr>
          <p:nvPr>
            <p:ph type="body" idx="3"/>
          </p:nvPr>
        </p:nvSpPr>
        <p:spPr>
          <a:xfrm>
            <a:off x="272730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1" name="Google Shape;461;p13"/>
          <p:cNvSpPr txBox="1">
            <a:spLocks noGrp="1"/>
          </p:cNvSpPr>
          <p:nvPr>
            <p:ph type="subTitle" idx="4"/>
          </p:nvPr>
        </p:nvSpPr>
        <p:spPr>
          <a:xfrm>
            <a:off x="2727301" y="26139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2"/>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462" name="Google Shape;462;p13"/>
          <p:cNvSpPr txBox="1">
            <a:spLocks noGrp="1"/>
          </p:cNvSpPr>
          <p:nvPr>
            <p:ph type="body" idx="5"/>
          </p:nvPr>
        </p:nvSpPr>
        <p:spPr>
          <a:xfrm>
            <a:off x="5045864"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3" name="Google Shape;463;p13"/>
          <p:cNvSpPr txBox="1">
            <a:spLocks noGrp="1"/>
          </p:cNvSpPr>
          <p:nvPr>
            <p:ph type="subTitle" idx="6"/>
          </p:nvPr>
        </p:nvSpPr>
        <p:spPr>
          <a:xfrm>
            <a:off x="5045864" y="26139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3"/>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464" name="Google Shape;464;p13"/>
          <p:cNvSpPr txBox="1">
            <a:spLocks noGrp="1"/>
          </p:cNvSpPr>
          <p:nvPr>
            <p:ph type="body" idx="7"/>
          </p:nvPr>
        </p:nvSpPr>
        <p:spPr>
          <a:xfrm>
            <a:off x="7364428"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6" name="Google Shape;466;p13"/>
          <p:cNvSpPr txBox="1">
            <a:spLocks noGrp="1"/>
          </p:cNvSpPr>
          <p:nvPr>
            <p:ph type="body" idx="9"/>
          </p:nvPr>
        </p:nvSpPr>
        <p:spPr>
          <a:xfrm>
            <a:off x="9682991" y="3107809"/>
            <a:ext cx="2179500" cy="32160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467" name="Google Shape;467;p13"/>
          <p:cNvSpPr txBox="1">
            <a:spLocks noGrp="1"/>
          </p:cNvSpPr>
          <p:nvPr>
            <p:ph type="subTitle" idx="13"/>
          </p:nvPr>
        </p:nvSpPr>
        <p:spPr>
          <a:xfrm>
            <a:off x="9682991" y="2613933"/>
            <a:ext cx="2179500" cy="622500"/>
          </a:xfrm>
          <a:prstGeom prst="rect">
            <a:avLst/>
          </a:prstGeom>
        </p:spPr>
        <p:txBody>
          <a:bodyPr spcFirstLastPara="1" wrap="square" lIns="121900" tIns="121900" rIns="121900" bIns="121900" anchor="ctr" anchorCtr="0">
            <a:noAutofit/>
          </a:bodyPr>
          <a:lstStyle>
            <a:lvl1pPr lvl="0" algn="ctr" rtl="0">
              <a:spcBef>
                <a:spcPts val="0"/>
              </a:spcBef>
              <a:spcAft>
                <a:spcPts val="0"/>
              </a:spcAft>
              <a:buNone/>
              <a:defRPr sz="3200" b="1">
                <a:solidFill>
                  <a:schemeClr val="accent5"/>
                </a:solidFill>
              </a:defRPr>
            </a:lvl1pPr>
            <a:lvl2pPr lvl="1" algn="ctr" rtl="0">
              <a:spcBef>
                <a:spcPts val="2100"/>
              </a:spcBef>
              <a:spcAft>
                <a:spcPts val="0"/>
              </a:spcAft>
              <a:buNone/>
              <a:defRPr sz="3200" b="1">
                <a:solidFill>
                  <a:schemeClr val="lt2"/>
                </a:solidFill>
              </a:defRPr>
            </a:lvl2pPr>
            <a:lvl3pPr lvl="2" algn="ctr" rtl="0">
              <a:spcBef>
                <a:spcPts val="2100"/>
              </a:spcBef>
              <a:spcAft>
                <a:spcPts val="0"/>
              </a:spcAft>
              <a:buNone/>
              <a:defRPr sz="3200" b="1">
                <a:solidFill>
                  <a:schemeClr val="lt2"/>
                </a:solidFill>
              </a:defRPr>
            </a:lvl3pPr>
            <a:lvl4pPr lvl="3" algn="ctr" rtl="0">
              <a:spcBef>
                <a:spcPts val="2100"/>
              </a:spcBef>
              <a:spcAft>
                <a:spcPts val="0"/>
              </a:spcAft>
              <a:buNone/>
              <a:defRPr sz="3200" b="1">
                <a:solidFill>
                  <a:schemeClr val="lt2"/>
                </a:solidFill>
              </a:defRPr>
            </a:lvl4pPr>
            <a:lvl5pPr lvl="4" algn="ctr" rtl="0">
              <a:spcBef>
                <a:spcPts val="2100"/>
              </a:spcBef>
              <a:spcAft>
                <a:spcPts val="0"/>
              </a:spcAft>
              <a:buNone/>
              <a:defRPr sz="3200" b="1">
                <a:solidFill>
                  <a:schemeClr val="lt2"/>
                </a:solidFill>
              </a:defRPr>
            </a:lvl5pPr>
            <a:lvl6pPr lvl="5" algn="ctr" rtl="0">
              <a:spcBef>
                <a:spcPts val="2100"/>
              </a:spcBef>
              <a:spcAft>
                <a:spcPts val="0"/>
              </a:spcAft>
              <a:buNone/>
              <a:defRPr sz="3200" b="1">
                <a:solidFill>
                  <a:schemeClr val="lt2"/>
                </a:solidFill>
              </a:defRPr>
            </a:lvl6pPr>
            <a:lvl7pPr lvl="6" algn="ctr" rtl="0">
              <a:spcBef>
                <a:spcPts val="2100"/>
              </a:spcBef>
              <a:spcAft>
                <a:spcPts val="0"/>
              </a:spcAft>
              <a:buNone/>
              <a:defRPr sz="3200" b="1">
                <a:solidFill>
                  <a:schemeClr val="lt2"/>
                </a:solidFill>
              </a:defRPr>
            </a:lvl7pPr>
            <a:lvl8pPr lvl="7" algn="ctr" rtl="0">
              <a:spcBef>
                <a:spcPts val="2100"/>
              </a:spcBef>
              <a:spcAft>
                <a:spcPts val="0"/>
              </a:spcAft>
              <a:buNone/>
              <a:defRPr sz="3200" b="1">
                <a:solidFill>
                  <a:schemeClr val="lt2"/>
                </a:solidFill>
              </a:defRPr>
            </a:lvl8pPr>
            <a:lvl9pPr lvl="8" algn="ctr" rtl="0">
              <a:spcBef>
                <a:spcPts val="2100"/>
              </a:spcBef>
              <a:spcAft>
                <a:spcPts val="2100"/>
              </a:spcAft>
              <a:buNone/>
              <a:defRPr sz="3200" b="1">
                <a:solidFill>
                  <a:schemeClr val="lt2"/>
                </a:solidFill>
              </a:defRPr>
            </a:lvl9pPr>
          </a:lstStyle>
          <a:p>
            <a:endParaRPr/>
          </a:p>
        </p:txBody>
      </p:sp>
      <p:sp>
        <p:nvSpPr>
          <p:cNvPr id="468" name="Google Shape;468;p1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69" name="Google Shape;469;p13"/>
          <p:cNvSpPr/>
          <p:nvPr/>
        </p:nvSpPr>
        <p:spPr>
          <a:xfrm rot="10800000" flipH="1">
            <a:off x="0" y="-1922"/>
            <a:ext cx="6863414" cy="2462974"/>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470" name="Google Shape;470;p13"/>
          <p:cNvSpPr/>
          <p:nvPr/>
        </p:nvSpPr>
        <p:spPr>
          <a:xfrm flipH="1">
            <a:off x="5328575" y="4395028"/>
            <a:ext cx="6863414" cy="2462974"/>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561451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Tree>
    <p:extLst>
      <p:ext uri="{BB962C8B-B14F-4D97-AF65-F5344CB8AC3E}">
        <p14:creationId xmlns:p14="http://schemas.microsoft.com/office/powerpoint/2010/main" val="4012525087"/>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
        <p:nvSpPr>
          <p:cNvPr id="8" name="矩形 7" descr="e7d195523061f1c0600ade85ab8d19863d296bbd6d3c8047FB0A4867354E4F1E3A7DEAE3C4C4B5C9777EC9E9D7F78045DB0296A4194571101A21F67FC7D6C39966CE50B69116E2EE84E571E25F3C0CCE21D51995AEE648537E740CEA7618AB930102B534381A4D659FACB713EADFEEF3A07E9AE228A0A86F3911C6D7004F86999813B5C3A29D38A2E60656253DA35015324BD0E860A42138"/>
          <p:cNvSpPr/>
          <p:nvPr userDrawn="1"/>
        </p:nvSpPr>
        <p:spPr>
          <a:xfrm>
            <a:off x="206901" y="201778"/>
            <a:ext cx="11778197" cy="6454443"/>
          </a:xfrm>
          <a:prstGeom prst="rect">
            <a:avLst/>
          </a:prstGeom>
          <a:solidFill>
            <a:schemeClr val="bg1"/>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3794252750"/>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a:extLst>
              <a:ext uri="{28A0092B-C50C-407E-A947-70E740481C1C}">
                <a14:useLocalDpi xmlns:a14="http://schemas.microsoft.com/office/drawing/2010/main" val="0"/>
              </a:ext>
            </a:extLst>
          </a:blip>
          <a:srcRect b="47099"/>
          <a:stretch>
            <a:fillRect/>
          </a:stretch>
        </p:blipFill>
        <p:spPr>
          <a:xfrm>
            <a:off x="0" y="0"/>
            <a:ext cx="12192000" cy="6858000"/>
          </a:xfrm>
          <a:prstGeom prst="rect">
            <a:avLst/>
          </a:prstGeom>
        </p:spPr>
      </p:pic>
      <p:sp>
        <p:nvSpPr>
          <p:cNvPr id="7" name="任意多边形 115" descr="e7d195523061f1c0092ce48a5fc95870a0687ac45bc8b2caB227BFDC40F9DB2B7A559DE97B8BDC6E716585DDCE188C7BF488BAA08C98985C74A3E1B5E305210FABE6A8AE2A6A8AB67019A6860E9B7AF54916ED29C96406914204C2D0CB8222345EEA348478ED4A14896AB9EF0464A23D5009049DF3C3EE38C59E781D518F6BAE5584556BEFA2CF0D25CD09A5D59C5CC1"/>
          <p:cNvSpPr/>
          <p:nvPr userDrawn="1"/>
        </p:nvSpPr>
        <p:spPr>
          <a:xfrm>
            <a:off x="1412868" y="-9991"/>
            <a:ext cx="9366263" cy="6877982"/>
          </a:xfrm>
          <a:custGeom>
            <a:avLst/>
            <a:gdLst>
              <a:gd name="connsiteX0" fmla="*/ 1376638 w 9343606"/>
              <a:gd name="connsiteY0" fmla="*/ 0 h 6861345"/>
              <a:gd name="connsiteX1" fmla="*/ 7966969 w 9343606"/>
              <a:gd name="connsiteY1" fmla="*/ 0 h 6861345"/>
              <a:gd name="connsiteX2" fmla="*/ 7975267 w 9343606"/>
              <a:gd name="connsiteY2" fmla="*/ 8202 h 6861345"/>
              <a:gd name="connsiteX3" fmla="*/ 9343606 w 9343606"/>
              <a:gd name="connsiteY3" fmla="*/ 3432876 h 6861345"/>
              <a:gd name="connsiteX4" fmla="*/ 7975267 w 9343606"/>
              <a:gd name="connsiteY4" fmla="*/ 6857551 h 6861345"/>
              <a:gd name="connsiteX5" fmla="*/ 7971428 w 9343606"/>
              <a:gd name="connsiteY5" fmla="*/ 6861345 h 6861345"/>
              <a:gd name="connsiteX6" fmla="*/ 1372179 w 9343606"/>
              <a:gd name="connsiteY6" fmla="*/ 6861345 h 6861345"/>
              <a:gd name="connsiteX7" fmla="*/ 1368340 w 9343606"/>
              <a:gd name="connsiteY7" fmla="*/ 6857551 h 6861345"/>
              <a:gd name="connsiteX8" fmla="*/ 0 w 9343606"/>
              <a:gd name="connsiteY8" fmla="*/ 3432876 h 6861345"/>
              <a:gd name="connsiteX9" fmla="*/ 1368340 w 9343606"/>
              <a:gd name="connsiteY9" fmla="*/ 8202 h 686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3606" h="6861345">
                <a:moveTo>
                  <a:pt x="1376638" y="0"/>
                </a:moveTo>
                <a:lnTo>
                  <a:pt x="7966969" y="0"/>
                </a:lnTo>
                <a:lnTo>
                  <a:pt x="7975267" y="8202"/>
                </a:lnTo>
                <a:cubicBezTo>
                  <a:pt x="8820697" y="884653"/>
                  <a:pt x="9343606" y="2095458"/>
                  <a:pt x="9343606" y="3432876"/>
                </a:cubicBezTo>
                <a:cubicBezTo>
                  <a:pt x="9343606" y="4770295"/>
                  <a:pt x="8820697" y="5981100"/>
                  <a:pt x="7975267" y="6857551"/>
                </a:cubicBezTo>
                <a:lnTo>
                  <a:pt x="7971428" y="6861345"/>
                </a:lnTo>
                <a:lnTo>
                  <a:pt x="1372179" y="6861345"/>
                </a:lnTo>
                <a:lnTo>
                  <a:pt x="1368340" y="6857551"/>
                </a:lnTo>
                <a:cubicBezTo>
                  <a:pt x="522910" y="5981100"/>
                  <a:pt x="0" y="4770295"/>
                  <a:pt x="0" y="3432876"/>
                </a:cubicBezTo>
                <a:cubicBezTo>
                  <a:pt x="0" y="2095458"/>
                  <a:pt x="522910" y="884653"/>
                  <a:pt x="1368340" y="820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latin typeface="字魂105号-简雅黑" panose="00000500000000000000" pitchFamily="2" charset="-122"/>
              <a:ea typeface="字魂105号-简雅黑" panose="00000500000000000000" pitchFamily="2" charset="-122"/>
            </a:endParaRPr>
          </a:p>
        </p:txBody>
      </p:sp>
    </p:spTree>
    <p:extLst>
      <p:ext uri="{BB962C8B-B14F-4D97-AF65-F5344CB8AC3E}">
        <p14:creationId xmlns:p14="http://schemas.microsoft.com/office/powerpoint/2010/main" val="1098890686"/>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r="32462" b="76623"/>
          <a:stretch>
            <a:fillRect/>
          </a:stretch>
        </p:blipFill>
        <p:spPr>
          <a:xfrm>
            <a:off x="0" y="0"/>
            <a:ext cx="4162520" cy="2161309"/>
          </a:xfrm>
          <a:prstGeom prst="rect">
            <a:avLst/>
          </a:prstGeom>
        </p:spPr>
      </p:pic>
      <p:pic>
        <p:nvPicPr>
          <p:cNvPr id="14" name="图片 13"/>
          <p:cNvPicPr>
            <a:picLocks noChangeAspect="1"/>
          </p:cNvPicPr>
          <p:nvPr userDrawn="1"/>
        </p:nvPicPr>
        <p:blipFill rotWithShape="1">
          <a:blip r:embed="rId3" cstate="print">
            <a:extLst>
              <a:ext uri="{28A0092B-C50C-407E-A947-70E740481C1C}">
                <a14:useLocalDpi xmlns:a14="http://schemas.microsoft.com/office/drawing/2010/main" val="0"/>
              </a:ext>
            </a:extLst>
          </a:blip>
          <a:srcRect r="32462" b="76623"/>
          <a:stretch>
            <a:fillRect/>
          </a:stretch>
        </p:blipFill>
        <p:spPr>
          <a:xfrm flipH="1">
            <a:off x="8017747" y="-3047"/>
            <a:ext cx="4174253" cy="2167401"/>
          </a:xfrm>
          <a:prstGeom prst="rect">
            <a:avLst/>
          </a:prstGeom>
        </p:spPr>
      </p:pic>
      <p:grpSp>
        <p:nvGrpSpPr>
          <p:cNvPr id="8" name="组合 12"/>
          <p:cNvGrpSpPr/>
          <p:nvPr userDrawn="1"/>
        </p:nvGrpSpPr>
        <p:grpSpPr>
          <a:xfrm>
            <a:off x="0" y="4874895"/>
            <a:ext cx="12192000" cy="1983105"/>
            <a:chOff x="0" y="3812345"/>
            <a:chExt cx="12192000" cy="3045655"/>
          </a:xfrm>
        </p:grpSpPr>
        <p:pic>
          <p:nvPicPr>
            <p:cNvPr id="12" name="图片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t="55590"/>
            <a:stretch>
              <a:fillRect/>
            </a:stretch>
          </p:blipFill>
          <p:spPr>
            <a:xfrm>
              <a:off x="0" y="3812345"/>
              <a:ext cx="6858000" cy="3045655"/>
            </a:xfrm>
            <a:prstGeom prst="rect">
              <a:avLst/>
            </a:prstGeom>
          </p:spPr>
        </p:pic>
        <p:pic>
          <p:nvPicPr>
            <p:cNvPr id="19" name="图片 20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700" b="100000" l="0" r="100000"/>
                      </a14:imgEffect>
                      <a14:imgEffect>
                        <a14:brightnessContrast bright="10000" contrast="25000"/>
                      </a14:imgEffect>
                      <a14:imgEffect>
                        <a14:saturation sat="69000"/>
                      </a14:imgEffect>
                    </a14:imgLayer>
                  </a14:imgProps>
                </a:ext>
                <a:ext uri="{28A0092B-C50C-407E-A947-70E740481C1C}">
                  <a14:useLocalDpi xmlns:a14="http://schemas.microsoft.com/office/drawing/2010/main" val="0"/>
                </a:ext>
              </a:extLst>
            </a:blip>
            <a:srcRect l="22222" t="55590"/>
            <a:stretch>
              <a:fillRect/>
            </a:stretch>
          </p:blipFill>
          <p:spPr>
            <a:xfrm flipH="1">
              <a:off x="6858000" y="3812345"/>
              <a:ext cx="5334000" cy="3045655"/>
            </a:xfrm>
            <a:prstGeom prst="rect">
              <a:avLst/>
            </a:prstGeom>
          </p:spPr>
        </p:pic>
      </p:grpSp>
    </p:spTree>
    <p:extLst>
      <p:ext uri="{BB962C8B-B14F-4D97-AF65-F5344CB8AC3E}">
        <p14:creationId xmlns:p14="http://schemas.microsoft.com/office/powerpoint/2010/main" val="3802084016"/>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B361EC6-CEF7-4AB0-B188-5248CFDC1A13}" type="datetimeFigureOut">
              <a:rPr lang="zh-CN" altLang="en-US" smtClean="0"/>
              <a:t>2024/8/28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98DC46-BB54-4822-9C75-95A4D5172AEB}" type="slidenum">
              <a:rPr lang="zh-CN" altLang="en-US" smtClean="0"/>
              <a:t>‹#›</a:t>
            </a:fld>
            <a:endParaRPr lang="zh-CN" altLang="en-US"/>
          </a:p>
        </p:txBody>
      </p:sp>
    </p:spTree>
    <p:extLst>
      <p:ext uri="{BB962C8B-B14F-4D97-AF65-F5344CB8AC3E}">
        <p14:creationId xmlns:p14="http://schemas.microsoft.com/office/powerpoint/2010/main" val="4029698687"/>
      </p:ext>
    </p:extLst>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FA8DC"/>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29605129"/>
      </p:ext>
    </p:extLst>
  </p:cSld>
  <p:clrMap bg1="lt1" tx1="dk1" bg2="dk2" tx2="lt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D5F4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61EC6-CEF7-4AB0-B188-5248CFDC1A13}" type="datetimeFigureOut">
              <a:rPr lang="zh-CN" altLang="en-US" smtClean="0"/>
              <a:t>2024/8/28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8DC46-BB54-4822-9C75-95A4D5172AEB}" type="slidenum">
              <a:rPr lang="zh-CN" altLang="en-US" smtClean="0"/>
              <a:t>‹#›</a:t>
            </a:fld>
            <a:endParaRPr lang="zh-CN" alt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B308D7F5-2C41-1951-0E87-6C32381E5B2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20661" y="323704"/>
            <a:ext cx="1591458" cy="1591458"/>
          </a:xfrm>
          <a:prstGeom prst="rect">
            <a:avLst/>
          </a:prstGeom>
        </p:spPr>
      </p:pic>
    </p:spTree>
    <p:extLst>
      <p:ext uri="{BB962C8B-B14F-4D97-AF65-F5344CB8AC3E}">
        <p14:creationId xmlns:p14="http://schemas.microsoft.com/office/powerpoint/2010/main" val="377243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48216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23.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9.svg"/><Relationship Id="rId10" Type="http://schemas.openxmlformats.org/officeDocument/2006/relationships/image" Target="../media/image10.emf"/><Relationship Id="rId4" Type="http://schemas.openxmlformats.org/officeDocument/2006/relationships/image" Target="../media/image7.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0.pn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3.png"/><Relationship Id="rId5" Type="http://schemas.microsoft.com/office/2007/relationships/hdphoto" Target="../media/hdphoto6.wdp"/><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1.png"/><Relationship Id="rId7" Type="http://schemas.openxmlformats.org/officeDocument/2006/relationships/image" Target="../media/image17.svg"/><Relationship Id="rId12"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slide" Target="slide3.xml"/><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slide" Target="slide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4.svg"/><Relationship Id="rId7" Type="http://schemas.openxmlformats.org/officeDocument/2006/relationships/image" Target="../media/image200.png"/><Relationship Id="rId2" Type="http://schemas.openxmlformats.org/officeDocument/2006/relationships/image" Target="../media/image17.png"/><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5.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image" Target="../media/image19.svg"/><Relationship Id="rId7" Type="http://schemas.openxmlformats.org/officeDocument/2006/relationships/image" Target="../media/image24.sv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slide" Target="slide2.xml"/><Relationship Id="rId4" Type="http://schemas.openxmlformats.org/officeDocument/2006/relationships/image" Target="../media/image210.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4.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3.wdp"/><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6.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28.png"/><Relationship Id="rId3" Type="http://schemas.openxmlformats.org/officeDocument/2006/relationships/image" Target="../media/image27.png"/><Relationship Id="rId7" Type="http://schemas.openxmlformats.org/officeDocument/2006/relationships/image" Target="../media/image330.png"/><Relationship Id="rId12"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20.png"/><Relationship Id="rId11" Type="http://schemas.openxmlformats.org/officeDocument/2006/relationships/image" Target="../media/image37.png"/><Relationship Id="rId5" Type="http://schemas.openxmlformats.org/officeDocument/2006/relationships/image" Target="../media/image310.png"/><Relationship Id="rId15" Type="http://schemas.openxmlformats.org/officeDocument/2006/relationships/image" Target="../media/image30.png"/><Relationship Id="rId10" Type="http://schemas.openxmlformats.org/officeDocument/2006/relationships/image" Target="../media/image36.png"/><Relationship Id="rId4" Type="http://schemas.openxmlformats.org/officeDocument/2006/relationships/image" Target="../media/image311.png"/><Relationship Id="rId9" Type="http://schemas.openxmlformats.org/officeDocument/2006/relationships/image" Target="../media/image35.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D957"/>
        </a:solidFill>
        <a:effectLst/>
      </p:bgPr>
    </p:bg>
    <p:spTree>
      <p:nvGrpSpPr>
        <p:cNvPr id="1" name=""/>
        <p:cNvGrpSpPr/>
        <p:nvPr/>
      </p:nvGrpSpPr>
      <p:grpSpPr>
        <a:xfrm>
          <a:off x="0" y="0"/>
          <a:ext cx="0" cy="0"/>
          <a:chOff x="0" y="0"/>
          <a:chExt cx="0" cy="0"/>
        </a:xfrm>
      </p:grpSpPr>
      <p:sp>
        <p:nvSpPr>
          <p:cNvPr id="18" name="Freeform 3">
            <a:extLst>
              <a:ext uri="{FF2B5EF4-FFF2-40B4-BE49-F238E27FC236}">
                <a16:creationId xmlns:a16="http://schemas.microsoft.com/office/drawing/2014/main" id="{309D348B-EB8B-C4EE-47C5-33776EA609BC}"/>
              </a:ext>
            </a:extLst>
          </p:cNvPr>
          <p:cNvSpPr/>
          <p:nvPr/>
        </p:nvSpPr>
        <p:spPr>
          <a:xfrm>
            <a:off x="-207486" y="5568122"/>
            <a:ext cx="12574387" cy="1440339"/>
          </a:xfrm>
          <a:custGeom>
            <a:avLst/>
            <a:gdLst/>
            <a:ahLst/>
            <a:cxnLst/>
            <a:rect l="l" t="t" r="r" b="b"/>
            <a:pathLst>
              <a:path w="18861581" h="2160508">
                <a:moveTo>
                  <a:pt x="0" y="0"/>
                </a:moveTo>
                <a:lnTo>
                  <a:pt x="18861581" y="0"/>
                </a:lnTo>
                <a:lnTo>
                  <a:pt x="18861581" y="2160508"/>
                </a:lnTo>
                <a:lnTo>
                  <a:pt x="0" y="216050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2">
            <a:extLst>
              <a:ext uri="{FF2B5EF4-FFF2-40B4-BE49-F238E27FC236}">
                <a16:creationId xmlns:a16="http://schemas.microsoft.com/office/drawing/2014/main" id="{4FEFE804-2767-958F-EB77-B252B28FADB8}"/>
              </a:ext>
            </a:extLst>
          </p:cNvPr>
          <p:cNvSpPr/>
          <p:nvPr/>
        </p:nvSpPr>
        <p:spPr>
          <a:xfrm>
            <a:off x="4071690" y="584200"/>
            <a:ext cx="7802309" cy="4537980"/>
          </a:xfrm>
          <a:custGeom>
            <a:avLst/>
            <a:gdLst/>
            <a:ahLst/>
            <a:cxnLst/>
            <a:rect l="l" t="t" r="r" b="b"/>
            <a:pathLst>
              <a:path w="14350795" h="7331951">
                <a:moveTo>
                  <a:pt x="0" y="0"/>
                </a:moveTo>
                <a:lnTo>
                  <a:pt x="14350794" y="0"/>
                </a:lnTo>
                <a:lnTo>
                  <a:pt x="14350794" y="7331952"/>
                </a:lnTo>
                <a:lnTo>
                  <a:pt x="0" y="73319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20" name="Freeform 5">
            <a:extLst>
              <a:ext uri="{FF2B5EF4-FFF2-40B4-BE49-F238E27FC236}">
                <a16:creationId xmlns:a16="http://schemas.microsoft.com/office/drawing/2014/main" id="{17637902-64DA-0599-23F1-514C96A33E50}"/>
              </a:ext>
            </a:extLst>
          </p:cNvPr>
          <p:cNvSpPr/>
          <p:nvPr/>
        </p:nvSpPr>
        <p:spPr>
          <a:xfrm>
            <a:off x="333242" y="918720"/>
            <a:ext cx="1535469" cy="806819"/>
          </a:xfrm>
          <a:custGeom>
            <a:avLst/>
            <a:gdLst/>
            <a:ahLst/>
            <a:cxnLst/>
            <a:rect l="l" t="t" r="r" b="b"/>
            <a:pathLst>
              <a:path w="2303203" h="1210228">
                <a:moveTo>
                  <a:pt x="0" y="0"/>
                </a:moveTo>
                <a:lnTo>
                  <a:pt x="2303203" y="0"/>
                </a:lnTo>
                <a:lnTo>
                  <a:pt x="2303203" y="1210229"/>
                </a:lnTo>
                <a:lnTo>
                  <a:pt x="0" y="121022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pic>
        <p:nvPicPr>
          <p:cNvPr id="21" name="Picture 2" descr="Hình ảnh Giáo Viên PNG , Giáo Viên PNG , Giảng Bài, Dạy PNG ...">
            <a:extLst>
              <a:ext uri="{FF2B5EF4-FFF2-40B4-BE49-F238E27FC236}">
                <a16:creationId xmlns:a16="http://schemas.microsoft.com/office/drawing/2014/main" id="{3C4103BC-06A5-24F5-4309-91ED063F1671}"/>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8438" b="92500" l="10000" r="90000">
                        <a14:foregroundMark x1="42813" y1="17344" x2="36406" y2="17188"/>
                        <a14:foregroundMark x1="36406" y1="17188" x2="35938" y2="26250"/>
                        <a14:foregroundMark x1="35938" y1="26250" x2="40625" y2="32031"/>
                        <a14:foregroundMark x1="40625" y1="32031" x2="42500" y2="40156"/>
                        <a14:foregroundMark x1="42500" y1="40156" x2="38906" y2="48906"/>
                        <a14:foregroundMark x1="38906" y1="48906" x2="40313" y2="55625"/>
                        <a14:foregroundMark x1="40313" y1="55625" x2="44688" y2="59531"/>
                        <a14:foregroundMark x1="44688" y1="59531" x2="47656" y2="52344"/>
                        <a14:foregroundMark x1="47656" y1="52344" x2="45469" y2="25625"/>
                        <a14:foregroundMark x1="45469" y1="25625" x2="45938" y2="22188"/>
                        <a14:foregroundMark x1="52969" y1="52812" x2="57031" y2="48281"/>
                        <a14:foregroundMark x1="57031" y1="48281" x2="52031" y2="52188"/>
                        <a14:foregroundMark x1="52031" y1="52188" x2="50938" y2="52188"/>
                        <a14:foregroundMark x1="52656" y1="46250" x2="52188" y2="53906"/>
                        <a14:foregroundMark x1="52188" y1="53906" x2="54531" y2="47656"/>
                        <a14:foregroundMark x1="54531" y1="47656" x2="53750" y2="56406"/>
                        <a14:foregroundMark x1="54063" y1="47188" x2="47500" y2="49688"/>
                        <a14:foregroundMark x1="47500" y1="49688" x2="46719" y2="55469"/>
                        <a14:foregroundMark x1="46719" y1="55469" x2="57188" y2="57813"/>
                        <a14:foregroundMark x1="57188" y1="57813" x2="58750" y2="45469"/>
                        <a14:foregroundMark x1="58750" y1="45469" x2="53125" y2="44688"/>
                        <a14:foregroundMark x1="39063" y1="22188" x2="39688" y2="16094"/>
                        <a14:foregroundMark x1="39688" y1="16094" x2="45156" y2="12188"/>
                        <a14:foregroundMark x1="45156" y1="12188" x2="52344" y2="12031"/>
                        <a14:foregroundMark x1="52344" y1="12031" x2="52031" y2="19531"/>
                        <a14:foregroundMark x1="52031" y1="19531" x2="41875" y2="23281"/>
                        <a14:foregroundMark x1="27344" y1="92969" x2="33438" y2="92656"/>
                        <a14:foregroundMark x1="33438" y1="92656" x2="51250" y2="92656"/>
                        <a14:foregroundMark x1="51250" y1="92656" x2="68906" y2="92188"/>
                        <a14:foregroundMark x1="34688" y1="77188" x2="46875" y2="68125"/>
                        <a14:foregroundMark x1="46875" y1="68125" x2="60313" y2="70000"/>
                        <a14:foregroundMark x1="60313" y1="70000" x2="66250" y2="76563"/>
                        <a14:foregroundMark x1="66250" y1="76563" x2="63281" y2="85000"/>
                        <a14:foregroundMark x1="63281" y1="85000" x2="54375" y2="86250"/>
                        <a14:foregroundMark x1="54375" y1="86250" x2="48125" y2="83750"/>
                        <a14:foregroundMark x1="48125" y1="83750" x2="52031" y2="71406"/>
                        <a14:foregroundMark x1="52031" y1="71406" x2="64219" y2="70938"/>
                        <a14:foregroundMark x1="64219" y1="70938" x2="68125" y2="73594"/>
                        <a14:foregroundMark x1="28750" y1="71406" x2="29688" y2="64375"/>
                        <a14:foregroundMark x1="29688" y1="64375" x2="35469" y2="68594"/>
                        <a14:foregroundMark x1="35469" y1="68594" x2="37500" y2="77969"/>
                        <a14:foregroundMark x1="37500" y1="77969" x2="34688" y2="90469"/>
                        <a14:foregroundMark x1="70313" y1="70000" x2="69844" y2="91875"/>
                        <a14:foregroundMark x1="39063" y1="10000" x2="45000" y2="10000"/>
                        <a14:foregroundMark x1="45000" y1="10000" x2="47188" y2="8594"/>
                        <a14:foregroundMark x1="39688" y1="10000" x2="45625" y2="8438"/>
                        <a14:foregroundMark x1="45625" y1="8438" x2="47813" y2="8594"/>
                        <a14:foregroundMark x1="51406" y1="11719" x2="53438" y2="11719"/>
                        <a14:foregroundMark x1="50938" y1="13125" x2="46250" y2="9063"/>
                        <a14:foregroundMark x1="46250" y1="9063" x2="46406" y2="8438"/>
                      </a14:backgroundRemoval>
                    </a14:imgEffect>
                  </a14:imgLayer>
                </a14:imgProps>
              </a:ext>
              <a:ext uri="{28A0092B-C50C-407E-A947-70E740481C1C}">
                <a14:useLocalDpi xmlns:a14="http://schemas.microsoft.com/office/drawing/2010/main" val="0"/>
              </a:ext>
            </a:extLst>
          </a:blip>
          <a:srcRect/>
          <a:stretch>
            <a:fillRect/>
          </a:stretch>
        </p:blipFill>
        <p:spPr bwMode="auto">
          <a:xfrm>
            <a:off x="-914400" y="1375757"/>
            <a:ext cx="6121148" cy="61211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5F1CE1D-71B5-B8F2-E725-F1733B7F0177}"/>
              </a:ext>
            </a:extLst>
          </p:cNvPr>
          <p:cNvPicPr>
            <a:picLocks noChangeAspect="1"/>
          </p:cNvPicPr>
          <p:nvPr/>
        </p:nvPicPr>
        <p:blipFill>
          <a:blip r:embed="rId10"/>
          <a:stretch>
            <a:fillRect/>
          </a:stretch>
        </p:blipFill>
        <p:spPr>
          <a:xfrm>
            <a:off x="4183490" y="1242369"/>
            <a:ext cx="7578708" cy="3221643"/>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2266936F-D1EB-BB09-76AA-F9069B0344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54673" y="163448"/>
            <a:ext cx="1591458" cy="1591458"/>
          </a:xfrm>
          <a:prstGeom prst="rect">
            <a:avLst/>
          </a:prstGeom>
        </p:spPr>
      </p:pic>
      <p:sp>
        <p:nvSpPr>
          <p:cNvPr id="8" name="Rounded Rectangle 7"/>
          <p:cNvSpPr/>
          <p:nvPr/>
        </p:nvSpPr>
        <p:spPr>
          <a:xfrm>
            <a:off x="-3059969" y="-611649"/>
            <a:ext cx="2852483" cy="3183256"/>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318499" y="236306"/>
            <a:ext cx="11496782"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sp>
        <p:nvSpPr>
          <p:cNvPr id="4" name="Rounded Rectangle 22">
            <a:extLst>
              <a:ext uri="{FF2B5EF4-FFF2-40B4-BE49-F238E27FC236}">
                <a16:creationId xmlns:a16="http://schemas.microsoft.com/office/drawing/2014/main" id="{61D969EF-6C26-3221-96C1-20560BAAD3BF}"/>
              </a:ext>
            </a:extLst>
          </p:cNvPr>
          <p:cNvSpPr/>
          <p:nvPr/>
        </p:nvSpPr>
        <p:spPr>
          <a:xfrm>
            <a:off x="1260085" y="206059"/>
            <a:ext cx="5083565"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5E4C333A-D779-E2A6-419B-C670D14B6F7A}"/>
              </a:ext>
            </a:extLst>
          </p:cNvPr>
          <p:cNvGrpSpPr/>
          <p:nvPr/>
        </p:nvGrpSpPr>
        <p:grpSpPr>
          <a:xfrm>
            <a:off x="579108" y="0"/>
            <a:ext cx="605826" cy="830997"/>
            <a:chOff x="3174278" y="237323"/>
            <a:chExt cx="605826" cy="830997"/>
          </a:xfrm>
        </p:grpSpPr>
        <p:sp>
          <p:nvSpPr>
            <p:cNvPr id="7" name="Oval 6">
              <a:extLst>
                <a:ext uri="{FF2B5EF4-FFF2-40B4-BE49-F238E27FC236}">
                  <a16:creationId xmlns:a16="http://schemas.microsoft.com/office/drawing/2014/main" id="{BFB1E569-B638-AC80-BBBC-71B1B79758B7}"/>
                </a:ext>
              </a:extLst>
            </p:cNvPr>
            <p:cNvSpPr/>
            <p:nvPr/>
          </p:nvSpPr>
          <p:spPr>
            <a:xfrm>
              <a:off x="3174278" y="379826"/>
              <a:ext cx="605826" cy="605826"/>
            </a:xfrm>
            <a:prstGeom prst="ellipse">
              <a:avLst/>
            </a:prstGeom>
            <a:solidFill>
              <a:srgbClr val="00206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2B7DFEAD-F2C0-0878-321F-2379FCEECCC2}"/>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3</a:t>
              </a:r>
            </a:p>
          </p:txBody>
        </p:sp>
      </p:grpSp>
      <p:sp>
        <p:nvSpPr>
          <p:cNvPr id="23" name="TextBox 22">
            <a:extLst>
              <a:ext uri="{FF2B5EF4-FFF2-40B4-BE49-F238E27FC236}">
                <a16:creationId xmlns:a16="http://schemas.microsoft.com/office/drawing/2014/main" id="{3A9D8B34-0A70-E862-123C-42E423E03755}"/>
              </a:ext>
            </a:extLst>
          </p:cNvPr>
          <p:cNvSpPr txBox="1"/>
          <p:nvPr/>
        </p:nvSpPr>
        <p:spPr>
          <a:xfrm>
            <a:off x="1429928" y="225109"/>
            <a:ext cx="7504522" cy="584775"/>
          </a:xfrm>
          <a:prstGeom prst="rect">
            <a:avLst/>
          </a:prstGeom>
          <a:noFill/>
        </p:spPr>
        <p:txBody>
          <a:bodyPr wrap="square" rtlCol="0">
            <a:spAutoFit/>
          </a:bodyPr>
          <a:lstStyle/>
          <a:p>
            <a:pPr lvl="0">
              <a:defRPr/>
            </a:pPr>
            <a:r>
              <a:rPr lang="vi-VN" sz="3200" dirty="0">
                <a:solidFill>
                  <a:srgbClr val="000000"/>
                </a:solidFill>
              </a:rPr>
              <a:t>Tính giá trị của biểu thức</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Picture 4">
            <a:extLst>
              <a:ext uri="{FF2B5EF4-FFF2-40B4-BE49-F238E27FC236}">
                <a16:creationId xmlns:a16="http://schemas.microsoft.com/office/drawing/2014/main" id="{5585D18D-794D-7590-AEE5-A4581DBD0EF0}"/>
              </a:ext>
            </a:extLst>
          </p:cNvPr>
          <p:cNvPicPr>
            <a:picLocks noChangeAspect="1"/>
          </p:cNvPicPr>
          <p:nvPr/>
        </p:nvPicPr>
        <p:blipFill>
          <a:blip r:embed="rId3"/>
          <a:stretch>
            <a:fillRect/>
          </a:stretch>
        </p:blipFill>
        <p:spPr>
          <a:xfrm>
            <a:off x="890587" y="785941"/>
            <a:ext cx="10063163" cy="1858933"/>
          </a:xfrm>
          <a:prstGeom prst="rect">
            <a:avLst/>
          </a:prstGeom>
        </p:spPr>
      </p:pic>
      <mc:AlternateContent xmlns:mc="http://schemas.openxmlformats.org/markup-compatibility/2006" xmlns:a14="http://schemas.microsoft.com/office/drawing/2010/main">
        <mc:Choice Requires="a14">
          <p:sp>
            <p:nvSpPr>
              <p:cNvPr id="8" name="Text Box 7">
                <a:extLst>
                  <a:ext uri="{FF2B5EF4-FFF2-40B4-BE49-F238E27FC236}">
                    <a16:creationId xmlns:a16="http://schemas.microsoft.com/office/drawing/2014/main" id="{847D0D1F-ACF6-9B71-21E4-8D1C14F1CB59}"/>
                  </a:ext>
                </a:extLst>
              </p:cNvPr>
              <p:cNvSpPr txBox="1"/>
              <p:nvPr/>
            </p:nvSpPr>
            <p:spPr>
              <a:xfrm>
                <a:off x="1530985" y="2517775"/>
                <a:ext cx="2602865" cy="102752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𝟗</m:t>
                          </m:r>
                          <m:r>
                            <a:rPr lang="en-US" altLang="en-US" sz="3200" b="1" i="1"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𝟏𝟎</m:t>
                          </m:r>
                        </m:den>
                      </m:f>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𝟓</m:t>
                          </m:r>
                          <m:r>
                            <a:rPr lang="en-US" altLang="en-US" sz="3200" b="1" i="1">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𝟔</m:t>
                          </m:r>
                        </m:den>
                      </m:f>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r>
                            <a:rPr lang="en-US" altLang="en-US" sz="3200" b="1" i="1">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𝟑</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8" name="Text Box 7">
                <a:extLst>
                  <a:ext uri="{FF2B5EF4-FFF2-40B4-BE49-F238E27FC236}">
                    <a16:creationId xmlns:a16="http://schemas.microsoft.com/office/drawing/2014/main" id="{847D0D1F-ACF6-9B71-21E4-8D1C14F1CB59}"/>
                  </a:ext>
                </a:extLst>
              </p:cNvPr>
              <p:cNvSpPr txBox="1">
                <a:spLocks noRot="1" noChangeAspect="1" noMove="1" noResize="1" noEditPoints="1" noAdjustHandles="1" noChangeArrowheads="1" noChangeShapeType="1" noTextEdit="1"/>
              </p:cNvSpPr>
              <p:nvPr/>
            </p:nvSpPr>
            <p:spPr>
              <a:xfrm>
                <a:off x="1530985" y="2517775"/>
                <a:ext cx="2602865" cy="1027525"/>
              </a:xfrm>
              <a:prstGeom prst="rect">
                <a:avLst/>
              </a:prstGeom>
              <a:blipFill>
                <a:blip r:embed="rId4"/>
                <a:stretch>
                  <a:fillRect r="-30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7">
                <a:extLst>
                  <a:ext uri="{FF2B5EF4-FFF2-40B4-BE49-F238E27FC236}">
                    <a16:creationId xmlns:a16="http://schemas.microsoft.com/office/drawing/2014/main" id="{827E6319-0C60-49A7-6BB1-FE8611745CD6}"/>
                  </a:ext>
                </a:extLst>
              </p:cNvPr>
              <p:cNvSpPr txBox="1"/>
              <p:nvPr/>
            </p:nvSpPr>
            <p:spPr>
              <a:xfrm>
                <a:off x="1416685" y="3603625"/>
                <a:ext cx="2602865" cy="102752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𝟗</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𝟓</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𝟏</m:t>
                          </m:r>
                          <m:r>
                            <a:rPr lang="en-US" altLang="en-US" sz="3200" b="1" i="1"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𝟏𝟎</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𝟔</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𝟑</m:t>
                          </m:r>
                        </m:den>
                      </m:f>
                      <m:r>
                        <a:rPr lang="en-US" altLang="en-US" sz="3200" b="1" i="1" smtClean="0">
                          <a:solidFill>
                            <a:srgbClr val="FF0000"/>
                          </a:solidFill>
                          <a:latin typeface="Cambria Math" panose="02040503050406030204" pitchFamily="18" charset="0"/>
                          <a:cs typeface="Times New Roman" panose="02020603050405020304" pitchFamily="18" charset="0"/>
                        </a:rPr>
                        <m:t> </m:t>
                      </m:r>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9" name="Text Box 7">
                <a:extLst>
                  <a:ext uri="{FF2B5EF4-FFF2-40B4-BE49-F238E27FC236}">
                    <a16:creationId xmlns:a16="http://schemas.microsoft.com/office/drawing/2014/main" id="{827E6319-0C60-49A7-6BB1-FE8611745CD6}"/>
                  </a:ext>
                </a:extLst>
              </p:cNvPr>
              <p:cNvSpPr txBox="1">
                <a:spLocks noRot="1" noChangeAspect="1" noMove="1" noResize="1" noEditPoints="1" noAdjustHandles="1" noChangeArrowheads="1" noChangeShapeType="1" noTextEdit="1"/>
              </p:cNvSpPr>
              <p:nvPr/>
            </p:nvSpPr>
            <p:spPr>
              <a:xfrm>
                <a:off x="1416685" y="3603625"/>
                <a:ext cx="2602865" cy="102752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7">
                <a:extLst>
                  <a:ext uri="{FF2B5EF4-FFF2-40B4-BE49-F238E27FC236}">
                    <a16:creationId xmlns:a16="http://schemas.microsoft.com/office/drawing/2014/main" id="{E9FE230B-29ED-F596-BD99-DA94B50AD1C2}"/>
                  </a:ext>
                </a:extLst>
              </p:cNvPr>
              <p:cNvSpPr txBox="1"/>
              <p:nvPr/>
            </p:nvSpPr>
            <p:spPr>
              <a:xfrm>
                <a:off x="1445260" y="4689475"/>
                <a:ext cx="2602865" cy="102752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𝟑</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𝟑</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𝟓</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smtClean="0">
                              <a:solidFill>
                                <a:srgbClr val="FF0000"/>
                              </a:solidFill>
                              <a:latin typeface="Cambria Math" panose="02040503050406030204" pitchFamily="18" charset="0"/>
                              <a:cs typeface="Times New Roman" panose="02020603050405020304" pitchFamily="18" charset="0"/>
                            </a:rPr>
                            <m:t>𝟓</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𝟐</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𝟑</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𝟐</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𝟑</m:t>
                          </m:r>
                        </m:den>
                      </m:f>
                      <m:r>
                        <a:rPr lang="en-US" altLang="en-US" sz="3200" b="1" i="1" smtClean="0">
                          <a:solidFill>
                            <a:srgbClr val="FF0000"/>
                          </a:solidFill>
                          <a:latin typeface="Cambria Math" panose="02040503050406030204" pitchFamily="18" charset="0"/>
                          <a:cs typeface="Times New Roman" panose="02020603050405020304" pitchFamily="18" charset="0"/>
                        </a:rPr>
                        <m:t> </m:t>
                      </m:r>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0" name="Text Box 7">
                <a:extLst>
                  <a:ext uri="{FF2B5EF4-FFF2-40B4-BE49-F238E27FC236}">
                    <a16:creationId xmlns:a16="http://schemas.microsoft.com/office/drawing/2014/main" id="{E9FE230B-29ED-F596-BD99-DA94B50AD1C2}"/>
                  </a:ext>
                </a:extLst>
              </p:cNvPr>
              <p:cNvSpPr txBox="1">
                <a:spLocks noRot="1" noChangeAspect="1" noMove="1" noResize="1" noEditPoints="1" noAdjustHandles="1" noChangeArrowheads="1" noChangeShapeType="1" noTextEdit="1"/>
              </p:cNvSpPr>
              <p:nvPr/>
            </p:nvSpPr>
            <p:spPr>
              <a:xfrm>
                <a:off x="1445260" y="4689475"/>
                <a:ext cx="2602865" cy="1027525"/>
              </a:xfrm>
              <a:prstGeom prst="rect">
                <a:avLst/>
              </a:prstGeom>
              <a:blipFill>
                <a:blip r:embed="rId6"/>
                <a:stretch>
                  <a:fillRect r="-33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 Box 7">
                <a:extLst>
                  <a:ext uri="{FF2B5EF4-FFF2-40B4-BE49-F238E27FC236}">
                    <a16:creationId xmlns:a16="http://schemas.microsoft.com/office/drawing/2014/main" id="{E68A7566-8E66-B8E9-0C23-E73532FA2AA1}"/>
                  </a:ext>
                </a:extLst>
              </p:cNvPr>
              <p:cNvSpPr txBox="1"/>
              <p:nvPr/>
            </p:nvSpPr>
            <p:spPr>
              <a:xfrm>
                <a:off x="616585" y="5727700"/>
                <a:ext cx="2602865" cy="102752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smtClean="0">
                              <a:solidFill>
                                <a:srgbClr val="FF0000"/>
                              </a:solidFill>
                              <a:latin typeface="Cambria Math" panose="02040503050406030204" pitchFamily="18" charset="0"/>
                              <a:cs typeface="Times New Roman" panose="02020603050405020304" pitchFamily="18" charset="0"/>
                            </a:rPr>
                            <m:t>𝟒</m:t>
                          </m:r>
                        </m:den>
                      </m:f>
                      <m:r>
                        <a:rPr lang="en-US" altLang="en-US" sz="3200" b="1" i="1" smtClean="0">
                          <a:solidFill>
                            <a:srgbClr val="FF0000"/>
                          </a:solidFill>
                          <a:latin typeface="Cambria Math" panose="02040503050406030204" pitchFamily="18" charset="0"/>
                          <a:cs typeface="Times New Roman" panose="02020603050405020304" pitchFamily="18" charset="0"/>
                        </a:rPr>
                        <m:t> </m:t>
                      </m:r>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1" name="Text Box 7">
                <a:extLst>
                  <a:ext uri="{FF2B5EF4-FFF2-40B4-BE49-F238E27FC236}">
                    <a16:creationId xmlns:a16="http://schemas.microsoft.com/office/drawing/2014/main" id="{E68A7566-8E66-B8E9-0C23-E73532FA2AA1}"/>
                  </a:ext>
                </a:extLst>
              </p:cNvPr>
              <p:cNvSpPr txBox="1">
                <a:spLocks noRot="1" noChangeAspect="1" noMove="1" noResize="1" noEditPoints="1" noAdjustHandles="1" noChangeArrowheads="1" noChangeShapeType="1" noTextEdit="1"/>
              </p:cNvSpPr>
              <p:nvPr/>
            </p:nvSpPr>
            <p:spPr>
              <a:xfrm>
                <a:off x="616585" y="5727700"/>
                <a:ext cx="2602865" cy="102752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7">
                <a:extLst>
                  <a:ext uri="{FF2B5EF4-FFF2-40B4-BE49-F238E27FC236}">
                    <a16:creationId xmlns:a16="http://schemas.microsoft.com/office/drawing/2014/main" id="{EA90786E-B446-230A-C56A-F0639C7394EB}"/>
                  </a:ext>
                </a:extLst>
              </p:cNvPr>
              <p:cNvSpPr txBox="1"/>
              <p:nvPr/>
            </p:nvSpPr>
            <p:spPr>
              <a:xfrm>
                <a:off x="7160260" y="2565400"/>
                <a:ext cx="3545840" cy="1014317"/>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𝟏𝟏</m:t>
                          </m:r>
                          <m:r>
                            <a:rPr lang="en-US" altLang="en-US" sz="3200" b="1" i="1"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𝟒</m:t>
                          </m:r>
                        </m:den>
                      </m:f>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𝟏𝟏</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𝟕</m:t>
                          </m:r>
                          <m:r>
                            <a:rPr lang="en-US" altLang="en-US" sz="3200" b="1" i="1">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𝟏𝟒</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2" name="Text Box 7">
                <a:extLst>
                  <a:ext uri="{FF2B5EF4-FFF2-40B4-BE49-F238E27FC236}">
                    <a16:creationId xmlns:a16="http://schemas.microsoft.com/office/drawing/2014/main" id="{EA90786E-B446-230A-C56A-F0639C7394EB}"/>
                  </a:ext>
                </a:extLst>
              </p:cNvPr>
              <p:cNvSpPr txBox="1">
                <a:spLocks noRot="1" noChangeAspect="1" noMove="1" noResize="1" noEditPoints="1" noAdjustHandles="1" noChangeArrowheads="1" noChangeShapeType="1" noTextEdit="1"/>
              </p:cNvSpPr>
              <p:nvPr/>
            </p:nvSpPr>
            <p:spPr>
              <a:xfrm>
                <a:off x="7160260" y="2565400"/>
                <a:ext cx="3545840" cy="101431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7">
                <a:extLst>
                  <a:ext uri="{FF2B5EF4-FFF2-40B4-BE49-F238E27FC236}">
                    <a16:creationId xmlns:a16="http://schemas.microsoft.com/office/drawing/2014/main" id="{E4C0DB72-F0D6-3221-6BE8-987C0F240112}"/>
                  </a:ext>
                </a:extLst>
              </p:cNvPr>
              <p:cNvSpPr txBox="1"/>
              <p:nvPr/>
            </p:nvSpPr>
            <p:spPr>
              <a:xfrm>
                <a:off x="7198360" y="3765550"/>
                <a:ext cx="3545840" cy="1056764"/>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𝟏𝟏</m:t>
                          </m:r>
                          <m:r>
                            <a:rPr lang="en-US" altLang="en-US" sz="3200" b="1" i="1"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𝟒</m:t>
                          </m:r>
                        </m:den>
                      </m:f>
                      <m:r>
                        <a:rPr lang="en-US" altLang="en-US" sz="3200" b="1" i="1" smtClean="0">
                          <a:solidFill>
                            <a:srgbClr val="FF0000"/>
                          </a:solidFill>
                          <a:latin typeface="Cambria Math" panose="02040503050406030204" pitchFamily="18" charset="0"/>
                          <a:cs typeface="Times New Roman" panose="020206030504050203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𝒙</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𝟏𝟒</m:t>
                          </m:r>
                        </m:num>
                        <m:den>
                          <m:r>
                            <a:rPr lang="en-US" altLang="en-US" sz="3200" b="1" i="1">
                              <a:solidFill>
                                <a:srgbClr val="FF0000"/>
                              </a:solidFill>
                              <a:latin typeface="Cambria Math" panose="02040503050406030204" pitchFamily="18" charset="0"/>
                              <a:cs typeface="Times New Roman" panose="02020603050405020304" pitchFamily="18" charset="0"/>
                            </a:rPr>
                            <m:t>𝟏𝟏</m:t>
                          </m:r>
                          <m:r>
                            <a:rPr lang="en-US" altLang="en-US" sz="3200" b="1" i="1">
                              <a:solidFill>
                                <a:srgbClr val="FF0000"/>
                              </a:solidFill>
                              <a:latin typeface="Cambria Math" panose="02040503050406030204" pitchFamily="18" charset="0"/>
                              <a:cs typeface="Times New Roman" panose="02020603050405020304" pitchFamily="18" charset="0"/>
                            </a:rPr>
                            <m:t> </m:t>
                          </m:r>
                          <m:r>
                            <a:rPr lang="en-US" altLang="en-US" sz="3200" b="1" i="1">
                              <a:solidFill>
                                <a:srgbClr val="FF0000"/>
                              </a:solidFill>
                              <a:latin typeface="Cambria Math" panose="02040503050406030204" pitchFamily="18" charset="0"/>
                              <a:cs typeface="Times New Roman" panose="02020603050405020304" pitchFamily="18" charset="0"/>
                            </a:rPr>
                            <m:t>𝒙</m:t>
                          </m:r>
                          <m:r>
                            <a:rPr lang="en-US" altLang="en-US" sz="3200" b="1" i="1">
                              <a:solidFill>
                                <a:srgbClr val="FF0000"/>
                              </a:solidFill>
                              <a:latin typeface="Cambria Math" panose="02040503050406030204" pitchFamily="18" charset="0"/>
                              <a:cs typeface="Times New Roman" panose="02020603050405020304" pitchFamily="18" charset="0"/>
                            </a:rPr>
                            <m:t> </m:t>
                          </m:r>
                          <m:r>
                            <a:rPr lang="en-US" altLang="en-US" sz="3200" b="1" i="1">
                              <a:solidFill>
                                <a:srgbClr val="FF0000"/>
                              </a:solidFill>
                              <a:latin typeface="Cambria Math" panose="02040503050406030204" pitchFamily="18" charset="0"/>
                              <a:cs typeface="Times New Roman" panose="02020603050405020304" pitchFamily="18" charset="0"/>
                            </a:rPr>
                            <m:t>𝟕</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3" name="Text Box 7">
                <a:extLst>
                  <a:ext uri="{FF2B5EF4-FFF2-40B4-BE49-F238E27FC236}">
                    <a16:creationId xmlns:a16="http://schemas.microsoft.com/office/drawing/2014/main" id="{E4C0DB72-F0D6-3221-6BE8-987C0F240112}"/>
                  </a:ext>
                </a:extLst>
              </p:cNvPr>
              <p:cNvSpPr txBox="1">
                <a:spLocks noRot="1" noChangeAspect="1" noMove="1" noResize="1" noEditPoints="1" noAdjustHandles="1" noChangeArrowheads="1" noChangeShapeType="1" noTextEdit="1"/>
              </p:cNvSpPr>
              <p:nvPr/>
            </p:nvSpPr>
            <p:spPr>
              <a:xfrm>
                <a:off x="7198360" y="3765550"/>
                <a:ext cx="3545840" cy="105676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7">
                <a:extLst>
                  <a:ext uri="{FF2B5EF4-FFF2-40B4-BE49-F238E27FC236}">
                    <a16:creationId xmlns:a16="http://schemas.microsoft.com/office/drawing/2014/main" id="{87E4621F-0926-A9C7-0CB2-67110B6A055C}"/>
                  </a:ext>
                </a:extLst>
              </p:cNvPr>
              <p:cNvSpPr txBox="1"/>
              <p:nvPr/>
            </p:nvSpPr>
            <p:spPr>
              <a:xfrm>
                <a:off x="7207885" y="5051425"/>
                <a:ext cx="1802765" cy="101489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r>
                            <a:rPr lang="en-US" altLang="en-US" sz="3200" b="1" i="1"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𝟐</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4" name="Text Box 7">
                <a:extLst>
                  <a:ext uri="{FF2B5EF4-FFF2-40B4-BE49-F238E27FC236}">
                    <a16:creationId xmlns:a16="http://schemas.microsoft.com/office/drawing/2014/main" id="{87E4621F-0926-A9C7-0CB2-67110B6A055C}"/>
                  </a:ext>
                </a:extLst>
              </p:cNvPr>
              <p:cNvSpPr txBox="1">
                <a:spLocks noRot="1" noChangeAspect="1" noMove="1" noResize="1" noEditPoints="1" noAdjustHandles="1" noChangeArrowheads="1" noChangeShapeType="1" noTextEdit="1"/>
              </p:cNvSpPr>
              <p:nvPr/>
            </p:nvSpPr>
            <p:spPr>
              <a:xfrm>
                <a:off x="7207885" y="5051425"/>
                <a:ext cx="1802765" cy="1014893"/>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8476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randombar(horizont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randombar(horizont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318499" y="236306"/>
            <a:ext cx="11496782"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grpSp>
        <p:nvGrpSpPr>
          <p:cNvPr id="3" name="Group 2">
            <a:extLst>
              <a:ext uri="{FF2B5EF4-FFF2-40B4-BE49-F238E27FC236}">
                <a16:creationId xmlns:a16="http://schemas.microsoft.com/office/drawing/2014/main" id="{E3A5130D-1AE7-6033-ABEC-2AC8576710F1}"/>
              </a:ext>
            </a:extLst>
          </p:cNvPr>
          <p:cNvGrpSpPr/>
          <p:nvPr/>
        </p:nvGrpSpPr>
        <p:grpSpPr>
          <a:xfrm>
            <a:off x="258351" y="246108"/>
            <a:ext cx="605826" cy="830997"/>
            <a:chOff x="3174278" y="237323"/>
            <a:chExt cx="605826" cy="830997"/>
          </a:xfrm>
        </p:grpSpPr>
        <p:sp>
          <p:nvSpPr>
            <p:cNvPr id="5" name="Oval 4">
              <a:extLst>
                <a:ext uri="{FF2B5EF4-FFF2-40B4-BE49-F238E27FC236}">
                  <a16:creationId xmlns:a16="http://schemas.microsoft.com/office/drawing/2014/main" id="{4BFABD00-A4CC-583F-492F-C4B1CAE41774}"/>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7ADF253B-F67E-CD3A-9A89-8A2E2A6DBB74}"/>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4</a:t>
              </a:r>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7754690-E215-3A7E-E5B8-3F532811666A}"/>
                  </a:ext>
                </a:extLst>
              </p:cNvPr>
              <p:cNvSpPr txBox="1"/>
              <p:nvPr/>
            </p:nvSpPr>
            <p:spPr>
              <a:xfrm>
                <a:off x="1032846" y="237528"/>
                <a:ext cx="10320954" cy="1368195"/>
              </a:xfrm>
              <a:prstGeom prst="rect">
                <a:avLst/>
              </a:prstGeom>
              <a:noFill/>
            </p:spPr>
            <p:txBody>
              <a:bodyPr wrap="square" rtlCol="0">
                <a:spAutoFit/>
              </a:bodyPr>
              <a:lstStyle/>
              <a:p>
                <a:pPr lvl="0">
                  <a:defRPr/>
                </a:pPr>
                <a:r>
                  <a:rPr lang="vi-VN" sz="2400" b="1" dirty="0">
                    <a:solidFill>
                      <a:srgbClr val="002060"/>
                    </a:solidFill>
                    <a:latin typeface="Cambria" panose="02040503050406030204" pitchFamily="18" charset="0"/>
                    <a:ea typeface="Cambria" panose="02040503050406030204" pitchFamily="18" charset="0"/>
                  </a:rPr>
                  <a:t>Một tấm kính dạng hình chữ nhật có chiều dài </a:t>
                </a:r>
                <a:r>
                  <a:rPr lang="en-US" alt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𝟓</m:t>
                        </m:r>
                        <m:r>
                          <a:rPr lang="en-US" altLang="en-US" sz="2400" b="1" i="1">
                            <a:solidFill>
                              <a:srgbClr val="002060"/>
                            </a:solidFill>
                            <a:latin typeface="Cambria Math" panose="02040503050406030204" pitchFamily="18" charset="0"/>
                            <a:cs typeface="Times New Roman" panose="02020603050405020304" pitchFamily="18" charset="0"/>
                          </a:rPr>
                          <m:t> </m:t>
                        </m:r>
                      </m:num>
                      <m:den>
                        <m:r>
                          <a:rPr lang="en-US" altLang="en-US" sz="2400" b="1" i="1" smtClean="0">
                            <a:solidFill>
                              <a:srgbClr val="002060"/>
                            </a:solidFill>
                            <a:latin typeface="Cambria Math" panose="02040503050406030204" pitchFamily="18" charset="0"/>
                            <a:cs typeface="Times New Roman" panose="02020603050405020304" pitchFamily="18" charset="0"/>
                          </a:rPr>
                          <m:t>𝟐</m:t>
                        </m:r>
                      </m:den>
                    </m:f>
                    <m:r>
                      <a:rPr lang="en-US" altLang="en-US" sz="2400" b="1" i="1">
                        <a:solidFill>
                          <a:srgbClr val="002060"/>
                        </a:solidFill>
                        <a:latin typeface="Cambria Math" panose="02040503050406030204" pitchFamily="18" charset="0"/>
                        <a:cs typeface="Times New Roman" panose="02020603050405020304" pitchFamily="18" charset="0"/>
                      </a:rPr>
                      <m:t> </m:t>
                    </m:r>
                  </m:oMath>
                </a14:m>
                <a:r>
                  <a:rPr lang="vi-VN" sz="2400" b="1" dirty="0">
                    <a:solidFill>
                      <a:srgbClr val="002060"/>
                    </a:solidFill>
                    <a:latin typeface="Cambria" panose="02040503050406030204" pitchFamily="18" charset="0"/>
                    <a:ea typeface="Cambria" panose="02040503050406030204" pitchFamily="18" charset="0"/>
                  </a:rPr>
                  <a:t>m, chiều rộng </a:t>
                </a:r>
                <a:r>
                  <a:rPr lang="en-US" altLang="en-US"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002060"/>
                            </a:solidFill>
                            <a:latin typeface="Cambria Math" panose="02040503050406030204" pitchFamily="18" charset="0"/>
                            <a:cs typeface="Times New Roman" panose="02020603050405020304" pitchFamily="18" charset="0"/>
                          </a:rPr>
                        </m:ctrlPr>
                      </m:fPr>
                      <m:num>
                        <m:r>
                          <a:rPr lang="en-US" altLang="en-US" sz="2400" b="1" i="1" smtClean="0">
                            <a:solidFill>
                              <a:srgbClr val="002060"/>
                            </a:solidFill>
                            <a:latin typeface="Cambria Math" panose="02040503050406030204" pitchFamily="18" charset="0"/>
                            <a:cs typeface="Times New Roman" panose="02020603050405020304" pitchFamily="18" charset="0"/>
                          </a:rPr>
                          <m:t>𝟒</m:t>
                        </m:r>
                        <m:r>
                          <a:rPr lang="en-US" altLang="en-US" sz="2400" b="1" i="1">
                            <a:solidFill>
                              <a:srgbClr val="002060"/>
                            </a:solidFill>
                            <a:latin typeface="Cambria Math" panose="02040503050406030204" pitchFamily="18" charset="0"/>
                            <a:cs typeface="Times New Roman" panose="02020603050405020304" pitchFamily="18" charset="0"/>
                          </a:rPr>
                          <m:t> </m:t>
                        </m:r>
                      </m:num>
                      <m:den>
                        <m:r>
                          <a:rPr lang="en-US" altLang="en-US" sz="2400" b="1" i="1" smtClean="0">
                            <a:solidFill>
                              <a:srgbClr val="002060"/>
                            </a:solidFill>
                            <a:latin typeface="Cambria Math" panose="02040503050406030204" pitchFamily="18" charset="0"/>
                            <a:cs typeface="Times New Roman" panose="02020603050405020304" pitchFamily="18" charset="0"/>
                          </a:rPr>
                          <m:t>𝟑</m:t>
                        </m:r>
                      </m:den>
                    </m:f>
                    <m:r>
                      <a:rPr lang="en-US" altLang="en-US" sz="2400" b="1" i="1">
                        <a:solidFill>
                          <a:srgbClr val="002060"/>
                        </a:solidFill>
                        <a:latin typeface="Cambria Math" panose="02040503050406030204" pitchFamily="18" charset="0"/>
                        <a:cs typeface="Times New Roman" panose="02020603050405020304" pitchFamily="18" charset="0"/>
                      </a:rPr>
                      <m:t> </m:t>
                    </m:r>
                  </m:oMath>
                </a14:m>
                <a:r>
                  <a:rPr lang="vi-VN" sz="2400" b="1" dirty="0">
                    <a:solidFill>
                      <a:srgbClr val="002060"/>
                    </a:solidFill>
                    <a:latin typeface="Cambria" panose="02040503050406030204" pitchFamily="18" charset="0"/>
                    <a:ea typeface="Cambria" panose="02040503050406030204" pitchFamily="18" charset="0"/>
                  </a:rPr>
                  <a:t> m. Chú Hòa chia tấm kính đó thành 3 phần bằng nhau (như hình vẽ) để làm mặt bàn. Tính diện tích mỗi phần tấm kính làm mặt bàn.</a:t>
                </a:r>
                <a:r>
                  <a:rPr lang="en-US" sz="2400" b="1" dirty="0">
                    <a:solidFill>
                      <a:srgbClr val="002060"/>
                    </a:solidFill>
                    <a:latin typeface="Cambria" panose="02040503050406030204" pitchFamily="18" charset="0"/>
                    <a:ea typeface="Cambria" panose="02040503050406030204" pitchFamily="18" charset="0"/>
                  </a:rPr>
                  <a:t> </a:t>
                </a:r>
                <a:endParaRPr kumimoji="0" lang="en-V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9" name="TextBox 8">
                <a:extLst>
                  <a:ext uri="{FF2B5EF4-FFF2-40B4-BE49-F238E27FC236}">
                    <a16:creationId xmlns:a16="http://schemas.microsoft.com/office/drawing/2014/main" id="{27754690-E215-3A7E-E5B8-3F532811666A}"/>
                  </a:ext>
                </a:extLst>
              </p:cNvPr>
              <p:cNvSpPr txBox="1">
                <a:spLocks noRot="1" noChangeAspect="1" noMove="1" noResize="1" noEditPoints="1" noAdjustHandles="1" noChangeArrowheads="1" noChangeShapeType="1" noTextEdit="1"/>
              </p:cNvSpPr>
              <p:nvPr/>
            </p:nvSpPr>
            <p:spPr>
              <a:xfrm>
                <a:off x="1032846" y="237528"/>
                <a:ext cx="10320954" cy="1368195"/>
              </a:xfrm>
              <a:prstGeom prst="rect">
                <a:avLst/>
              </a:prstGeom>
              <a:blipFill>
                <a:blip r:embed="rId3"/>
                <a:stretch>
                  <a:fillRect l="-885" r="-590" b="-9375"/>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93D05DB6-3729-237D-8106-2906F7328EF3}"/>
              </a:ext>
            </a:extLst>
          </p:cNvPr>
          <p:cNvPicPr>
            <a:picLocks noChangeAspect="1"/>
          </p:cNvPicPr>
          <p:nvPr/>
        </p:nvPicPr>
        <p:blipFill>
          <a:blip r:embed="rId4"/>
          <a:stretch>
            <a:fillRect/>
          </a:stretch>
        </p:blipFill>
        <p:spPr>
          <a:xfrm>
            <a:off x="7410451" y="1974688"/>
            <a:ext cx="4157662" cy="255445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BBBF8EA-8DC9-490E-A925-CD1D4301A4F3}"/>
                  </a:ext>
                </a:extLst>
              </p:cNvPr>
              <p:cNvSpPr txBox="1"/>
              <p:nvPr/>
            </p:nvSpPr>
            <p:spPr>
              <a:xfrm>
                <a:off x="504825" y="2066925"/>
                <a:ext cx="6886575" cy="3687228"/>
              </a:xfrm>
              <a:prstGeom prst="rect">
                <a:avLst/>
              </a:prstGeom>
              <a:noFill/>
            </p:spPr>
            <p:txBody>
              <a:bodyPr wrap="square" rtlCol="0">
                <a:spAutoFit/>
              </a:bodyPr>
              <a:lstStyle/>
              <a:p>
                <a:pPr algn="ctr"/>
                <a:r>
                  <a:rPr lang="en-US" sz="2800" b="1" i="0" dirty="0">
                    <a:solidFill>
                      <a:srgbClr val="FF0000"/>
                    </a:solidFill>
                    <a:effectLst/>
                    <a:latin typeface="Cambria" panose="02040503050406030204" pitchFamily="18" charset="0"/>
                    <a:ea typeface="Cambria" panose="02040503050406030204" pitchFamily="18" charset="0"/>
                  </a:rPr>
                  <a:t>Bài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tấm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hình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chữ</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nhật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𝟓</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𝟐</m:t>
                        </m:r>
                      </m:den>
                    </m:f>
                    <m:r>
                      <a:rPr lang="en-US" altLang="en-US" sz="2800" b="1" i="1" smtClean="0">
                        <a:solidFill>
                          <a:srgbClr val="FF0000"/>
                        </a:solidFill>
                        <a:latin typeface="Cambria Math" panose="02040503050406030204" pitchFamily="18" charset="0"/>
                        <a:cs typeface="Times New Roman" panose="02020603050405020304" pitchFamily="18" charset="0"/>
                      </a:rPr>
                      <m:t> </m:t>
                    </m:r>
                  </m:oMath>
                </a14:m>
                <a:r>
                  <a:rPr lang="en-US" sz="2800" b="1" i="0" dirty="0">
                    <a:solidFill>
                      <a:srgbClr val="FF0000"/>
                    </a:solidFill>
                    <a:effectLst/>
                    <a:latin typeface="Cambria" panose="02040503050406030204" pitchFamily="18" charset="0"/>
                    <a:ea typeface="Cambria" panose="02040503050406030204" pitchFamily="18" charset="0"/>
                  </a:rPr>
                  <a:t>×</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𝟒</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𝟑</m:t>
                        </m:r>
                      </m:den>
                    </m:f>
                    <m:r>
                      <a:rPr lang="en-US" altLang="en-US" sz="2800" b="1" i="1" smtClean="0">
                        <a:solidFill>
                          <a:srgbClr val="FF0000"/>
                        </a:solidFill>
                        <a:latin typeface="Cambria Math" panose="02040503050406030204" pitchFamily="18" charset="0"/>
                        <a:cs typeface="Times New Roman" panose="02020603050405020304" pitchFamily="18" charset="0"/>
                      </a:rPr>
                      <m:t> </m:t>
                    </m:r>
                  </m:oMath>
                </a14:m>
                <a:r>
                  <a:rPr lang="en-US" sz="2800" b="1" i="0" dirty="0">
                    <a:solidFill>
                      <a:srgbClr val="FF0000"/>
                    </a:solidFill>
                    <a:effectLst/>
                    <a:latin typeface="Cambria" panose="02040503050406030204" pitchFamily="18" charset="0"/>
                    <a:ea typeface="Cambria" panose="02040503050406030204" pitchFamily="18" charset="0"/>
                  </a:rPr>
                  <a:t>=</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𝟑</m:t>
                        </m:r>
                      </m:den>
                    </m:f>
                  </m:oMath>
                </a14:m>
                <a:r>
                  <a:rPr lang="en-US" sz="2800" b="1" i="0" dirty="0">
                    <a:solidFill>
                      <a:srgbClr val="FF0000"/>
                    </a:solidFill>
                    <a:effectLst/>
                    <a:latin typeface="Cambria" panose="02040503050406030204" pitchFamily="18" charset="0"/>
                    <a:ea typeface="Cambria" panose="02040503050406030204" pitchFamily="18" charset="0"/>
                  </a:rPr>
                  <a:t> (m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err="1">
                    <a:solidFill>
                      <a:srgbClr val="FF0000"/>
                    </a:solidFill>
                    <a:effectLst/>
                    <a:latin typeface="Cambria" panose="02040503050406030204" pitchFamily="18" charset="0"/>
                    <a:ea typeface="Cambria" panose="02040503050406030204" pitchFamily="18" charset="0"/>
                  </a:rPr>
                  <a:t>Diện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tích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mỗi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phần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tấm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kính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mặt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bàn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en-US" sz="2800" b="1" i="0" dirty="0">
                    <a:solidFill>
                      <a:srgbClr val="FF0000"/>
                    </a:solidFill>
                    <a:effectLst/>
                    <a:latin typeface="Cambria" panose="02040503050406030204" pitchFamily="18" charset="0"/>
                    <a:ea typeface="Cambria" panose="02040503050406030204" pitchFamily="18" charset="0"/>
                  </a:rPr>
                  <a:t>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𝟑</m:t>
                        </m:r>
                      </m:den>
                    </m:f>
                  </m:oMath>
                </a14:m>
                <a:r>
                  <a:rPr lang="en-US" sz="2800" b="1" i="0" dirty="0">
                    <a:solidFill>
                      <a:srgbClr val="FF0000"/>
                    </a:solidFill>
                    <a:effectLst/>
                    <a:latin typeface="Cambria" panose="02040503050406030204" pitchFamily="18" charset="0"/>
                    <a:ea typeface="Cambria" panose="02040503050406030204" pitchFamily="18" charset="0"/>
                  </a:rPr>
                  <a:t> : 3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𝟗</m:t>
                        </m:r>
                      </m:den>
                    </m:f>
                  </m:oMath>
                </a14:m>
                <a:r>
                  <a:rPr lang="en-US" sz="2800" b="1" dirty="0">
                    <a:solidFill>
                      <a:srgbClr val="FF0000"/>
                    </a:solidFill>
                    <a:latin typeface="Cambria" panose="02040503050406030204" pitchFamily="18" charset="0"/>
                    <a:ea typeface="Cambria" panose="02040503050406030204" pitchFamily="18" charset="0"/>
                  </a:rPr>
                  <a:t> </a:t>
                </a:r>
                <a:r>
                  <a:rPr lang="en-US" sz="2800" b="1" i="0" dirty="0">
                    <a:solidFill>
                      <a:srgbClr val="FF0000"/>
                    </a:solidFill>
                    <a:effectLst/>
                    <a:latin typeface="Cambria" panose="02040503050406030204" pitchFamily="18" charset="0"/>
                    <a:ea typeface="Cambria" panose="02040503050406030204" pitchFamily="18" charset="0"/>
                  </a:rPr>
                  <a:t>(m</a:t>
                </a:r>
                <a:r>
                  <a:rPr lang="en-US" sz="2800" b="1" i="0" baseline="30000" dirty="0">
                    <a:solidFill>
                      <a:srgbClr val="FF0000"/>
                    </a:solidFill>
                    <a:effectLst/>
                    <a:latin typeface="Cambria" panose="02040503050406030204" pitchFamily="18" charset="0"/>
                    <a:ea typeface="Cambria" panose="02040503050406030204" pitchFamily="18" charset="0"/>
                  </a:rPr>
                  <a:t>2</a:t>
                </a:r>
                <a:r>
                  <a:rPr lang="en-US" sz="2800" b="1" i="0" dirty="0">
                    <a:solidFill>
                      <a:srgbClr val="FF0000"/>
                    </a:solidFill>
                    <a:effectLst/>
                    <a:latin typeface="Cambria" panose="02040503050406030204" pitchFamily="18" charset="0"/>
                    <a:ea typeface="Cambria" panose="02040503050406030204" pitchFamily="18" charset="0"/>
                  </a:rPr>
                  <a:t>)</a:t>
                </a:r>
              </a:p>
              <a:p>
                <a:pPr algn="r"/>
                <a:r>
                  <a:rPr lang="en-US" sz="2800" b="1" i="0" dirty="0" err="1">
                    <a:solidFill>
                      <a:srgbClr val="FF0000"/>
                    </a:solidFill>
                    <a:effectLst/>
                    <a:latin typeface="Cambria" panose="02040503050406030204" pitchFamily="18" charset="0"/>
                    <a:ea typeface="Cambria" panose="02040503050406030204" pitchFamily="18" charset="0"/>
                  </a:rPr>
                  <a:t>Đáp</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số</a:t>
                </a:r>
                <a:r>
                  <a:rPr lang="en-US" sz="2800" b="1" i="0" dirty="0">
                    <a:solidFill>
                      <a:srgbClr val="FF0000"/>
                    </a:solidFill>
                    <a:effectLst/>
                    <a:latin typeface="Cambria" panose="02040503050406030204" pitchFamily="18" charset="0"/>
                    <a:ea typeface="Cambria" panose="02040503050406030204" pitchFamily="18" charset="0"/>
                  </a:rPr>
                  <a:t>: </a:t>
                </a:r>
                <a:r>
                  <a:rPr lang="en-US" altLang="en-US" sz="2800" b="1" dirty="0">
                    <a:solidFill>
                      <a:srgbClr val="FF0000"/>
                    </a:solidFill>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𝟏𝟎</m:t>
                        </m:r>
                        <m:r>
                          <a:rPr lang="en-US" altLang="en-US" sz="2800" b="1" i="1" smtClean="0">
                            <a:solidFill>
                              <a:srgbClr val="FF0000"/>
                            </a:solidFill>
                            <a:latin typeface="Cambria Math" panose="02040503050406030204" pitchFamily="18" charset="0"/>
                            <a:cs typeface="Times New Roman" panose="02020603050405020304" pitchFamily="18" charset="0"/>
                          </a:rPr>
                          <m:t> </m:t>
                        </m:r>
                      </m:num>
                      <m:den>
                        <m:r>
                          <a:rPr lang="en-US" altLang="en-US" sz="2800" b="1" i="1" smtClean="0">
                            <a:solidFill>
                              <a:srgbClr val="FF0000"/>
                            </a:solidFill>
                            <a:latin typeface="Cambria Math" panose="02040503050406030204" pitchFamily="18" charset="0"/>
                            <a:cs typeface="Times New Roman" panose="02020603050405020304" pitchFamily="18" charset="0"/>
                          </a:rPr>
                          <m:t>𝟗</m:t>
                        </m:r>
                      </m:den>
                    </m:f>
                  </m:oMath>
                </a14:m>
                <a:r>
                  <a:rPr lang="en-US" sz="2800" b="1" dirty="0">
                    <a:solidFill>
                      <a:srgbClr val="FF0000"/>
                    </a:solidFill>
                    <a:latin typeface="Cambria" panose="02040503050406030204" pitchFamily="18" charset="0"/>
                    <a:ea typeface="Cambria" panose="02040503050406030204" pitchFamily="18" charset="0"/>
                  </a:rPr>
                  <a:t> </a:t>
                </a:r>
                <a:r>
                  <a:rPr lang="en-US" sz="2800" b="1" i="0" dirty="0">
                    <a:solidFill>
                      <a:srgbClr val="FF0000"/>
                    </a:solidFill>
                    <a:effectLst/>
                    <a:latin typeface="Cambria" panose="02040503050406030204" pitchFamily="18" charset="0"/>
                    <a:ea typeface="Cambria" panose="02040503050406030204" pitchFamily="18" charset="0"/>
                  </a:rPr>
                  <a:t>m</a:t>
                </a:r>
                <a:r>
                  <a:rPr lang="en-US" sz="2800" b="1" i="0" baseline="30000" dirty="0">
                    <a:solidFill>
                      <a:srgbClr val="FF0000"/>
                    </a:solidFill>
                    <a:effectLst/>
                    <a:latin typeface="Cambria" panose="02040503050406030204" pitchFamily="18" charset="0"/>
                    <a:ea typeface="Cambria" panose="02040503050406030204" pitchFamily="18" charset="0"/>
                  </a:rPr>
                  <a:t>2</a:t>
                </a:r>
                <a:endParaRPr lang="en-US" sz="2800" b="1" i="0" dirty="0">
                  <a:solidFill>
                    <a:srgbClr val="FF0000"/>
                  </a:solidFill>
                  <a:effectLst/>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BBBBF8EA-8DC9-490E-A925-CD1D4301A4F3}"/>
                  </a:ext>
                </a:extLst>
              </p:cNvPr>
              <p:cNvSpPr txBox="1">
                <a:spLocks noRot="1" noChangeAspect="1" noMove="1" noResize="1" noEditPoints="1" noAdjustHandles="1" noChangeArrowheads="1" noChangeShapeType="1" noTextEdit="1"/>
              </p:cNvSpPr>
              <p:nvPr/>
            </p:nvSpPr>
            <p:spPr>
              <a:xfrm>
                <a:off x="504825" y="2066925"/>
                <a:ext cx="6886575" cy="3687228"/>
              </a:xfrm>
              <a:prstGeom prst="rect">
                <a:avLst/>
              </a:prstGeom>
              <a:blipFill>
                <a:blip r:embed="rId5"/>
                <a:stretch>
                  <a:fillRect t="-1653" r="-708" b="-826"/>
                </a:stretch>
              </a:blipFill>
            </p:spPr>
            <p:txBody>
              <a:bodyPr/>
              <a:lstStyle/>
              <a:p>
                <a:r>
                  <a:rPr lang="en-US">
                    <a:noFill/>
                  </a:rPr>
                  <a:t> </a:t>
                </a:r>
              </a:p>
            </p:txBody>
          </p:sp>
        </mc:Fallback>
      </mc:AlternateContent>
    </p:spTree>
    <p:extLst>
      <p:ext uri="{BB962C8B-B14F-4D97-AF65-F5344CB8AC3E}">
        <p14:creationId xmlns:p14="http://schemas.microsoft.com/office/powerpoint/2010/main" val="244299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and red text on a black background&#10;&#10;Description automatically generated">
            <a:extLst>
              <a:ext uri="{FF2B5EF4-FFF2-40B4-BE49-F238E27FC236}">
                <a16:creationId xmlns:a16="http://schemas.microsoft.com/office/drawing/2014/main" id="{816C4762-581D-07B5-FDC5-C6A8EA127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9048" y="961774"/>
            <a:ext cx="7193903" cy="5791702"/>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0FC53B53-0490-E817-2D8C-A98ABB6263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661" y="323704"/>
            <a:ext cx="1591458" cy="1591458"/>
          </a:xfrm>
          <a:prstGeom prst="rect">
            <a:avLst/>
          </a:prstGeom>
        </p:spPr>
      </p:pic>
      <p:sp>
        <p:nvSpPr>
          <p:cNvPr id="6" name="Rounded Rectangle 5"/>
          <p:cNvSpPr/>
          <p:nvPr/>
        </p:nvSpPr>
        <p:spPr>
          <a:xfrm>
            <a:off x="-3059969" y="-582152"/>
            <a:ext cx="2852483" cy="3183256"/>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8955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318499" y="236306"/>
            <a:ext cx="11496782"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sp>
        <p:nvSpPr>
          <p:cNvPr id="4" name="Rounded Rectangle 22">
            <a:extLst>
              <a:ext uri="{FF2B5EF4-FFF2-40B4-BE49-F238E27FC236}">
                <a16:creationId xmlns:a16="http://schemas.microsoft.com/office/drawing/2014/main" id="{61D969EF-6C26-3221-96C1-20560BAAD3BF}"/>
              </a:ext>
            </a:extLst>
          </p:cNvPr>
          <p:cNvSpPr/>
          <p:nvPr/>
        </p:nvSpPr>
        <p:spPr>
          <a:xfrm>
            <a:off x="1260085" y="206059"/>
            <a:ext cx="5083565"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5E4C333A-D779-E2A6-419B-C670D14B6F7A}"/>
              </a:ext>
            </a:extLst>
          </p:cNvPr>
          <p:cNvGrpSpPr/>
          <p:nvPr/>
        </p:nvGrpSpPr>
        <p:grpSpPr>
          <a:xfrm>
            <a:off x="579108" y="0"/>
            <a:ext cx="605826" cy="830997"/>
            <a:chOff x="3174278" y="237323"/>
            <a:chExt cx="605826" cy="830997"/>
          </a:xfrm>
        </p:grpSpPr>
        <p:sp>
          <p:nvSpPr>
            <p:cNvPr id="7" name="Oval 6">
              <a:extLst>
                <a:ext uri="{FF2B5EF4-FFF2-40B4-BE49-F238E27FC236}">
                  <a16:creationId xmlns:a16="http://schemas.microsoft.com/office/drawing/2014/main" id="{BFB1E569-B638-AC80-BBBC-71B1B79758B7}"/>
                </a:ext>
              </a:extLst>
            </p:cNvPr>
            <p:cNvSpPr/>
            <p:nvPr/>
          </p:nvSpPr>
          <p:spPr>
            <a:xfrm>
              <a:off x="3174278" y="379826"/>
              <a:ext cx="605826" cy="605826"/>
            </a:xfrm>
            <a:prstGeom prst="ellipse">
              <a:avLst/>
            </a:prstGeom>
            <a:solidFill>
              <a:srgbClr val="002060"/>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TextBox 20">
              <a:extLst>
                <a:ext uri="{FF2B5EF4-FFF2-40B4-BE49-F238E27FC236}">
                  <a16:creationId xmlns:a16="http://schemas.microsoft.com/office/drawing/2014/main" id="{2B7DFEAD-F2C0-0878-321F-2379FCEECCC2}"/>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5</a:t>
              </a:r>
              <a:endParaRPr kumimoji="0" lang="en-VN"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23" name="TextBox 22">
            <a:extLst>
              <a:ext uri="{FF2B5EF4-FFF2-40B4-BE49-F238E27FC236}">
                <a16:creationId xmlns:a16="http://schemas.microsoft.com/office/drawing/2014/main" id="{3A9D8B34-0A70-E862-123C-42E423E03755}"/>
              </a:ext>
            </a:extLst>
          </p:cNvPr>
          <p:cNvSpPr txBox="1"/>
          <p:nvPr/>
        </p:nvSpPr>
        <p:spPr>
          <a:xfrm>
            <a:off x="1429928" y="225109"/>
            <a:ext cx="7504522" cy="584775"/>
          </a:xfrm>
          <a:prstGeom prst="rect">
            <a:avLst/>
          </a:prstGeom>
          <a:noFill/>
        </p:spPr>
        <p:txBody>
          <a:bodyPr wrap="square" rtlCol="0">
            <a:spAutoFit/>
          </a:bodyPr>
          <a:lstStyle/>
          <a:p>
            <a:pPr lvl="0">
              <a:defRPr/>
            </a:pPr>
            <a:r>
              <a:rPr lang="vi-VN" sz="3200" dirty="0">
                <a:solidFill>
                  <a:srgbClr val="000000"/>
                </a:solidFill>
              </a:rPr>
              <a:t>Tính bằng cách thuận tiện</a:t>
            </a:r>
            <a:endPar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3" name="Rectangle: Rounded Corners 2">
            <a:extLst>
              <a:ext uri="{FF2B5EF4-FFF2-40B4-BE49-F238E27FC236}">
                <a16:creationId xmlns:a16="http://schemas.microsoft.com/office/drawing/2014/main" id="{246E0DDA-131D-3084-2754-6FFF9A878429}"/>
              </a:ext>
            </a:extLst>
          </p:cNvPr>
          <p:cNvSpPr/>
          <p:nvPr/>
        </p:nvSpPr>
        <p:spPr>
          <a:xfrm>
            <a:off x="2638425" y="1419225"/>
            <a:ext cx="7419975" cy="1400175"/>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8057890-CDA9-2008-30C0-773ACB12117B}"/>
                  </a:ext>
                </a:extLst>
              </p:cNvPr>
              <p:cNvSpPr txBox="1"/>
              <p:nvPr/>
            </p:nvSpPr>
            <p:spPr>
              <a:xfrm>
                <a:off x="3238500" y="1505000"/>
                <a:ext cx="6096000" cy="1159228"/>
              </a:xfrm>
              <a:prstGeom prst="rect">
                <a:avLst/>
              </a:prstGeom>
              <a:noFill/>
            </p:spPr>
            <p:txBody>
              <a:bodyPr wrap="square">
                <a:spAutoFit/>
              </a:bodyPr>
              <a:lstStyle/>
              <a:p>
                <a:pPr algn="ctr"/>
                <a14:m>
                  <m:oMath xmlns:m="http://schemas.openxmlformats.org/officeDocument/2006/math">
                    <m:f>
                      <m:fPr>
                        <m:ctrlPr>
                          <a:rPr lang="en-US" altLang="en-US" sz="4800" b="1" i="1" smtClean="0">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𝟏𝟎</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𝟏𝟏</m:t>
                        </m:r>
                      </m:den>
                    </m:f>
                    <m:r>
                      <a:rPr lang="en-US" altLang="en-US" sz="4800" b="1" i="1" smtClean="0">
                        <a:solidFill>
                          <a:srgbClr val="002060"/>
                        </a:solidFill>
                        <a:latin typeface="Cambria Math" panose="02040503050406030204" pitchFamily="18" charset="0"/>
                        <a:cs typeface="Times New Roman" panose="02020603050405020304" pitchFamily="18" charset="0"/>
                      </a:rPr>
                      <m:t> </m:t>
                    </m:r>
                  </m:oMath>
                </a14:m>
                <a:r>
                  <a:rPr lang="en-US" sz="4800" b="1" i="0" dirty="0">
                    <a:solidFill>
                      <a:srgbClr val="002060"/>
                    </a:solidFill>
                    <a:effectLst/>
                    <a:latin typeface="Cambria" panose="02040503050406030204" pitchFamily="18" charset="0"/>
                    <a:ea typeface="Cambria" panose="02040503050406030204" pitchFamily="18" charset="0"/>
                  </a:rPr>
                  <a:t>×</a:t>
                </a:r>
                <a:r>
                  <a:rPr lang="en-US" altLang="en-US" sz="4800" b="1" dirty="0">
                    <a:solidFill>
                      <a:srgbClr val="002060"/>
                    </a:solidFill>
                    <a:cs typeface="Times New Roman" panose="02020603050405020304" pitchFamily="18" charset="0"/>
                  </a:rPr>
                  <a:t> </a:t>
                </a:r>
                <a14:m>
                  <m:oMath xmlns:m="http://schemas.openxmlformats.org/officeDocument/2006/math">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𝟗</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𝟏𝟔</m:t>
                        </m:r>
                      </m:den>
                    </m:f>
                    <m:r>
                      <m:rPr>
                        <m:nor/>
                      </m:rPr>
                      <a:rPr lang="en-US" sz="4800" b="1" dirty="0">
                        <a:solidFill>
                          <a:srgbClr val="002060"/>
                        </a:solidFill>
                        <a:latin typeface="Cambria" panose="02040503050406030204" pitchFamily="18" charset="0"/>
                        <a:ea typeface="Cambria" panose="02040503050406030204" pitchFamily="18" charset="0"/>
                      </a:rPr>
                      <m:t>×</m:t>
                    </m:r>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𝟏𝟏</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𝟏𝟎</m:t>
                        </m:r>
                      </m:den>
                    </m:f>
                    <m:r>
                      <m:rPr>
                        <m:nor/>
                      </m:rPr>
                      <a:rPr lang="en-US" sz="4800" b="1" dirty="0">
                        <a:solidFill>
                          <a:srgbClr val="002060"/>
                        </a:solidFill>
                        <a:latin typeface="Cambria" panose="02040503050406030204" pitchFamily="18" charset="0"/>
                        <a:ea typeface="Cambria" panose="02040503050406030204" pitchFamily="18" charset="0"/>
                      </a:rPr>
                      <m:t>×</m:t>
                    </m:r>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𝟖</m:t>
                        </m:r>
                        <m:r>
                          <a:rPr lang="en-US" altLang="en-US" sz="4800" b="1" i="1">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𝟗</m:t>
                        </m:r>
                      </m:den>
                    </m:f>
                  </m:oMath>
                </a14:m>
                <a:endParaRPr lang="en-US" sz="4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6" name="TextBox 15">
                <a:extLst>
                  <a:ext uri="{FF2B5EF4-FFF2-40B4-BE49-F238E27FC236}">
                    <a16:creationId xmlns:a16="http://schemas.microsoft.com/office/drawing/2014/main" id="{98057890-CDA9-2008-30C0-773ACB12117B}"/>
                  </a:ext>
                </a:extLst>
              </p:cNvPr>
              <p:cNvSpPr txBox="1">
                <a:spLocks noRot="1" noChangeAspect="1" noMove="1" noResize="1" noEditPoints="1" noAdjustHandles="1" noChangeArrowheads="1" noChangeShapeType="1" noTextEdit="1"/>
              </p:cNvSpPr>
              <p:nvPr/>
            </p:nvSpPr>
            <p:spPr>
              <a:xfrm>
                <a:off x="3238500" y="1505000"/>
                <a:ext cx="6096000" cy="1159228"/>
              </a:xfrm>
              <a:prstGeom prst="rect">
                <a:avLst/>
              </a:prstGeom>
              <a:blipFill>
                <a:blip r:embed="rId3"/>
                <a:stretch>
                  <a:fillRect b="-12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8120563-F6FD-AADB-EA79-4FE478FA91DB}"/>
                  </a:ext>
                </a:extLst>
              </p:cNvPr>
              <p:cNvSpPr txBox="1"/>
              <p:nvPr/>
            </p:nvSpPr>
            <p:spPr>
              <a:xfrm>
                <a:off x="2743200" y="3009900"/>
                <a:ext cx="7029450" cy="1159228"/>
              </a:xfrm>
              <a:prstGeom prst="rect">
                <a:avLst/>
              </a:prstGeom>
              <a:noFill/>
            </p:spPr>
            <p:txBody>
              <a:bodyPr wrap="square" rtlCol="0">
                <a:spAutoFit/>
              </a:bodyPr>
              <a:lstStyle/>
              <a:p>
                <a:pPr algn="ctr"/>
                <a:r>
                  <a:rPr lang="en-US" altLang="en-US" sz="4800" b="1" dirty="0">
                    <a:solidFill>
                      <a:srgbClr val="002060"/>
                    </a:solidFill>
                    <a:cs typeface="Times New Roman" panose="02020603050405020304" pitchFamily="18" charset="0"/>
                  </a:rPr>
                  <a:t>= (</a:t>
                </a:r>
                <a14:m>
                  <m:oMath xmlns:m="http://schemas.openxmlformats.org/officeDocument/2006/math">
                    <m:f>
                      <m:fPr>
                        <m:ctrlPr>
                          <a:rPr lang="en-US" altLang="en-US" sz="4800" b="1" i="1" smtClean="0">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𝟏𝟎</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𝟏𝟏</m:t>
                        </m:r>
                      </m:den>
                    </m:f>
                    <m:r>
                      <a:rPr lang="en-US" altLang="en-US" sz="4800" b="1" i="1" smtClean="0">
                        <a:solidFill>
                          <a:srgbClr val="002060"/>
                        </a:solidFill>
                        <a:latin typeface="Cambria Math" panose="02040503050406030204" pitchFamily="18" charset="0"/>
                        <a:cs typeface="Times New Roman" panose="02020603050405020304" pitchFamily="18" charset="0"/>
                      </a:rPr>
                      <m:t> </m:t>
                    </m:r>
                  </m:oMath>
                </a14:m>
                <a:r>
                  <a:rPr lang="en-US" sz="4800" b="1" i="0" dirty="0">
                    <a:solidFill>
                      <a:srgbClr val="002060"/>
                    </a:solidFill>
                    <a:effectLst/>
                    <a:latin typeface="Cambria" panose="02040503050406030204" pitchFamily="18" charset="0"/>
                    <a:ea typeface="Cambria" panose="02040503050406030204" pitchFamily="18" charset="0"/>
                  </a:rPr>
                  <a:t>×</a:t>
                </a:r>
                <a:r>
                  <a:rPr lang="en-US" altLang="en-US" sz="4800" b="1" dirty="0">
                    <a:solidFill>
                      <a:srgbClr val="002060"/>
                    </a:solidFill>
                    <a:cs typeface="Times New Roman" panose="02020603050405020304" pitchFamily="18" charset="0"/>
                  </a:rPr>
                  <a:t> </a:t>
                </a:r>
                <a14:m>
                  <m:oMath xmlns:m="http://schemas.openxmlformats.org/officeDocument/2006/math">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𝟏𝟏</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𝟏𝟎</m:t>
                        </m:r>
                      </m:den>
                    </m:f>
                    <m:r>
                      <a:rPr lang="en-US" altLang="en-US" sz="4800" b="1" i="1" smtClean="0">
                        <a:solidFill>
                          <a:srgbClr val="002060"/>
                        </a:solidFill>
                        <a:latin typeface="Cambria Math" panose="02040503050406030204" pitchFamily="18" charset="0"/>
                        <a:cs typeface="Times New Roman" panose="02020603050405020304" pitchFamily="18" charset="0"/>
                      </a:rPr>
                      <m:t>)</m:t>
                    </m:r>
                    <m:r>
                      <m:rPr>
                        <m:nor/>
                      </m:rPr>
                      <a:rPr lang="en-US" sz="4800" b="1" dirty="0">
                        <a:solidFill>
                          <a:srgbClr val="002060"/>
                        </a:solidFill>
                        <a:latin typeface="Cambria" panose="02040503050406030204" pitchFamily="18" charset="0"/>
                        <a:ea typeface="Cambria" panose="02040503050406030204" pitchFamily="18" charset="0"/>
                      </a:rPr>
                      <m:t>×</m:t>
                    </m:r>
                    <m:r>
                      <a:rPr lang="en-US" altLang="en-US" sz="4800" b="1" i="1" smtClean="0">
                        <a:solidFill>
                          <a:srgbClr val="002060"/>
                        </a:solidFill>
                        <a:latin typeface="Cambria Math" panose="02040503050406030204" pitchFamily="18" charset="0"/>
                        <a:cs typeface="Times New Roman" panose="02020603050405020304" pitchFamily="18" charset="0"/>
                      </a:rPr>
                      <m:t>(</m:t>
                    </m:r>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𝟗</m:t>
                        </m:r>
                        <m:r>
                          <a:rPr lang="en-US" altLang="en-US" sz="4800" b="1" i="1" smtClean="0">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𝟏𝟔</m:t>
                        </m:r>
                      </m:den>
                    </m:f>
                    <m:r>
                      <m:rPr>
                        <m:nor/>
                      </m:rPr>
                      <a:rPr lang="en-US" sz="4800" b="1" dirty="0">
                        <a:solidFill>
                          <a:srgbClr val="002060"/>
                        </a:solidFill>
                        <a:latin typeface="Cambria" panose="02040503050406030204" pitchFamily="18" charset="0"/>
                        <a:ea typeface="Cambria" panose="02040503050406030204" pitchFamily="18" charset="0"/>
                      </a:rPr>
                      <m:t>×</m:t>
                    </m:r>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𝟖</m:t>
                        </m:r>
                        <m:r>
                          <a:rPr lang="en-US" altLang="en-US" sz="4800" b="1" i="1">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𝟗</m:t>
                        </m:r>
                      </m:den>
                    </m:f>
                    <m:r>
                      <a:rPr lang="en-US" altLang="en-US" sz="4800" b="1" i="1" smtClean="0">
                        <a:solidFill>
                          <a:srgbClr val="002060"/>
                        </a:solidFill>
                        <a:latin typeface="Cambria Math" panose="02040503050406030204" pitchFamily="18" charset="0"/>
                        <a:cs typeface="Times New Roman" panose="02020603050405020304" pitchFamily="18" charset="0"/>
                      </a:rPr>
                      <m:t>)</m:t>
                    </m:r>
                  </m:oMath>
                </a14:m>
                <a:endParaRPr lang="en-US" sz="4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7" name="TextBox 16">
                <a:extLst>
                  <a:ext uri="{FF2B5EF4-FFF2-40B4-BE49-F238E27FC236}">
                    <a16:creationId xmlns:a16="http://schemas.microsoft.com/office/drawing/2014/main" id="{38120563-F6FD-AADB-EA79-4FE478FA91DB}"/>
                  </a:ext>
                </a:extLst>
              </p:cNvPr>
              <p:cNvSpPr txBox="1">
                <a:spLocks noRot="1" noChangeAspect="1" noMove="1" noResize="1" noEditPoints="1" noAdjustHandles="1" noChangeArrowheads="1" noChangeShapeType="1" noTextEdit="1"/>
              </p:cNvSpPr>
              <p:nvPr/>
            </p:nvSpPr>
            <p:spPr>
              <a:xfrm>
                <a:off x="2743200" y="3009900"/>
                <a:ext cx="7029450" cy="1159228"/>
              </a:xfrm>
              <a:prstGeom prst="rect">
                <a:avLst/>
              </a:prstGeom>
              <a:blipFill>
                <a:blip r:embed="rId4"/>
                <a:stretch>
                  <a:fillRect b="-12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E7439821-D7A0-865C-7990-74C9839C1205}"/>
                  </a:ext>
                </a:extLst>
              </p:cNvPr>
              <p:cNvSpPr txBox="1"/>
              <p:nvPr/>
            </p:nvSpPr>
            <p:spPr>
              <a:xfrm>
                <a:off x="1076325" y="4191000"/>
                <a:ext cx="7029450" cy="1159228"/>
              </a:xfrm>
              <a:prstGeom prst="rect">
                <a:avLst/>
              </a:prstGeom>
              <a:noFill/>
            </p:spPr>
            <p:txBody>
              <a:bodyPr wrap="square" rtlCol="0">
                <a:spAutoFit/>
              </a:bodyPr>
              <a:lstStyle/>
              <a:p>
                <a:pPr algn="ctr"/>
                <a:r>
                  <a:rPr lang="en-US" altLang="en-US" sz="4800" b="1" dirty="0">
                    <a:solidFill>
                      <a:srgbClr val="002060"/>
                    </a:solidFill>
                    <a:cs typeface="Times New Roman" panose="02020603050405020304" pitchFamily="18" charset="0"/>
                  </a:rPr>
                  <a:t>= </a:t>
                </a:r>
                <a14:m>
                  <m:oMath xmlns:m="http://schemas.openxmlformats.org/officeDocument/2006/math">
                    <m:r>
                      <a:rPr lang="en-US" altLang="en-US" sz="4800" b="1" i="1" smtClean="0">
                        <a:solidFill>
                          <a:srgbClr val="002060"/>
                        </a:solidFill>
                        <a:latin typeface="Cambria Math" panose="02040503050406030204" pitchFamily="18" charset="0"/>
                        <a:cs typeface="Times New Roman" panose="02020603050405020304" pitchFamily="18" charset="0"/>
                      </a:rPr>
                      <m:t>𝟏</m:t>
                    </m:r>
                    <m:r>
                      <a:rPr lang="en-US" altLang="en-US" sz="4800" b="1" i="1" smtClean="0">
                        <a:solidFill>
                          <a:srgbClr val="002060"/>
                        </a:solidFill>
                        <a:latin typeface="Cambria Math" panose="02040503050406030204" pitchFamily="18" charset="0"/>
                        <a:cs typeface="Times New Roman" panose="02020603050405020304" pitchFamily="18" charset="0"/>
                      </a:rPr>
                      <m:t> </m:t>
                    </m:r>
                    <m:r>
                      <m:rPr>
                        <m:nor/>
                      </m:rPr>
                      <a:rPr lang="en-US" sz="4800" b="1" dirty="0">
                        <a:solidFill>
                          <a:srgbClr val="002060"/>
                        </a:solidFill>
                        <a:latin typeface="Cambria" panose="02040503050406030204" pitchFamily="18" charset="0"/>
                        <a:ea typeface="Cambria" panose="02040503050406030204" pitchFamily="18" charset="0"/>
                      </a:rPr>
                      <m:t>×</m:t>
                    </m:r>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m:t>
                        </m:r>
                        <m:r>
                          <a:rPr lang="en-US" altLang="en-US" sz="4800" b="1" i="1">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𝟐</m:t>
                        </m:r>
                      </m:den>
                    </m:f>
                  </m:oMath>
                </a14:m>
                <a:endParaRPr lang="en-US" sz="4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8" name="TextBox 17">
                <a:extLst>
                  <a:ext uri="{FF2B5EF4-FFF2-40B4-BE49-F238E27FC236}">
                    <a16:creationId xmlns:a16="http://schemas.microsoft.com/office/drawing/2014/main" id="{E7439821-D7A0-865C-7990-74C9839C1205}"/>
                  </a:ext>
                </a:extLst>
              </p:cNvPr>
              <p:cNvSpPr txBox="1">
                <a:spLocks noRot="1" noChangeAspect="1" noMove="1" noResize="1" noEditPoints="1" noAdjustHandles="1" noChangeArrowheads="1" noChangeShapeType="1" noTextEdit="1"/>
              </p:cNvSpPr>
              <p:nvPr/>
            </p:nvSpPr>
            <p:spPr>
              <a:xfrm>
                <a:off x="1076325" y="4191000"/>
                <a:ext cx="7029450" cy="1159228"/>
              </a:xfrm>
              <a:prstGeom prst="rect">
                <a:avLst/>
              </a:prstGeom>
              <a:blipFill>
                <a:blip r:embed="rId5"/>
                <a:stretch>
                  <a:fillRect b="-1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DC932FBC-C2D1-FE3E-3F75-006EC5B5B052}"/>
                  </a:ext>
                </a:extLst>
              </p:cNvPr>
              <p:cNvSpPr txBox="1"/>
              <p:nvPr/>
            </p:nvSpPr>
            <p:spPr>
              <a:xfrm>
                <a:off x="619125" y="5381625"/>
                <a:ext cx="7029450" cy="1159228"/>
              </a:xfrm>
              <a:prstGeom prst="rect">
                <a:avLst/>
              </a:prstGeom>
              <a:noFill/>
            </p:spPr>
            <p:txBody>
              <a:bodyPr wrap="square" rtlCol="0">
                <a:spAutoFit/>
              </a:bodyPr>
              <a:lstStyle/>
              <a:p>
                <a:pPr algn="ctr"/>
                <a:r>
                  <a:rPr lang="en-US" altLang="en-US" sz="4800" b="1" dirty="0">
                    <a:solidFill>
                      <a:srgbClr val="002060"/>
                    </a:solidFill>
                    <a:cs typeface="Times New Roman" panose="02020603050405020304" pitchFamily="18" charset="0"/>
                  </a:rPr>
                  <a:t>= </a:t>
                </a:r>
                <a14:m>
                  <m:oMath xmlns:m="http://schemas.openxmlformats.org/officeDocument/2006/math">
                    <m:f>
                      <m:fPr>
                        <m:ctrlPr>
                          <a:rPr lang="en-US" altLang="en-US" sz="4800" b="1" i="1">
                            <a:solidFill>
                              <a:srgbClr val="002060"/>
                            </a:solidFill>
                            <a:latin typeface="Cambria Math" panose="02040503050406030204" pitchFamily="18" charset="0"/>
                            <a:cs typeface="Times New Roman" panose="02020603050405020304" pitchFamily="18" charset="0"/>
                          </a:rPr>
                        </m:ctrlPr>
                      </m:fPr>
                      <m:num>
                        <m:r>
                          <a:rPr lang="en-US" altLang="en-US" sz="4800" b="1" i="1" smtClean="0">
                            <a:solidFill>
                              <a:srgbClr val="002060"/>
                            </a:solidFill>
                            <a:latin typeface="Cambria Math" panose="02040503050406030204" pitchFamily="18" charset="0"/>
                            <a:cs typeface="Times New Roman" panose="02020603050405020304" pitchFamily="18" charset="0"/>
                          </a:rPr>
                          <m:t>𝟏</m:t>
                        </m:r>
                        <m:r>
                          <a:rPr lang="en-US" altLang="en-US" sz="4800" b="1" i="1">
                            <a:solidFill>
                              <a:srgbClr val="002060"/>
                            </a:solidFill>
                            <a:latin typeface="Cambria Math" panose="02040503050406030204" pitchFamily="18" charset="0"/>
                            <a:cs typeface="Times New Roman" panose="02020603050405020304" pitchFamily="18" charset="0"/>
                          </a:rPr>
                          <m:t> </m:t>
                        </m:r>
                      </m:num>
                      <m:den>
                        <m:r>
                          <a:rPr lang="en-US" altLang="en-US" sz="4800" b="1" i="1" smtClean="0">
                            <a:solidFill>
                              <a:srgbClr val="002060"/>
                            </a:solidFill>
                            <a:latin typeface="Cambria Math" panose="02040503050406030204" pitchFamily="18" charset="0"/>
                            <a:cs typeface="Times New Roman" panose="02020603050405020304" pitchFamily="18" charset="0"/>
                          </a:rPr>
                          <m:t>𝟐</m:t>
                        </m:r>
                      </m:den>
                    </m:f>
                  </m:oMath>
                </a14:m>
                <a:endParaRPr lang="en-US" sz="4800" b="1" i="0" dirty="0">
                  <a:solidFill>
                    <a:srgbClr val="002060"/>
                  </a:solidFill>
                  <a:effectLst/>
                  <a:latin typeface="Cambria" panose="02040503050406030204" pitchFamily="18" charset="0"/>
                  <a:ea typeface="Cambria" panose="02040503050406030204" pitchFamily="18" charset="0"/>
                </a:endParaRPr>
              </a:p>
            </p:txBody>
          </p:sp>
        </mc:Choice>
        <mc:Fallback xmlns="">
          <p:sp>
            <p:nvSpPr>
              <p:cNvPr id="19" name="TextBox 18">
                <a:extLst>
                  <a:ext uri="{FF2B5EF4-FFF2-40B4-BE49-F238E27FC236}">
                    <a16:creationId xmlns:a16="http://schemas.microsoft.com/office/drawing/2014/main" id="{DC932FBC-C2D1-FE3E-3F75-006EC5B5B052}"/>
                  </a:ext>
                </a:extLst>
              </p:cNvPr>
              <p:cNvSpPr txBox="1">
                <a:spLocks noRot="1" noChangeAspect="1" noMove="1" noResize="1" noEditPoints="1" noAdjustHandles="1" noChangeArrowheads="1" noChangeShapeType="1" noTextEdit="1"/>
              </p:cNvSpPr>
              <p:nvPr/>
            </p:nvSpPr>
            <p:spPr>
              <a:xfrm>
                <a:off x="619125" y="5381625"/>
                <a:ext cx="7029450" cy="1159228"/>
              </a:xfrm>
              <a:prstGeom prst="rect">
                <a:avLst/>
              </a:prstGeom>
              <a:blipFill>
                <a:blip r:embed="rId6"/>
                <a:stretch>
                  <a:fillRect b="-11579"/>
                </a:stretch>
              </a:blipFill>
            </p:spPr>
            <p:txBody>
              <a:bodyPr/>
              <a:lstStyle/>
              <a:p>
                <a:r>
                  <a:rPr lang="en-US">
                    <a:noFill/>
                  </a:rPr>
                  <a:t> </a:t>
                </a:r>
              </a:p>
            </p:txBody>
          </p:sp>
        </mc:Fallback>
      </mc:AlternateContent>
    </p:spTree>
    <p:extLst>
      <p:ext uri="{BB962C8B-B14F-4D97-AF65-F5344CB8AC3E}">
        <p14:creationId xmlns:p14="http://schemas.microsoft.com/office/powerpoint/2010/main" val="420528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barn(inVertical)">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P spid="3" grpId="0" animBg="1"/>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8" name="Google Shape;618;p25"/>
          <p:cNvSpPr txBox="1">
            <a:spLocks noGrp="1"/>
          </p:cNvSpPr>
          <p:nvPr>
            <p:ph type="subTitle" idx="2"/>
          </p:nvPr>
        </p:nvSpPr>
        <p:spPr>
          <a:xfrm>
            <a:off x="286298" y="3463041"/>
            <a:ext cx="5034990" cy="622500"/>
          </a:xfrm>
          <a:prstGeom prst="rect">
            <a:avLst/>
          </a:prstGeom>
        </p:spPr>
        <p:txBody>
          <a:bodyPr spcFirstLastPara="1" wrap="square" lIns="121900" tIns="121900" rIns="121900" bIns="121900" anchor="ctr" anchorCtr="0">
            <a:noAutofit/>
          </a:bodyPr>
          <a:lstStyle/>
          <a:p>
            <a:pPr marL="0" lvl="0" indent="0" rtl="0">
              <a:spcBef>
                <a:spcPts val="0"/>
              </a:spcBef>
              <a:spcAft>
                <a:spcPts val="2100"/>
              </a:spcAft>
              <a:buNone/>
            </a:pPr>
            <a:r>
              <a:rPr lang="en" sz="4400" dirty="0">
                <a:solidFill>
                  <a:srgbClr val="CD2D66"/>
                </a:solidFill>
                <a:latin typeface="Calibri" panose="020F0502020204030204" pitchFamily="34" charset="0"/>
                <a:ea typeface="Boogaloo"/>
                <a:cs typeface="Calibri" panose="020F0502020204030204" pitchFamily="34" charset="0"/>
                <a:sym typeface="Boogaloo"/>
              </a:rPr>
              <a:t>Hoàn thành </a:t>
            </a:r>
          </a:p>
          <a:p>
            <a:pPr marL="0" lvl="0" indent="0" rtl="0">
              <a:spcBef>
                <a:spcPts val="0"/>
              </a:spcBef>
              <a:spcAft>
                <a:spcPts val="2100"/>
              </a:spcAft>
              <a:buNone/>
            </a:pPr>
            <a:r>
              <a:rPr lang="en" sz="4400" dirty="0">
                <a:solidFill>
                  <a:srgbClr val="CD2D66"/>
                </a:solidFill>
                <a:latin typeface="Calibri" panose="020F0502020204030204" pitchFamily="34" charset="0"/>
                <a:ea typeface="Boogaloo"/>
                <a:cs typeface="Calibri" panose="020F0502020204030204" pitchFamily="34" charset="0"/>
                <a:sym typeface="Boogaloo"/>
              </a:rPr>
              <a:t>bài tập	</a:t>
            </a:r>
            <a:endParaRPr sz="4400" dirty="0">
              <a:solidFill>
                <a:srgbClr val="CD2D66"/>
              </a:solidFill>
              <a:latin typeface="Calibri" panose="020F0502020204030204" pitchFamily="34" charset="0"/>
              <a:ea typeface="Boogaloo"/>
              <a:cs typeface="Calibri" panose="020F0502020204030204" pitchFamily="34" charset="0"/>
              <a:sym typeface="Boogaloo"/>
            </a:endParaRPr>
          </a:p>
        </p:txBody>
      </p:sp>
      <p:sp>
        <p:nvSpPr>
          <p:cNvPr id="622" name="Google Shape;622;p25"/>
          <p:cNvSpPr txBox="1">
            <a:spLocks noGrp="1"/>
          </p:cNvSpPr>
          <p:nvPr>
            <p:ph type="subTitle" idx="6"/>
          </p:nvPr>
        </p:nvSpPr>
        <p:spPr>
          <a:xfrm>
            <a:off x="6582056" y="3346704"/>
            <a:ext cx="4341976" cy="622500"/>
          </a:xfrm>
          <a:prstGeom prst="rect">
            <a:avLst/>
          </a:prstGeom>
        </p:spPr>
        <p:txBody>
          <a:bodyPr spcFirstLastPara="1" wrap="square" lIns="121900" tIns="121900" rIns="121900" bIns="121900" anchor="ctr" anchorCtr="0">
            <a:noAutofit/>
          </a:bodyPr>
          <a:lstStyle/>
          <a:p>
            <a:pPr marL="0" lvl="0" indent="0" algn="ctr" rtl="0">
              <a:spcBef>
                <a:spcPts val="0"/>
              </a:spcBef>
              <a:spcAft>
                <a:spcPts val="2100"/>
              </a:spcAft>
              <a:buNone/>
            </a:pPr>
            <a:r>
              <a:rPr lang="en" sz="4800" dirty="0">
                <a:solidFill>
                  <a:schemeClr val="accent6">
                    <a:lumMod val="50000"/>
                  </a:schemeClr>
                </a:solidFill>
                <a:latin typeface="Calibri" panose="020F0502020204030204" pitchFamily="34" charset="0"/>
                <a:ea typeface="Boogaloo"/>
                <a:cs typeface="Calibri" panose="020F0502020204030204" pitchFamily="34" charset="0"/>
                <a:sym typeface="Boogaloo"/>
              </a:rPr>
              <a:t>Chuẩn bị</a:t>
            </a:r>
          </a:p>
          <a:p>
            <a:pPr marL="0" lvl="0" indent="0" algn="ctr" rtl="0">
              <a:spcBef>
                <a:spcPts val="0"/>
              </a:spcBef>
              <a:spcAft>
                <a:spcPts val="2100"/>
              </a:spcAft>
              <a:buNone/>
            </a:pPr>
            <a:r>
              <a:rPr lang="en" sz="4800" dirty="0">
                <a:solidFill>
                  <a:schemeClr val="accent6">
                    <a:lumMod val="50000"/>
                  </a:schemeClr>
                </a:solidFill>
                <a:latin typeface="Calibri" panose="020F0502020204030204" pitchFamily="34" charset="0"/>
                <a:ea typeface="Boogaloo"/>
                <a:cs typeface="Calibri" panose="020F0502020204030204" pitchFamily="34" charset="0"/>
                <a:sym typeface="Boogaloo"/>
              </a:rPr>
              <a:t> bài sau</a:t>
            </a:r>
            <a:endParaRPr sz="4800" dirty="0">
              <a:solidFill>
                <a:schemeClr val="accent6">
                  <a:lumMod val="50000"/>
                </a:schemeClr>
              </a:solidFill>
              <a:latin typeface="Calibri" panose="020F0502020204030204" pitchFamily="34" charset="0"/>
              <a:ea typeface="Boogaloo"/>
              <a:cs typeface="Calibri" panose="020F0502020204030204" pitchFamily="34" charset="0"/>
              <a:sym typeface="Boogaloo"/>
            </a:endParaRPr>
          </a:p>
        </p:txBody>
      </p:sp>
      <p:pic>
        <p:nvPicPr>
          <p:cNvPr id="33" name="Picture 32" descr="Transparent Background Unicorn Png Clipart (#5613213) - PinClipart">
            <a:extLst>
              <a:ext uri="{FF2B5EF4-FFF2-40B4-BE49-F238E27FC236}">
                <a16:creationId xmlns:a16="http://schemas.microsoft.com/office/drawing/2014/main" id="{AB2FD95F-742D-4438-B183-07E2B2846E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36" b="90000" l="8523" r="92045">
                        <a14:foregroundMark x1="51705" y1="9640" x2="41932" y2="39730"/>
                        <a14:foregroundMark x1="24545" y1="10180" x2="24545" y2="10180"/>
                        <a14:foregroundMark x1="8636" y1="6126" x2="8636" y2="6126"/>
                        <a14:foregroundMark x1="92045" y1="25946" x2="92045" y2="25946"/>
                        <a14:foregroundMark x1="20909" y1="36486" x2="20909" y2="36486"/>
                        <a14:foregroundMark x1="36023" y1="21261" x2="32273" y2="75495"/>
                        <a14:foregroundMark x1="32273" y1="75495" x2="30227" y2="79009"/>
                        <a14:foregroundMark x1="57841" y1="62703" x2="74205" y2="74955"/>
                        <a14:foregroundMark x1="86364" y1="86667" x2="86364" y2="86667"/>
                        <a14:foregroundMark x1="24773" y1="86937" x2="24773" y2="86937"/>
                        <a14:foregroundMark x1="62614" y1="66216" x2="62614" y2="66216"/>
                        <a14:foregroundMark x1="65114" y1="45045" x2="57386" y2="68198"/>
                        <a14:foregroundMark x1="57386" y1="68198" x2="57159" y2="68288"/>
                        <a14:foregroundMark x1="77045" y1="25856" x2="78068" y2="25946"/>
                        <a14:foregroundMark x1="79432" y1="28288" x2="69205" y2="34414"/>
                        <a14:foregroundMark x1="40682" y1="19459" x2="41023" y2="25586"/>
                        <a14:foregroundMark x1="18864" y1="39730" x2="23409" y2="38468"/>
                        <a14:foregroundMark x1="28636" y1="79730" x2="26136" y2="82162"/>
                        <a14:foregroundMark x1="67614" y1="70901" x2="76023" y2="78108"/>
                        <a14:foregroundMark x1="55114" y1="74865" x2="68182" y2="75946"/>
                        <a14:foregroundMark x1="26250" y1="13784" x2="26250" y2="12072"/>
                      </a14:backgroundRemoval>
                    </a14:imgEffect>
                  </a14:imgLayer>
                </a14:imgProps>
              </a:ext>
              <a:ext uri="{28A0092B-C50C-407E-A947-70E740481C1C}">
                <a14:useLocalDpi xmlns:a14="http://schemas.microsoft.com/office/drawing/2010/main" val="0"/>
              </a:ext>
            </a:extLst>
          </a:blip>
          <a:srcRect/>
          <a:stretch>
            <a:fillRect/>
          </a:stretch>
        </p:blipFill>
        <p:spPr bwMode="auto">
          <a:xfrm>
            <a:off x="4490874" y="3346704"/>
            <a:ext cx="2925367" cy="368980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1482787D-00F5-483A-AA50-3369280E35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7777" y="3793538"/>
            <a:ext cx="986255" cy="1117406"/>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B42D0937-2D4F-4F81-BA5B-F427C2AFDD1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57500" y1="13333" x2="78056" y2="22778"/>
                        <a14:foregroundMark x1="18611" y1="19444" x2="18611" y2="26667"/>
                        <a14:foregroundMark x1="17500" y1="16389" x2="27500" y2="21944"/>
                        <a14:foregroundMark x1="26944" y1="21944" x2="13611" y2="30000"/>
                      </a14:backgroundRemoval>
                    </a14:imgEffect>
                  </a14:imgLayer>
                </a14:imgProps>
              </a:ext>
              <a:ext uri="{28A0092B-C50C-407E-A947-70E740481C1C}">
                <a14:useLocalDpi xmlns:a14="http://schemas.microsoft.com/office/drawing/2010/main" val="0"/>
              </a:ext>
            </a:extLst>
          </a:blip>
          <a:stretch>
            <a:fillRect/>
          </a:stretch>
        </p:blipFill>
        <p:spPr>
          <a:xfrm>
            <a:off x="897738" y="690165"/>
            <a:ext cx="2198775" cy="2198775"/>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C7991AB0-31F2-9DB9-B6FD-84DCBC39B1B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DB91F4B-E752-29A9-6AE0-909F629D3904}"/>
              </a:ext>
            </a:extLst>
          </p:cNvPr>
          <p:cNvPicPr>
            <a:picLocks noChangeAspect="1"/>
          </p:cNvPicPr>
          <p:nvPr/>
        </p:nvPicPr>
        <p:blipFill>
          <a:blip r:embed="rId8"/>
          <a:stretch>
            <a:fillRect/>
          </a:stretch>
        </p:blipFill>
        <p:spPr>
          <a:xfrm>
            <a:off x="445933" y="84420"/>
            <a:ext cx="11363929" cy="17131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250"/>
                                        <p:tgtEl>
                                          <p:spTgt spid="33"/>
                                        </p:tgtEl>
                                      </p:cBhvr>
                                    </p:animEffect>
                                    <p:anim calcmode="lin" valueType="num">
                                      <p:cBhvr>
                                        <p:cTn id="8" dur="1250" fill="hold"/>
                                        <p:tgtEl>
                                          <p:spTgt spid="33"/>
                                        </p:tgtEl>
                                        <p:attrNameLst>
                                          <p:attrName>ppt_w</p:attrName>
                                        </p:attrNameLst>
                                      </p:cBhvr>
                                      <p:tavLst>
                                        <p:tav tm="0" fmla="#ppt_w*sin(2.5*pi*$)">
                                          <p:val>
                                            <p:fltVal val="0"/>
                                          </p:val>
                                        </p:tav>
                                        <p:tav tm="100000">
                                          <p:val>
                                            <p:fltVal val="1"/>
                                          </p:val>
                                        </p:tav>
                                      </p:tavLst>
                                    </p:anim>
                                    <p:anim calcmode="lin" valueType="num">
                                      <p:cBhvr>
                                        <p:cTn id="9" dur="1250" fill="hold"/>
                                        <p:tgtEl>
                                          <p:spTgt spid="33"/>
                                        </p:tgtEl>
                                        <p:attrNameLst>
                                          <p:attrName>ppt_h</p:attrName>
                                        </p:attrNameLst>
                                      </p:cBhvr>
                                      <p:tavLst>
                                        <p:tav tm="0">
                                          <p:val>
                                            <p:strVal val="#ppt_h"/>
                                          </p:val>
                                        </p:tav>
                                        <p:tav tm="100000">
                                          <p:val>
                                            <p:strVal val="#ppt_h"/>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618">
                                            <p:txEl>
                                              <p:pRg st="0" end="0"/>
                                            </p:txEl>
                                          </p:spTgt>
                                        </p:tgtEl>
                                        <p:attrNameLst>
                                          <p:attrName>style.visibility</p:attrName>
                                        </p:attrNameLst>
                                      </p:cBhvr>
                                      <p:to>
                                        <p:strVal val="visible"/>
                                      </p:to>
                                    </p:set>
                                    <p:animEffect transition="in" filter="barn(inVertical)">
                                      <p:cBhvr>
                                        <p:cTn id="12" dur="500"/>
                                        <p:tgtEl>
                                          <p:spTgt spid="618">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18">
                                            <p:txEl>
                                              <p:pRg st="1" end="1"/>
                                            </p:txEl>
                                          </p:spTgt>
                                        </p:tgtEl>
                                        <p:attrNameLst>
                                          <p:attrName>style.visibility</p:attrName>
                                        </p:attrNameLst>
                                      </p:cBhvr>
                                      <p:to>
                                        <p:strVal val="visible"/>
                                      </p:to>
                                    </p:set>
                                    <p:animEffect transition="in" filter="barn(inVertical)">
                                      <p:cBhvr>
                                        <p:cTn id="15" dur="500"/>
                                        <p:tgtEl>
                                          <p:spTgt spid="618">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22">
                                            <p:txEl>
                                              <p:pRg st="0" end="0"/>
                                            </p:txEl>
                                          </p:spTgt>
                                        </p:tgtEl>
                                        <p:attrNameLst>
                                          <p:attrName>style.visibility</p:attrName>
                                        </p:attrNameLst>
                                      </p:cBhvr>
                                      <p:to>
                                        <p:strVal val="visible"/>
                                      </p:to>
                                    </p:set>
                                    <p:animEffect transition="in" filter="barn(inVertical)">
                                      <p:cBhvr>
                                        <p:cTn id="18" dur="500"/>
                                        <p:tgtEl>
                                          <p:spTgt spid="622">
                                            <p:txEl>
                                              <p:pRg st="0" end="0"/>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22">
                                            <p:txEl>
                                              <p:pRg st="1" end="1"/>
                                            </p:txEl>
                                          </p:spTgt>
                                        </p:tgtEl>
                                        <p:attrNameLst>
                                          <p:attrName>style.visibility</p:attrName>
                                        </p:attrNameLst>
                                      </p:cBhvr>
                                      <p:to>
                                        <p:strVal val="visible"/>
                                      </p:to>
                                    </p:set>
                                    <p:animEffect transition="in" filter="barn(inVertical)">
                                      <p:cBhvr>
                                        <p:cTn id="21" dur="500"/>
                                        <p:tgtEl>
                                          <p:spTgt spid="622">
                                            <p:txEl>
                                              <p:pRg st="1" end="1"/>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500"/>
                                        <p:tgtEl>
                                          <p:spTgt spid="35"/>
                                        </p:tgtEl>
                                      </p:cBhvr>
                                    </p:animEffect>
                                    <p:anim calcmode="lin" valueType="num">
                                      <p:cBhvr>
                                        <p:cTn id="30" dur="1500" fill="hold"/>
                                        <p:tgtEl>
                                          <p:spTgt spid="35"/>
                                        </p:tgtEl>
                                        <p:attrNameLst>
                                          <p:attrName>ppt_x</p:attrName>
                                        </p:attrNameLst>
                                      </p:cBhvr>
                                      <p:tavLst>
                                        <p:tav tm="0">
                                          <p:val>
                                            <p:strVal val="#ppt_x"/>
                                          </p:val>
                                        </p:tav>
                                        <p:tav tm="100000">
                                          <p:val>
                                            <p:strVal val="#ppt_x"/>
                                          </p:val>
                                        </p:tav>
                                      </p:tavLst>
                                    </p:anim>
                                    <p:anim calcmode="lin" valueType="num">
                                      <p:cBhvr>
                                        <p:cTn id="31" dur="1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 grpId="0" uiExpand="1" build="p"/>
      <p:bldP spid="62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29"/>
        <p:cNvGrpSpPr/>
        <p:nvPr/>
      </p:nvGrpSpPr>
      <p:grpSpPr>
        <a:xfrm>
          <a:off x="0" y="0"/>
          <a:ext cx="0" cy="0"/>
          <a:chOff x="0" y="0"/>
          <a:chExt cx="0" cy="0"/>
        </a:xfrm>
      </p:grpSpPr>
      <p:grpSp>
        <p:nvGrpSpPr>
          <p:cNvPr id="836" name="Google Shape;836;p29"/>
          <p:cNvGrpSpPr/>
          <p:nvPr/>
        </p:nvGrpSpPr>
        <p:grpSpPr>
          <a:xfrm>
            <a:off x="434484" y="2103735"/>
            <a:ext cx="4332588" cy="4495057"/>
            <a:chOff x="5901071" y="3095975"/>
            <a:chExt cx="2944965" cy="3565376"/>
          </a:xfrm>
        </p:grpSpPr>
        <p:sp>
          <p:nvSpPr>
            <p:cNvPr id="837" name="Google Shape;837;p29"/>
            <p:cNvSpPr/>
            <p:nvPr/>
          </p:nvSpPr>
          <p:spPr>
            <a:xfrm rot="-10128560" flipH="1">
              <a:off x="7653063" y="5484186"/>
              <a:ext cx="1113615" cy="754266"/>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8" name="Google Shape;838;p29"/>
            <p:cNvSpPr/>
            <p:nvPr/>
          </p:nvSpPr>
          <p:spPr>
            <a:xfrm rot="195269">
              <a:off x="6224311" y="4467901"/>
              <a:ext cx="412195" cy="1733501"/>
            </a:xfrm>
            <a:custGeom>
              <a:avLst/>
              <a:gdLst/>
              <a:ahLst/>
              <a:cxnLst/>
              <a:rect l="l" t="t" r="r" b="b"/>
              <a:pathLst>
                <a:path w="322769" h="1034716" extrusionOk="0">
                  <a:moveTo>
                    <a:pt x="86636" y="289540"/>
                  </a:moveTo>
                  <a:cubicBezTo>
                    <a:pt x="-38521" y="698505"/>
                    <a:pt x="-73423" y="797293"/>
                    <a:pt x="298309" y="1034716"/>
                  </a:cubicBezTo>
                  <a:cubicBezTo>
                    <a:pt x="189958" y="719490"/>
                    <a:pt x="314280" y="812532"/>
                    <a:pt x="322477" y="548639"/>
                  </a:cubicBezTo>
                  <a:cubicBezTo>
                    <a:pt x="330674" y="284746"/>
                    <a:pt x="164211" y="184484"/>
                    <a:pt x="157794" y="0"/>
                  </a:cubicBezTo>
                  <a:lnTo>
                    <a:pt x="86636" y="28954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9" name="Google Shape;839;p29"/>
            <p:cNvSpPr/>
            <p:nvPr/>
          </p:nvSpPr>
          <p:spPr>
            <a:xfrm rot="-8708733" flipH="1">
              <a:off x="7809241" y="5769613"/>
              <a:ext cx="921801" cy="69052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0" name="Google Shape;840;p29"/>
            <p:cNvSpPr/>
            <p:nvPr/>
          </p:nvSpPr>
          <p:spPr>
            <a:xfrm rot="-10219194" flipH="1">
              <a:off x="7700837" y="5657792"/>
              <a:ext cx="803331" cy="668676"/>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1" name="Google Shape;841;p29"/>
            <p:cNvSpPr/>
            <p:nvPr/>
          </p:nvSpPr>
          <p:spPr>
            <a:xfrm rot="10279350" flipH="1">
              <a:off x="7531444" y="5630967"/>
              <a:ext cx="749822" cy="646370"/>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2" name="Google Shape;842;p29"/>
            <p:cNvSpPr/>
            <p:nvPr/>
          </p:nvSpPr>
          <p:spPr>
            <a:xfrm rot="-8703179" flipH="1">
              <a:off x="7703847" y="5933826"/>
              <a:ext cx="704490" cy="48168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3" name="Google Shape;843;p29"/>
            <p:cNvSpPr/>
            <p:nvPr/>
          </p:nvSpPr>
          <p:spPr>
            <a:xfrm rot="344999" flipH="1">
              <a:off x="6155279" y="5197898"/>
              <a:ext cx="1704453" cy="1317704"/>
            </a:xfrm>
            <a:custGeom>
              <a:avLst/>
              <a:gdLst/>
              <a:ahLst/>
              <a:cxnLst/>
              <a:rect l="l" t="t" r="r" b="b"/>
              <a:pathLst>
                <a:path w="2355385" h="1820936" extrusionOk="0">
                  <a:moveTo>
                    <a:pt x="456557" y="990052"/>
                  </a:move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ubicBezTo>
                    <a:pt x="1816543" y="83805"/>
                    <a:pt x="1824289" y="154677"/>
                    <a:pt x="1830596" y="214803"/>
                  </a:cubicBezTo>
                  <a:lnTo>
                    <a:pt x="1832248" y="230975"/>
                  </a:lnTo>
                  <a:lnTo>
                    <a:pt x="1834676" y="203072"/>
                  </a:lnTo>
                  <a:cubicBezTo>
                    <a:pt x="1844233" y="312896"/>
                    <a:pt x="1822181" y="686231"/>
                    <a:pt x="1904896" y="874268"/>
                  </a:cubicBezTo>
                  <a:cubicBezTo>
                    <a:pt x="1987611" y="1062305"/>
                    <a:pt x="2267667" y="1187592"/>
                    <a:pt x="2330965" y="1331295"/>
                  </a:cubicBez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99906" y="1371954"/>
                  </a:cubicBez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4" name="Google Shape;844;p29"/>
            <p:cNvSpPr/>
            <p:nvPr/>
          </p:nvSpPr>
          <p:spPr>
            <a:xfrm rot="-237528" flipH="1">
              <a:off x="7065147" y="5747077"/>
              <a:ext cx="427686" cy="740296"/>
            </a:xfrm>
            <a:custGeom>
              <a:avLst/>
              <a:gdLst/>
              <a:ahLst/>
              <a:cxnLst/>
              <a:rect l="l" t="t" r="r" b="b"/>
              <a:pathLst>
                <a:path w="590541" h="1022187" extrusionOk="0">
                  <a:moveTo>
                    <a:pt x="0" y="221381"/>
                  </a:moveTo>
                  <a:lnTo>
                    <a:pt x="134753" y="707457"/>
                  </a:lnTo>
                  <a:lnTo>
                    <a:pt x="202130" y="991402"/>
                  </a:lnTo>
                  <a:cubicBezTo>
                    <a:pt x="417094" y="1055571"/>
                    <a:pt x="424148" y="1020924"/>
                    <a:pt x="581361" y="873337"/>
                  </a:cubicBezTo>
                  <a:cubicBezTo>
                    <a:pt x="584672" y="685205"/>
                    <a:pt x="611831" y="790160"/>
                    <a:pt x="553452" y="356135"/>
                  </a:cubicBez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5" name="Google Shape;845;p29"/>
            <p:cNvSpPr/>
            <p:nvPr/>
          </p:nvSpPr>
          <p:spPr>
            <a:xfrm rot="925725">
              <a:off x="6560144" y="5713092"/>
              <a:ext cx="447999" cy="741748"/>
            </a:xfrm>
            <a:custGeom>
              <a:avLst/>
              <a:gdLst/>
              <a:ahLst/>
              <a:cxnLst/>
              <a:rect l="l" t="t" r="r" b="b"/>
              <a:pathLst>
                <a:path w="619146" h="1025114" extrusionOk="0">
                  <a:moveTo>
                    <a:pt x="0" y="221381"/>
                  </a:moveTo>
                  <a:lnTo>
                    <a:pt x="134753" y="707457"/>
                  </a:lnTo>
                  <a:lnTo>
                    <a:pt x="202130" y="991402"/>
                  </a:lnTo>
                  <a:cubicBezTo>
                    <a:pt x="417094" y="1055571"/>
                    <a:pt x="461933" y="1032418"/>
                    <a:pt x="619146" y="884831"/>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6" name="Google Shape;846;p29"/>
            <p:cNvSpPr/>
            <p:nvPr/>
          </p:nvSpPr>
          <p:spPr>
            <a:xfrm rot="-3067816" flipH="1">
              <a:off x="6271270" y="5928686"/>
              <a:ext cx="204605" cy="398807"/>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7" name="Google Shape;847;p29"/>
            <p:cNvSpPr/>
            <p:nvPr/>
          </p:nvSpPr>
          <p:spPr>
            <a:xfrm rot="-3067816" flipH="1">
              <a:off x="7474428" y="6073567"/>
              <a:ext cx="204605" cy="384049"/>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8" name="Google Shape;848;p29"/>
            <p:cNvSpPr/>
            <p:nvPr/>
          </p:nvSpPr>
          <p:spPr>
            <a:xfrm rot="-10395265" flipH="1">
              <a:off x="7056535" y="6307282"/>
              <a:ext cx="316132" cy="212838"/>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9" name="Google Shape;849;p29"/>
            <p:cNvSpPr/>
            <p:nvPr/>
          </p:nvSpPr>
          <p:spPr>
            <a:xfrm rot="377122" flipH="1">
              <a:off x="7280758" y="6193280"/>
              <a:ext cx="380890" cy="420413"/>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0" name="Google Shape;850;p29"/>
            <p:cNvSpPr/>
            <p:nvPr/>
          </p:nvSpPr>
          <p:spPr>
            <a:xfrm rot="-10393823" flipH="1">
              <a:off x="6605496" y="6278690"/>
              <a:ext cx="330492" cy="212838"/>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1" name="Google Shape;851;p29"/>
            <p:cNvSpPr/>
            <p:nvPr/>
          </p:nvSpPr>
          <p:spPr>
            <a:xfrm rot="222578" flipH="1">
              <a:off x="6071311" y="6041384"/>
              <a:ext cx="394126" cy="420568"/>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2" name="Google Shape;852;p29"/>
            <p:cNvSpPr/>
            <p:nvPr/>
          </p:nvSpPr>
          <p:spPr>
            <a:xfrm rot="-6189551" flipH="1">
              <a:off x="7387427" y="6150844"/>
              <a:ext cx="133095" cy="307383"/>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3" name="Google Shape;853;p29"/>
            <p:cNvSpPr/>
            <p:nvPr/>
          </p:nvSpPr>
          <p:spPr>
            <a:xfrm rot="-6185743" flipH="1">
              <a:off x="6194911" y="6002472"/>
              <a:ext cx="101951" cy="281479"/>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4" name="Google Shape;854;p29"/>
            <p:cNvSpPr/>
            <p:nvPr/>
          </p:nvSpPr>
          <p:spPr>
            <a:xfrm rot="1488046">
              <a:off x="6188843" y="4360619"/>
              <a:ext cx="660232" cy="1510116"/>
            </a:xfrm>
            <a:custGeom>
              <a:avLst/>
              <a:gdLst/>
              <a:ahLst/>
              <a:cxnLst/>
              <a:rect l="l" t="t" r="r" b="b"/>
              <a:pathLst>
                <a:path w="422815" h="990562" extrusionOk="0">
                  <a:moveTo>
                    <a:pt x="0" y="292730"/>
                  </a:moveTo>
                  <a:cubicBezTo>
                    <a:pt x="201112" y="698595"/>
                    <a:pt x="47915" y="753139"/>
                    <a:pt x="419647" y="990562"/>
                  </a:cubicBezTo>
                  <a:cubicBezTo>
                    <a:pt x="311296" y="675336"/>
                    <a:pt x="395484" y="575996"/>
                    <a:pt x="420754" y="379409"/>
                  </a:cubicBezTo>
                  <a:cubicBezTo>
                    <a:pt x="446024" y="182822"/>
                    <a:pt x="233857" y="-84544"/>
                    <a:pt x="65045" y="25792"/>
                  </a:cubicBezTo>
                  <a:lnTo>
                    <a:pt x="0" y="29273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5" name="Google Shape;855;p29"/>
            <p:cNvSpPr/>
            <p:nvPr/>
          </p:nvSpPr>
          <p:spPr>
            <a:xfrm rot="-839098">
              <a:off x="6919119" y="3642013"/>
              <a:ext cx="1145971" cy="2006660"/>
            </a:xfrm>
            <a:custGeom>
              <a:avLst/>
              <a:gdLst/>
              <a:ahLst/>
              <a:cxnLst/>
              <a:rect l="l" t="t" r="r" b="b"/>
              <a:pathLst>
                <a:path w="422815" h="990562" extrusionOk="0">
                  <a:moveTo>
                    <a:pt x="0" y="292730"/>
                  </a:moveTo>
                  <a:cubicBezTo>
                    <a:pt x="201112" y="698595"/>
                    <a:pt x="47915" y="753139"/>
                    <a:pt x="419647" y="990562"/>
                  </a:cubicBezTo>
                  <a:cubicBezTo>
                    <a:pt x="311296" y="675336"/>
                    <a:pt x="395484" y="575996"/>
                    <a:pt x="420754" y="379409"/>
                  </a:cubicBezTo>
                  <a:cubicBezTo>
                    <a:pt x="446024" y="182822"/>
                    <a:pt x="233857" y="-84544"/>
                    <a:pt x="65045" y="25792"/>
                  </a:cubicBezTo>
                  <a:lnTo>
                    <a:pt x="0" y="29273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6" name="Google Shape;856;p29"/>
            <p:cNvSpPr/>
            <p:nvPr/>
          </p:nvSpPr>
          <p:spPr>
            <a:xfrm rot="-202384">
              <a:off x="7362732" y="4117099"/>
              <a:ext cx="566107" cy="1733653"/>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7" name="Google Shape;857;p29"/>
            <p:cNvSpPr/>
            <p:nvPr/>
          </p:nvSpPr>
          <p:spPr>
            <a:xfrm rot="1026164">
              <a:off x="7508963" y="4102521"/>
              <a:ext cx="723026" cy="143610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8" name="Google Shape;858;p29"/>
            <p:cNvSpPr/>
            <p:nvPr/>
          </p:nvSpPr>
          <p:spPr>
            <a:xfrm rot="202384" flipH="1">
              <a:off x="6339047" y="4074558"/>
              <a:ext cx="566107" cy="1733653"/>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9" name="Google Shape;859;p29"/>
            <p:cNvSpPr/>
            <p:nvPr/>
          </p:nvSpPr>
          <p:spPr>
            <a:xfrm rot="-486248" flipH="1">
              <a:off x="6212996" y="3861498"/>
              <a:ext cx="691313" cy="124503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0" name="Google Shape;860;p29"/>
            <p:cNvSpPr/>
            <p:nvPr/>
          </p:nvSpPr>
          <p:spPr>
            <a:xfrm rot="-557815">
              <a:off x="7580737" y="3749846"/>
              <a:ext cx="261576" cy="43383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1" name="Google Shape;861;p29"/>
            <p:cNvSpPr/>
            <p:nvPr/>
          </p:nvSpPr>
          <p:spPr>
            <a:xfrm rot="-36185" flipH="1">
              <a:off x="6473515" y="3821187"/>
              <a:ext cx="261829" cy="43425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2" name="Google Shape;862;p29"/>
            <p:cNvSpPr/>
            <p:nvPr/>
          </p:nvSpPr>
          <p:spPr>
            <a:xfrm rot="-37365" flipH="1">
              <a:off x="6552437" y="3802447"/>
              <a:ext cx="1299565" cy="1637109"/>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3" name="Google Shape;863;p29"/>
            <p:cNvSpPr/>
            <p:nvPr/>
          </p:nvSpPr>
          <p:spPr>
            <a:xfrm rot="-36185" flipH="1">
              <a:off x="7067936" y="3756921"/>
              <a:ext cx="575495" cy="617254"/>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4" name="Google Shape;864;p29"/>
            <p:cNvSpPr/>
            <p:nvPr/>
          </p:nvSpPr>
          <p:spPr>
            <a:xfrm rot="-626249" flipH="1">
              <a:off x="7587804" y="3970444"/>
              <a:ext cx="453093" cy="656952"/>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5" name="Google Shape;865;p29"/>
            <p:cNvSpPr/>
            <p:nvPr/>
          </p:nvSpPr>
          <p:spPr>
            <a:xfrm rot="-5631928" flipH="1">
              <a:off x="7207371" y="4624981"/>
              <a:ext cx="44501" cy="578939"/>
            </a:xfrm>
            <a:prstGeom prst="moon">
              <a:avLst>
                <a:gd name="adj" fmla="val 50000"/>
              </a:avLst>
            </a:pr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6" name="Google Shape;866;p29"/>
            <p:cNvSpPr/>
            <p:nvPr/>
          </p:nvSpPr>
          <p:spPr>
            <a:xfrm rot="8266371">
              <a:off x="6612322" y="3868014"/>
              <a:ext cx="74546" cy="288659"/>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7" name="Google Shape;867;p29"/>
            <p:cNvSpPr/>
            <p:nvPr/>
          </p:nvSpPr>
          <p:spPr>
            <a:xfrm rot="1680291">
              <a:off x="7626712" y="3797560"/>
              <a:ext cx="74753" cy="288547"/>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8" name="Google Shape;868;p29"/>
            <p:cNvSpPr/>
            <p:nvPr/>
          </p:nvSpPr>
          <p:spPr>
            <a:xfrm rot="2301081" flipH="1">
              <a:off x="6693050" y="3674464"/>
              <a:ext cx="452619" cy="666211"/>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9" name="Google Shape;869;p29"/>
            <p:cNvSpPr/>
            <p:nvPr/>
          </p:nvSpPr>
          <p:spPr>
            <a:xfrm rot="-36185" flipH="1">
              <a:off x="7255217" y="3706755"/>
              <a:ext cx="601661" cy="625709"/>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0" name="Google Shape;870;p29"/>
            <p:cNvSpPr/>
            <p:nvPr/>
          </p:nvSpPr>
          <p:spPr>
            <a:xfrm rot="237733" flipH="1">
              <a:off x="6908843" y="3721684"/>
              <a:ext cx="466910" cy="650106"/>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1" name="Google Shape;871;p29"/>
            <p:cNvSpPr/>
            <p:nvPr/>
          </p:nvSpPr>
          <p:spPr>
            <a:xfrm rot="10634675" flipH="1">
              <a:off x="6974737" y="3664935"/>
              <a:ext cx="383794" cy="226904"/>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2" name="Google Shape;872;p29"/>
            <p:cNvSpPr/>
            <p:nvPr/>
          </p:nvSpPr>
          <p:spPr>
            <a:xfrm rot="10634901" flipH="1">
              <a:off x="7017091" y="3516467"/>
              <a:ext cx="287716" cy="190015"/>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3" name="Google Shape;873;p29"/>
            <p:cNvSpPr/>
            <p:nvPr/>
          </p:nvSpPr>
          <p:spPr>
            <a:xfrm rot="10634441" flipH="1">
              <a:off x="7028632" y="3382158"/>
              <a:ext cx="238929" cy="16214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4" name="Google Shape;874;p29"/>
            <p:cNvSpPr/>
            <p:nvPr/>
          </p:nvSpPr>
          <p:spPr>
            <a:xfrm rot="10634645" flipH="1">
              <a:off x="7053375" y="3243956"/>
              <a:ext cx="183591" cy="15988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5" name="Google Shape;875;p29"/>
            <p:cNvSpPr/>
            <p:nvPr/>
          </p:nvSpPr>
          <p:spPr>
            <a:xfrm rot="10634714" flipH="1">
              <a:off x="7071048" y="3099128"/>
              <a:ext cx="135094" cy="160992"/>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76" name="Google Shape;876;p29"/>
            <p:cNvGrpSpPr/>
            <p:nvPr/>
          </p:nvGrpSpPr>
          <p:grpSpPr>
            <a:xfrm rot="202016" flipH="1">
              <a:off x="7366441" y="4465024"/>
              <a:ext cx="349142" cy="265831"/>
              <a:chOff x="2750132" y="2551185"/>
              <a:chExt cx="490555" cy="373500"/>
            </a:xfrm>
          </p:grpSpPr>
          <p:sp>
            <p:nvSpPr>
              <p:cNvPr id="877" name="Google Shape;877;p29"/>
              <p:cNvSpPr/>
              <p:nvPr/>
            </p:nvSpPr>
            <p:spPr>
              <a:xfrm rot="-2327883">
                <a:off x="2861947" y="2568611"/>
                <a:ext cx="174759" cy="338648"/>
              </a:xfrm>
              <a:prstGeom prst="moon">
                <a:avLst>
                  <a:gd name="adj" fmla="val 13149"/>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8" name="Google Shape;878;p29"/>
              <p:cNvSpPr/>
              <p:nvPr/>
            </p:nvSpPr>
            <p:spPr>
              <a:xfrm rot="5600384" flipH="1">
                <a:off x="2987691" y="2617091"/>
                <a:ext cx="113292" cy="386721"/>
              </a:xfrm>
              <a:prstGeom prst="moon">
                <a:avLst>
                  <a:gd name="adj" fmla="val 45297"/>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29"/>
              <p:cNvSpPr/>
              <p:nvPr/>
            </p:nvSpPr>
            <p:spPr>
              <a:xfrm rot="-4253141">
                <a:off x="2785445" y="2626371"/>
                <a:ext cx="131217" cy="16814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29"/>
            <p:cNvSpPr/>
            <p:nvPr/>
          </p:nvSpPr>
          <p:spPr>
            <a:xfrm rot="6467901" flipH="1">
              <a:off x="7627597" y="4553485"/>
              <a:ext cx="93355" cy="11962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1" name="Google Shape;881;p29"/>
            <p:cNvSpPr/>
            <p:nvPr/>
          </p:nvSpPr>
          <p:spPr>
            <a:xfrm rot="8202589" flipH="1">
              <a:off x="7611107" y="4597498"/>
              <a:ext cx="93277" cy="11952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2" name="Google Shape;882;p29"/>
            <p:cNvSpPr/>
            <p:nvPr/>
          </p:nvSpPr>
          <p:spPr>
            <a:xfrm rot="9444672" flipH="1">
              <a:off x="7584535" y="4641833"/>
              <a:ext cx="93076" cy="119270"/>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83" name="Google Shape;883;p29"/>
            <p:cNvGrpSpPr/>
            <p:nvPr/>
          </p:nvGrpSpPr>
          <p:grpSpPr>
            <a:xfrm>
              <a:off x="6707485" y="4448991"/>
              <a:ext cx="386861" cy="319137"/>
              <a:chOff x="4626706" y="3513644"/>
              <a:chExt cx="958764" cy="790923"/>
            </a:xfrm>
          </p:grpSpPr>
          <p:grpSp>
            <p:nvGrpSpPr>
              <p:cNvPr id="884" name="Google Shape;884;p29"/>
              <p:cNvGrpSpPr/>
              <p:nvPr/>
            </p:nvGrpSpPr>
            <p:grpSpPr>
              <a:xfrm rot="-201793">
                <a:off x="4701430" y="3538463"/>
                <a:ext cx="865457" cy="658943"/>
                <a:chOff x="2750132" y="2551185"/>
                <a:chExt cx="490555" cy="373500"/>
              </a:xfrm>
            </p:grpSpPr>
            <p:sp>
              <p:nvSpPr>
                <p:cNvPr id="885" name="Google Shape;885;p29"/>
                <p:cNvSpPr/>
                <p:nvPr/>
              </p:nvSpPr>
              <p:spPr>
                <a:xfrm rot="-2327883">
                  <a:off x="2861947" y="2568611"/>
                  <a:ext cx="174759" cy="338648"/>
                </a:xfrm>
                <a:prstGeom prst="moon">
                  <a:avLst>
                    <a:gd name="adj" fmla="val 13149"/>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6" name="Google Shape;886;p29"/>
                <p:cNvSpPr/>
                <p:nvPr/>
              </p:nvSpPr>
              <p:spPr>
                <a:xfrm rot="5600384" flipH="1">
                  <a:off x="2987691" y="2617091"/>
                  <a:ext cx="113292" cy="386721"/>
                </a:xfrm>
                <a:prstGeom prst="moon">
                  <a:avLst>
                    <a:gd name="adj" fmla="val 45297"/>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7" name="Google Shape;887;p29"/>
                <p:cNvSpPr/>
                <p:nvPr/>
              </p:nvSpPr>
              <p:spPr>
                <a:xfrm rot="-4253141">
                  <a:off x="2785445" y="2626371"/>
                  <a:ext cx="131217" cy="16814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8" name="Google Shape;888;p29"/>
              <p:cNvSpPr/>
              <p:nvPr/>
            </p:nvSpPr>
            <p:spPr>
              <a:xfrm rot="-6475266">
                <a:off x="4687652" y="3756882"/>
                <a:ext cx="231309" cy="29640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9" name="Google Shape;889;p29"/>
              <p:cNvSpPr/>
              <p:nvPr/>
            </p:nvSpPr>
            <p:spPr>
              <a:xfrm rot="-8196425">
                <a:off x="4729233" y="3865599"/>
                <a:ext cx="231556" cy="296723"/>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0" name="Google Shape;890;p29"/>
              <p:cNvSpPr/>
              <p:nvPr/>
            </p:nvSpPr>
            <p:spPr>
              <a:xfrm rot="-9439435">
                <a:off x="4795174" y="3974880"/>
                <a:ext cx="231415" cy="296541"/>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91" name="Google Shape;891;p29"/>
            <p:cNvSpPr/>
            <p:nvPr/>
          </p:nvSpPr>
          <p:spPr>
            <a:xfrm rot="-240011" flipH="1">
              <a:off x="6609115" y="4821027"/>
              <a:ext cx="1263300" cy="619832"/>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2" name="Google Shape;892;p29"/>
            <p:cNvSpPr/>
            <p:nvPr/>
          </p:nvSpPr>
          <p:spPr>
            <a:xfrm rot="-241175" flipH="1">
              <a:off x="7464187" y="5047164"/>
              <a:ext cx="55637" cy="90220"/>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3" name="Google Shape;893;p29"/>
            <p:cNvSpPr/>
            <p:nvPr/>
          </p:nvSpPr>
          <p:spPr>
            <a:xfrm rot="-241175" flipH="1">
              <a:off x="6993884" y="5096234"/>
              <a:ext cx="55637" cy="90520"/>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4" name="Google Shape;894;p29"/>
            <p:cNvSpPr/>
            <p:nvPr/>
          </p:nvSpPr>
          <p:spPr>
            <a:xfrm rot="-5847634" flipH="1">
              <a:off x="7202773" y="4639470"/>
              <a:ext cx="76245" cy="540858"/>
            </a:xfrm>
            <a:prstGeom prst="moon">
              <a:avLst>
                <a:gd name="adj" fmla="val 22412"/>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5" name="Google Shape;895;p29"/>
            <p:cNvSpPr/>
            <p:nvPr/>
          </p:nvSpPr>
          <p:spPr>
            <a:xfrm flipH="1">
              <a:off x="7588280" y="4897710"/>
              <a:ext cx="202500" cy="2025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6" name="Google Shape;896;p29"/>
            <p:cNvSpPr/>
            <p:nvPr/>
          </p:nvSpPr>
          <p:spPr>
            <a:xfrm flipH="1">
              <a:off x="6712955" y="5031681"/>
              <a:ext cx="202500" cy="202500"/>
            </a:xfrm>
            <a:prstGeom prst="ellipse">
              <a:avLst/>
            </a:prstGeom>
            <a:gradFill>
              <a:gsLst>
                <a:gs pos="0">
                  <a:srgbClr val="E6B1AF">
                    <a:alpha val="62745"/>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69" name="Picture 68">
            <a:extLst>
              <a:ext uri="{FF2B5EF4-FFF2-40B4-BE49-F238E27FC236}">
                <a16:creationId xmlns:a16="http://schemas.microsoft.com/office/drawing/2014/main" id="{961B71AF-6191-4B31-96A4-DDC02291B8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5511" y="4891282"/>
            <a:ext cx="1602293" cy="1815364"/>
          </a:xfrm>
          <a:prstGeom prst="rect">
            <a:avLst/>
          </a:prstGeom>
          <a:ln>
            <a:noFill/>
          </a:ln>
          <a:effectLst>
            <a:outerShdw blurRad="292100" dist="139700" dir="2700000" algn="tl" rotWithShape="0">
              <a:srgbClr val="333333">
                <a:alpha val="65000"/>
              </a:srgbClr>
            </a:outerShdw>
          </a:effectLst>
        </p:spPr>
      </p:pic>
      <p:pic>
        <p:nvPicPr>
          <p:cNvPr id="70" name="Picture 69">
            <a:extLst>
              <a:ext uri="{FF2B5EF4-FFF2-40B4-BE49-F238E27FC236}">
                <a16:creationId xmlns:a16="http://schemas.microsoft.com/office/drawing/2014/main" id="{A440C9AD-9EF0-42CA-B931-AA124352AC6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57500" y1="13333" x2="78056" y2="22778"/>
                        <a14:foregroundMark x1="18611" y1="19444" x2="18611" y2="26667"/>
                        <a14:foregroundMark x1="17500" y1="16389" x2="27500" y2="21944"/>
                        <a14:foregroundMark x1="26944" y1="21944" x2="13611" y2="30000"/>
                      </a14:backgroundRemoval>
                    </a14:imgEffect>
                  </a14:imgLayer>
                </a14:imgProps>
              </a:ext>
              <a:ext uri="{28A0092B-C50C-407E-A947-70E740481C1C}">
                <a14:useLocalDpi xmlns:a14="http://schemas.microsoft.com/office/drawing/2010/main" val="0"/>
              </a:ext>
            </a:extLst>
          </a:blip>
          <a:stretch>
            <a:fillRect/>
          </a:stretch>
        </p:blipFill>
        <p:spPr>
          <a:xfrm>
            <a:off x="6743613" y="3170153"/>
            <a:ext cx="3995261" cy="3995261"/>
          </a:xfrm>
          <a:prstGeom prst="rect">
            <a:avLst/>
          </a:prstGeom>
          <a:ln>
            <a:noFill/>
          </a:ln>
          <a:effectLst>
            <a:outerShdw blurRad="292100" dist="139700" dir="2700000" algn="tl" rotWithShape="0">
              <a:srgbClr val="333333">
                <a:alpha val="65000"/>
              </a:srgbClr>
            </a:outerShdw>
          </a:effectLst>
        </p:spPr>
      </p:pic>
      <p:sp>
        <p:nvSpPr>
          <p:cNvPr id="75" name="Google Shape;276;p7">
            <a:extLst>
              <a:ext uri="{FF2B5EF4-FFF2-40B4-BE49-F238E27FC236}">
                <a16:creationId xmlns:a16="http://schemas.microsoft.com/office/drawing/2014/main" id="{B9E8FFB1-2EA6-4F0A-995C-18CD1B406CD3}"/>
              </a:ext>
            </a:extLst>
          </p:cNvPr>
          <p:cNvSpPr/>
          <p:nvPr/>
        </p:nvSpPr>
        <p:spPr>
          <a:xfrm rot="21261441">
            <a:off x="9210333" y="882783"/>
            <a:ext cx="1680439" cy="1475829"/>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 name="Google Shape;277;p7">
            <a:extLst>
              <a:ext uri="{FF2B5EF4-FFF2-40B4-BE49-F238E27FC236}">
                <a16:creationId xmlns:a16="http://schemas.microsoft.com/office/drawing/2014/main" id="{ED4D0128-6DAC-4574-9997-BB7B2E9BF5C9}"/>
              </a:ext>
            </a:extLst>
          </p:cNvPr>
          <p:cNvSpPr/>
          <p:nvPr/>
        </p:nvSpPr>
        <p:spPr>
          <a:xfrm rot="583655">
            <a:off x="11377785" y="1945754"/>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 name="Google Shape;278;p7">
            <a:extLst>
              <a:ext uri="{FF2B5EF4-FFF2-40B4-BE49-F238E27FC236}">
                <a16:creationId xmlns:a16="http://schemas.microsoft.com/office/drawing/2014/main" id="{AA5DFFA8-FE68-4FE5-BABE-FF428BCEF621}"/>
              </a:ext>
            </a:extLst>
          </p:cNvPr>
          <p:cNvSpPr/>
          <p:nvPr/>
        </p:nvSpPr>
        <p:spPr>
          <a:xfrm rot="583655">
            <a:off x="11650095" y="2544671"/>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8" name="Google Shape;279;p7">
            <a:extLst>
              <a:ext uri="{FF2B5EF4-FFF2-40B4-BE49-F238E27FC236}">
                <a16:creationId xmlns:a16="http://schemas.microsoft.com/office/drawing/2014/main" id="{5D38BC91-7551-47AF-8CAA-9DFDD43B44A8}"/>
              </a:ext>
            </a:extLst>
          </p:cNvPr>
          <p:cNvSpPr/>
          <p:nvPr/>
        </p:nvSpPr>
        <p:spPr>
          <a:xfrm rot="20751031">
            <a:off x="10802392" y="2432894"/>
            <a:ext cx="614460" cy="540583"/>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E8BABBA-9FB0-D8F3-74B5-A71B625E870C}"/>
              </a:ext>
            </a:extLst>
          </p:cNvPr>
          <p:cNvPicPr>
            <a:picLocks noChangeAspect="1"/>
          </p:cNvPicPr>
          <p:nvPr/>
        </p:nvPicPr>
        <p:blipFill>
          <a:blip r:embed="rId6"/>
          <a:stretch>
            <a:fillRect/>
          </a:stretch>
        </p:blipFill>
        <p:spPr>
          <a:xfrm>
            <a:off x="395819" y="330885"/>
            <a:ext cx="11357832" cy="3261643"/>
          </a:xfrm>
          <a:prstGeom prst="rect">
            <a:avLst/>
          </a:prstGeom>
        </p:spPr>
      </p:pic>
      <p:sp>
        <p:nvSpPr>
          <p:cNvPr id="3" name="Title 2">
            <a:extLst>
              <a:ext uri="{FF2B5EF4-FFF2-40B4-BE49-F238E27FC236}">
                <a16:creationId xmlns:a16="http://schemas.microsoft.com/office/drawing/2014/main" id="{E0216A9A-04FB-E9AE-8183-CA200D97B02D}"/>
              </a:ext>
            </a:extLst>
          </p:cNvPr>
          <p:cNvSpPr>
            <a:spLocks noGrp="1"/>
          </p:cNvSpPr>
          <p:nvPr>
            <p:ph type="title"/>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hlinkClick r:id="rId2" action="ppaction://hlinksldjump"/>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540250" y="2423795"/>
            <a:ext cx="3118485" cy="2931795"/>
          </a:xfrm>
          <a:prstGeom prst="rect">
            <a:avLst/>
          </a:prstGeom>
        </p:spPr>
      </p:pic>
      <p:pic>
        <p:nvPicPr>
          <p:cNvPr id="7" name="Picture 7">
            <a:hlinkClick r:id="rId5" action="ppaction://hlinksldjump"/>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55625" y="1962785"/>
            <a:ext cx="3118485" cy="2931795"/>
          </a:xfrm>
          <a:prstGeom prst="rect">
            <a:avLst/>
          </a:prstGeom>
        </p:spPr>
      </p:pic>
      <p:pic>
        <p:nvPicPr>
          <p:cNvPr id="8" name="Picture 8">
            <a:hlinkClick r:id="rId8" action="ppaction://hlinksldjump"/>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524875" y="2143760"/>
            <a:ext cx="3110230" cy="2931795"/>
          </a:xfrm>
          <a:prstGeom prst="rect">
            <a:avLst/>
          </a:prstGeom>
        </p:spPr>
      </p:pic>
      <p:pic>
        <p:nvPicPr>
          <p:cNvPr id="3" name="Picture 2"/>
          <p:cNvPicPr>
            <a:picLocks noChangeAspect="1"/>
          </p:cNvPicPr>
          <p:nvPr/>
        </p:nvPicPr>
        <p:blipFill>
          <a:blip r:embed="rId11"/>
          <a:stretch>
            <a:fillRect/>
          </a:stretch>
        </p:blipFill>
        <p:spPr>
          <a:xfrm>
            <a:off x="2259965" y="582930"/>
            <a:ext cx="8096250" cy="1200150"/>
          </a:xfrm>
          <a:prstGeom prst="rect">
            <a:avLst/>
          </a:prstGeom>
        </p:spPr>
      </p:pic>
      <p:sp>
        <p:nvSpPr>
          <p:cNvPr id="10" name="Action Button: Forward or Next 9">
            <a:hlinkClick r:id="rId12" action="ppaction://hlinksldjump"/>
          </p:cNvPr>
          <p:cNvSpPr/>
          <p:nvPr/>
        </p:nvSpPr>
        <p:spPr>
          <a:xfrm>
            <a:off x="10692765" y="5203825"/>
            <a:ext cx="834390" cy="546100"/>
          </a:xfrm>
          <a:prstGeom prst="actionButtonForwardNex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9" name="Rounded Rectangle 8"/>
          <p:cNvSpPr/>
          <p:nvPr/>
        </p:nvSpPr>
        <p:spPr>
          <a:xfrm>
            <a:off x="-3059969" y="-611649"/>
            <a:ext cx="2852483" cy="3183256"/>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55625" y="1962785"/>
            <a:ext cx="3118485" cy="2931795"/>
          </a:xfrm>
          <a:prstGeom prst="rect">
            <a:avLst/>
          </a:prstGeom>
        </p:spPr>
      </p:pic>
      <p:pic>
        <p:nvPicPr>
          <p:cNvPr id="5" name="Picture 5"/>
          <p:cNvPicPr>
            <a:picLocks noChangeAspect="1"/>
          </p:cNvPicPr>
          <p:nvPr/>
        </p:nvPicPr>
        <p:blipFill>
          <a:blip r:embed="rId4"/>
          <a:srcRect/>
          <a:stretch>
            <a:fillRect/>
          </a:stretch>
        </p:blipFill>
        <p:spPr>
          <a:xfrm>
            <a:off x="5138238" y="967661"/>
            <a:ext cx="5127477" cy="4114800"/>
          </a:xfrm>
          <a:prstGeom prst="rect">
            <a:avLst/>
          </a:prstGeom>
        </p:spPr>
      </p:pic>
      <p:sp>
        <p:nvSpPr>
          <p:cNvPr id="9" name="Action Button: Back or Previous 8">
            <a:hlinkClick r:id="rId5" action="ppaction://hlinksldjump"/>
          </p:cNvPr>
          <p:cNvSpPr/>
          <p:nvPr/>
        </p:nvSpPr>
        <p:spPr>
          <a:xfrm>
            <a:off x="10450195" y="5248275"/>
            <a:ext cx="758190" cy="48577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2" name="Picture 1">
            <a:extLst>
              <a:ext uri="{FF2B5EF4-FFF2-40B4-BE49-F238E27FC236}">
                <a16:creationId xmlns:a16="http://schemas.microsoft.com/office/drawing/2014/main" id="{C83DF38C-33D5-5071-508A-272F8365B4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1412" y="1600200"/>
            <a:ext cx="2238619" cy="3509619"/>
          </a:xfrm>
          <a:prstGeom prst="rect">
            <a:avLst/>
          </a:prstGeom>
        </p:spPr>
      </p:pic>
      <p:sp>
        <p:nvSpPr>
          <p:cNvPr id="6" name="Rounded Rectangle 5"/>
          <p:cNvSpPr/>
          <p:nvPr/>
        </p:nvSpPr>
        <p:spPr>
          <a:xfrm>
            <a:off x="-3059969" y="-611649"/>
            <a:ext cx="2852483" cy="3183256"/>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238625" y="2678430"/>
            <a:ext cx="7151370" cy="254254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77875" y="2289175"/>
            <a:ext cx="3118485" cy="2931795"/>
          </a:xfrm>
          <a:prstGeom prst="rect">
            <a:avLst/>
          </a:prstGeom>
        </p:spPr>
      </p:pic>
      <mc:AlternateContent xmlns:mc="http://schemas.openxmlformats.org/markup-compatibility/2006" xmlns:a14="http://schemas.microsoft.com/office/drawing/2010/main">
        <mc:Choice Requires="a14">
          <p:sp>
            <p:nvSpPr>
              <p:cNvPr id="100" name="Text Box 99"/>
              <p:cNvSpPr txBox="1"/>
              <p:nvPr/>
            </p:nvSpPr>
            <p:spPr>
              <a:xfrm>
                <a:off x="1956435" y="175260"/>
                <a:ext cx="8249920" cy="171944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Tính </a:t>
                </a:r>
                <a:r>
                  <a:rPr kumimoji="0" lang="en-US" sz="35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r>
                  <a:rPr kumimoji="0" 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trị</a:t>
                </a:r>
                <a:r>
                  <a:rPr kumimoji="0" 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5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r>
                  <a:rPr kumimoji="0" 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en-US" sz="3600" b="1" i="1" smtClean="0">
                              <a:solidFill>
                                <a:srgbClr val="002060"/>
                              </a:solidFill>
                              <a:latin typeface="Cambria Math" panose="02040503050406030204" pitchFamily="18" charset="0"/>
                              <a:cs typeface="Times New Roman" panose="02020603050405020304" pitchFamily="18" charset="0"/>
                            </a:rPr>
                          </m:ctrlPr>
                        </m:fPr>
                        <m:num>
                          <m:r>
                            <a:rPr lang="en-US" altLang="en-US" sz="3600" b="1" i="1" smtClean="0">
                              <a:solidFill>
                                <a:srgbClr val="002060"/>
                              </a:solidFill>
                              <a:latin typeface="Cambria Math" panose="02040503050406030204" pitchFamily="18" charset="0"/>
                              <a:cs typeface="Times New Roman" panose="02020603050405020304" pitchFamily="18" charset="0"/>
                            </a:rPr>
                            <m:t>𝟒</m:t>
                          </m:r>
                        </m:num>
                        <m:den>
                          <m:r>
                            <a:rPr lang="en-US" altLang="en-US" sz="3600" b="1" i="1" smtClean="0">
                              <a:solidFill>
                                <a:srgbClr val="002060"/>
                              </a:solidFill>
                              <a:latin typeface="Cambria Math" panose="02040503050406030204" pitchFamily="18" charset="0"/>
                              <a:cs typeface="Times New Roman" panose="02020603050405020304" pitchFamily="18" charset="0"/>
                            </a:rPr>
                            <m:t>𝟓</m:t>
                          </m:r>
                        </m:den>
                      </m:f>
                      <m:r>
                        <a:rPr lang="en-US" altLang="en-US" sz="3600" b="1" i="1" smtClean="0">
                          <a:solidFill>
                            <a:srgbClr val="002060"/>
                          </a:solidFill>
                          <a:latin typeface="Cambria Math" panose="02040503050406030204" pitchFamily="18" charset="0"/>
                          <a:cs typeface="Times New Roman" panose="02020603050405020304" pitchFamily="18" charset="0"/>
                        </a:rPr>
                        <m:t>+</m:t>
                      </m:r>
                      <m:f>
                        <m:fPr>
                          <m:ctrlPr>
                            <a:rPr lang="en-US" altLang="en-US" sz="3600" b="1" i="1" smtClean="0">
                              <a:solidFill>
                                <a:srgbClr val="002060"/>
                              </a:solidFill>
                              <a:latin typeface="Cambria Math" panose="02040503050406030204" pitchFamily="18" charset="0"/>
                              <a:cs typeface="Times New Roman" panose="02020603050405020304" pitchFamily="18" charset="0"/>
                            </a:rPr>
                          </m:ctrlPr>
                        </m:fPr>
                        <m:num>
                          <m:r>
                            <a:rPr lang="en-US" altLang="en-US" sz="3600" b="1" i="1" smtClean="0">
                              <a:solidFill>
                                <a:srgbClr val="002060"/>
                              </a:solidFill>
                              <a:latin typeface="Cambria Math" panose="02040503050406030204" pitchFamily="18" charset="0"/>
                              <a:cs typeface="Times New Roman" panose="02020603050405020304" pitchFamily="18" charset="0"/>
                            </a:rPr>
                            <m:t>𝟗</m:t>
                          </m:r>
                        </m:num>
                        <m:den>
                          <m:r>
                            <a:rPr lang="en-US" altLang="en-US" sz="3600" b="1" i="1" smtClean="0">
                              <a:solidFill>
                                <a:srgbClr val="002060"/>
                              </a:solidFill>
                              <a:latin typeface="Cambria Math" panose="02040503050406030204" pitchFamily="18" charset="0"/>
                              <a:cs typeface="Times New Roman" panose="02020603050405020304" pitchFamily="18" charset="0"/>
                            </a:rPr>
                            <m:t>𝟏𝟎</m:t>
                          </m:r>
                        </m:den>
                      </m:f>
                      <m:r>
                        <a:rPr lang="en-US" altLang="en-US" sz="3600" b="1" i="1" smtClean="0">
                          <a:solidFill>
                            <a:srgbClr val="002060"/>
                          </a:solidFill>
                          <a:latin typeface="Cambria Math" panose="02040503050406030204" pitchFamily="18" charset="0"/>
                          <a:cs typeface="Times New Roman" panose="02020603050405020304" pitchFamily="18" charset="0"/>
                        </a:rPr>
                        <m:t>−</m:t>
                      </m:r>
                      <m:f>
                        <m:fPr>
                          <m:ctrlPr>
                            <a:rPr lang="en-US" altLang="en-US" sz="3600" b="1" i="1" smtClean="0">
                              <a:solidFill>
                                <a:srgbClr val="002060"/>
                              </a:solidFill>
                              <a:latin typeface="Cambria Math" panose="02040503050406030204" pitchFamily="18" charset="0"/>
                              <a:cs typeface="Times New Roman" panose="02020603050405020304" pitchFamily="18" charset="0"/>
                            </a:rPr>
                          </m:ctrlPr>
                        </m:fPr>
                        <m:num>
                          <m:r>
                            <a:rPr lang="en-US" altLang="en-US" sz="3600" b="1" i="1" smtClean="0">
                              <a:solidFill>
                                <a:srgbClr val="002060"/>
                              </a:solidFill>
                              <a:latin typeface="Cambria Math" panose="02040503050406030204" pitchFamily="18" charset="0"/>
                              <a:cs typeface="Times New Roman" panose="02020603050405020304" pitchFamily="18" charset="0"/>
                            </a:rPr>
                            <m:t>𝟑</m:t>
                          </m:r>
                        </m:num>
                        <m:den>
                          <m:r>
                            <a:rPr lang="en-US" altLang="en-US" sz="3600" b="1" i="1" smtClean="0">
                              <a:solidFill>
                                <a:srgbClr val="002060"/>
                              </a:solidFill>
                              <a:latin typeface="Cambria Math" panose="02040503050406030204" pitchFamily="18" charset="0"/>
                              <a:cs typeface="Times New Roman" panose="02020603050405020304" pitchFamily="18" charset="0"/>
                            </a:rPr>
                            <m:t>𝟓</m:t>
                          </m:r>
                        </m:den>
                      </m:f>
                      <m:r>
                        <a:rPr lang="en-US" altLang="en-US" sz="3600" b="1" i="1" smtClean="0">
                          <a:solidFill>
                            <a:srgbClr val="002060"/>
                          </a:solidFill>
                          <a:latin typeface="Cambria Math" panose="02040503050406030204" pitchFamily="18" charset="0"/>
                          <a:cs typeface="Times New Roman" panose="02020603050405020304" pitchFamily="18" charset="0"/>
                        </a:rPr>
                        <m:t>= ?</m:t>
                      </m:r>
                    </m:oMath>
                  </m:oMathPara>
                </a14:m>
                <a:endParaRPr kumimoji="0" lang="en-US" altLang="en-US" sz="35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00" name="Text Box 99"/>
              <p:cNvSpPr txBox="1">
                <a:spLocks noRot="1" noChangeAspect="1" noMove="1" noResize="1" noEditPoints="1" noAdjustHandles="1" noChangeArrowheads="1" noChangeShapeType="1" noTextEdit="1"/>
              </p:cNvSpPr>
              <p:nvPr/>
            </p:nvSpPr>
            <p:spPr>
              <a:xfrm>
                <a:off x="1956435" y="175260"/>
                <a:ext cx="8249920" cy="1719445"/>
              </a:xfrm>
              <a:prstGeom prst="rect">
                <a:avLst/>
              </a:prstGeom>
              <a:blipFill>
                <a:blip r:embed="rId6"/>
                <a:stretch>
                  <a:fillRect t="-5674"/>
                </a:stretch>
              </a:blipFill>
              <a:ln w="952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Box 7"/>
              <p:cNvSpPr txBox="1"/>
              <p:nvPr/>
            </p:nvSpPr>
            <p:spPr>
              <a:xfrm>
                <a:off x="5064760" y="3279775"/>
                <a:ext cx="517969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002060"/>
                          </a:solidFill>
                          <a:latin typeface="Cambria Math" panose="02040503050406030204" pitchFamily="18" charset="0"/>
                          <a:cs typeface="Times New Roman" panose="02020603050405020304" pitchFamily="18" charset="0"/>
                        </a:rPr>
                        <m:t>= </m:t>
                      </m:r>
                      <m:f>
                        <m:fPr>
                          <m:ctrlPr>
                            <a:rPr lang="en-US" altLang="en-US" sz="3200" b="1" i="1">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𝟖</m:t>
                          </m:r>
                        </m:num>
                        <m:den>
                          <m:r>
                            <a:rPr lang="en-US" altLang="en-US" sz="3200" b="1" i="1" smtClean="0">
                              <a:solidFill>
                                <a:srgbClr val="002060"/>
                              </a:solidFill>
                              <a:latin typeface="Cambria Math" panose="02040503050406030204" pitchFamily="18" charset="0"/>
                              <a:cs typeface="Times New Roman" panose="02020603050405020304" pitchFamily="18" charset="0"/>
                            </a:rPr>
                            <m:t>𝟏𝟎</m:t>
                          </m:r>
                        </m:den>
                      </m:f>
                      <m:r>
                        <a:rPr lang="en-US" altLang="en-US" sz="3200" b="1" i="1">
                          <a:solidFill>
                            <a:srgbClr val="002060"/>
                          </a:solidFill>
                          <a:latin typeface="Cambria Math" panose="02040503050406030204" pitchFamily="18" charset="0"/>
                          <a:cs typeface="Times New Roman" panose="02020603050405020304" pitchFamily="18" charset="0"/>
                        </a:rPr>
                        <m:t>+</m:t>
                      </m:r>
                      <m:f>
                        <m:fPr>
                          <m:ctrlPr>
                            <a:rPr lang="en-US" altLang="en-US" sz="3200" b="1" i="1">
                              <a:solidFill>
                                <a:srgbClr val="002060"/>
                              </a:solidFill>
                              <a:latin typeface="Cambria Math" panose="02040503050406030204" pitchFamily="18" charset="0"/>
                              <a:cs typeface="Times New Roman" panose="02020603050405020304" pitchFamily="18" charset="0"/>
                            </a:rPr>
                          </m:ctrlPr>
                        </m:fPr>
                        <m:num>
                          <m:r>
                            <a:rPr lang="en-US" altLang="en-US" sz="3200" b="1" i="1">
                              <a:solidFill>
                                <a:srgbClr val="002060"/>
                              </a:solidFill>
                              <a:latin typeface="Cambria Math" panose="02040503050406030204" pitchFamily="18" charset="0"/>
                              <a:cs typeface="Times New Roman" panose="02020603050405020304" pitchFamily="18" charset="0"/>
                            </a:rPr>
                            <m:t>𝟗</m:t>
                          </m:r>
                        </m:num>
                        <m:den>
                          <m:r>
                            <a:rPr lang="en-US" altLang="en-US" sz="3200" b="1" i="1">
                              <a:solidFill>
                                <a:srgbClr val="002060"/>
                              </a:solidFill>
                              <a:latin typeface="Cambria Math" panose="02040503050406030204" pitchFamily="18" charset="0"/>
                              <a:cs typeface="Times New Roman" panose="02020603050405020304" pitchFamily="18" charset="0"/>
                            </a:rPr>
                            <m:t>𝟏𝟎</m:t>
                          </m:r>
                        </m:den>
                      </m:f>
                      <m:r>
                        <a:rPr lang="en-US" altLang="en-US" sz="3200" b="1" i="1">
                          <a:solidFill>
                            <a:srgbClr val="002060"/>
                          </a:solidFill>
                          <a:latin typeface="Cambria Math" panose="02040503050406030204" pitchFamily="18" charset="0"/>
                          <a:cs typeface="Times New Roman" panose="02020603050405020304" pitchFamily="18" charset="0"/>
                        </a:rPr>
                        <m:t>−</m:t>
                      </m:r>
                      <m:f>
                        <m:fPr>
                          <m:ctrlPr>
                            <a:rPr lang="en-US" altLang="en-US" sz="3200" b="1" i="1">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𝟔</m:t>
                          </m:r>
                        </m:num>
                        <m:den>
                          <m:r>
                            <a:rPr lang="en-US" altLang="en-US" sz="3200" b="1" i="1" smtClean="0">
                              <a:solidFill>
                                <a:srgbClr val="002060"/>
                              </a:solidFill>
                              <a:latin typeface="Cambria Math" panose="02040503050406030204" pitchFamily="18" charset="0"/>
                              <a:cs typeface="Times New Roman" panose="02020603050405020304" pitchFamily="18" charset="0"/>
                            </a:rPr>
                            <m:t>𝟏𝟎</m:t>
                          </m:r>
                        </m:den>
                      </m:f>
                      <m:r>
                        <a:rPr lang="en-US" altLang="en-US" sz="3200" b="1" i="1">
                          <a:solidFill>
                            <a:srgbClr val="002060"/>
                          </a:solidFill>
                          <a:latin typeface="Cambria Math" panose="02040503050406030204" pitchFamily="18" charset="0"/>
                          <a:cs typeface="Times New Roman" panose="02020603050405020304" pitchFamily="18" charset="0"/>
                        </a:rPr>
                        <m:t>=</m:t>
                      </m:r>
                      <m:f>
                        <m:fPr>
                          <m:ctrlPr>
                            <a:rPr lang="en-US" altLang="en-US" sz="3200" b="1" i="1">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𝟏𝟏</m:t>
                          </m:r>
                        </m:num>
                        <m:den>
                          <m:r>
                            <a:rPr lang="en-US" altLang="en-US" sz="3200" b="1" i="1">
                              <a:solidFill>
                                <a:srgbClr val="002060"/>
                              </a:solidFill>
                              <a:latin typeface="Cambria Math" panose="02040503050406030204" pitchFamily="18" charset="0"/>
                              <a:cs typeface="Times New Roman" panose="02020603050405020304" pitchFamily="18" charset="0"/>
                            </a:rPr>
                            <m:t>𝟏𝟎</m:t>
                          </m:r>
                        </m:den>
                      </m:f>
                    </m:oMath>
                  </m:oMathPara>
                </a14:m>
                <a:endParaRPr kumimoji="0" lang="vi-VN" altLang="en-GB" sz="3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endParaRPr>
              </a:p>
            </p:txBody>
          </p:sp>
        </mc:Choice>
        <mc:Fallback xmlns="">
          <p:sp>
            <p:nvSpPr>
              <p:cNvPr id="8" name="Text Box 7"/>
              <p:cNvSpPr txBox="1">
                <a:spLocks noRot="1" noChangeAspect="1" noMove="1" noResize="1" noEditPoints="1" noAdjustHandles="1" noChangeArrowheads="1" noChangeShapeType="1" noTextEdit="1"/>
              </p:cNvSpPr>
              <p:nvPr/>
            </p:nvSpPr>
            <p:spPr>
              <a:xfrm>
                <a:off x="5064760" y="3279775"/>
                <a:ext cx="5179695" cy="1017523"/>
              </a:xfrm>
              <a:prstGeom prst="rect">
                <a:avLst/>
              </a:prstGeom>
              <a:blipFill>
                <a:blip r:embed="rId7"/>
                <a:stretch>
                  <a:fillRect/>
                </a:stretch>
              </a:blipFill>
            </p:spPr>
            <p:txBody>
              <a:bodyPr/>
              <a:lstStyle/>
              <a:p>
                <a:r>
                  <a:rPr lang="en-US">
                    <a:noFill/>
                  </a:rPr>
                  <a:t> </a:t>
                </a:r>
              </a:p>
            </p:txBody>
          </p:sp>
        </mc:Fallback>
      </mc:AlternateContent>
      <p:sp>
        <p:nvSpPr>
          <p:cNvPr id="10" name="Action Button: Back or Previous 9">
            <a:hlinkClick r:id="rId8" action="ppaction://hlinksldjump"/>
          </p:cNvPr>
          <p:cNvSpPr/>
          <p:nvPr/>
        </p:nvSpPr>
        <p:spPr>
          <a:xfrm>
            <a:off x="10738485" y="5324475"/>
            <a:ext cx="652145" cy="39433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9" name="Rounded Rectangle 8"/>
          <p:cNvSpPr/>
          <p:nvPr/>
        </p:nvSpPr>
        <p:spPr>
          <a:xfrm>
            <a:off x="-3059969" y="-611649"/>
            <a:ext cx="2852483" cy="3183256"/>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98475" y="1962785"/>
            <a:ext cx="3110230" cy="2931795"/>
          </a:xfrm>
          <a:prstGeom prst="rect">
            <a:avLst/>
          </a:prstGeom>
        </p:spPr>
      </p:pic>
      <mc:AlternateContent xmlns:mc="http://schemas.openxmlformats.org/markup-compatibility/2006" xmlns:a14="http://schemas.microsoft.com/office/drawing/2010/main">
        <mc:Choice Requires="a14">
          <p:sp>
            <p:nvSpPr>
              <p:cNvPr id="16" name="Text Box 15"/>
              <p:cNvSpPr txBox="1"/>
              <p:nvPr/>
            </p:nvSpPr>
            <p:spPr>
              <a:xfrm>
                <a:off x="3040380" y="393065"/>
                <a:ext cx="6414135" cy="1552413"/>
              </a:xfrm>
              <a:prstGeom prst="rect">
                <a:avLst/>
              </a:prstGeom>
              <a:noFill/>
              <a:ln w="9525">
                <a:noFill/>
              </a:ln>
            </p:spPr>
            <p:txBody>
              <a:bodyPr wrap="square">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Tính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giá</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trị</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biểu</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thức</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altLang="en-US" sz="3200" b="1" i="1" smtClean="0">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𝟐𝟔</m:t>
                          </m:r>
                        </m:num>
                        <m:den>
                          <m:r>
                            <a:rPr lang="en-US" altLang="en-US" sz="3200" b="1" i="1" smtClean="0">
                              <a:solidFill>
                                <a:srgbClr val="002060"/>
                              </a:solidFill>
                              <a:latin typeface="Cambria Math" panose="02040503050406030204" pitchFamily="18" charset="0"/>
                              <a:cs typeface="Times New Roman" panose="02020603050405020304" pitchFamily="18" charset="0"/>
                            </a:rPr>
                            <m:t>𝟏𝟓</m:t>
                          </m:r>
                        </m:den>
                      </m:f>
                      <m:r>
                        <a:rPr lang="en-US" altLang="en-US" sz="3200" b="1" i="1" smtClean="0">
                          <a:solidFill>
                            <a:srgbClr val="002060"/>
                          </a:solidFill>
                          <a:latin typeface="Cambria Math" panose="02040503050406030204" pitchFamily="18" charset="0"/>
                          <a:cs typeface="Times New Roman" panose="02020603050405020304" pitchFamily="18" charset="0"/>
                        </a:rPr>
                        <m:t>−(</m:t>
                      </m:r>
                      <m:r>
                        <a:rPr lang="en-US" altLang="en-US" sz="3200" b="1" i="1" smtClean="0">
                          <a:solidFill>
                            <a:srgbClr val="002060"/>
                          </a:solidFill>
                          <a:latin typeface="Cambria Math" panose="02040503050406030204" pitchFamily="18" charset="0"/>
                          <a:cs typeface="Times New Roman" panose="02020603050405020304" pitchFamily="18" charset="0"/>
                        </a:rPr>
                        <m:t>𝟏</m:t>
                      </m:r>
                      <m:r>
                        <a:rPr lang="en-US" altLang="en-US" sz="3200" b="1" i="1" smtClean="0">
                          <a:solidFill>
                            <a:srgbClr val="002060"/>
                          </a:solidFill>
                          <a:latin typeface="Cambria Math" panose="02040503050406030204" pitchFamily="18" charset="0"/>
                          <a:cs typeface="Times New Roman" panose="02020603050405020304" pitchFamily="18" charset="0"/>
                        </a:rPr>
                        <m:t>+</m:t>
                      </m:r>
                      <m:f>
                        <m:fPr>
                          <m:ctrlPr>
                            <a:rPr lang="en-US" altLang="en-US" sz="3200" b="1" i="1" smtClean="0">
                              <a:solidFill>
                                <a:srgbClr val="002060"/>
                              </a:solidFill>
                              <a:latin typeface="Cambria Math" panose="02040503050406030204" pitchFamily="18" charset="0"/>
                              <a:cs typeface="Times New Roman" panose="02020603050405020304" pitchFamily="18" charset="0"/>
                            </a:rPr>
                          </m:ctrlPr>
                        </m:fPr>
                        <m:num>
                          <m:r>
                            <a:rPr lang="en-US" altLang="en-US" sz="3200" b="1" i="1" smtClean="0">
                              <a:solidFill>
                                <a:srgbClr val="002060"/>
                              </a:solidFill>
                              <a:latin typeface="Cambria Math" panose="02040503050406030204" pitchFamily="18" charset="0"/>
                              <a:cs typeface="Times New Roman" panose="02020603050405020304" pitchFamily="18" charset="0"/>
                            </a:rPr>
                            <m:t>𝟑</m:t>
                          </m:r>
                        </m:num>
                        <m:den>
                          <m:r>
                            <a:rPr lang="en-US" altLang="en-US" sz="3200" b="1" i="1" smtClean="0">
                              <a:solidFill>
                                <a:srgbClr val="002060"/>
                              </a:solidFill>
                              <a:latin typeface="Cambria Math" panose="02040503050406030204" pitchFamily="18" charset="0"/>
                              <a:cs typeface="Times New Roman" panose="02020603050405020304" pitchFamily="18" charset="0"/>
                            </a:rPr>
                            <m:t>𝟓</m:t>
                          </m:r>
                        </m:den>
                      </m:f>
                      <m:r>
                        <a:rPr lang="en-US" altLang="en-US" sz="3200" b="1" i="1" smtClean="0">
                          <a:solidFill>
                            <a:srgbClr val="002060"/>
                          </a:solidFill>
                          <a:latin typeface="Cambria Math" panose="02040503050406030204" pitchFamily="18" charset="0"/>
                          <a:cs typeface="Times New Roman" panose="02020603050405020304" pitchFamily="18" charset="0"/>
                        </a:rPr>
                        <m:t>)= ?</m:t>
                      </m:r>
                    </m:oMath>
                  </m:oMathPara>
                </a14:m>
                <a:endParaRPr kumimoji="0" lang="en-US" alt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6" name="Text Box 15"/>
              <p:cNvSpPr txBox="1">
                <a:spLocks noRot="1" noChangeAspect="1" noMove="1" noResize="1" noEditPoints="1" noAdjustHandles="1" noChangeArrowheads="1" noChangeShapeType="1" noTextEdit="1"/>
              </p:cNvSpPr>
              <p:nvPr/>
            </p:nvSpPr>
            <p:spPr>
              <a:xfrm>
                <a:off x="3040380" y="393065"/>
                <a:ext cx="6414135" cy="1552413"/>
              </a:xfrm>
              <a:prstGeom prst="rect">
                <a:avLst/>
              </a:prstGeom>
              <a:blipFill>
                <a:blip r:embed="rId4"/>
                <a:stretch>
                  <a:fillRect t="-5490"/>
                </a:stretch>
              </a:blipFill>
              <a:ln w="9525">
                <a:noFill/>
              </a:ln>
            </p:spPr>
            <p:txBody>
              <a:bodyPr/>
              <a:lstStyle/>
              <a:p>
                <a:r>
                  <a:rPr lang="en-US">
                    <a:noFill/>
                  </a:rPr>
                  <a:t> </a:t>
                </a:r>
              </a:p>
            </p:txBody>
          </p:sp>
        </mc:Fallback>
      </mc:AlternateContent>
      <p:sp>
        <p:nvSpPr>
          <p:cNvPr id="17" name="Action Button: Back or Previous 16">
            <a:hlinkClick r:id="rId5" action="ppaction://hlinksldjump"/>
          </p:cNvPr>
          <p:cNvSpPr/>
          <p:nvPr/>
        </p:nvSpPr>
        <p:spPr>
          <a:xfrm>
            <a:off x="11042015" y="5521960"/>
            <a:ext cx="667385" cy="394335"/>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white"/>
              </a:solidFill>
              <a:effectLst/>
              <a:uLnTx/>
              <a:uFillTx/>
              <a:latin typeface="等线"/>
              <a:ea typeface="+mn-ea"/>
              <a:cs typeface="+mn-cs"/>
            </a:endParaRPr>
          </a:p>
        </p:txBody>
      </p:sp>
      <p:pic>
        <p:nvPicPr>
          <p:cNvPr id="3" name="Picture 7">
            <a:extLst>
              <a:ext uri="{FF2B5EF4-FFF2-40B4-BE49-F238E27FC236}">
                <a16:creationId xmlns:a16="http://schemas.microsoft.com/office/drawing/2014/main" id="{1B2973A7-1D32-FE84-8FA9-89E3A4E0E4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067175" y="2754630"/>
            <a:ext cx="7151370" cy="2542540"/>
          </a:xfrm>
          <a:prstGeom prst="rect">
            <a:avLst/>
          </a:prstGeom>
        </p:spPr>
      </p:pic>
      <mc:AlternateContent xmlns:mc="http://schemas.openxmlformats.org/markup-compatibility/2006" xmlns:a14="http://schemas.microsoft.com/office/drawing/2010/main">
        <mc:Choice Requires="a14">
          <p:sp>
            <p:nvSpPr>
              <p:cNvPr id="4" name="Text Box 7">
                <a:extLst>
                  <a:ext uri="{FF2B5EF4-FFF2-40B4-BE49-F238E27FC236}">
                    <a16:creationId xmlns:a16="http://schemas.microsoft.com/office/drawing/2014/main" id="{44461491-FD12-5B86-B8AE-E44EF0BEE288}"/>
                  </a:ext>
                </a:extLst>
              </p:cNvPr>
              <p:cNvSpPr txBox="1"/>
              <p:nvPr/>
            </p:nvSpPr>
            <p:spPr>
              <a:xfrm>
                <a:off x="5979160" y="3375025"/>
                <a:ext cx="5179695" cy="1070358"/>
              </a:xfrm>
              <a:prstGeom prst="rect">
                <a:avLst/>
              </a:prstGeom>
              <a:noFill/>
            </p:spPr>
            <p:txBody>
              <a:bodyPr wrap="square" rtlCol="0" anchor="t">
                <a:spAutoFit/>
                <a:scene3d>
                  <a:camera prst="orthographicFront"/>
                  <a:lightRig rig="threePt" dir="t"/>
                </a:scene3d>
              </a:bodyPr>
              <a:lstStyle/>
              <a:p>
                <a:pPr lvl="0">
                  <a:defRPr/>
                </a:pPr>
                <a14:m>
                  <m:oMath xmlns:m="http://schemas.openxmlformats.org/officeDocument/2006/math">
                    <m:r>
                      <a:rPr lang="en-US" altLang="en-US" sz="4400" b="1" i="1" smtClean="0">
                        <a:solidFill>
                          <a:srgbClr val="002060"/>
                        </a:solidFill>
                        <a:latin typeface="Cambria Math" panose="02040503050406030204" pitchFamily="18" charset="0"/>
                        <a:cs typeface="Times New Roman" panose="02020603050405020304" pitchFamily="18" charset="0"/>
                      </a:rPr>
                      <m:t>= </m:t>
                    </m:r>
                    <m:f>
                      <m:fPr>
                        <m:ctrlPr>
                          <a:rPr lang="en-US" altLang="en-US" sz="4400" b="1" i="1">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𝟐𝟔</m:t>
                        </m:r>
                      </m:num>
                      <m:den>
                        <m:r>
                          <a:rPr lang="en-US" altLang="en-US" sz="4400" b="1" i="1" smtClean="0">
                            <a:solidFill>
                              <a:srgbClr val="002060"/>
                            </a:solidFill>
                            <a:latin typeface="Cambria Math" panose="02040503050406030204" pitchFamily="18" charset="0"/>
                            <a:cs typeface="Times New Roman" panose="02020603050405020304" pitchFamily="18" charset="0"/>
                          </a:rPr>
                          <m:t>𝟏𝟓</m:t>
                        </m:r>
                      </m:den>
                    </m:f>
                    <m:r>
                      <a:rPr lang="en-US" altLang="en-US" sz="4400" b="1" i="1" smtClean="0">
                        <a:solidFill>
                          <a:srgbClr val="002060"/>
                        </a:solidFill>
                        <a:latin typeface="Cambria Math" panose="02040503050406030204" pitchFamily="18" charset="0"/>
                        <a:cs typeface="Times New Roman" panose="02020603050405020304" pitchFamily="18" charset="0"/>
                      </a:rPr>
                      <m:t>−</m:t>
                    </m:r>
                    <m:f>
                      <m:fPr>
                        <m:ctrlPr>
                          <a:rPr lang="en-US" altLang="en-US" sz="4400" b="1" i="1">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𝟖</m:t>
                        </m:r>
                      </m:num>
                      <m:den>
                        <m:r>
                          <a:rPr lang="en-US" altLang="en-US" sz="4400" b="1" i="1">
                            <a:solidFill>
                              <a:srgbClr val="002060"/>
                            </a:solidFill>
                            <a:latin typeface="Cambria Math" panose="02040503050406030204" pitchFamily="18" charset="0"/>
                            <a:cs typeface="Times New Roman" panose="02020603050405020304" pitchFamily="18" charset="0"/>
                          </a:rPr>
                          <m:t>𝟓</m:t>
                        </m:r>
                      </m:den>
                    </m:f>
                    <m:r>
                      <a:rPr lang="en-US" altLang="en-US" sz="4400" b="1" i="1" smtClean="0">
                        <a:solidFill>
                          <a:srgbClr val="002060"/>
                        </a:solidFill>
                        <a:latin typeface="Cambria Math" panose="02040503050406030204" pitchFamily="18" charset="0"/>
                        <a:cs typeface="Times New Roman" panose="02020603050405020304" pitchFamily="18" charset="0"/>
                      </a:rPr>
                      <m:t>=</m:t>
                    </m:r>
                  </m:oMath>
                </a14:m>
                <a:r>
                  <a:rPr kumimoji="0" lang="en-US" altLang="en-GB" sz="4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14:m>
                  <m:oMath xmlns:m="http://schemas.openxmlformats.org/officeDocument/2006/math">
                    <m:f>
                      <m:fPr>
                        <m:ctrlPr>
                          <a:rPr lang="en-US" altLang="en-US" sz="4400" b="1" i="1">
                            <a:solidFill>
                              <a:srgbClr val="002060"/>
                            </a:solidFill>
                            <a:latin typeface="Cambria Math" panose="02040503050406030204" pitchFamily="18" charset="0"/>
                            <a:cs typeface="Times New Roman" panose="02020603050405020304" pitchFamily="18" charset="0"/>
                          </a:rPr>
                        </m:ctrlPr>
                      </m:fPr>
                      <m:num>
                        <m:r>
                          <a:rPr lang="en-US" altLang="en-US" sz="4400" b="1" i="1" smtClean="0">
                            <a:solidFill>
                              <a:srgbClr val="002060"/>
                            </a:solidFill>
                            <a:latin typeface="Cambria Math" panose="02040503050406030204" pitchFamily="18" charset="0"/>
                            <a:cs typeface="Times New Roman" panose="02020603050405020304" pitchFamily="18" charset="0"/>
                          </a:rPr>
                          <m:t>𝟐</m:t>
                        </m:r>
                      </m:num>
                      <m:den>
                        <m:r>
                          <a:rPr lang="en-US" altLang="en-US" sz="4400" b="1" i="1" smtClean="0">
                            <a:solidFill>
                              <a:srgbClr val="002060"/>
                            </a:solidFill>
                            <a:latin typeface="Cambria Math" panose="02040503050406030204" pitchFamily="18" charset="0"/>
                            <a:cs typeface="Times New Roman" panose="02020603050405020304" pitchFamily="18" charset="0"/>
                          </a:rPr>
                          <m:t>𝟏</m:t>
                        </m:r>
                        <m:r>
                          <a:rPr lang="en-US" altLang="en-US" sz="4400" b="1" i="1">
                            <a:solidFill>
                              <a:srgbClr val="002060"/>
                            </a:solidFill>
                            <a:latin typeface="Cambria Math" panose="02040503050406030204" pitchFamily="18" charset="0"/>
                            <a:cs typeface="Times New Roman" panose="02020603050405020304" pitchFamily="18" charset="0"/>
                          </a:rPr>
                          <m:t>𝟓</m:t>
                        </m:r>
                      </m:den>
                    </m:f>
                  </m:oMath>
                </a14:m>
                <a:endParaRPr kumimoji="0" lang="vi-VN" altLang="en-GB" sz="4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4" name="Text Box 7">
                <a:extLst>
                  <a:ext uri="{FF2B5EF4-FFF2-40B4-BE49-F238E27FC236}">
                    <a16:creationId xmlns:a16="http://schemas.microsoft.com/office/drawing/2014/main" id="{44461491-FD12-5B86-B8AE-E44EF0BEE288}"/>
                  </a:ext>
                </a:extLst>
              </p:cNvPr>
              <p:cNvSpPr txBox="1">
                <a:spLocks noRot="1" noChangeAspect="1" noMove="1" noResize="1" noEditPoints="1" noAdjustHandles="1" noChangeArrowheads="1" noChangeShapeType="1" noTextEdit="1"/>
              </p:cNvSpPr>
              <p:nvPr/>
            </p:nvSpPr>
            <p:spPr>
              <a:xfrm>
                <a:off x="5979160" y="3375025"/>
                <a:ext cx="5179695" cy="1070358"/>
              </a:xfrm>
              <a:prstGeom prst="rect">
                <a:avLst/>
              </a:prstGeom>
              <a:blipFill>
                <a:blip r:embed="rId8"/>
                <a:stretch>
                  <a:fillRect/>
                </a:stretch>
              </a:blipFill>
            </p:spPr>
            <p:txBody>
              <a:bodyPr/>
              <a:lstStyle/>
              <a:p>
                <a:r>
                  <a:rPr lang="en-US">
                    <a:noFill/>
                  </a:rPr>
                  <a:t> </a:t>
                </a:r>
              </a:p>
            </p:txBody>
          </p:sp>
        </mc:Fallback>
      </mc:AlternateContent>
      <p:sp>
        <p:nvSpPr>
          <p:cNvPr id="7" name="Rounded Rectangle 6"/>
          <p:cNvSpPr/>
          <p:nvPr/>
        </p:nvSpPr>
        <p:spPr>
          <a:xfrm>
            <a:off x="-3059969" y="-611649"/>
            <a:ext cx="2852483" cy="3183256"/>
          </a:xfrm>
          <a:prstGeom prst="round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pic>
        <p:nvPicPr>
          <p:cNvPr id="121" name="图片 337">
            <a:extLst>
              <a:ext uri="{FF2B5EF4-FFF2-40B4-BE49-F238E27FC236}">
                <a16:creationId xmlns:a16="http://schemas.microsoft.com/office/drawing/2014/main" id="{8808C792-2E41-4511-9136-5053F7EE01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28283"/>
            <a:ext cx="10276534" cy="36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337">
            <a:extLst>
              <a:ext uri="{FF2B5EF4-FFF2-40B4-BE49-F238E27FC236}">
                <a16:creationId xmlns:a16="http://schemas.microsoft.com/office/drawing/2014/main" id="{41BF6ED1-2252-4B68-B9C1-3591311D6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98025" y="383227"/>
            <a:ext cx="11484439" cy="238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9" name="Google Shape;64;p2">
            <a:extLst>
              <a:ext uri="{FF2B5EF4-FFF2-40B4-BE49-F238E27FC236}">
                <a16:creationId xmlns:a16="http://schemas.microsoft.com/office/drawing/2014/main" id="{4118FC62-BA53-482A-818F-C3B6C5F3318D}"/>
              </a:ext>
            </a:extLst>
          </p:cNvPr>
          <p:cNvGrpSpPr/>
          <p:nvPr/>
        </p:nvGrpSpPr>
        <p:grpSpPr>
          <a:xfrm>
            <a:off x="3987808" y="4436928"/>
            <a:ext cx="4106700" cy="2470042"/>
            <a:chOff x="5582189" y="-750031"/>
            <a:chExt cx="1442805" cy="1021869"/>
          </a:xfrm>
        </p:grpSpPr>
        <p:sp>
          <p:nvSpPr>
            <p:cNvPr id="220" name="Google Shape;65;p2">
              <a:extLst>
                <a:ext uri="{FF2B5EF4-FFF2-40B4-BE49-F238E27FC236}">
                  <a16:creationId xmlns:a16="http://schemas.microsoft.com/office/drawing/2014/main" id="{26ECBAFC-E488-4203-99BE-0B6BB3A32BC5}"/>
                </a:ext>
              </a:extLst>
            </p:cNvPr>
            <p:cNvSpPr/>
            <p:nvPr/>
          </p:nvSpPr>
          <p:spPr>
            <a:xfrm>
              <a:off x="5582189" y="-750031"/>
              <a:ext cx="1442805" cy="1021869"/>
            </a:xfrm>
            <a:custGeom>
              <a:avLst/>
              <a:gdLst/>
              <a:ahLst/>
              <a:cxnLst/>
              <a:rect l="l" t="t" r="r" b="b"/>
              <a:pathLst>
                <a:path w="1339030" h="948370" extrusionOk="0">
                  <a:moveTo>
                    <a:pt x="542538" y="0"/>
                  </a:moveTo>
                  <a:cubicBezTo>
                    <a:pt x="651347" y="0"/>
                    <a:pt x="747281" y="55130"/>
                    <a:pt x="803929" y="138981"/>
                  </a:cubicBezTo>
                  <a:lnTo>
                    <a:pt x="831770" y="190273"/>
                  </a:lnTo>
                  <a:lnTo>
                    <a:pt x="839989" y="185811"/>
                  </a:lnTo>
                  <a:cubicBezTo>
                    <a:pt x="868874" y="173594"/>
                    <a:pt x="900631" y="166838"/>
                    <a:pt x="933966" y="166838"/>
                  </a:cubicBezTo>
                  <a:cubicBezTo>
                    <a:pt x="1067306" y="166838"/>
                    <a:pt x="1175400" y="274932"/>
                    <a:pt x="1175400" y="408272"/>
                  </a:cubicBezTo>
                  <a:lnTo>
                    <a:pt x="1164081" y="464336"/>
                  </a:lnTo>
                  <a:lnTo>
                    <a:pt x="1193647" y="467316"/>
                  </a:lnTo>
                  <a:cubicBezTo>
                    <a:pt x="1276617" y="484294"/>
                    <a:pt x="1339030" y="557706"/>
                    <a:pt x="1339030" y="645695"/>
                  </a:cubicBezTo>
                  <a:cubicBezTo>
                    <a:pt x="1339030" y="695975"/>
                    <a:pt x="1318650" y="741494"/>
                    <a:pt x="1285701" y="774444"/>
                  </a:cubicBezTo>
                  <a:lnTo>
                    <a:pt x="1275364" y="781413"/>
                  </a:lnTo>
                  <a:lnTo>
                    <a:pt x="1273090" y="784885"/>
                  </a:lnTo>
                  <a:cubicBezTo>
                    <a:pt x="1215329" y="846257"/>
                    <a:pt x="1047438" y="943490"/>
                    <a:pt x="737449" y="948088"/>
                  </a:cubicBezTo>
                  <a:cubicBezTo>
                    <a:pt x="52010" y="958254"/>
                    <a:pt x="-61448" y="692216"/>
                    <a:pt x="25179" y="500513"/>
                  </a:cubicBezTo>
                  <a:cubicBezTo>
                    <a:pt x="46836" y="452587"/>
                    <a:pt x="90551" y="422910"/>
                    <a:pt x="147300" y="405727"/>
                  </a:cubicBezTo>
                  <a:lnTo>
                    <a:pt x="237003" y="389348"/>
                  </a:lnTo>
                  <a:lnTo>
                    <a:pt x="233715" y="378756"/>
                  </a:lnTo>
                  <a:cubicBezTo>
                    <a:pt x="229516" y="358236"/>
                    <a:pt x="227311" y="336989"/>
                    <a:pt x="227311" y="315227"/>
                  </a:cubicBezTo>
                  <a:cubicBezTo>
                    <a:pt x="227311" y="141132"/>
                    <a:pt x="368443" y="0"/>
                    <a:pt x="54253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1" name="Google Shape;66;p2">
              <a:extLst>
                <a:ext uri="{FF2B5EF4-FFF2-40B4-BE49-F238E27FC236}">
                  <a16:creationId xmlns:a16="http://schemas.microsoft.com/office/drawing/2014/main" id="{348A05AB-412F-42B6-A630-191B4C8B586E}"/>
                </a:ext>
              </a:extLst>
            </p:cNvPr>
            <p:cNvSpPr/>
            <p:nvPr/>
          </p:nvSpPr>
          <p:spPr>
            <a:xfrm>
              <a:off x="5605882" y="-89615"/>
              <a:ext cx="1377556" cy="327426"/>
            </a:xfrm>
            <a:custGeom>
              <a:avLst/>
              <a:gdLst/>
              <a:ahLst/>
              <a:cxnLst/>
              <a:rect l="l" t="t" r="r" b="b"/>
              <a:pathLst>
                <a:path w="1302653" h="331571" extrusionOk="0">
                  <a:moveTo>
                    <a:pt x="0" y="0"/>
                  </a:moveTo>
                  <a:lnTo>
                    <a:pt x="26333" y="37194"/>
                  </a:lnTo>
                  <a:cubicBezTo>
                    <a:pt x="127528" y="157420"/>
                    <a:pt x="358088" y="249466"/>
                    <a:pt x="792610" y="243021"/>
                  </a:cubicBezTo>
                  <a:cubicBezTo>
                    <a:pt x="1010957" y="239783"/>
                    <a:pt x="1166748" y="195763"/>
                    <a:pt x="1268779" y="146318"/>
                  </a:cubicBezTo>
                  <a:lnTo>
                    <a:pt x="1302653" y="127764"/>
                  </a:lnTo>
                  <a:lnTo>
                    <a:pt x="1282507" y="157645"/>
                  </a:lnTo>
                  <a:lnTo>
                    <a:pt x="1272170" y="164614"/>
                  </a:lnTo>
                  <a:lnTo>
                    <a:pt x="1269896" y="168086"/>
                  </a:lnTo>
                  <a:cubicBezTo>
                    <a:pt x="1212135" y="229458"/>
                    <a:pt x="1044244" y="326691"/>
                    <a:pt x="734255" y="331289"/>
                  </a:cubicBezTo>
                  <a:cubicBezTo>
                    <a:pt x="220176" y="338914"/>
                    <a:pt x="27836" y="191173"/>
                    <a:pt x="342" y="35952"/>
                  </a:cubicBezTo>
                  <a:close/>
                </a:path>
              </a:pathLst>
            </a:custGeom>
            <a:solidFill>
              <a:srgbClr val="D8D8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217" name="Google Shape;62;p2">
            <a:extLst>
              <a:ext uri="{FF2B5EF4-FFF2-40B4-BE49-F238E27FC236}">
                <a16:creationId xmlns:a16="http://schemas.microsoft.com/office/drawing/2014/main" id="{78E1AEE1-64FC-4019-BF9D-C0782AC2441C}"/>
              </a:ext>
            </a:extLst>
          </p:cNvPr>
          <p:cNvSpPr/>
          <p:nvPr/>
        </p:nvSpPr>
        <p:spPr>
          <a:xfrm rot="583655">
            <a:off x="934140" y="1439143"/>
            <a:ext cx="355594" cy="315962"/>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63;p2">
            <a:extLst>
              <a:ext uri="{FF2B5EF4-FFF2-40B4-BE49-F238E27FC236}">
                <a16:creationId xmlns:a16="http://schemas.microsoft.com/office/drawing/2014/main" id="{3B454927-DF47-43DE-993E-4FCCDB1C6835}"/>
              </a:ext>
            </a:extLst>
          </p:cNvPr>
          <p:cNvSpPr/>
          <p:nvPr/>
        </p:nvSpPr>
        <p:spPr>
          <a:xfrm rot="20751031">
            <a:off x="10622762" y="937391"/>
            <a:ext cx="614460" cy="540583"/>
          </a:xfrm>
          <a:custGeom>
            <a:avLst/>
            <a:gdLst/>
            <a:ahLst/>
            <a:cxnLst/>
            <a:rect l="l" t="t" r="r" b="b"/>
            <a:pathLst>
              <a:path w="2002750" h="2012453" extrusionOk="0">
                <a:moveTo>
                  <a:pt x="3301" y="762954"/>
                </a:moveTo>
                <a:cubicBezTo>
                  <a:pt x="43652" y="642880"/>
                  <a:pt x="528496" y="690923"/>
                  <a:pt x="694932" y="563777"/>
                </a:cubicBezTo>
                <a:cubicBezTo>
                  <a:pt x="861368" y="436631"/>
                  <a:pt x="891099" y="-6681"/>
                  <a:pt x="1001920" y="77"/>
                </a:cubicBezTo>
                <a:cubicBezTo>
                  <a:pt x="1112741" y="6835"/>
                  <a:pt x="1193423" y="477177"/>
                  <a:pt x="1359859" y="604323"/>
                </a:cubicBezTo>
                <a:cubicBezTo>
                  <a:pt x="1573419" y="657200"/>
                  <a:pt x="1965148" y="642461"/>
                  <a:pt x="2000539" y="762954"/>
                </a:cubicBezTo>
                <a:cubicBezTo>
                  <a:pt x="2035930" y="883447"/>
                  <a:pt x="1635780" y="1121554"/>
                  <a:pt x="1572207" y="1327281"/>
                </a:cubicBezTo>
                <a:cubicBezTo>
                  <a:pt x="1587838" y="1550625"/>
                  <a:pt x="1724533" y="1926816"/>
                  <a:pt x="1619100" y="1997314"/>
                </a:cubicBezTo>
                <a:cubicBezTo>
                  <a:pt x="1513667" y="2067812"/>
                  <a:pt x="1145335" y="1750268"/>
                  <a:pt x="939608" y="1750268"/>
                </a:cubicBezTo>
                <a:cubicBezTo>
                  <a:pt x="754652" y="1832617"/>
                  <a:pt x="465870" y="2074989"/>
                  <a:pt x="384740" y="1997314"/>
                </a:cubicBezTo>
                <a:cubicBezTo>
                  <a:pt x="303610" y="1919639"/>
                  <a:pt x="516401" y="1489947"/>
                  <a:pt x="452828" y="1284220"/>
                </a:cubicBezTo>
                <a:cubicBezTo>
                  <a:pt x="302986" y="1110465"/>
                  <a:pt x="-37050" y="883028"/>
                  <a:pt x="3301" y="76295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2" name="Google Shape;67;p2">
            <a:extLst>
              <a:ext uri="{FF2B5EF4-FFF2-40B4-BE49-F238E27FC236}">
                <a16:creationId xmlns:a16="http://schemas.microsoft.com/office/drawing/2014/main" id="{C417DA1F-61BE-4887-A56C-A2E6AECE6E22}"/>
              </a:ext>
            </a:extLst>
          </p:cNvPr>
          <p:cNvSpPr/>
          <p:nvPr/>
        </p:nvSpPr>
        <p:spPr>
          <a:xfrm rot="238541">
            <a:off x="1832166" y="2039749"/>
            <a:ext cx="523560" cy="427333"/>
          </a:xfrm>
          <a:prstGeom prst="hear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3" name="Google Shape;68;p2">
            <a:extLst>
              <a:ext uri="{FF2B5EF4-FFF2-40B4-BE49-F238E27FC236}">
                <a16:creationId xmlns:a16="http://schemas.microsoft.com/office/drawing/2014/main" id="{A0E0EA92-7FA2-4BA8-A537-AAE75BAF8486}"/>
              </a:ext>
            </a:extLst>
          </p:cNvPr>
          <p:cNvSpPr/>
          <p:nvPr/>
        </p:nvSpPr>
        <p:spPr>
          <a:xfrm rot="19151366">
            <a:off x="4033039" y="4771028"/>
            <a:ext cx="392007" cy="295429"/>
          </a:xfrm>
          <a:prstGeom prst="hear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3" name="Picture 4" descr="Transparent Background Unicorn Png Clipart (#5613213) - PinClipart">
            <a:extLst>
              <a:ext uri="{FF2B5EF4-FFF2-40B4-BE49-F238E27FC236}">
                <a16:creationId xmlns:a16="http://schemas.microsoft.com/office/drawing/2014/main" id="{FCC48214-17ED-45BA-96D6-6FAA454AC54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036" b="90000" l="8523" r="92045">
                        <a14:foregroundMark x1="51705" y1="9640" x2="41932" y2="39730"/>
                        <a14:foregroundMark x1="24545" y1="10180" x2="24545" y2="10180"/>
                        <a14:foregroundMark x1="8636" y1="6126" x2="8636" y2="6126"/>
                        <a14:foregroundMark x1="92045" y1="25946" x2="92045" y2="25946"/>
                        <a14:foregroundMark x1="20909" y1="36486" x2="20909" y2="36486"/>
                        <a14:foregroundMark x1="36023" y1="21261" x2="32273" y2="75495"/>
                        <a14:foregroundMark x1="32273" y1="75495" x2="30227" y2="79009"/>
                        <a14:foregroundMark x1="57841" y1="62703" x2="74205" y2="74955"/>
                        <a14:foregroundMark x1="86364" y1="86667" x2="86364" y2="86667"/>
                        <a14:foregroundMark x1="24773" y1="86937" x2="24773" y2="86937"/>
                        <a14:foregroundMark x1="62614" y1="66216" x2="62614" y2="66216"/>
                        <a14:foregroundMark x1="65114" y1="45045" x2="57386" y2="68198"/>
                        <a14:foregroundMark x1="57386" y1="68198" x2="57159" y2="68288"/>
                        <a14:foregroundMark x1="77045" y1="25856" x2="78068" y2="25946"/>
                        <a14:foregroundMark x1="79432" y1="28288" x2="69205" y2="34414"/>
                        <a14:foregroundMark x1="40682" y1="19459" x2="41023" y2="25586"/>
                        <a14:foregroundMark x1="18864" y1="39730" x2="23409" y2="38468"/>
                        <a14:foregroundMark x1="28636" y1="79730" x2="26136" y2="82162"/>
                        <a14:foregroundMark x1="67614" y1="70901" x2="76023" y2="78108"/>
                        <a14:foregroundMark x1="55114" y1="74865" x2="68182" y2="75946"/>
                        <a14:foregroundMark x1="26250" y1="13784" x2="26250" y2="12072"/>
                      </a14:backgroundRemoval>
                    </a14:imgEffect>
                  </a14:imgLayer>
                </a14:imgProps>
              </a:ext>
              <a:ext uri="{28A0092B-C50C-407E-A947-70E740481C1C}">
                <a14:useLocalDpi xmlns:a14="http://schemas.microsoft.com/office/drawing/2010/main" val="0"/>
              </a:ext>
            </a:extLst>
          </a:blip>
          <a:srcRect/>
          <a:stretch>
            <a:fillRect/>
          </a:stretch>
        </p:blipFill>
        <p:spPr bwMode="auto">
          <a:xfrm>
            <a:off x="528318" y="2088844"/>
            <a:ext cx="2877136" cy="362897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Little horse unicorn PNG - Similar PNG">
            <a:extLst>
              <a:ext uri="{FF2B5EF4-FFF2-40B4-BE49-F238E27FC236}">
                <a16:creationId xmlns:a16="http://schemas.microsoft.com/office/drawing/2014/main" id="{50134737-A0EA-4EB9-B7D9-E561C2CBE25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667" b="94833" l="10000" r="90000">
                        <a14:foregroundMark x1="35000" y1="24167" x2="39833" y2="36833"/>
                        <a14:foregroundMark x1="36833" y1="42167" x2="53833" y2="67000"/>
                        <a14:foregroundMark x1="53833" y1="67000" x2="53833" y2="67000"/>
                        <a14:foregroundMark x1="60000" y1="62167" x2="58833" y2="66000"/>
                        <a14:foregroundMark x1="36667" y1="6667" x2="36667" y2="6667"/>
                        <a14:foregroundMark x1="47167" y1="90167" x2="47167" y2="90167"/>
                        <a14:foregroundMark x1="60333" y1="94833" x2="60333" y2="94833"/>
                      </a14:backgroundRemoval>
                    </a14:imgEffect>
                  </a14:imgLayer>
                </a14:imgProps>
              </a:ext>
              <a:ext uri="{28A0092B-C50C-407E-A947-70E740481C1C}">
                <a14:useLocalDpi xmlns:a14="http://schemas.microsoft.com/office/drawing/2010/main" val="0"/>
              </a:ext>
            </a:extLst>
          </a:blip>
          <a:srcRect/>
          <a:stretch>
            <a:fillRect/>
          </a:stretch>
        </p:blipFill>
        <p:spPr bwMode="auto">
          <a:xfrm>
            <a:off x="8880530" y="3281214"/>
            <a:ext cx="3468379" cy="35767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52DE91-DEF5-3A82-6CF5-673BBF9FE1FE}"/>
              </a:ext>
            </a:extLst>
          </p:cNvPr>
          <p:cNvPicPr>
            <a:picLocks noChangeAspect="1"/>
          </p:cNvPicPr>
          <p:nvPr/>
        </p:nvPicPr>
        <p:blipFill>
          <a:blip r:embed="rId8"/>
          <a:stretch>
            <a:fillRect/>
          </a:stretch>
        </p:blipFill>
        <p:spPr>
          <a:xfrm>
            <a:off x="7446361" y="-138428"/>
            <a:ext cx="2658086" cy="1457070"/>
          </a:xfrm>
          <a:prstGeom prst="rect">
            <a:avLst/>
          </a:prstGeom>
        </p:spPr>
      </p:pic>
      <p:pic>
        <p:nvPicPr>
          <p:cNvPr id="5" name="Picture 4">
            <a:extLst>
              <a:ext uri="{FF2B5EF4-FFF2-40B4-BE49-F238E27FC236}">
                <a16:creationId xmlns:a16="http://schemas.microsoft.com/office/drawing/2014/main" id="{2D39C6FD-A4F7-BC17-E5EE-E475DDC104B4}"/>
              </a:ext>
            </a:extLst>
          </p:cNvPr>
          <p:cNvPicPr>
            <a:picLocks noChangeAspect="1"/>
          </p:cNvPicPr>
          <p:nvPr/>
        </p:nvPicPr>
        <p:blipFill>
          <a:blip r:embed="rId9"/>
          <a:stretch>
            <a:fillRect/>
          </a:stretch>
        </p:blipFill>
        <p:spPr>
          <a:xfrm>
            <a:off x="1211483" y="1756382"/>
            <a:ext cx="2225233" cy="640135"/>
          </a:xfrm>
          <a:prstGeom prst="rect">
            <a:avLst/>
          </a:prstGeom>
        </p:spPr>
      </p:pic>
      <p:pic>
        <p:nvPicPr>
          <p:cNvPr id="9" name="Picture 8">
            <a:extLst>
              <a:ext uri="{FF2B5EF4-FFF2-40B4-BE49-F238E27FC236}">
                <a16:creationId xmlns:a16="http://schemas.microsoft.com/office/drawing/2014/main" id="{C8046BEC-90F2-16DD-629A-8AED26D53540}"/>
              </a:ext>
            </a:extLst>
          </p:cNvPr>
          <p:cNvPicPr>
            <a:picLocks noChangeAspect="1"/>
          </p:cNvPicPr>
          <p:nvPr/>
        </p:nvPicPr>
        <p:blipFill>
          <a:blip r:embed="rId10"/>
          <a:stretch>
            <a:fillRect/>
          </a:stretch>
        </p:blipFill>
        <p:spPr>
          <a:xfrm>
            <a:off x="3019501" y="2334299"/>
            <a:ext cx="7029297" cy="20179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82"/>
        <p:cNvGrpSpPr/>
        <p:nvPr/>
      </p:nvGrpSpPr>
      <p:grpSpPr>
        <a:xfrm>
          <a:off x="0" y="0"/>
          <a:ext cx="0" cy="0"/>
          <a:chOff x="0" y="0"/>
          <a:chExt cx="0" cy="0"/>
        </a:xfrm>
      </p:grpSpPr>
      <p:grpSp>
        <p:nvGrpSpPr>
          <p:cNvPr id="5" name="Google Shape;1264;p32">
            <a:extLst>
              <a:ext uri="{FF2B5EF4-FFF2-40B4-BE49-F238E27FC236}">
                <a16:creationId xmlns:a16="http://schemas.microsoft.com/office/drawing/2014/main" id="{BF7D813D-DBDA-4A28-8819-D3800C826C05}"/>
              </a:ext>
            </a:extLst>
          </p:cNvPr>
          <p:cNvGrpSpPr/>
          <p:nvPr/>
        </p:nvGrpSpPr>
        <p:grpSpPr>
          <a:xfrm>
            <a:off x="2038587" y="4014269"/>
            <a:ext cx="2179909" cy="2633256"/>
            <a:chOff x="5901071" y="3095975"/>
            <a:chExt cx="2944965" cy="3565376"/>
          </a:xfrm>
        </p:grpSpPr>
        <p:sp>
          <p:nvSpPr>
            <p:cNvPr id="6" name="Google Shape;1265;p32">
              <a:extLst>
                <a:ext uri="{FF2B5EF4-FFF2-40B4-BE49-F238E27FC236}">
                  <a16:creationId xmlns:a16="http://schemas.microsoft.com/office/drawing/2014/main" id="{56D0F7A9-75DA-4542-86F3-32FFD09E50F1}"/>
                </a:ext>
              </a:extLst>
            </p:cNvPr>
            <p:cNvSpPr/>
            <p:nvPr/>
          </p:nvSpPr>
          <p:spPr>
            <a:xfrm rot="-10128560" flipH="1">
              <a:off x="7653063" y="5484186"/>
              <a:ext cx="1113615" cy="754266"/>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 name="Google Shape;1266;p32">
              <a:extLst>
                <a:ext uri="{FF2B5EF4-FFF2-40B4-BE49-F238E27FC236}">
                  <a16:creationId xmlns:a16="http://schemas.microsoft.com/office/drawing/2014/main" id="{897F3DCD-1454-4074-A70E-AB75C0B6C1C3}"/>
                </a:ext>
              </a:extLst>
            </p:cNvPr>
            <p:cNvSpPr/>
            <p:nvPr/>
          </p:nvSpPr>
          <p:spPr>
            <a:xfrm rot="195269">
              <a:off x="6224311" y="4467901"/>
              <a:ext cx="412195" cy="1733501"/>
            </a:xfrm>
            <a:custGeom>
              <a:avLst/>
              <a:gdLst/>
              <a:ahLst/>
              <a:cxnLst/>
              <a:rect l="l" t="t" r="r" b="b"/>
              <a:pathLst>
                <a:path w="322769" h="1034716" extrusionOk="0">
                  <a:moveTo>
                    <a:pt x="86636" y="289540"/>
                  </a:moveTo>
                  <a:cubicBezTo>
                    <a:pt x="-38521" y="698505"/>
                    <a:pt x="-73423" y="797293"/>
                    <a:pt x="298309" y="1034716"/>
                  </a:cubicBezTo>
                  <a:cubicBezTo>
                    <a:pt x="189958" y="719490"/>
                    <a:pt x="314280" y="812532"/>
                    <a:pt x="322477" y="548639"/>
                  </a:cubicBezTo>
                  <a:cubicBezTo>
                    <a:pt x="330674" y="284746"/>
                    <a:pt x="164211" y="184484"/>
                    <a:pt x="157794" y="0"/>
                  </a:cubicBezTo>
                  <a:lnTo>
                    <a:pt x="86636" y="28954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1267;p32">
              <a:extLst>
                <a:ext uri="{FF2B5EF4-FFF2-40B4-BE49-F238E27FC236}">
                  <a16:creationId xmlns:a16="http://schemas.microsoft.com/office/drawing/2014/main" id="{72099433-82C1-4352-BF19-B4C973A19322}"/>
                </a:ext>
              </a:extLst>
            </p:cNvPr>
            <p:cNvSpPr/>
            <p:nvPr/>
          </p:nvSpPr>
          <p:spPr>
            <a:xfrm rot="-8708733" flipH="1">
              <a:off x="7809241" y="5769613"/>
              <a:ext cx="921801" cy="69052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Google Shape;1268;p32">
              <a:extLst>
                <a:ext uri="{FF2B5EF4-FFF2-40B4-BE49-F238E27FC236}">
                  <a16:creationId xmlns:a16="http://schemas.microsoft.com/office/drawing/2014/main" id="{06C72183-A73F-4EF0-8D55-28822C2BC286}"/>
                </a:ext>
              </a:extLst>
            </p:cNvPr>
            <p:cNvSpPr/>
            <p:nvPr/>
          </p:nvSpPr>
          <p:spPr>
            <a:xfrm rot="-10219194" flipH="1">
              <a:off x="7700837" y="5657792"/>
              <a:ext cx="803331" cy="668676"/>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 name="Google Shape;1269;p32">
              <a:extLst>
                <a:ext uri="{FF2B5EF4-FFF2-40B4-BE49-F238E27FC236}">
                  <a16:creationId xmlns:a16="http://schemas.microsoft.com/office/drawing/2014/main" id="{1B3D1C6A-1B70-44F9-819C-44A9EEAF0692}"/>
                </a:ext>
              </a:extLst>
            </p:cNvPr>
            <p:cNvSpPr/>
            <p:nvPr/>
          </p:nvSpPr>
          <p:spPr>
            <a:xfrm rot="10279350" flipH="1">
              <a:off x="7531444" y="5630967"/>
              <a:ext cx="749822" cy="646370"/>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1270;p32">
              <a:extLst>
                <a:ext uri="{FF2B5EF4-FFF2-40B4-BE49-F238E27FC236}">
                  <a16:creationId xmlns:a16="http://schemas.microsoft.com/office/drawing/2014/main" id="{8684BB42-A269-4908-A9FE-204F5200A768}"/>
                </a:ext>
              </a:extLst>
            </p:cNvPr>
            <p:cNvSpPr/>
            <p:nvPr/>
          </p:nvSpPr>
          <p:spPr>
            <a:xfrm rot="-8703179" flipH="1">
              <a:off x="7703847" y="5933826"/>
              <a:ext cx="704490" cy="48168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 name="Google Shape;1271;p32">
              <a:extLst>
                <a:ext uri="{FF2B5EF4-FFF2-40B4-BE49-F238E27FC236}">
                  <a16:creationId xmlns:a16="http://schemas.microsoft.com/office/drawing/2014/main" id="{AB80772C-F225-4095-9DC8-345341DA46EC}"/>
                </a:ext>
              </a:extLst>
            </p:cNvPr>
            <p:cNvSpPr/>
            <p:nvPr/>
          </p:nvSpPr>
          <p:spPr>
            <a:xfrm rot="344999" flipH="1">
              <a:off x="6155279" y="5197898"/>
              <a:ext cx="1704453" cy="1317704"/>
            </a:xfrm>
            <a:custGeom>
              <a:avLst/>
              <a:gdLst/>
              <a:ahLst/>
              <a:cxnLst/>
              <a:rect l="l" t="t" r="r" b="b"/>
              <a:pathLst>
                <a:path w="2355385" h="1820936" extrusionOk="0">
                  <a:moveTo>
                    <a:pt x="456557" y="990052"/>
                  </a:move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ubicBezTo>
                    <a:pt x="1816543" y="83805"/>
                    <a:pt x="1824289" y="154677"/>
                    <a:pt x="1830596" y="214803"/>
                  </a:cubicBezTo>
                  <a:lnTo>
                    <a:pt x="1832248" y="230975"/>
                  </a:lnTo>
                  <a:lnTo>
                    <a:pt x="1834676" y="203072"/>
                  </a:lnTo>
                  <a:cubicBezTo>
                    <a:pt x="1844233" y="312896"/>
                    <a:pt x="1822181" y="686231"/>
                    <a:pt x="1904896" y="874268"/>
                  </a:cubicBezTo>
                  <a:cubicBezTo>
                    <a:pt x="1987611" y="1062305"/>
                    <a:pt x="2267667" y="1187592"/>
                    <a:pt x="2330965" y="1331295"/>
                  </a:cubicBez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99906" y="1371954"/>
                  </a:cubicBez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 name="Google Shape;1272;p32">
              <a:extLst>
                <a:ext uri="{FF2B5EF4-FFF2-40B4-BE49-F238E27FC236}">
                  <a16:creationId xmlns:a16="http://schemas.microsoft.com/office/drawing/2014/main" id="{FC214F11-7479-4E32-A7BC-C35FF37994BD}"/>
                </a:ext>
              </a:extLst>
            </p:cNvPr>
            <p:cNvSpPr/>
            <p:nvPr/>
          </p:nvSpPr>
          <p:spPr>
            <a:xfrm rot="-237528" flipH="1">
              <a:off x="7065147" y="5747077"/>
              <a:ext cx="427686" cy="740296"/>
            </a:xfrm>
            <a:custGeom>
              <a:avLst/>
              <a:gdLst/>
              <a:ahLst/>
              <a:cxnLst/>
              <a:rect l="l" t="t" r="r" b="b"/>
              <a:pathLst>
                <a:path w="590541" h="1022187" extrusionOk="0">
                  <a:moveTo>
                    <a:pt x="0" y="221381"/>
                  </a:moveTo>
                  <a:lnTo>
                    <a:pt x="134753" y="707457"/>
                  </a:lnTo>
                  <a:lnTo>
                    <a:pt x="202130" y="991402"/>
                  </a:lnTo>
                  <a:cubicBezTo>
                    <a:pt x="417094" y="1055571"/>
                    <a:pt x="424148" y="1020924"/>
                    <a:pt x="581361" y="873337"/>
                  </a:cubicBezTo>
                  <a:cubicBezTo>
                    <a:pt x="584672" y="685205"/>
                    <a:pt x="611831" y="790160"/>
                    <a:pt x="553452" y="356135"/>
                  </a:cubicBez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 name="Google Shape;1273;p32">
              <a:extLst>
                <a:ext uri="{FF2B5EF4-FFF2-40B4-BE49-F238E27FC236}">
                  <a16:creationId xmlns:a16="http://schemas.microsoft.com/office/drawing/2014/main" id="{D7CD76DE-3717-4E66-A6AC-F1963BD39DE1}"/>
                </a:ext>
              </a:extLst>
            </p:cNvPr>
            <p:cNvSpPr/>
            <p:nvPr/>
          </p:nvSpPr>
          <p:spPr>
            <a:xfrm rot="925725">
              <a:off x="6560144" y="5713092"/>
              <a:ext cx="447999" cy="741748"/>
            </a:xfrm>
            <a:custGeom>
              <a:avLst/>
              <a:gdLst/>
              <a:ahLst/>
              <a:cxnLst/>
              <a:rect l="l" t="t" r="r" b="b"/>
              <a:pathLst>
                <a:path w="619146" h="1025114" extrusionOk="0">
                  <a:moveTo>
                    <a:pt x="0" y="221381"/>
                  </a:moveTo>
                  <a:lnTo>
                    <a:pt x="134753" y="707457"/>
                  </a:lnTo>
                  <a:lnTo>
                    <a:pt x="202130" y="991402"/>
                  </a:lnTo>
                  <a:cubicBezTo>
                    <a:pt x="417094" y="1055571"/>
                    <a:pt x="461933" y="1032418"/>
                    <a:pt x="619146" y="884831"/>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 name="Google Shape;1274;p32">
              <a:extLst>
                <a:ext uri="{FF2B5EF4-FFF2-40B4-BE49-F238E27FC236}">
                  <a16:creationId xmlns:a16="http://schemas.microsoft.com/office/drawing/2014/main" id="{D9F4BC4D-E3CA-48B6-8444-72CB180208F6}"/>
                </a:ext>
              </a:extLst>
            </p:cNvPr>
            <p:cNvSpPr/>
            <p:nvPr/>
          </p:nvSpPr>
          <p:spPr>
            <a:xfrm rot="-3067816" flipH="1">
              <a:off x="6271270" y="5928686"/>
              <a:ext cx="204605" cy="398807"/>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 name="Google Shape;1275;p32">
              <a:extLst>
                <a:ext uri="{FF2B5EF4-FFF2-40B4-BE49-F238E27FC236}">
                  <a16:creationId xmlns:a16="http://schemas.microsoft.com/office/drawing/2014/main" id="{2FD0039B-CD8F-403C-996A-3E6A954D95BA}"/>
                </a:ext>
              </a:extLst>
            </p:cNvPr>
            <p:cNvSpPr/>
            <p:nvPr/>
          </p:nvSpPr>
          <p:spPr>
            <a:xfrm rot="-3067816" flipH="1">
              <a:off x="7474428" y="6073567"/>
              <a:ext cx="204605" cy="384049"/>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 name="Google Shape;1276;p32">
              <a:extLst>
                <a:ext uri="{FF2B5EF4-FFF2-40B4-BE49-F238E27FC236}">
                  <a16:creationId xmlns:a16="http://schemas.microsoft.com/office/drawing/2014/main" id="{F682B34E-06CD-4323-B304-7A87E8CDF674}"/>
                </a:ext>
              </a:extLst>
            </p:cNvPr>
            <p:cNvSpPr/>
            <p:nvPr/>
          </p:nvSpPr>
          <p:spPr>
            <a:xfrm rot="-10395265" flipH="1">
              <a:off x="7056535" y="6307282"/>
              <a:ext cx="316132" cy="212838"/>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 name="Google Shape;1277;p32">
              <a:extLst>
                <a:ext uri="{FF2B5EF4-FFF2-40B4-BE49-F238E27FC236}">
                  <a16:creationId xmlns:a16="http://schemas.microsoft.com/office/drawing/2014/main" id="{C8414D50-BBFB-49EC-9637-BA95CFF9E1F3}"/>
                </a:ext>
              </a:extLst>
            </p:cNvPr>
            <p:cNvSpPr/>
            <p:nvPr/>
          </p:nvSpPr>
          <p:spPr>
            <a:xfrm rot="377122" flipH="1">
              <a:off x="7280758" y="6193280"/>
              <a:ext cx="380890" cy="420413"/>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 name="Google Shape;1278;p32">
              <a:extLst>
                <a:ext uri="{FF2B5EF4-FFF2-40B4-BE49-F238E27FC236}">
                  <a16:creationId xmlns:a16="http://schemas.microsoft.com/office/drawing/2014/main" id="{8F9E9434-C948-44FA-96C1-A9E34DA96170}"/>
                </a:ext>
              </a:extLst>
            </p:cNvPr>
            <p:cNvSpPr/>
            <p:nvPr/>
          </p:nvSpPr>
          <p:spPr>
            <a:xfrm rot="-10393823" flipH="1">
              <a:off x="6605496" y="6278690"/>
              <a:ext cx="330492" cy="212838"/>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 name="Google Shape;1279;p32">
              <a:extLst>
                <a:ext uri="{FF2B5EF4-FFF2-40B4-BE49-F238E27FC236}">
                  <a16:creationId xmlns:a16="http://schemas.microsoft.com/office/drawing/2014/main" id="{DFDB7B60-5189-4981-ADC5-E3EC8A8383FD}"/>
                </a:ext>
              </a:extLst>
            </p:cNvPr>
            <p:cNvSpPr/>
            <p:nvPr/>
          </p:nvSpPr>
          <p:spPr>
            <a:xfrm rot="222578" flipH="1">
              <a:off x="6071311" y="6041384"/>
              <a:ext cx="394126" cy="420568"/>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 name="Google Shape;1280;p32">
              <a:extLst>
                <a:ext uri="{FF2B5EF4-FFF2-40B4-BE49-F238E27FC236}">
                  <a16:creationId xmlns:a16="http://schemas.microsoft.com/office/drawing/2014/main" id="{7C97A4D5-E0E1-40C6-A84A-81D9DBC0F931}"/>
                </a:ext>
              </a:extLst>
            </p:cNvPr>
            <p:cNvSpPr/>
            <p:nvPr/>
          </p:nvSpPr>
          <p:spPr>
            <a:xfrm rot="-6189551" flipH="1">
              <a:off x="7387427" y="6150844"/>
              <a:ext cx="133095" cy="307383"/>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2" name="Google Shape;1281;p32">
              <a:extLst>
                <a:ext uri="{FF2B5EF4-FFF2-40B4-BE49-F238E27FC236}">
                  <a16:creationId xmlns:a16="http://schemas.microsoft.com/office/drawing/2014/main" id="{317748C2-8E23-4D54-95D5-A52A75C768DE}"/>
                </a:ext>
              </a:extLst>
            </p:cNvPr>
            <p:cNvSpPr/>
            <p:nvPr/>
          </p:nvSpPr>
          <p:spPr>
            <a:xfrm rot="-6185743" flipH="1">
              <a:off x="6194911" y="6002472"/>
              <a:ext cx="101951" cy="281479"/>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3" name="Google Shape;1282;p32">
              <a:extLst>
                <a:ext uri="{FF2B5EF4-FFF2-40B4-BE49-F238E27FC236}">
                  <a16:creationId xmlns:a16="http://schemas.microsoft.com/office/drawing/2014/main" id="{859A8A59-6814-4782-9ECF-305C1967B6F4}"/>
                </a:ext>
              </a:extLst>
            </p:cNvPr>
            <p:cNvSpPr/>
            <p:nvPr/>
          </p:nvSpPr>
          <p:spPr>
            <a:xfrm rot="1488046">
              <a:off x="6188843" y="4360619"/>
              <a:ext cx="660232" cy="1510116"/>
            </a:xfrm>
            <a:custGeom>
              <a:avLst/>
              <a:gdLst/>
              <a:ahLst/>
              <a:cxnLst/>
              <a:rect l="l" t="t" r="r" b="b"/>
              <a:pathLst>
                <a:path w="422815" h="990562" extrusionOk="0">
                  <a:moveTo>
                    <a:pt x="0" y="292730"/>
                  </a:moveTo>
                  <a:cubicBezTo>
                    <a:pt x="201112" y="698595"/>
                    <a:pt x="47915" y="753139"/>
                    <a:pt x="419647" y="990562"/>
                  </a:cubicBezTo>
                  <a:cubicBezTo>
                    <a:pt x="311296" y="675336"/>
                    <a:pt x="395484" y="575996"/>
                    <a:pt x="420754" y="379409"/>
                  </a:cubicBezTo>
                  <a:cubicBezTo>
                    <a:pt x="446024" y="182822"/>
                    <a:pt x="233857" y="-84544"/>
                    <a:pt x="65045" y="25792"/>
                  </a:cubicBezTo>
                  <a:lnTo>
                    <a:pt x="0" y="29273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4" name="Google Shape;1283;p32">
              <a:extLst>
                <a:ext uri="{FF2B5EF4-FFF2-40B4-BE49-F238E27FC236}">
                  <a16:creationId xmlns:a16="http://schemas.microsoft.com/office/drawing/2014/main" id="{F2902744-D90F-479A-9F30-B93A4F438336}"/>
                </a:ext>
              </a:extLst>
            </p:cNvPr>
            <p:cNvSpPr/>
            <p:nvPr/>
          </p:nvSpPr>
          <p:spPr>
            <a:xfrm rot="-839098">
              <a:off x="6919119" y="3642013"/>
              <a:ext cx="1145971" cy="2006660"/>
            </a:xfrm>
            <a:custGeom>
              <a:avLst/>
              <a:gdLst/>
              <a:ahLst/>
              <a:cxnLst/>
              <a:rect l="l" t="t" r="r" b="b"/>
              <a:pathLst>
                <a:path w="422815" h="990562" extrusionOk="0">
                  <a:moveTo>
                    <a:pt x="0" y="292730"/>
                  </a:moveTo>
                  <a:cubicBezTo>
                    <a:pt x="201112" y="698595"/>
                    <a:pt x="47915" y="753139"/>
                    <a:pt x="419647" y="990562"/>
                  </a:cubicBezTo>
                  <a:cubicBezTo>
                    <a:pt x="311296" y="675336"/>
                    <a:pt x="395484" y="575996"/>
                    <a:pt x="420754" y="379409"/>
                  </a:cubicBezTo>
                  <a:cubicBezTo>
                    <a:pt x="446024" y="182822"/>
                    <a:pt x="233857" y="-84544"/>
                    <a:pt x="65045" y="25792"/>
                  </a:cubicBezTo>
                  <a:lnTo>
                    <a:pt x="0" y="29273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Google Shape;1284;p32">
              <a:extLst>
                <a:ext uri="{FF2B5EF4-FFF2-40B4-BE49-F238E27FC236}">
                  <a16:creationId xmlns:a16="http://schemas.microsoft.com/office/drawing/2014/main" id="{A46C50F5-0904-4311-B0D0-8B1D8204C6B3}"/>
                </a:ext>
              </a:extLst>
            </p:cNvPr>
            <p:cNvSpPr/>
            <p:nvPr/>
          </p:nvSpPr>
          <p:spPr>
            <a:xfrm rot="-202384">
              <a:off x="7362732" y="4117099"/>
              <a:ext cx="566107" cy="1733653"/>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6" name="Google Shape;1285;p32">
              <a:extLst>
                <a:ext uri="{FF2B5EF4-FFF2-40B4-BE49-F238E27FC236}">
                  <a16:creationId xmlns:a16="http://schemas.microsoft.com/office/drawing/2014/main" id="{C2B04C12-D2D6-40BA-9279-BC5BBAE6DF30}"/>
                </a:ext>
              </a:extLst>
            </p:cNvPr>
            <p:cNvSpPr/>
            <p:nvPr/>
          </p:nvSpPr>
          <p:spPr>
            <a:xfrm rot="1026164">
              <a:off x="7508963" y="4102521"/>
              <a:ext cx="723026" cy="143610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Google Shape;1286;p32">
              <a:extLst>
                <a:ext uri="{FF2B5EF4-FFF2-40B4-BE49-F238E27FC236}">
                  <a16:creationId xmlns:a16="http://schemas.microsoft.com/office/drawing/2014/main" id="{25DBCB68-8322-46D2-A651-72B5A64805A6}"/>
                </a:ext>
              </a:extLst>
            </p:cNvPr>
            <p:cNvSpPr/>
            <p:nvPr/>
          </p:nvSpPr>
          <p:spPr>
            <a:xfrm rot="202384" flipH="1">
              <a:off x="6339047" y="4074558"/>
              <a:ext cx="566107" cy="1733653"/>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8" name="Google Shape;1287;p32">
              <a:extLst>
                <a:ext uri="{FF2B5EF4-FFF2-40B4-BE49-F238E27FC236}">
                  <a16:creationId xmlns:a16="http://schemas.microsoft.com/office/drawing/2014/main" id="{8BC3EAF9-47D6-4170-BF05-ED50EE8C143E}"/>
                </a:ext>
              </a:extLst>
            </p:cNvPr>
            <p:cNvSpPr/>
            <p:nvPr/>
          </p:nvSpPr>
          <p:spPr>
            <a:xfrm rot="-486248" flipH="1">
              <a:off x="6212996" y="3861498"/>
              <a:ext cx="691313" cy="124503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9" name="Google Shape;1288;p32">
              <a:extLst>
                <a:ext uri="{FF2B5EF4-FFF2-40B4-BE49-F238E27FC236}">
                  <a16:creationId xmlns:a16="http://schemas.microsoft.com/office/drawing/2014/main" id="{2AA2DAE3-8EFE-4CC8-BCC4-B895076BE1EB}"/>
                </a:ext>
              </a:extLst>
            </p:cNvPr>
            <p:cNvSpPr/>
            <p:nvPr/>
          </p:nvSpPr>
          <p:spPr>
            <a:xfrm rot="-557815">
              <a:off x="7580737" y="3749846"/>
              <a:ext cx="261576" cy="43383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0" name="Google Shape;1289;p32">
              <a:extLst>
                <a:ext uri="{FF2B5EF4-FFF2-40B4-BE49-F238E27FC236}">
                  <a16:creationId xmlns:a16="http://schemas.microsoft.com/office/drawing/2014/main" id="{DA577D0C-5F0D-42A3-B2AA-9BA76E1C7383}"/>
                </a:ext>
              </a:extLst>
            </p:cNvPr>
            <p:cNvSpPr/>
            <p:nvPr/>
          </p:nvSpPr>
          <p:spPr>
            <a:xfrm rot="-36185" flipH="1">
              <a:off x="6473515" y="3821187"/>
              <a:ext cx="261829" cy="43425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1" name="Google Shape;1290;p32">
              <a:extLst>
                <a:ext uri="{FF2B5EF4-FFF2-40B4-BE49-F238E27FC236}">
                  <a16:creationId xmlns:a16="http://schemas.microsoft.com/office/drawing/2014/main" id="{B06E9199-0D75-4F2D-8F11-C06F768110ED}"/>
                </a:ext>
              </a:extLst>
            </p:cNvPr>
            <p:cNvSpPr/>
            <p:nvPr/>
          </p:nvSpPr>
          <p:spPr>
            <a:xfrm rot="-37365" flipH="1">
              <a:off x="6552437" y="3802447"/>
              <a:ext cx="1299565" cy="1637109"/>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2" name="Google Shape;1291;p32">
              <a:extLst>
                <a:ext uri="{FF2B5EF4-FFF2-40B4-BE49-F238E27FC236}">
                  <a16:creationId xmlns:a16="http://schemas.microsoft.com/office/drawing/2014/main" id="{7E0B4E24-18E2-44BA-85FE-208939B9FFE1}"/>
                </a:ext>
              </a:extLst>
            </p:cNvPr>
            <p:cNvSpPr/>
            <p:nvPr/>
          </p:nvSpPr>
          <p:spPr>
            <a:xfrm rot="-36185" flipH="1">
              <a:off x="7067936" y="3756921"/>
              <a:ext cx="575495" cy="617254"/>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3" name="Google Shape;1292;p32">
              <a:extLst>
                <a:ext uri="{FF2B5EF4-FFF2-40B4-BE49-F238E27FC236}">
                  <a16:creationId xmlns:a16="http://schemas.microsoft.com/office/drawing/2014/main" id="{77F417DB-475C-4DE0-95C7-8BABB0B4705F}"/>
                </a:ext>
              </a:extLst>
            </p:cNvPr>
            <p:cNvSpPr/>
            <p:nvPr/>
          </p:nvSpPr>
          <p:spPr>
            <a:xfrm rot="-626249" flipH="1">
              <a:off x="7587804" y="3970444"/>
              <a:ext cx="453093" cy="656952"/>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4" name="Google Shape;1293;p32">
              <a:extLst>
                <a:ext uri="{FF2B5EF4-FFF2-40B4-BE49-F238E27FC236}">
                  <a16:creationId xmlns:a16="http://schemas.microsoft.com/office/drawing/2014/main" id="{3CD97D08-F284-4FF1-9C74-178C29E5998A}"/>
                </a:ext>
              </a:extLst>
            </p:cNvPr>
            <p:cNvSpPr/>
            <p:nvPr/>
          </p:nvSpPr>
          <p:spPr>
            <a:xfrm rot="-5631928" flipH="1">
              <a:off x="7207371" y="4624981"/>
              <a:ext cx="44501" cy="578939"/>
            </a:xfrm>
            <a:prstGeom prst="moon">
              <a:avLst>
                <a:gd name="adj" fmla="val 50000"/>
              </a:avLst>
            </a:pr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Google Shape;1294;p32">
              <a:extLst>
                <a:ext uri="{FF2B5EF4-FFF2-40B4-BE49-F238E27FC236}">
                  <a16:creationId xmlns:a16="http://schemas.microsoft.com/office/drawing/2014/main" id="{9185AB7B-E14B-4E18-8895-EF2B34266238}"/>
                </a:ext>
              </a:extLst>
            </p:cNvPr>
            <p:cNvSpPr/>
            <p:nvPr/>
          </p:nvSpPr>
          <p:spPr>
            <a:xfrm rot="8266371">
              <a:off x="6612322" y="3868014"/>
              <a:ext cx="74546" cy="288659"/>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Google Shape;1295;p32">
              <a:extLst>
                <a:ext uri="{FF2B5EF4-FFF2-40B4-BE49-F238E27FC236}">
                  <a16:creationId xmlns:a16="http://schemas.microsoft.com/office/drawing/2014/main" id="{F036C4A2-0A5C-482C-BD6C-A6D93F803F12}"/>
                </a:ext>
              </a:extLst>
            </p:cNvPr>
            <p:cNvSpPr/>
            <p:nvPr/>
          </p:nvSpPr>
          <p:spPr>
            <a:xfrm rot="1680291">
              <a:off x="7626712" y="3797560"/>
              <a:ext cx="74753" cy="288547"/>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7" name="Google Shape;1296;p32">
              <a:extLst>
                <a:ext uri="{FF2B5EF4-FFF2-40B4-BE49-F238E27FC236}">
                  <a16:creationId xmlns:a16="http://schemas.microsoft.com/office/drawing/2014/main" id="{20E961F5-C7CE-4CD5-8F89-E50B4C0D0CD8}"/>
                </a:ext>
              </a:extLst>
            </p:cNvPr>
            <p:cNvSpPr/>
            <p:nvPr/>
          </p:nvSpPr>
          <p:spPr>
            <a:xfrm rot="2301081" flipH="1">
              <a:off x="6693050" y="3674464"/>
              <a:ext cx="452619" cy="666211"/>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8" name="Google Shape;1297;p32">
              <a:extLst>
                <a:ext uri="{FF2B5EF4-FFF2-40B4-BE49-F238E27FC236}">
                  <a16:creationId xmlns:a16="http://schemas.microsoft.com/office/drawing/2014/main" id="{24DAD82E-8C4A-4AD0-A711-49CE025352C4}"/>
                </a:ext>
              </a:extLst>
            </p:cNvPr>
            <p:cNvSpPr/>
            <p:nvPr/>
          </p:nvSpPr>
          <p:spPr>
            <a:xfrm rot="-36185" flipH="1">
              <a:off x="7255217" y="3706755"/>
              <a:ext cx="601661" cy="625709"/>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9" name="Google Shape;1298;p32">
              <a:extLst>
                <a:ext uri="{FF2B5EF4-FFF2-40B4-BE49-F238E27FC236}">
                  <a16:creationId xmlns:a16="http://schemas.microsoft.com/office/drawing/2014/main" id="{FDFEF1EF-B87D-4EA3-8F6F-7B4B5E8782AF}"/>
                </a:ext>
              </a:extLst>
            </p:cNvPr>
            <p:cNvSpPr/>
            <p:nvPr/>
          </p:nvSpPr>
          <p:spPr>
            <a:xfrm rot="237733" flipH="1">
              <a:off x="6908843" y="3721684"/>
              <a:ext cx="466910" cy="650106"/>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0" name="Google Shape;1299;p32">
              <a:extLst>
                <a:ext uri="{FF2B5EF4-FFF2-40B4-BE49-F238E27FC236}">
                  <a16:creationId xmlns:a16="http://schemas.microsoft.com/office/drawing/2014/main" id="{0CDF0238-7187-4976-9A2A-DB54F0F54AAB}"/>
                </a:ext>
              </a:extLst>
            </p:cNvPr>
            <p:cNvSpPr/>
            <p:nvPr/>
          </p:nvSpPr>
          <p:spPr>
            <a:xfrm rot="10634675" flipH="1">
              <a:off x="6974737" y="3664935"/>
              <a:ext cx="383794" cy="226904"/>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1" name="Google Shape;1300;p32">
              <a:extLst>
                <a:ext uri="{FF2B5EF4-FFF2-40B4-BE49-F238E27FC236}">
                  <a16:creationId xmlns:a16="http://schemas.microsoft.com/office/drawing/2014/main" id="{0732B802-B5F3-4CA5-81D1-07E1BB7E59CD}"/>
                </a:ext>
              </a:extLst>
            </p:cNvPr>
            <p:cNvSpPr/>
            <p:nvPr/>
          </p:nvSpPr>
          <p:spPr>
            <a:xfrm rot="10634901" flipH="1">
              <a:off x="7017091" y="3516467"/>
              <a:ext cx="287716" cy="190015"/>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2" name="Google Shape;1301;p32">
              <a:extLst>
                <a:ext uri="{FF2B5EF4-FFF2-40B4-BE49-F238E27FC236}">
                  <a16:creationId xmlns:a16="http://schemas.microsoft.com/office/drawing/2014/main" id="{2CD08A04-DD13-4503-B79D-1D237B3206CE}"/>
                </a:ext>
              </a:extLst>
            </p:cNvPr>
            <p:cNvSpPr/>
            <p:nvPr/>
          </p:nvSpPr>
          <p:spPr>
            <a:xfrm rot="10634441" flipH="1">
              <a:off x="7028632" y="3382158"/>
              <a:ext cx="238929" cy="16214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3" name="Google Shape;1302;p32">
              <a:extLst>
                <a:ext uri="{FF2B5EF4-FFF2-40B4-BE49-F238E27FC236}">
                  <a16:creationId xmlns:a16="http://schemas.microsoft.com/office/drawing/2014/main" id="{A4E047D9-E183-441B-8300-3538D97DD801}"/>
                </a:ext>
              </a:extLst>
            </p:cNvPr>
            <p:cNvSpPr/>
            <p:nvPr/>
          </p:nvSpPr>
          <p:spPr>
            <a:xfrm rot="10634645" flipH="1">
              <a:off x="7053375" y="3243956"/>
              <a:ext cx="183591" cy="15988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4" name="Google Shape;1303;p32">
              <a:extLst>
                <a:ext uri="{FF2B5EF4-FFF2-40B4-BE49-F238E27FC236}">
                  <a16:creationId xmlns:a16="http://schemas.microsoft.com/office/drawing/2014/main" id="{30D275F1-5203-4CE1-B530-AEC21CAB460C}"/>
                </a:ext>
              </a:extLst>
            </p:cNvPr>
            <p:cNvSpPr/>
            <p:nvPr/>
          </p:nvSpPr>
          <p:spPr>
            <a:xfrm rot="10634714" flipH="1">
              <a:off x="7071048" y="3099128"/>
              <a:ext cx="135094" cy="160992"/>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5" name="Google Shape;1304;p32">
              <a:extLst>
                <a:ext uri="{FF2B5EF4-FFF2-40B4-BE49-F238E27FC236}">
                  <a16:creationId xmlns:a16="http://schemas.microsoft.com/office/drawing/2014/main" id="{B341630D-1943-4589-82B9-152200C74A51}"/>
                </a:ext>
              </a:extLst>
            </p:cNvPr>
            <p:cNvGrpSpPr/>
            <p:nvPr/>
          </p:nvGrpSpPr>
          <p:grpSpPr>
            <a:xfrm rot="202016" flipH="1">
              <a:off x="7366441" y="4465024"/>
              <a:ext cx="349142" cy="265831"/>
              <a:chOff x="2750132" y="2551185"/>
              <a:chExt cx="490555" cy="373500"/>
            </a:xfrm>
          </p:grpSpPr>
          <p:sp>
            <p:nvSpPr>
              <p:cNvPr id="63" name="Google Shape;1305;p32">
                <a:extLst>
                  <a:ext uri="{FF2B5EF4-FFF2-40B4-BE49-F238E27FC236}">
                    <a16:creationId xmlns:a16="http://schemas.microsoft.com/office/drawing/2014/main" id="{30A10258-1449-4486-899C-C3F2387E2A80}"/>
                  </a:ext>
                </a:extLst>
              </p:cNvPr>
              <p:cNvSpPr/>
              <p:nvPr/>
            </p:nvSpPr>
            <p:spPr>
              <a:xfrm rot="-2327883">
                <a:off x="2861947" y="2568611"/>
                <a:ext cx="174759" cy="338648"/>
              </a:xfrm>
              <a:prstGeom prst="moon">
                <a:avLst>
                  <a:gd name="adj" fmla="val 13149"/>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4" name="Google Shape;1306;p32">
                <a:extLst>
                  <a:ext uri="{FF2B5EF4-FFF2-40B4-BE49-F238E27FC236}">
                    <a16:creationId xmlns:a16="http://schemas.microsoft.com/office/drawing/2014/main" id="{18A24AA0-15B6-4F47-8AE7-2F6D938AA683}"/>
                  </a:ext>
                </a:extLst>
              </p:cNvPr>
              <p:cNvSpPr/>
              <p:nvPr/>
            </p:nvSpPr>
            <p:spPr>
              <a:xfrm rot="5600384" flipH="1">
                <a:off x="2987691" y="2617091"/>
                <a:ext cx="113292" cy="386721"/>
              </a:xfrm>
              <a:prstGeom prst="moon">
                <a:avLst>
                  <a:gd name="adj" fmla="val 45297"/>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5" name="Google Shape;1307;p32">
                <a:extLst>
                  <a:ext uri="{FF2B5EF4-FFF2-40B4-BE49-F238E27FC236}">
                    <a16:creationId xmlns:a16="http://schemas.microsoft.com/office/drawing/2014/main" id="{9FBBB5B2-F9E8-4F01-84B7-682817163B91}"/>
                  </a:ext>
                </a:extLst>
              </p:cNvPr>
              <p:cNvSpPr/>
              <p:nvPr/>
            </p:nvSpPr>
            <p:spPr>
              <a:xfrm rot="-4253141">
                <a:off x="2785445" y="2626371"/>
                <a:ext cx="131217" cy="16814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46" name="Google Shape;1308;p32">
              <a:extLst>
                <a:ext uri="{FF2B5EF4-FFF2-40B4-BE49-F238E27FC236}">
                  <a16:creationId xmlns:a16="http://schemas.microsoft.com/office/drawing/2014/main" id="{02BBAA24-02A7-45CB-B9C4-CCB567B51907}"/>
                </a:ext>
              </a:extLst>
            </p:cNvPr>
            <p:cNvSpPr/>
            <p:nvPr/>
          </p:nvSpPr>
          <p:spPr>
            <a:xfrm rot="6467901" flipH="1">
              <a:off x="7627597" y="4553485"/>
              <a:ext cx="93355" cy="11962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 name="Google Shape;1309;p32">
              <a:extLst>
                <a:ext uri="{FF2B5EF4-FFF2-40B4-BE49-F238E27FC236}">
                  <a16:creationId xmlns:a16="http://schemas.microsoft.com/office/drawing/2014/main" id="{35563333-7E6C-4F49-9EEE-FEA39BB37739}"/>
                </a:ext>
              </a:extLst>
            </p:cNvPr>
            <p:cNvSpPr/>
            <p:nvPr/>
          </p:nvSpPr>
          <p:spPr>
            <a:xfrm rot="8202589" flipH="1">
              <a:off x="7611107" y="4597498"/>
              <a:ext cx="93277" cy="11952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8" name="Google Shape;1310;p32">
              <a:extLst>
                <a:ext uri="{FF2B5EF4-FFF2-40B4-BE49-F238E27FC236}">
                  <a16:creationId xmlns:a16="http://schemas.microsoft.com/office/drawing/2014/main" id="{A48AD596-E0E0-4601-8F53-740ED0A4D198}"/>
                </a:ext>
              </a:extLst>
            </p:cNvPr>
            <p:cNvSpPr/>
            <p:nvPr/>
          </p:nvSpPr>
          <p:spPr>
            <a:xfrm rot="9444672" flipH="1">
              <a:off x="7584535" y="4641833"/>
              <a:ext cx="93076" cy="119270"/>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49" name="Google Shape;1311;p32">
              <a:extLst>
                <a:ext uri="{FF2B5EF4-FFF2-40B4-BE49-F238E27FC236}">
                  <a16:creationId xmlns:a16="http://schemas.microsoft.com/office/drawing/2014/main" id="{098A3AF0-2FF6-40B5-B098-596D6F6EF2FD}"/>
                </a:ext>
              </a:extLst>
            </p:cNvPr>
            <p:cNvGrpSpPr/>
            <p:nvPr/>
          </p:nvGrpSpPr>
          <p:grpSpPr>
            <a:xfrm>
              <a:off x="6707485" y="4448991"/>
              <a:ext cx="386861" cy="319137"/>
              <a:chOff x="4626706" y="3513644"/>
              <a:chExt cx="958764" cy="790923"/>
            </a:xfrm>
          </p:grpSpPr>
          <p:grpSp>
            <p:nvGrpSpPr>
              <p:cNvPr id="56" name="Google Shape;1312;p32">
                <a:extLst>
                  <a:ext uri="{FF2B5EF4-FFF2-40B4-BE49-F238E27FC236}">
                    <a16:creationId xmlns:a16="http://schemas.microsoft.com/office/drawing/2014/main" id="{B0F1CD58-AB31-45A7-9DFD-BB661D1D9781}"/>
                  </a:ext>
                </a:extLst>
              </p:cNvPr>
              <p:cNvGrpSpPr/>
              <p:nvPr/>
            </p:nvGrpSpPr>
            <p:grpSpPr>
              <a:xfrm rot="-201793">
                <a:off x="4701430" y="3538463"/>
                <a:ext cx="865457" cy="658943"/>
                <a:chOff x="2750132" y="2551185"/>
                <a:chExt cx="490555" cy="373500"/>
              </a:xfrm>
            </p:grpSpPr>
            <p:sp>
              <p:nvSpPr>
                <p:cNvPr id="60" name="Google Shape;1313;p32">
                  <a:extLst>
                    <a:ext uri="{FF2B5EF4-FFF2-40B4-BE49-F238E27FC236}">
                      <a16:creationId xmlns:a16="http://schemas.microsoft.com/office/drawing/2014/main" id="{8C0B0473-1361-4237-8B89-9E269A32284D}"/>
                    </a:ext>
                  </a:extLst>
                </p:cNvPr>
                <p:cNvSpPr/>
                <p:nvPr/>
              </p:nvSpPr>
              <p:spPr>
                <a:xfrm rot="-2327883">
                  <a:off x="2861947" y="2568611"/>
                  <a:ext cx="174759" cy="338648"/>
                </a:xfrm>
                <a:prstGeom prst="moon">
                  <a:avLst>
                    <a:gd name="adj" fmla="val 13149"/>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1" name="Google Shape;1314;p32">
                  <a:extLst>
                    <a:ext uri="{FF2B5EF4-FFF2-40B4-BE49-F238E27FC236}">
                      <a16:creationId xmlns:a16="http://schemas.microsoft.com/office/drawing/2014/main" id="{A20AC540-2D1C-4183-AE34-CCE03A49199D}"/>
                    </a:ext>
                  </a:extLst>
                </p:cNvPr>
                <p:cNvSpPr/>
                <p:nvPr/>
              </p:nvSpPr>
              <p:spPr>
                <a:xfrm rot="5600384" flipH="1">
                  <a:off x="2987691" y="2617091"/>
                  <a:ext cx="113292" cy="386721"/>
                </a:xfrm>
                <a:prstGeom prst="moon">
                  <a:avLst>
                    <a:gd name="adj" fmla="val 45297"/>
                  </a:avLst>
                </a:pr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2" name="Google Shape;1315;p32">
                  <a:extLst>
                    <a:ext uri="{FF2B5EF4-FFF2-40B4-BE49-F238E27FC236}">
                      <a16:creationId xmlns:a16="http://schemas.microsoft.com/office/drawing/2014/main" id="{33D7FB98-9A25-46A4-907E-FE85122DB7F3}"/>
                    </a:ext>
                  </a:extLst>
                </p:cNvPr>
                <p:cNvSpPr/>
                <p:nvPr/>
              </p:nvSpPr>
              <p:spPr>
                <a:xfrm rot="-4253141">
                  <a:off x="2785445" y="2626371"/>
                  <a:ext cx="131217" cy="16814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57" name="Google Shape;1316;p32">
                <a:extLst>
                  <a:ext uri="{FF2B5EF4-FFF2-40B4-BE49-F238E27FC236}">
                    <a16:creationId xmlns:a16="http://schemas.microsoft.com/office/drawing/2014/main" id="{7A25DF6B-CAC4-4FEF-A196-CD59513BF3FF}"/>
                  </a:ext>
                </a:extLst>
              </p:cNvPr>
              <p:cNvSpPr/>
              <p:nvPr/>
            </p:nvSpPr>
            <p:spPr>
              <a:xfrm rot="-6475266">
                <a:off x="4687652" y="3756882"/>
                <a:ext cx="231309" cy="296406"/>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8" name="Google Shape;1317;p32">
                <a:extLst>
                  <a:ext uri="{FF2B5EF4-FFF2-40B4-BE49-F238E27FC236}">
                    <a16:creationId xmlns:a16="http://schemas.microsoft.com/office/drawing/2014/main" id="{F5CE3CBF-4880-4182-A42F-17E781792B22}"/>
                  </a:ext>
                </a:extLst>
              </p:cNvPr>
              <p:cNvSpPr/>
              <p:nvPr/>
            </p:nvSpPr>
            <p:spPr>
              <a:xfrm rot="-8196425">
                <a:off x="4729233" y="3865599"/>
                <a:ext cx="231556" cy="296723"/>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9" name="Google Shape;1318;p32">
                <a:extLst>
                  <a:ext uri="{FF2B5EF4-FFF2-40B4-BE49-F238E27FC236}">
                    <a16:creationId xmlns:a16="http://schemas.microsoft.com/office/drawing/2014/main" id="{EF95EB64-8BBD-4D68-B930-75D4BAE38BB1}"/>
                  </a:ext>
                </a:extLst>
              </p:cNvPr>
              <p:cNvSpPr/>
              <p:nvPr/>
            </p:nvSpPr>
            <p:spPr>
              <a:xfrm rot="-9439435">
                <a:off x="4795174" y="3974880"/>
                <a:ext cx="231415" cy="296541"/>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50" name="Google Shape;1319;p32">
              <a:extLst>
                <a:ext uri="{FF2B5EF4-FFF2-40B4-BE49-F238E27FC236}">
                  <a16:creationId xmlns:a16="http://schemas.microsoft.com/office/drawing/2014/main" id="{C3C381AB-9DE9-4B52-A74F-171F444C51D9}"/>
                </a:ext>
              </a:extLst>
            </p:cNvPr>
            <p:cNvSpPr/>
            <p:nvPr/>
          </p:nvSpPr>
          <p:spPr>
            <a:xfrm rot="-240011" flipH="1">
              <a:off x="6609115" y="4821027"/>
              <a:ext cx="1263300" cy="619832"/>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1" name="Google Shape;1320;p32">
              <a:extLst>
                <a:ext uri="{FF2B5EF4-FFF2-40B4-BE49-F238E27FC236}">
                  <a16:creationId xmlns:a16="http://schemas.microsoft.com/office/drawing/2014/main" id="{ECCEFFB1-6EBB-4A87-B842-C0AC5EB14C33}"/>
                </a:ext>
              </a:extLst>
            </p:cNvPr>
            <p:cNvSpPr/>
            <p:nvPr/>
          </p:nvSpPr>
          <p:spPr>
            <a:xfrm rot="-241175" flipH="1">
              <a:off x="7464187" y="5047164"/>
              <a:ext cx="55637" cy="90220"/>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2" name="Google Shape;1321;p32">
              <a:extLst>
                <a:ext uri="{FF2B5EF4-FFF2-40B4-BE49-F238E27FC236}">
                  <a16:creationId xmlns:a16="http://schemas.microsoft.com/office/drawing/2014/main" id="{F2589C9A-4EF4-4A0D-89B1-03C69530AF98}"/>
                </a:ext>
              </a:extLst>
            </p:cNvPr>
            <p:cNvSpPr/>
            <p:nvPr/>
          </p:nvSpPr>
          <p:spPr>
            <a:xfrm rot="-241175" flipH="1">
              <a:off x="6993884" y="5096234"/>
              <a:ext cx="55637" cy="90520"/>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3" name="Google Shape;1322;p32">
              <a:extLst>
                <a:ext uri="{FF2B5EF4-FFF2-40B4-BE49-F238E27FC236}">
                  <a16:creationId xmlns:a16="http://schemas.microsoft.com/office/drawing/2014/main" id="{B510E901-AE13-4EAF-BFAF-2FFA899B9F0F}"/>
                </a:ext>
              </a:extLst>
            </p:cNvPr>
            <p:cNvSpPr/>
            <p:nvPr/>
          </p:nvSpPr>
          <p:spPr>
            <a:xfrm rot="-5847634" flipH="1">
              <a:off x="7202773" y="4639470"/>
              <a:ext cx="76245" cy="540858"/>
            </a:xfrm>
            <a:prstGeom prst="moon">
              <a:avLst>
                <a:gd name="adj" fmla="val 22412"/>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4" name="Google Shape;1323;p32">
              <a:extLst>
                <a:ext uri="{FF2B5EF4-FFF2-40B4-BE49-F238E27FC236}">
                  <a16:creationId xmlns:a16="http://schemas.microsoft.com/office/drawing/2014/main" id="{3BF287FC-D07B-401D-8DF2-309750E60D46}"/>
                </a:ext>
              </a:extLst>
            </p:cNvPr>
            <p:cNvSpPr/>
            <p:nvPr/>
          </p:nvSpPr>
          <p:spPr>
            <a:xfrm flipH="1">
              <a:off x="7588280" y="4897710"/>
              <a:ext cx="202500" cy="2025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5" name="Google Shape;1324;p32">
              <a:extLst>
                <a:ext uri="{FF2B5EF4-FFF2-40B4-BE49-F238E27FC236}">
                  <a16:creationId xmlns:a16="http://schemas.microsoft.com/office/drawing/2014/main" id="{AE5EFBAF-D018-4FD4-A3FA-504D74F881AC}"/>
                </a:ext>
              </a:extLst>
            </p:cNvPr>
            <p:cNvSpPr/>
            <p:nvPr/>
          </p:nvSpPr>
          <p:spPr>
            <a:xfrm flipH="1">
              <a:off x="6712955" y="5031681"/>
              <a:ext cx="202500" cy="202500"/>
            </a:xfrm>
            <a:prstGeom prst="ellipse">
              <a:avLst/>
            </a:prstGeom>
            <a:gradFill>
              <a:gsLst>
                <a:gs pos="0">
                  <a:srgbClr val="E6B1AF">
                    <a:alpha val="62745"/>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66" name="Google Shape;1325;p32">
            <a:extLst>
              <a:ext uri="{FF2B5EF4-FFF2-40B4-BE49-F238E27FC236}">
                <a16:creationId xmlns:a16="http://schemas.microsoft.com/office/drawing/2014/main" id="{0DE5F2E1-8329-4B82-AEBF-2BEF24B867A7}"/>
              </a:ext>
            </a:extLst>
          </p:cNvPr>
          <p:cNvGrpSpPr/>
          <p:nvPr/>
        </p:nvGrpSpPr>
        <p:grpSpPr>
          <a:xfrm>
            <a:off x="7539103" y="3761021"/>
            <a:ext cx="2343423" cy="2759151"/>
            <a:chOff x="153418" y="3042888"/>
            <a:chExt cx="2261347" cy="2857768"/>
          </a:xfrm>
        </p:grpSpPr>
        <p:sp>
          <p:nvSpPr>
            <p:cNvPr id="67" name="Google Shape;1326;p32">
              <a:extLst>
                <a:ext uri="{FF2B5EF4-FFF2-40B4-BE49-F238E27FC236}">
                  <a16:creationId xmlns:a16="http://schemas.microsoft.com/office/drawing/2014/main" id="{C36631F5-2B60-4E3A-8AE5-63015A7DE09F}"/>
                </a:ext>
              </a:extLst>
            </p:cNvPr>
            <p:cNvSpPr/>
            <p:nvPr/>
          </p:nvSpPr>
          <p:spPr>
            <a:xfrm rot="10138173">
              <a:off x="213213" y="4968214"/>
              <a:ext cx="882490" cy="596710"/>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8" name="Google Shape;1327;p32">
              <a:extLst>
                <a:ext uri="{FF2B5EF4-FFF2-40B4-BE49-F238E27FC236}">
                  <a16:creationId xmlns:a16="http://schemas.microsoft.com/office/drawing/2014/main" id="{99D50464-2369-4AFF-841D-7015A560333E}"/>
                </a:ext>
              </a:extLst>
            </p:cNvPr>
            <p:cNvSpPr/>
            <p:nvPr/>
          </p:nvSpPr>
          <p:spPr>
            <a:xfrm rot="8705698">
              <a:off x="244420" y="5193820"/>
              <a:ext cx="728836" cy="547498"/>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69" name="Google Shape;1328;p32">
              <a:extLst>
                <a:ext uri="{FF2B5EF4-FFF2-40B4-BE49-F238E27FC236}">
                  <a16:creationId xmlns:a16="http://schemas.microsoft.com/office/drawing/2014/main" id="{3FAA344B-C6C5-4705-B945-61FE7428EC1C}"/>
                </a:ext>
              </a:extLst>
            </p:cNvPr>
            <p:cNvSpPr/>
            <p:nvPr/>
          </p:nvSpPr>
          <p:spPr>
            <a:xfrm rot="10212745">
              <a:off x="423000" y="5106848"/>
              <a:ext cx="635676" cy="529327"/>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0" name="Google Shape;1329;p32">
              <a:extLst>
                <a:ext uri="{FF2B5EF4-FFF2-40B4-BE49-F238E27FC236}">
                  <a16:creationId xmlns:a16="http://schemas.microsoft.com/office/drawing/2014/main" id="{B20C5BE8-22AD-43EF-918E-46A38EAC37C2}"/>
                </a:ext>
              </a:extLst>
            </p:cNvPr>
            <p:cNvSpPr/>
            <p:nvPr/>
          </p:nvSpPr>
          <p:spPr>
            <a:xfrm rot="-10277470">
              <a:off x="601264" y="5084828"/>
              <a:ext cx="591026" cy="511713"/>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1" name="Google Shape;1330;p32">
              <a:extLst>
                <a:ext uri="{FF2B5EF4-FFF2-40B4-BE49-F238E27FC236}">
                  <a16:creationId xmlns:a16="http://schemas.microsoft.com/office/drawing/2014/main" id="{D050D264-8599-47A2-A199-231B73DF8235}"/>
                </a:ext>
              </a:extLst>
            </p:cNvPr>
            <p:cNvSpPr/>
            <p:nvPr/>
          </p:nvSpPr>
          <p:spPr>
            <a:xfrm rot="8703874">
              <a:off x="497222" y="5325584"/>
              <a:ext cx="560217" cy="380766"/>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2" name="Google Shape;1331;p32">
              <a:extLst>
                <a:ext uri="{FF2B5EF4-FFF2-40B4-BE49-F238E27FC236}">
                  <a16:creationId xmlns:a16="http://schemas.microsoft.com/office/drawing/2014/main" id="{82A16D5E-BF82-4147-BE95-88564A8FAC28}"/>
                </a:ext>
              </a:extLst>
            </p:cNvPr>
            <p:cNvSpPr/>
            <p:nvPr/>
          </p:nvSpPr>
          <p:spPr>
            <a:xfrm rot="-344122">
              <a:off x="933359" y="4742014"/>
              <a:ext cx="1355242" cy="1047731"/>
            </a:xfrm>
            <a:custGeom>
              <a:avLst/>
              <a:gdLst/>
              <a:ahLst/>
              <a:cxnLst/>
              <a:rect l="l" t="t" r="r" b="b"/>
              <a:pathLst>
                <a:path w="2355385" h="1820936" extrusionOk="0">
                  <a:moveTo>
                    <a:pt x="1807046" y="0"/>
                  </a:moveTo>
                  <a:cubicBezTo>
                    <a:pt x="1816543" y="83805"/>
                    <a:pt x="1824289" y="154677"/>
                    <a:pt x="1830596" y="214803"/>
                  </a:cubicBezTo>
                  <a:lnTo>
                    <a:pt x="1832248" y="230975"/>
                  </a:lnTo>
                  <a:lnTo>
                    <a:pt x="1834676" y="203072"/>
                  </a:lnTo>
                  <a:lnTo>
                    <a:pt x="1889590" y="889920"/>
                  </a:lnTo>
                  <a:lnTo>
                    <a:pt x="2120543" y="1115740"/>
                  </a:lnTo>
                  <a:lnTo>
                    <a:pt x="2330965" y="1331295"/>
                  </a:ln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34945" y="1306993"/>
                  </a:cubicBezTo>
                  <a:lnTo>
                    <a:pt x="589764" y="1310159"/>
                  </a:lnTo>
                  <a:cubicBezTo>
                    <a:pt x="545362" y="1203457"/>
                    <a:pt x="466017" y="1129848"/>
                    <a:pt x="456557" y="990052"/>
                  </a:cubicBez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3" name="Google Shape;1332;p32">
              <a:extLst>
                <a:ext uri="{FF2B5EF4-FFF2-40B4-BE49-F238E27FC236}">
                  <a16:creationId xmlns:a16="http://schemas.microsoft.com/office/drawing/2014/main" id="{5C0425A8-4256-4521-9828-6C25A228B3C8}"/>
                </a:ext>
              </a:extLst>
            </p:cNvPr>
            <p:cNvSpPr/>
            <p:nvPr/>
          </p:nvSpPr>
          <p:spPr>
            <a:xfrm rot="-853146" flipH="1">
              <a:off x="807151" y="4112790"/>
              <a:ext cx="496129" cy="1116571"/>
            </a:xfrm>
            <a:custGeom>
              <a:avLst/>
              <a:gdLst/>
              <a:ahLst/>
              <a:cxnLst/>
              <a:rect l="l" t="t" r="r" b="b"/>
              <a:pathLst>
                <a:path w="870461" h="1959028" extrusionOk="0">
                  <a:moveTo>
                    <a:pt x="0" y="4044"/>
                  </a:moveTo>
                  <a:cubicBezTo>
                    <a:pt x="58553" y="-49697"/>
                    <a:pt x="440486" y="445721"/>
                    <a:pt x="598501" y="683144"/>
                  </a:cubicBezTo>
                  <a:cubicBezTo>
                    <a:pt x="740391" y="900726"/>
                    <a:pt x="570497" y="1040644"/>
                    <a:pt x="787539" y="1284870"/>
                  </a:cubicBezTo>
                  <a:cubicBezTo>
                    <a:pt x="1004581" y="1529096"/>
                    <a:pt x="734348" y="1948255"/>
                    <a:pt x="669663" y="1959028"/>
                  </a:cubicBezTo>
                  <a:cubicBezTo>
                    <a:pt x="694171" y="1530925"/>
                    <a:pt x="543289" y="1629198"/>
                    <a:pt x="430090" y="1304000"/>
                  </a:cubicBezTo>
                  <a:lnTo>
                    <a:pt x="0" y="4044"/>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4" name="Google Shape;1333;p32">
              <a:extLst>
                <a:ext uri="{FF2B5EF4-FFF2-40B4-BE49-F238E27FC236}">
                  <a16:creationId xmlns:a16="http://schemas.microsoft.com/office/drawing/2014/main" id="{A8B6C5C3-6108-476B-9726-643A352B306D}"/>
                </a:ext>
              </a:extLst>
            </p:cNvPr>
            <p:cNvSpPr/>
            <p:nvPr/>
          </p:nvSpPr>
          <p:spPr>
            <a:xfrm rot="-1018397" flipH="1">
              <a:off x="698952" y="3820820"/>
              <a:ext cx="576631" cy="111005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5" name="Google Shape;1334;p32">
              <a:extLst>
                <a:ext uri="{FF2B5EF4-FFF2-40B4-BE49-F238E27FC236}">
                  <a16:creationId xmlns:a16="http://schemas.microsoft.com/office/drawing/2014/main" id="{F7FF8E57-0C01-4895-8201-84A11BB3219E}"/>
                </a:ext>
              </a:extLst>
            </p:cNvPr>
            <p:cNvSpPr/>
            <p:nvPr/>
          </p:nvSpPr>
          <p:spPr>
            <a:xfrm rot="257843">
              <a:off x="1925544" y="4734820"/>
              <a:ext cx="192618" cy="593819"/>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6" name="Google Shape;1335;p32">
              <a:extLst>
                <a:ext uri="{FF2B5EF4-FFF2-40B4-BE49-F238E27FC236}">
                  <a16:creationId xmlns:a16="http://schemas.microsoft.com/office/drawing/2014/main" id="{292BE3CC-355E-4E0F-A9D8-05314E693E5A}"/>
                </a:ext>
              </a:extLst>
            </p:cNvPr>
            <p:cNvSpPr/>
            <p:nvPr/>
          </p:nvSpPr>
          <p:spPr>
            <a:xfrm rot="1333056">
              <a:off x="1713753" y="4024482"/>
              <a:ext cx="515196" cy="1083988"/>
            </a:xfrm>
            <a:custGeom>
              <a:avLst/>
              <a:gdLst/>
              <a:ahLst/>
              <a:cxnLst/>
              <a:rect l="l" t="t" r="r" b="b"/>
              <a:pathLst>
                <a:path w="895672" h="1884520" extrusionOk="0">
                  <a:moveTo>
                    <a:pt x="0" y="2781"/>
                  </a:moveTo>
                  <a:cubicBezTo>
                    <a:pt x="58553" y="-50960"/>
                    <a:pt x="419499" y="689383"/>
                    <a:pt x="577514" y="926806"/>
                  </a:cubicBezTo>
                  <a:cubicBezTo>
                    <a:pt x="735529" y="1164229"/>
                    <a:pt x="888667" y="1315714"/>
                    <a:pt x="895150" y="1475445"/>
                  </a:cubicBezTo>
                  <a:cubicBezTo>
                    <a:pt x="903973" y="1692816"/>
                    <a:pt x="800474" y="1808563"/>
                    <a:pt x="630454" y="1884520"/>
                  </a:cubicBezTo>
                  <a:cubicBezTo>
                    <a:pt x="718686" y="1496300"/>
                    <a:pt x="459393" y="1356624"/>
                    <a:pt x="379183" y="1132034"/>
                  </a:cubicBezTo>
                  <a:lnTo>
                    <a:pt x="0" y="2781"/>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7" name="Google Shape;1336;p32">
              <a:extLst>
                <a:ext uri="{FF2B5EF4-FFF2-40B4-BE49-F238E27FC236}">
                  <a16:creationId xmlns:a16="http://schemas.microsoft.com/office/drawing/2014/main" id="{6AF19B84-D94C-4D84-8CA7-466C7326DD1A}"/>
                </a:ext>
              </a:extLst>
            </p:cNvPr>
            <p:cNvSpPr/>
            <p:nvPr/>
          </p:nvSpPr>
          <p:spPr>
            <a:xfrm rot="693275">
              <a:off x="1710557" y="3682973"/>
              <a:ext cx="508664" cy="1003086"/>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8" name="Google Shape;1337;p32">
              <a:extLst>
                <a:ext uri="{FF2B5EF4-FFF2-40B4-BE49-F238E27FC236}">
                  <a16:creationId xmlns:a16="http://schemas.microsoft.com/office/drawing/2014/main" id="{1507FF6C-99B1-4D18-9449-C15B387F8582}"/>
                </a:ext>
              </a:extLst>
            </p:cNvPr>
            <p:cNvSpPr/>
            <p:nvPr/>
          </p:nvSpPr>
          <p:spPr>
            <a:xfrm rot="769583" flipH="1">
              <a:off x="981417" y="3543513"/>
              <a:ext cx="211043" cy="350021"/>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79" name="Google Shape;1338;p32">
              <a:extLst>
                <a:ext uri="{FF2B5EF4-FFF2-40B4-BE49-F238E27FC236}">
                  <a16:creationId xmlns:a16="http://schemas.microsoft.com/office/drawing/2014/main" id="{13AD7DB7-1531-40F3-B17C-05B0C63DD5FD}"/>
                </a:ext>
              </a:extLst>
            </p:cNvPr>
            <p:cNvSpPr/>
            <p:nvPr/>
          </p:nvSpPr>
          <p:spPr>
            <a:xfrm rot="239802">
              <a:off x="1868463" y="3653662"/>
              <a:ext cx="210883" cy="349756"/>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0" name="Google Shape;1339;p32">
              <a:extLst>
                <a:ext uri="{FF2B5EF4-FFF2-40B4-BE49-F238E27FC236}">
                  <a16:creationId xmlns:a16="http://schemas.microsoft.com/office/drawing/2014/main" id="{4ACA4F69-47F0-48CD-A047-759B346724C5}"/>
                </a:ext>
              </a:extLst>
            </p:cNvPr>
            <p:cNvSpPr/>
            <p:nvPr/>
          </p:nvSpPr>
          <p:spPr>
            <a:xfrm rot="239802">
              <a:off x="1223000" y="5177769"/>
              <a:ext cx="361815" cy="599472"/>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1" name="Google Shape;1340;p32">
              <a:extLst>
                <a:ext uri="{FF2B5EF4-FFF2-40B4-BE49-F238E27FC236}">
                  <a16:creationId xmlns:a16="http://schemas.microsoft.com/office/drawing/2014/main" id="{C6821A0B-B082-46CD-88E4-21F468C7B13D}"/>
                </a:ext>
              </a:extLst>
            </p:cNvPr>
            <p:cNvSpPr/>
            <p:nvPr/>
          </p:nvSpPr>
          <p:spPr>
            <a:xfrm rot="-940265" flipH="1">
              <a:off x="1603430" y="5151099"/>
              <a:ext cx="361774" cy="599404"/>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2" name="Google Shape;1341;p32">
              <a:extLst>
                <a:ext uri="{FF2B5EF4-FFF2-40B4-BE49-F238E27FC236}">
                  <a16:creationId xmlns:a16="http://schemas.microsoft.com/office/drawing/2014/main" id="{102028E1-1E86-4574-ACD9-06B66E33AE7A}"/>
                </a:ext>
              </a:extLst>
            </p:cNvPr>
            <p:cNvSpPr/>
            <p:nvPr/>
          </p:nvSpPr>
          <p:spPr>
            <a:xfrm rot="232974">
              <a:off x="942702" y="3608397"/>
              <a:ext cx="1042927" cy="1318565"/>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3" name="Google Shape;1342;p32">
              <a:extLst>
                <a:ext uri="{FF2B5EF4-FFF2-40B4-BE49-F238E27FC236}">
                  <a16:creationId xmlns:a16="http://schemas.microsoft.com/office/drawing/2014/main" id="{05A377AD-1B4E-4CF1-8BA7-D62B77DADDD2}"/>
                </a:ext>
              </a:extLst>
            </p:cNvPr>
            <p:cNvSpPr/>
            <p:nvPr/>
          </p:nvSpPr>
          <p:spPr>
            <a:xfrm rot="241908">
              <a:off x="923016" y="4444161"/>
              <a:ext cx="1002728" cy="491170"/>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4" name="Google Shape;1343;p32">
              <a:extLst>
                <a:ext uri="{FF2B5EF4-FFF2-40B4-BE49-F238E27FC236}">
                  <a16:creationId xmlns:a16="http://schemas.microsoft.com/office/drawing/2014/main" id="{EC841845-7563-4364-894C-FEC28119B84D}"/>
                </a:ext>
              </a:extLst>
            </p:cNvPr>
            <p:cNvSpPr/>
            <p:nvPr/>
          </p:nvSpPr>
          <p:spPr>
            <a:xfrm rot="3069485">
              <a:off x="1076421" y="5435592"/>
              <a:ext cx="162156" cy="303792"/>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5" name="Google Shape;1344;p32">
              <a:extLst>
                <a:ext uri="{FF2B5EF4-FFF2-40B4-BE49-F238E27FC236}">
                  <a16:creationId xmlns:a16="http://schemas.microsoft.com/office/drawing/2014/main" id="{23DCF060-5F67-4C7F-A97A-AC6185777A79}"/>
                </a:ext>
              </a:extLst>
            </p:cNvPr>
            <p:cNvSpPr/>
            <p:nvPr/>
          </p:nvSpPr>
          <p:spPr>
            <a:xfrm rot="-377012">
              <a:off x="1090047" y="5530104"/>
              <a:ext cx="301511" cy="332885"/>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6" name="Google Shape;1345;p32">
              <a:extLst>
                <a:ext uri="{FF2B5EF4-FFF2-40B4-BE49-F238E27FC236}">
                  <a16:creationId xmlns:a16="http://schemas.microsoft.com/office/drawing/2014/main" id="{87CED96C-4EFF-4C3E-9FB8-9CB01F55AA09}"/>
                </a:ext>
              </a:extLst>
            </p:cNvPr>
            <p:cNvSpPr/>
            <p:nvPr/>
          </p:nvSpPr>
          <p:spPr>
            <a:xfrm rot="10422913">
              <a:off x="1660798" y="5597412"/>
              <a:ext cx="269601" cy="167608"/>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 name="Google Shape;1346;p32">
              <a:extLst>
                <a:ext uri="{FF2B5EF4-FFF2-40B4-BE49-F238E27FC236}">
                  <a16:creationId xmlns:a16="http://schemas.microsoft.com/office/drawing/2014/main" id="{EABF071C-7ADB-41BA-978D-74BCBA4A54AB}"/>
                </a:ext>
              </a:extLst>
            </p:cNvPr>
            <p:cNvSpPr/>
            <p:nvPr/>
          </p:nvSpPr>
          <p:spPr>
            <a:xfrm rot="239802">
              <a:off x="1137195" y="3566470"/>
              <a:ext cx="463517" cy="497150"/>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8" name="Google Shape;1347;p32">
              <a:extLst>
                <a:ext uri="{FF2B5EF4-FFF2-40B4-BE49-F238E27FC236}">
                  <a16:creationId xmlns:a16="http://schemas.microsoft.com/office/drawing/2014/main" id="{1EEA7273-ED0D-436A-8EF6-A0758EBC1F61}"/>
                </a:ext>
              </a:extLst>
            </p:cNvPr>
            <p:cNvSpPr/>
            <p:nvPr/>
          </p:nvSpPr>
          <p:spPr>
            <a:xfrm rot="2580127" flipH="1">
              <a:off x="890520" y="3895102"/>
              <a:ext cx="285407" cy="467220"/>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9" name="Google Shape;1348;p32">
              <a:extLst>
                <a:ext uri="{FF2B5EF4-FFF2-40B4-BE49-F238E27FC236}">
                  <a16:creationId xmlns:a16="http://schemas.microsoft.com/office/drawing/2014/main" id="{C131B678-2C37-4FD2-B34F-94009E0940EA}"/>
                </a:ext>
              </a:extLst>
            </p:cNvPr>
            <p:cNvSpPr/>
            <p:nvPr/>
          </p:nvSpPr>
          <p:spPr>
            <a:xfrm rot="255039">
              <a:off x="1202268" y="4622919"/>
              <a:ext cx="44522" cy="71582"/>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0" name="Google Shape;1349;p32">
              <a:extLst>
                <a:ext uri="{FF2B5EF4-FFF2-40B4-BE49-F238E27FC236}">
                  <a16:creationId xmlns:a16="http://schemas.microsoft.com/office/drawing/2014/main" id="{7C12CE17-413F-4CC5-AF48-9262BD96D310}"/>
                </a:ext>
              </a:extLst>
            </p:cNvPr>
            <p:cNvSpPr/>
            <p:nvPr/>
          </p:nvSpPr>
          <p:spPr>
            <a:xfrm rot="255039">
              <a:off x="1574564" y="4661762"/>
              <a:ext cx="44522" cy="71582"/>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1" name="Google Shape;1350;p32">
              <a:extLst>
                <a:ext uri="{FF2B5EF4-FFF2-40B4-BE49-F238E27FC236}">
                  <a16:creationId xmlns:a16="http://schemas.microsoft.com/office/drawing/2014/main" id="{C6347E3B-7554-414F-BEE6-F56D652BD31A}"/>
                </a:ext>
              </a:extLst>
            </p:cNvPr>
            <p:cNvSpPr/>
            <p:nvPr/>
          </p:nvSpPr>
          <p:spPr>
            <a:xfrm rot="-649507">
              <a:off x="1636765" y="4178719"/>
              <a:ext cx="118203" cy="197521"/>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2" name="Google Shape;1351;p32">
              <a:extLst>
                <a:ext uri="{FF2B5EF4-FFF2-40B4-BE49-F238E27FC236}">
                  <a16:creationId xmlns:a16="http://schemas.microsoft.com/office/drawing/2014/main" id="{ECB6548D-155E-4F9A-8878-12EE3CA5735A}"/>
                </a:ext>
              </a:extLst>
            </p:cNvPr>
            <p:cNvSpPr/>
            <p:nvPr/>
          </p:nvSpPr>
          <p:spPr>
            <a:xfrm rot="1122704" flipH="1">
              <a:off x="1189749" y="4130206"/>
              <a:ext cx="117828" cy="197517"/>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3" name="Google Shape;1352;p32">
              <a:extLst>
                <a:ext uri="{FF2B5EF4-FFF2-40B4-BE49-F238E27FC236}">
                  <a16:creationId xmlns:a16="http://schemas.microsoft.com/office/drawing/2014/main" id="{2ADABBA2-9904-43F2-A1BD-C83036147B3B}"/>
                </a:ext>
              </a:extLst>
            </p:cNvPr>
            <p:cNvSpPr/>
            <p:nvPr/>
          </p:nvSpPr>
          <p:spPr>
            <a:xfrm rot="252321" flipH="1">
              <a:off x="1644486" y="4217643"/>
              <a:ext cx="61365" cy="60468"/>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4" name="Google Shape;1353;p32">
              <a:extLst>
                <a:ext uri="{FF2B5EF4-FFF2-40B4-BE49-F238E27FC236}">
                  <a16:creationId xmlns:a16="http://schemas.microsoft.com/office/drawing/2014/main" id="{F823DFAB-3E5F-4653-B923-AE17D9C16468}"/>
                </a:ext>
              </a:extLst>
            </p:cNvPr>
            <p:cNvSpPr/>
            <p:nvPr/>
          </p:nvSpPr>
          <p:spPr>
            <a:xfrm rot="231408" flipH="1">
              <a:off x="1702108" y="4305328"/>
              <a:ext cx="26761" cy="2616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5" name="Google Shape;1354;p32">
              <a:extLst>
                <a:ext uri="{FF2B5EF4-FFF2-40B4-BE49-F238E27FC236}">
                  <a16:creationId xmlns:a16="http://schemas.microsoft.com/office/drawing/2014/main" id="{09A0CAE2-5013-41B5-BD91-3CC342BA872A}"/>
                </a:ext>
              </a:extLst>
            </p:cNvPr>
            <p:cNvSpPr/>
            <p:nvPr/>
          </p:nvSpPr>
          <p:spPr>
            <a:xfrm rot="252321" flipH="1">
              <a:off x="1247902" y="4183557"/>
              <a:ext cx="61365" cy="60468"/>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6" name="Google Shape;1355;p32">
              <a:extLst>
                <a:ext uri="{FF2B5EF4-FFF2-40B4-BE49-F238E27FC236}">
                  <a16:creationId xmlns:a16="http://schemas.microsoft.com/office/drawing/2014/main" id="{1ACC821A-4A50-4AE8-BA2C-3D654DE86401}"/>
                </a:ext>
              </a:extLst>
            </p:cNvPr>
            <p:cNvSpPr/>
            <p:nvPr/>
          </p:nvSpPr>
          <p:spPr>
            <a:xfrm rot="231408" flipH="1">
              <a:off x="1211038" y="4278478"/>
              <a:ext cx="26761" cy="2616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7" name="Google Shape;1356;p32">
              <a:extLst>
                <a:ext uri="{FF2B5EF4-FFF2-40B4-BE49-F238E27FC236}">
                  <a16:creationId xmlns:a16="http://schemas.microsoft.com/office/drawing/2014/main" id="{B7BF48C0-B56A-4F55-A95F-5BD473430BE9}"/>
                </a:ext>
              </a:extLst>
            </p:cNvPr>
            <p:cNvSpPr/>
            <p:nvPr/>
          </p:nvSpPr>
          <p:spPr>
            <a:xfrm rot="5832363">
              <a:off x="1417535" y="4265472"/>
              <a:ext cx="26308" cy="466100"/>
            </a:xfrm>
            <a:prstGeom prst="moon">
              <a:avLst>
                <a:gd name="adj" fmla="val 2601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8" name="Google Shape;1357;p32">
              <a:extLst>
                <a:ext uri="{FF2B5EF4-FFF2-40B4-BE49-F238E27FC236}">
                  <a16:creationId xmlns:a16="http://schemas.microsoft.com/office/drawing/2014/main" id="{4833A882-527D-4A8A-A9A9-3377F81455D6}"/>
                </a:ext>
              </a:extLst>
            </p:cNvPr>
            <p:cNvSpPr/>
            <p:nvPr/>
          </p:nvSpPr>
          <p:spPr>
            <a:xfrm rot="6189948">
              <a:off x="1201771" y="5496632"/>
              <a:ext cx="105370" cy="243276"/>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9" name="Google Shape;1358;p32">
              <a:extLst>
                <a:ext uri="{FF2B5EF4-FFF2-40B4-BE49-F238E27FC236}">
                  <a16:creationId xmlns:a16="http://schemas.microsoft.com/office/drawing/2014/main" id="{7914F648-4CC4-4FA9-8BC7-CF06ECCEABA7}"/>
                </a:ext>
              </a:extLst>
            </p:cNvPr>
            <p:cNvSpPr/>
            <p:nvPr/>
          </p:nvSpPr>
          <p:spPr>
            <a:xfrm rot="-8082371" flipH="1">
              <a:off x="1903345" y="3702828"/>
              <a:ext cx="41366" cy="208535"/>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0" name="Google Shape;1359;p32">
              <a:extLst>
                <a:ext uri="{FF2B5EF4-FFF2-40B4-BE49-F238E27FC236}">
                  <a16:creationId xmlns:a16="http://schemas.microsoft.com/office/drawing/2014/main" id="{5BD65B7C-080C-4759-9C51-5A9E8B67A609}"/>
                </a:ext>
              </a:extLst>
            </p:cNvPr>
            <p:cNvSpPr/>
            <p:nvPr/>
          </p:nvSpPr>
          <p:spPr>
            <a:xfrm rot="-1501014" flipH="1">
              <a:off x="1113281" y="3612259"/>
              <a:ext cx="49659" cy="201506"/>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1" name="Google Shape;1360;p32">
              <a:extLst>
                <a:ext uri="{FF2B5EF4-FFF2-40B4-BE49-F238E27FC236}">
                  <a16:creationId xmlns:a16="http://schemas.microsoft.com/office/drawing/2014/main" id="{22CF7BCB-6236-49CF-80F5-2A4D7C6E24A2}"/>
                </a:ext>
              </a:extLst>
            </p:cNvPr>
            <p:cNvSpPr/>
            <p:nvPr/>
          </p:nvSpPr>
          <p:spPr>
            <a:xfrm rot="-2102516">
              <a:off x="1539758" y="3519783"/>
              <a:ext cx="366842" cy="535608"/>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1"/>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2" name="Google Shape;1361;p32">
              <a:extLst>
                <a:ext uri="{FF2B5EF4-FFF2-40B4-BE49-F238E27FC236}">
                  <a16:creationId xmlns:a16="http://schemas.microsoft.com/office/drawing/2014/main" id="{C594F0BB-0861-4706-8C4D-D37A20A3EB55}"/>
                </a:ext>
              </a:extLst>
            </p:cNvPr>
            <p:cNvSpPr/>
            <p:nvPr/>
          </p:nvSpPr>
          <p:spPr>
            <a:xfrm rot="239802">
              <a:off x="967823" y="3516692"/>
              <a:ext cx="484592" cy="503960"/>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3" name="Google Shape;1362;p32">
              <a:extLst>
                <a:ext uri="{FF2B5EF4-FFF2-40B4-BE49-F238E27FC236}">
                  <a16:creationId xmlns:a16="http://schemas.microsoft.com/office/drawing/2014/main" id="{D39FD430-89E4-44C0-BDC2-6C5D13DACA41}"/>
                </a:ext>
              </a:extLst>
            </p:cNvPr>
            <p:cNvSpPr/>
            <p:nvPr/>
          </p:nvSpPr>
          <p:spPr>
            <a:xfrm rot="-36766">
              <a:off x="1353354" y="3548038"/>
              <a:ext cx="377093" cy="525306"/>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2"/>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4" name="Google Shape;1363;p32">
              <a:extLst>
                <a:ext uri="{FF2B5EF4-FFF2-40B4-BE49-F238E27FC236}">
                  <a16:creationId xmlns:a16="http://schemas.microsoft.com/office/drawing/2014/main" id="{05D1B794-A319-4843-86EF-7A416F09DEB1}"/>
                </a:ext>
              </a:extLst>
            </p:cNvPr>
            <p:cNvSpPr/>
            <p:nvPr/>
          </p:nvSpPr>
          <p:spPr>
            <a:xfrm rot="-10432615">
              <a:off x="1380010" y="3501637"/>
              <a:ext cx="308912" cy="182643"/>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5" name="Google Shape;1364;p32">
              <a:extLst>
                <a:ext uri="{FF2B5EF4-FFF2-40B4-BE49-F238E27FC236}">
                  <a16:creationId xmlns:a16="http://schemas.microsoft.com/office/drawing/2014/main" id="{1233CC44-44C7-4A0A-A787-9C7F1B210D56}"/>
                </a:ext>
              </a:extLst>
            </p:cNvPr>
            <p:cNvSpPr/>
            <p:nvPr/>
          </p:nvSpPr>
          <p:spPr>
            <a:xfrm rot="-10432583">
              <a:off x="1431101" y="3382608"/>
              <a:ext cx="231608" cy="152956"/>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E6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6" name="Google Shape;1365;p32">
              <a:extLst>
                <a:ext uri="{FF2B5EF4-FFF2-40B4-BE49-F238E27FC236}">
                  <a16:creationId xmlns:a16="http://schemas.microsoft.com/office/drawing/2014/main" id="{CADEE38E-19F7-4437-AAE9-28CCF72ECBD7}"/>
                </a:ext>
              </a:extLst>
            </p:cNvPr>
            <p:cNvSpPr/>
            <p:nvPr/>
          </p:nvSpPr>
          <p:spPr>
            <a:xfrm rot="-10432885">
              <a:off x="1468061" y="3275322"/>
              <a:ext cx="192328" cy="130531"/>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7" name="Google Shape;1366;p32">
              <a:extLst>
                <a:ext uri="{FF2B5EF4-FFF2-40B4-BE49-F238E27FC236}">
                  <a16:creationId xmlns:a16="http://schemas.microsoft.com/office/drawing/2014/main" id="{791FB91A-4EEB-4FD8-A0E9-08BB16D5F3CF}"/>
                </a:ext>
              </a:extLst>
            </p:cNvPr>
            <p:cNvSpPr/>
            <p:nvPr/>
          </p:nvSpPr>
          <p:spPr>
            <a:xfrm rot="-10432822">
              <a:off x="1499216" y="3164823"/>
              <a:ext cx="155570" cy="12869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8" name="Google Shape;1367;p32">
              <a:extLst>
                <a:ext uri="{FF2B5EF4-FFF2-40B4-BE49-F238E27FC236}">
                  <a16:creationId xmlns:a16="http://schemas.microsoft.com/office/drawing/2014/main" id="{5B5E8C7A-7A4B-4905-A632-1E6934C8DE5B}"/>
                </a:ext>
              </a:extLst>
            </p:cNvPr>
            <p:cNvSpPr/>
            <p:nvPr/>
          </p:nvSpPr>
          <p:spPr>
            <a:xfrm rot="-10431814">
              <a:off x="1530904" y="3048330"/>
              <a:ext cx="108739" cy="129579"/>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09" name="Google Shape;1368;p32">
              <a:extLst>
                <a:ext uri="{FF2B5EF4-FFF2-40B4-BE49-F238E27FC236}">
                  <a16:creationId xmlns:a16="http://schemas.microsoft.com/office/drawing/2014/main" id="{562C640B-29F6-4AE6-B180-4909268FAE82}"/>
                </a:ext>
              </a:extLst>
            </p:cNvPr>
            <p:cNvSpPr/>
            <p:nvPr/>
          </p:nvSpPr>
          <p:spPr>
            <a:xfrm rot="3067566">
              <a:off x="2026336" y="5318890"/>
              <a:ext cx="163000" cy="318127"/>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0" name="Google Shape;1369;p32">
              <a:extLst>
                <a:ext uri="{FF2B5EF4-FFF2-40B4-BE49-F238E27FC236}">
                  <a16:creationId xmlns:a16="http://schemas.microsoft.com/office/drawing/2014/main" id="{0011AAD6-6CB4-4A53-8625-7E879AF82736}"/>
                </a:ext>
              </a:extLst>
            </p:cNvPr>
            <p:cNvSpPr/>
            <p:nvPr/>
          </p:nvSpPr>
          <p:spPr>
            <a:xfrm rot="-221590">
              <a:off x="2036959" y="5409900"/>
              <a:ext cx="312048" cy="333082"/>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1" name="Google Shape;1370;p32">
              <a:extLst>
                <a:ext uri="{FF2B5EF4-FFF2-40B4-BE49-F238E27FC236}">
                  <a16:creationId xmlns:a16="http://schemas.microsoft.com/office/drawing/2014/main" id="{E18F0352-8A22-4A92-8E79-A46D40A8F1CC}"/>
                </a:ext>
              </a:extLst>
            </p:cNvPr>
            <p:cNvSpPr/>
            <p:nvPr/>
          </p:nvSpPr>
          <p:spPr>
            <a:xfrm rot="6189948">
              <a:off x="2165152" y="5383173"/>
              <a:ext cx="105370" cy="243276"/>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2" name="Google Shape;1371;p32">
              <a:extLst>
                <a:ext uri="{FF2B5EF4-FFF2-40B4-BE49-F238E27FC236}">
                  <a16:creationId xmlns:a16="http://schemas.microsoft.com/office/drawing/2014/main" id="{C97EDF0D-31CE-4FD4-BCD1-EDF92ADADBFE}"/>
                </a:ext>
              </a:extLst>
            </p:cNvPr>
            <p:cNvSpPr/>
            <p:nvPr/>
          </p:nvSpPr>
          <p:spPr>
            <a:xfrm>
              <a:off x="988698" y="4509403"/>
              <a:ext cx="161400" cy="1614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3" name="Google Shape;1372;p32">
              <a:extLst>
                <a:ext uri="{FF2B5EF4-FFF2-40B4-BE49-F238E27FC236}">
                  <a16:creationId xmlns:a16="http://schemas.microsoft.com/office/drawing/2014/main" id="{9F06FD2C-83BF-4868-870C-D159C1400C2C}"/>
                </a:ext>
              </a:extLst>
            </p:cNvPr>
            <p:cNvSpPr/>
            <p:nvPr/>
          </p:nvSpPr>
          <p:spPr>
            <a:xfrm>
              <a:off x="1693165" y="4606247"/>
              <a:ext cx="161400" cy="161400"/>
            </a:xfrm>
            <a:prstGeom prst="ellipse">
              <a:avLst/>
            </a:prstGeom>
            <a:gradFill>
              <a:gsLst>
                <a:gs pos="0">
                  <a:srgbClr val="E6B1AF">
                    <a:alpha val="66666"/>
                  </a:srgbClr>
                </a:gs>
                <a:gs pos="84000">
                  <a:srgbClr val="E6B1AF">
                    <a:alpha val="0"/>
                  </a:srgbClr>
                </a:gs>
                <a:gs pos="9640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14" name="Google Shape;1374;p32">
            <a:extLst>
              <a:ext uri="{FF2B5EF4-FFF2-40B4-BE49-F238E27FC236}">
                <a16:creationId xmlns:a16="http://schemas.microsoft.com/office/drawing/2014/main" id="{E42B938E-A9FB-460B-89DD-7E57E91A2043}"/>
              </a:ext>
            </a:extLst>
          </p:cNvPr>
          <p:cNvGrpSpPr/>
          <p:nvPr/>
        </p:nvGrpSpPr>
        <p:grpSpPr>
          <a:xfrm flipH="1">
            <a:off x="9552655" y="2398573"/>
            <a:ext cx="2740364" cy="3463006"/>
            <a:chOff x="2140370" y="2821443"/>
            <a:chExt cx="2740364" cy="3463006"/>
          </a:xfrm>
        </p:grpSpPr>
        <p:sp>
          <p:nvSpPr>
            <p:cNvPr id="115" name="Google Shape;1375;p32">
              <a:extLst>
                <a:ext uri="{FF2B5EF4-FFF2-40B4-BE49-F238E27FC236}">
                  <a16:creationId xmlns:a16="http://schemas.microsoft.com/office/drawing/2014/main" id="{5B3D69CD-05BD-4B84-BBF9-324B95188C14}"/>
                </a:ext>
              </a:extLst>
            </p:cNvPr>
            <p:cNvSpPr/>
            <p:nvPr/>
          </p:nvSpPr>
          <p:spPr>
            <a:xfrm rot="10133122">
              <a:off x="2214478" y="5154849"/>
              <a:ext cx="1068584" cy="723869"/>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6" name="Google Shape;1376;p32">
              <a:extLst>
                <a:ext uri="{FF2B5EF4-FFF2-40B4-BE49-F238E27FC236}">
                  <a16:creationId xmlns:a16="http://schemas.microsoft.com/office/drawing/2014/main" id="{E9F9B765-B811-4146-84A8-5C3E84FAD05F}"/>
                </a:ext>
              </a:extLst>
            </p:cNvPr>
            <p:cNvSpPr/>
            <p:nvPr/>
          </p:nvSpPr>
          <p:spPr>
            <a:xfrm rot="8707480">
              <a:off x="2250852" y="5428360"/>
              <a:ext cx="882931" cy="663319"/>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7" name="Google Shape;1377;p32">
              <a:extLst>
                <a:ext uri="{FF2B5EF4-FFF2-40B4-BE49-F238E27FC236}">
                  <a16:creationId xmlns:a16="http://schemas.microsoft.com/office/drawing/2014/main" id="{2D6E8393-9FD8-415C-B978-E1E684925060}"/>
                </a:ext>
              </a:extLst>
            </p:cNvPr>
            <p:cNvSpPr/>
            <p:nvPr/>
          </p:nvSpPr>
          <p:spPr>
            <a:xfrm rot="10217406">
              <a:off x="2467247" y="5322542"/>
              <a:ext cx="770856" cy="641377"/>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8" name="Google Shape;1378;p32">
              <a:extLst>
                <a:ext uri="{FF2B5EF4-FFF2-40B4-BE49-F238E27FC236}">
                  <a16:creationId xmlns:a16="http://schemas.microsoft.com/office/drawing/2014/main" id="{79A3503D-A3DA-47F7-AD21-E10D5AE4A5F5}"/>
                </a:ext>
              </a:extLst>
            </p:cNvPr>
            <p:cNvSpPr/>
            <p:nvPr/>
          </p:nvSpPr>
          <p:spPr>
            <a:xfrm rot="-10280152">
              <a:off x="2682710" y="5296132"/>
              <a:ext cx="717345" cy="620641"/>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9" name="Google Shape;1379;p32">
              <a:extLst>
                <a:ext uri="{FF2B5EF4-FFF2-40B4-BE49-F238E27FC236}">
                  <a16:creationId xmlns:a16="http://schemas.microsoft.com/office/drawing/2014/main" id="{BCA0FF85-665D-4E99-B1C0-564A878D8854}"/>
                </a:ext>
              </a:extLst>
            </p:cNvPr>
            <p:cNvSpPr/>
            <p:nvPr/>
          </p:nvSpPr>
          <p:spPr>
            <a:xfrm rot="8702584">
              <a:off x="2557417" y="5587375"/>
              <a:ext cx="677793" cy="462381"/>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0" name="Google Shape;1380;p32">
              <a:extLst>
                <a:ext uri="{FF2B5EF4-FFF2-40B4-BE49-F238E27FC236}">
                  <a16:creationId xmlns:a16="http://schemas.microsoft.com/office/drawing/2014/main" id="{19429149-99C5-4941-8E5B-FD6718190ECF}"/>
                </a:ext>
              </a:extLst>
            </p:cNvPr>
            <p:cNvSpPr/>
            <p:nvPr/>
          </p:nvSpPr>
          <p:spPr>
            <a:xfrm rot="-346322">
              <a:off x="3085852" y="4880382"/>
              <a:ext cx="1639416" cy="1267424"/>
            </a:xfrm>
            <a:custGeom>
              <a:avLst/>
              <a:gdLst/>
              <a:ahLst/>
              <a:cxnLst/>
              <a:rect l="l" t="t" r="r" b="b"/>
              <a:pathLst>
                <a:path w="2355385" h="1820936" extrusionOk="0">
                  <a:moveTo>
                    <a:pt x="1807046" y="0"/>
                  </a:moveTo>
                  <a:cubicBezTo>
                    <a:pt x="1816543" y="83805"/>
                    <a:pt x="1824289" y="154677"/>
                    <a:pt x="1830596" y="214803"/>
                  </a:cubicBezTo>
                  <a:lnTo>
                    <a:pt x="1832248" y="230975"/>
                  </a:lnTo>
                  <a:lnTo>
                    <a:pt x="1834676" y="203072"/>
                  </a:lnTo>
                  <a:lnTo>
                    <a:pt x="1889590" y="889920"/>
                  </a:lnTo>
                  <a:lnTo>
                    <a:pt x="2120543" y="1115740"/>
                  </a:lnTo>
                  <a:lnTo>
                    <a:pt x="2330965" y="1331295"/>
                  </a:ln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34945" y="1306993"/>
                  </a:cubicBezTo>
                  <a:lnTo>
                    <a:pt x="589764" y="1310159"/>
                  </a:lnTo>
                  <a:cubicBezTo>
                    <a:pt x="545362" y="1203457"/>
                    <a:pt x="466017" y="1129848"/>
                    <a:pt x="456557" y="990052"/>
                  </a:cubicBez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1" name="Google Shape;1381;p32">
              <a:extLst>
                <a:ext uri="{FF2B5EF4-FFF2-40B4-BE49-F238E27FC236}">
                  <a16:creationId xmlns:a16="http://schemas.microsoft.com/office/drawing/2014/main" id="{2566577A-EE55-46B5-AABE-0C8EAB3BB9EF}"/>
                </a:ext>
              </a:extLst>
            </p:cNvPr>
            <p:cNvSpPr/>
            <p:nvPr/>
          </p:nvSpPr>
          <p:spPr>
            <a:xfrm rot="-839167" flipH="1">
              <a:off x="2928286" y="4117808"/>
              <a:ext cx="603269" cy="1357696"/>
            </a:xfrm>
            <a:custGeom>
              <a:avLst/>
              <a:gdLst/>
              <a:ahLst/>
              <a:cxnLst/>
              <a:rect l="l" t="t" r="r" b="b"/>
              <a:pathLst>
                <a:path w="870461" h="1959028" extrusionOk="0">
                  <a:moveTo>
                    <a:pt x="0" y="4044"/>
                  </a:moveTo>
                  <a:cubicBezTo>
                    <a:pt x="58553" y="-49697"/>
                    <a:pt x="440486" y="445721"/>
                    <a:pt x="598501" y="683144"/>
                  </a:cubicBezTo>
                  <a:cubicBezTo>
                    <a:pt x="740391" y="900726"/>
                    <a:pt x="570497" y="1040644"/>
                    <a:pt x="787539" y="1284870"/>
                  </a:cubicBezTo>
                  <a:cubicBezTo>
                    <a:pt x="1004581" y="1529096"/>
                    <a:pt x="734348" y="1948255"/>
                    <a:pt x="669663" y="1959028"/>
                  </a:cubicBezTo>
                  <a:cubicBezTo>
                    <a:pt x="694171" y="1530925"/>
                    <a:pt x="543289" y="1629198"/>
                    <a:pt x="430090" y="1304000"/>
                  </a:cubicBezTo>
                  <a:lnTo>
                    <a:pt x="0" y="4044"/>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2" name="Google Shape;1382;p32">
              <a:extLst>
                <a:ext uri="{FF2B5EF4-FFF2-40B4-BE49-F238E27FC236}">
                  <a16:creationId xmlns:a16="http://schemas.microsoft.com/office/drawing/2014/main" id="{D210D1E3-82A3-4E12-8099-9A61FDC63E10}"/>
                </a:ext>
              </a:extLst>
            </p:cNvPr>
            <p:cNvSpPr/>
            <p:nvPr/>
          </p:nvSpPr>
          <p:spPr>
            <a:xfrm rot="-1016557" flipH="1">
              <a:off x="2801775" y="3763926"/>
              <a:ext cx="699254" cy="1344517"/>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3" name="Google Shape;1383;p32">
              <a:extLst>
                <a:ext uri="{FF2B5EF4-FFF2-40B4-BE49-F238E27FC236}">
                  <a16:creationId xmlns:a16="http://schemas.microsoft.com/office/drawing/2014/main" id="{0D2897B9-3A90-49C7-887F-23863318723C}"/>
                </a:ext>
              </a:extLst>
            </p:cNvPr>
            <p:cNvSpPr/>
            <p:nvPr/>
          </p:nvSpPr>
          <p:spPr>
            <a:xfrm rot="245137">
              <a:off x="4288685" y="4871675"/>
              <a:ext cx="233750" cy="718224"/>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4" name="Google Shape;1384;p32">
              <a:extLst>
                <a:ext uri="{FF2B5EF4-FFF2-40B4-BE49-F238E27FC236}">
                  <a16:creationId xmlns:a16="http://schemas.microsoft.com/office/drawing/2014/main" id="{FBB4542E-7DBD-4AD1-B0E4-8EF902D7A25D}"/>
                </a:ext>
              </a:extLst>
            </p:cNvPr>
            <p:cNvSpPr/>
            <p:nvPr/>
          </p:nvSpPr>
          <p:spPr>
            <a:xfrm rot="1328711">
              <a:off x="4032677" y="4010991"/>
              <a:ext cx="623719" cy="1312323"/>
            </a:xfrm>
            <a:custGeom>
              <a:avLst/>
              <a:gdLst/>
              <a:ahLst/>
              <a:cxnLst/>
              <a:rect l="l" t="t" r="r" b="b"/>
              <a:pathLst>
                <a:path w="895672" h="1884520" extrusionOk="0">
                  <a:moveTo>
                    <a:pt x="0" y="2781"/>
                  </a:moveTo>
                  <a:cubicBezTo>
                    <a:pt x="58553" y="-50960"/>
                    <a:pt x="419499" y="689383"/>
                    <a:pt x="577514" y="926806"/>
                  </a:cubicBezTo>
                  <a:cubicBezTo>
                    <a:pt x="735529" y="1164229"/>
                    <a:pt x="888667" y="1315714"/>
                    <a:pt x="895150" y="1475445"/>
                  </a:cubicBezTo>
                  <a:cubicBezTo>
                    <a:pt x="903973" y="1692816"/>
                    <a:pt x="800474" y="1808563"/>
                    <a:pt x="630454" y="1884520"/>
                  </a:cubicBezTo>
                  <a:cubicBezTo>
                    <a:pt x="718686" y="1496300"/>
                    <a:pt x="459393" y="1356624"/>
                    <a:pt x="379183" y="1132034"/>
                  </a:cubicBezTo>
                  <a:lnTo>
                    <a:pt x="0" y="2781"/>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5" name="Google Shape;1385;p32">
              <a:extLst>
                <a:ext uri="{FF2B5EF4-FFF2-40B4-BE49-F238E27FC236}">
                  <a16:creationId xmlns:a16="http://schemas.microsoft.com/office/drawing/2014/main" id="{32176524-6E1F-4245-BC73-3213ACDE571E}"/>
                </a:ext>
              </a:extLst>
            </p:cNvPr>
            <p:cNvSpPr/>
            <p:nvPr/>
          </p:nvSpPr>
          <p:spPr>
            <a:xfrm rot="698018">
              <a:off x="4026968" y="3597351"/>
              <a:ext cx="615093" cy="1213863"/>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6" name="Google Shape;1386;p32">
              <a:extLst>
                <a:ext uri="{FF2B5EF4-FFF2-40B4-BE49-F238E27FC236}">
                  <a16:creationId xmlns:a16="http://schemas.microsoft.com/office/drawing/2014/main" id="{EF3AB17C-EDCE-4F13-9DB3-DDDDF3AD3E3C}"/>
                </a:ext>
              </a:extLst>
            </p:cNvPr>
            <p:cNvSpPr/>
            <p:nvPr/>
          </p:nvSpPr>
          <p:spPr>
            <a:xfrm rot="761125" flipH="1">
              <a:off x="3145006" y="3428682"/>
              <a:ext cx="255182" cy="423227"/>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7" name="Google Shape;1387;p32">
              <a:extLst>
                <a:ext uri="{FF2B5EF4-FFF2-40B4-BE49-F238E27FC236}">
                  <a16:creationId xmlns:a16="http://schemas.microsoft.com/office/drawing/2014/main" id="{77A48CA0-689B-4AAE-9586-41427722CD3E}"/>
                </a:ext>
              </a:extLst>
            </p:cNvPr>
            <p:cNvSpPr/>
            <p:nvPr/>
          </p:nvSpPr>
          <p:spPr>
            <a:xfrm rot="235433">
              <a:off x="4219275" y="3561523"/>
              <a:ext cx="255063" cy="423030"/>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8" name="Google Shape;1388;p32">
              <a:extLst>
                <a:ext uri="{FF2B5EF4-FFF2-40B4-BE49-F238E27FC236}">
                  <a16:creationId xmlns:a16="http://schemas.microsoft.com/office/drawing/2014/main" id="{AE05B514-E80B-4013-B925-2105B3BF11A3}"/>
                </a:ext>
              </a:extLst>
            </p:cNvPr>
            <p:cNvSpPr/>
            <p:nvPr/>
          </p:nvSpPr>
          <p:spPr>
            <a:xfrm rot="235433">
              <a:off x="3437192" y="5408645"/>
              <a:ext cx="437615" cy="725062"/>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9" name="Google Shape;1389;p32">
              <a:extLst>
                <a:ext uri="{FF2B5EF4-FFF2-40B4-BE49-F238E27FC236}">
                  <a16:creationId xmlns:a16="http://schemas.microsoft.com/office/drawing/2014/main" id="{163FC956-8178-47E6-9378-FC6D0E8EF5F1}"/>
                </a:ext>
              </a:extLst>
            </p:cNvPr>
            <p:cNvSpPr/>
            <p:nvPr/>
          </p:nvSpPr>
          <p:spPr>
            <a:xfrm rot="-938059" flipH="1">
              <a:off x="3897358" y="5376540"/>
              <a:ext cx="438633" cy="726749"/>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90;p32">
              <a:extLst>
                <a:ext uri="{FF2B5EF4-FFF2-40B4-BE49-F238E27FC236}">
                  <a16:creationId xmlns:a16="http://schemas.microsoft.com/office/drawing/2014/main" id="{AEFD0428-E729-4E42-97D4-FDA1F5DF1322}"/>
                </a:ext>
              </a:extLst>
            </p:cNvPr>
            <p:cNvSpPr/>
            <p:nvPr/>
          </p:nvSpPr>
          <p:spPr>
            <a:xfrm rot="230547">
              <a:off x="3098094" y="3506471"/>
              <a:ext cx="1264665" cy="1594806"/>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91;p32">
              <a:extLst>
                <a:ext uri="{FF2B5EF4-FFF2-40B4-BE49-F238E27FC236}">
                  <a16:creationId xmlns:a16="http://schemas.microsoft.com/office/drawing/2014/main" id="{DF28BA91-0469-47B1-AECB-148D9A11415B}"/>
                </a:ext>
              </a:extLst>
            </p:cNvPr>
            <p:cNvSpPr/>
            <p:nvPr/>
          </p:nvSpPr>
          <p:spPr>
            <a:xfrm rot="238003">
              <a:off x="3073552" y="4518942"/>
              <a:ext cx="1210245" cy="594070"/>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92;p32">
              <a:extLst>
                <a:ext uri="{FF2B5EF4-FFF2-40B4-BE49-F238E27FC236}">
                  <a16:creationId xmlns:a16="http://schemas.microsoft.com/office/drawing/2014/main" id="{7FDEEA00-B6E9-419D-BDAA-E1F8A0600FE6}"/>
                </a:ext>
              </a:extLst>
            </p:cNvPr>
            <p:cNvSpPr/>
            <p:nvPr/>
          </p:nvSpPr>
          <p:spPr>
            <a:xfrm rot="3068911">
              <a:off x="3258963" y="5721061"/>
              <a:ext cx="196077" cy="368260"/>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93;p32">
              <a:extLst>
                <a:ext uri="{FF2B5EF4-FFF2-40B4-BE49-F238E27FC236}">
                  <a16:creationId xmlns:a16="http://schemas.microsoft.com/office/drawing/2014/main" id="{F70A0C94-5847-4812-991E-C23F52DC0899}"/>
                </a:ext>
              </a:extLst>
            </p:cNvPr>
            <p:cNvSpPr/>
            <p:nvPr/>
          </p:nvSpPr>
          <p:spPr>
            <a:xfrm rot="10401762">
              <a:off x="3553929" y="5945431"/>
              <a:ext cx="311531" cy="203191"/>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94;p32">
              <a:extLst>
                <a:ext uri="{FF2B5EF4-FFF2-40B4-BE49-F238E27FC236}">
                  <a16:creationId xmlns:a16="http://schemas.microsoft.com/office/drawing/2014/main" id="{55D449C3-B353-47D4-B76D-E682C731CC6E}"/>
                </a:ext>
              </a:extLst>
            </p:cNvPr>
            <p:cNvSpPr/>
            <p:nvPr/>
          </p:nvSpPr>
          <p:spPr>
            <a:xfrm rot="-376049">
              <a:off x="3275729" y="5835981"/>
              <a:ext cx="365484" cy="403550"/>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95;p32">
              <a:extLst>
                <a:ext uri="{FF2B5EF4-FFF2-40B4-BE49-F238E27FC236}">
                  <a16:creationId xmlns:a16="http://schemas.microsoft.com/office/drawing/2014/main" id="{86127F5D-A399-4746-9FBD-E51B9BDDB350}"/>
                </a:ext>
              </a:extLst>
            </p:cNvPr>
            <p:cNvSpPr/>
            <p:nvPr/>
          </p:nvSpPr>
          <p:spPr>
            <a:xfrm rot="10401762">
              <a:off x="3966684" y="5918559"/>
              <a:ext cx="326837" cy="203191"/>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96;p32">
              <a:extLst>
                <a:ext uri="{FF2B5EF4-FFF2-40B4-BE49-F238E27FC236}">
                  <a16:creationId xmlns:a16="http://schemas.microsoft.com/office/drawing/2014/main" id="{BD2A1837-EF0A-4ADD-86F5-83B20984368F}"/>
                </a:ext>
              </a:extLst>
            </p:cNvPr>
            <p:cNvSpPr/>
            <p:nvPr/>
          </p:nvSpPr>
          <p:spPr>
            <a:xfrm rot="235433">
              <a:off x="3333115" y="3455637"/>
              <a:ext cx="560624" cy="601304"/>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97;p32">
              <a:extLst>
                <a:ext uri="{FF2B5EF4-FFF2-40B4-BE49-F238E27FC236}">
                  <a16:creationId xmlns:a16="http://schemas.microsoft.com/office/drawing/2014/main" id="{36C0FE64-5B35-4FFF-8F90-375EE0BC32A2}"/>
                </a:ext>
              </a:extLst>
            </p:cNvPr>
            <p:cNvSpPr/>
            <p:nvPr/>
          </p:nvSpPr>
          <p:spPr>
            <a:xfrm rot="2584903" flipH="1">
              <a:off x="3032654" y="3853684"/>
              <a:ext cx="346786" cy="567701"/>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98;p32">
              <a:extLst>
                <a:ext uri="{FF2B5EF4-FFF2-40B4-BE49-F238E27FC236}">
                  <a16:creationId xmlns:a16="http://schemas.microsoft.com/office/drawing/2014/main" id="{2C682A52-80DE-447A-BBA8-A2E482B1E5CC}"/>
                </a:ext>
              </a:extLst>
            </p:cNvPr>
            <p:cNvSpPr/>
            <p:nvPr/>
          </p:nvSpPr>
          <p:spPr>
            <a:xfrm rot="250626">
              <a:off x="3411477" y="4736382"/>
              <a:ext cx="53542" cy="87228"/>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9;p32">
              <a:extLst>
                <a:ext uri="{FF2B5EF4-FFF2-40B4-BE49-F238E27FC236}">
                  <a16:creationId xmlns:a16="http://schemas.microsoft.com/office/drawing/2014/main" id="{325AD901-646A-4803-8017-B21769324C8C}"/>
                </a:ext>
              </a:extLst>
            </p:cNvPr>
            <p:cNvSpPr/>
            <p:nvPr/>
          </p:nvSpPr>
          <p:spPr>
            <a:xfrm rot="250626">
              <a:off x="3862702" y="4783461"/>
              <a:ext cx="53542" cy="87228"/>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0;p32">
              <a:extLst>
                <a:ext uri="{FF2B5EF4-FFF2-40B4-BE49-F238E27FC236}">
                  <a16:creationId xmlns:a16="http://schemas.microsoft.com/office/drawing/2014/main" id="{390C7C3D-C628-41BE-8E96-945495DCC443}"/>
                </a:ext>
              </a:extLst>
            </p:cNvPr>
            <p:cNvSpPr/>
            <p:nvPr/>
          </p:nvSpPr>
          <p:spPr>
            <a:xfrm rot="-644700">
              <a:off x="3938185" y="4198161"/>
              <a:ext cx="143211" cy="239649"/>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01;p32">
              <a:extLst>
                <a:ext uri="{FF2B5EF4-FFF2-40B4-BE49-F238E27FC236}">
                  <a16:creationId xmlns:a16="http://schemas.microsoft.com/office/drawing/2014/main" id="{A8CA7E56-9322-4C78-86F8-72D808594433}"/>
                </a:ext>
              </a:extLst>
            </p:cNvPr>
            <p:cNvSpPr/>
            <p:nvPr/>
          </p:nvSpPr>
          <p:spPr>
            <a:xfrm rot="1122044" flipH="1">
              <a:off x="3395943" y="4139184"/>
              <a:ext cx="143158" cy="239070"/>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2" name="Google Shape;1402;p32">
              <a:extLst>
                <a:ext uri="{FF2B5EF4-FFF2-40B4-BE49-F238E27FC236}">
                  <a16:creationId xmlns:a16="http://schemas.microsoft.com/office/drawing/2014/main" id="{17A924D9-4C15-4AB9-8A5D-87737D38AD6B}"/>
                </a:ext>
              </a:extLst>
            </p:cNvPr>
            <p:cNvSpPr/>
            <p:nvPr/>
          </p:nvSpPr>
          <p:spPr>
            <a:xfrm rot="236234" flipH="1">
              <a:off x="3947768" y="4245425"/>
              <a:ext cx="74275" cy="73377"/>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3" name="Google Shape;1403;p32">
              <a:extLst>
                <a:ext uri="{FF2B5EF4-FFF2-40B4-BE49-F238E27FC236}">
                  <a16:creationId xmlns:a16="http://schemas.microsoft.com/office/drawing/2014/main" id="{D1383D9E-B3BA-47AC-9808-87205DFCF0ED}"/>
                </a:ext>
              </a:extLst>
            </p:cNvPr>
            <p:cNvSpPr/>
            <p:nvPr/>
          </p:nvSpPr>
          <p:spPr>
            <a:xfrm rot="222506" flipH="1">
              <a:off x="4017346" y="4351554"/>
              <a:ext cx="32468" cy="31869"/>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4" name="Google Shape;1404;p32">
              <a:extLst>
                <a:ext uri="{FF2B5EF4-FFF2-40B4-BE49-F238E27FC236}">
                  <a16:creationId xmlns:a16="http://schemas.microsoft.com/office/drawing/2014/main" id="{08D7C61C-BEA7-421B-9022-3EC47F576F6F}"/>
                </a:ext>
              </a:extLst>
            </p:cNvPr>
            <p:cNvSpPr/>
            <p:nvPr/>
          </p:nvSpPr>
          <p:spPr>
            <a:xfrm rot="236234" flipH="1">
              <a:off x="3467107" y="4204113"/>
              <a:ext cx="74275" cy="73377"/>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5" name="Google Shape;1405;p32">
              <a:extLst>
                <a:ext uri="{FF2B5EF4-FFF2-40B4-BE49-F238E27FC236}">
                  <a16:creationId xmlns:a16="http://schemas.microsoft.com/office/drawing/2014/main" id="{425E5908-2B44-4F17-9283-A054F16DBDAD}"/>
                </a:ext>
              </a:extLst>
            </p:cNvPr>
            <p:cNvSpPr/>
            <p:nvPr/>
          </p:nvSpPr>
          <p:spPr>
            <a:xfrm rot="222506" flipH="1">
              <a:off x="3422167" y="4319013"/>
              <a:ext cx="32468" cy="31869"/>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6" name="Google Shape;1406;p32">
              <a:extLst>
                <a:ext uri="{FF2B5EF4-FFF2-40B4-BE49-F238E27FC236}">
                  <a16:creationId xmlns:a16="http://schemas.microsoft.com/office/drawing/2014/main" id="{4DDC506A-F7A4-4DAF-A7A7-5C4A393A6DDE}"/>
                </a:ext>
              </a:extLst>
            </p:cNvPr>
            <p:cNvSpPr/>
            <p:nvPr/>
          </p:nvSpPr>
          <p:spPr>
            <a:xfrm rot="5823471">
              <a:off x="3672665" y="4303071"/>
              <a:ext cx="31741" cy="564747"/>
            </a:xfrm>
            <a:prstGeom prst="moon">
              <a:avLst>
                <a:gd name="adj" fmla="val 2601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7" name="Google Shape;1407;p32">
              <a:extLst>
                <a:ext uri="{FF2B5EF4-FFF2-40B4-BE49-F238E27FC236}">
                  <a16:creationId xmlns:a16="http://schemas.microsoft.com/office/drawing/2014/main" id="{B083DF49-2804-4DDE-99EE-978944AF0FDE}"/>
                </a:ext>
              </a:extLst>
            </p:cNvPr>
            <p:cNvSpPr/>
            <p:nvPr/>
          </p:nvSpPr>
          <p:spPr>
            <a:xfrm rot="6181492">
              <a:off x="3411108" y="5795496"/>
              <a:ext cx="127788" cy="294724"/>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8" name="Google Shape;1408;p32">
              <a:extLst>
                <a:ext uri="{FF2B5EF4-FFF2-40B4-BE49-F238E27FC236}">
                  <a16:creationId xmlns:a16="http://schemas.microsoft.com/office/drawing/2014/main" id="{B177E869-FA8F-4B8C-A33E-7D0A4DA25C8E}"/>
                </a:ext>
              </a:extLst>
            </p:cNvPr>
            <p:cNvSpPr/>
            <p:nvPr/>
          </p:nvSpPr>
          <p:spPr>
            <a:xfrm rot="-8056487" flipH="1">
              <a:off x="4260912" y="3621645"/>
              <a:ext cx="50279" cy="252446"/>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9" name="Google Shape;1409;p32">
              <a:extLst>
                <a:ext uri="{FF2B5EF4-FFF2-40B4-BE49-F238E27FC236}">
                  <a16:creationId xmlns:a16="http://schemas.microsoft.com/office/drawing/2014/main" id="{6DB634EF-89B7-48C4-8C78-72EF6ECC3C6D}"/>
                </a:ext>
              </a:extLst>
            </p:cNvPr>
            <p:cNvSpPr/>
            <p:nvPr/>
          </p:nvSpPr>
          <p:spPr>
            <a:xfrm rot="-1486508" flipH="1">
              <a:off x="3303805" y="3511315"/>
              <a:ext cx="60135" cy="244186"/>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0" name="Google Shape;1410;p32">
              <a:extLst>
                <a:ext uri="{FF2B5EF4-FFF2-40B4-BE49-F238E27FC236}">
                  <a16:creationId xmlns:a16="http://schemas.microsoft.com/office/drawing/2014/main" id="{DF36F34F-8DA0-4391-9045-B56BFC1FB97F}"/>
                </a:ext>
              </a:extLst>
            </p:cNvPr>
            <p:cNvSpPr/>
            <p:nvPr/>
          </p:nvSpPr>
          <p:spPr>
            <a:xfrm rot="-2097039">
              <a:off x="3821131" y="3400272"/>
              <a:ext cx="442575" cy="650025"/>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3"/>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1" name="Google Shape;1411;p32">
              <a:extLst>
                <a:ext uri="{FF2B5EF4-FFF2-40B4-BE49-F238E27FC236}">
                  <a16:creationId xmlns:a16="http://schemas.microsoft.com/office/drawing/2014/main" id="{8C7F969F-0DA9-435C-A581-FD2B0F990F62}"/>
                </a:ext>
              </a:extLst>
            </p:cNvPr>
            <p:cNvSpPr/>
            <p:nvPr/>
          </p:nvSpPr>
          <p:spPr>
            <a:xfrm rot="235433">
              <a:off x="3127843" y="3395288"/>
              <a:ext cx="586114" cy="609540"/>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2" name="Google Shape;1412;p32">
              <a:extLst>
                <a:ext uri="{FF2B5EF4-FFF2-40B4-BE49-F238E27FC236}">
                  <a16:creationId xmlns:a16="http://schemas.microsoft.com/office/drawing/2014/main" id="{7EA02644-AB96-4AEA-BDCD-217E611D5C81}"/>
                </a:ext>
              </a:extLst>
            </p:cNvPr>
            <p:cNvSpPr/>
            <p:nvPr/>
          </p:nvSpPr>
          <p:spPr>
            <a:xfrm rot="-30288">
              <a:off x="3594131" y="3434097"/>
              <a:ext cx="457746" cy="636277"/>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6"/>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3" name="Google Shape;1413;p32">
              <a:extLst>
                <a:ext uri="{FF2B5EF4-FFF2-40B4-BE49-F238E27FC236}">
                  <a16:creationId xmlns:a16="http://schemas.microsoft.com/office/drawing/2014/main" id="{CCDBDAB5-1A88-4632-935A-426E14357BC2}"/>
                </a:ext>
              </a:extLst>
            </p:cNvPr>
            <p:cNvSpPr/>
            <p:nvPr/>
          </p:nvSpPr>
          <p:spPr>
            <a:xfrm rot="-10432516">
              <a:off x="3626913" y="3377425"/>
              <a:ext cx="374437" cy="221359"/>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4" name="Google Shape;1414;p32">
              <a:extLst>
                <a:ext uri="{FF2B5EF4-FFF2-40B4-BE49-F238E27FC236}">
                  <a16:creationId xmlns:a16="http://schemas.microsoft.com/office/drawing/2014/main" id="{666564BB-C3CD-4822-B0A4-8C2AF3B97CD8}"/>
                </a:ext>
              </a:extLst>
            </p:cNvPr>
            <p:cNvSpPr/>
            <p:nvPr/>
          </p:nvSpPr>
          <p:spPr>
            <a:xfrm rot="-10432710">
              <a:off x="3688862" y="3233189"/>
              <a:ext cx="280717" cy="185361"/>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E6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5" name="Google Shape;1415;p32">
              <a:extLst>
                <a:ext uri="{FF2B5EF4-FFF2-40B4-BE49-F238E27FC236}">
                  <a16:creationId xmlns:a16="http://schemas.microsoft.com/office/drawing/2014/main" id="{421054AE-7F39-4DB9-A0AC-FBEF296253F8}"/>
                </a:ext>
              </a:extLst>
            </p:cNvPr>
            <p:cNvSpPr/>
            <p:nvPr/>
          </p:nvSpPr>
          <p:spPr>
            <a:xfrm rot="-10432420">
              <a:off x="3733680" y="3103103"/>
              <a:ext cx="233101" cy="158217"/>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6" name="Google Shape;1416;p32">
              <a:extLst>
                <a:ext uri="{FF2B5EF4-FFF2-40B4-BE49-F238E27FC236}">
                  <a16:creationId xmlns:a16="http://schemas.microsoft.com/office/drawing/2014/main" id="{A31E5FCD-1007-4119-882F-C5A2029DBD9A}"/>
                </a:ext>
              </a:extLst>
            </p:cNvPr>
            <p:cNvSpPr/>
            <p:nvPr/>
          </p:nvSpPr>
          <p:spPr>
            <a:xfrm rot="-10432613">
              <a:off x="3771446" y="2969212"/>
              <a:ext cx="188539" cy="155970"/>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7" name="Google Shape;1417;p32">
              <a:extLst>
                <a:ext uri="{FF2B5EF4-FFF2-40B4-BE49-F238E27FC236}">
                  <a16:creationId xmlns:a16="http://schemas.microsoft.com/office/drawing/2014/main" id="{AB897315-5E17-4FB8-B433-E933B1D7B857}"/>
                </a:ext>
              </a:extLst>
            </p:cNvPr>
            <p:cNvSpPr/>
            <p:nvPr/>
          </p:nvSpPr>
          <p:spPr>
            <a:xfrm rot="-10432687">
              <a:off x="3809830" y="2828023"/>
              <a:ext cx="131799" cy="157058"/>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8" name="Google Shape;1418;p32">
              <a:extLst>
                <a:ext uri="{FF2B5EF4-FFF2-40B4-BE49-F238E27FC236}">
                  <a16:creationId xmlns:a16="http://schemas.microsoft.com/office/drawing/2014/main" id="{8F0E083B-C9C5-49FD-BC39-2D187A1AB23D}"/>
                </a:ext>
              </a:extLst>
            </p:cNvPr>
            <p:cNvSpPr/>
            <p:nvPr/>
          </p:nvSpPr>
          <p:spPr>
            <a:xfrm rot="3066537">
              <a:off x="4410537" y="5579991"/>
              <a:ext cx="197343" cy="385314"/>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59" name="Google Shape;1419;p32">
              <a:extLst>
                <a:ext uri="{FF2B5EF4-FFF2-40B4-BE49-F238E27FC236}">
                  <a16:creationId xmlns:a16="http://schemas.microsoft.com/office/drawing/2014/main" id="{5EB7CBA9-2CB5-409C-A288-C843522ED7CA}"/>
                </a:ext>
              </a:extLst>
            </p:cNvPr>
            <p:cNvSpPr/>
            <p:nvPr/>
          </p:nvSpPr>
          <p:spPr>
            <a:xfrm rot="-221220">
              <a:off x="4423176" y="5690298"/>
              <a:ext cx="377882" cy="403426"/>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0" name="Google Shape;1420;p32">
              <a:extLst>
                <a:ext uri="{FF2B5EF4-FFF2-40B4-BE49-F238E27FC236}">
                  <a16:creationId xmlns:a16="http://schemas.microsoft.com/office/drawing/2014/main" id="{7006AAD4-8171-4D8B-BBE8-B2E8CE9C33CF}"/>
                </a:ext>
              </a:extLst>
            </p:cNvPr>
            <p:cNvSpPr/>
            <p:nvPr/>
          </p:nvSpPr>
          <p:spPr>
            <a:xfrm rot="6181492">
              <a:off x="4578729" y="5657981"/>
              <a:ext cx="127788" cy="294724"/>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1" name="Google Shape;1421;p32">
              <a:extLst>
                <a:ext uri="{FF2B5EF4-FFF2-40B4-BE49-F238E27FC236}">
                  <a16:creationId xmlns:a16="http://schemas.microsoft.com/office/drawing/2014/main" id="{2489B4A6-9AFA-494C-8A72-74D7AD5C8A31}"/>
                </a:ext>
              </a:extLst>
            </p:cNvPr>
            <p:cNvSpPr/>
            <p:nvPr/>
          </p:nvSpPr>
          <p:spPr>
            <a:xfrm>
              <a:off x="3152686" y="4598853"/>
              <a:ext cx="195600" cy="195600"/>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2" name="Google Shape;1422;p32">
              <a:extLst>
                <a:ext uri="{FF2B5EF4-FFF2-40B4-BE49-F238E27FC236}">
                  <a16:creationId xmlns:a16="http://schemas.microsoft.com/office/drawing/2014/main" id="{ED1F1E5F-F78E-4D9D-A3E1-A58893E8875B}"/>
                </a:ext>
              </a:extLst>
            </p:cNvPr>
            <p:cNvSpPr/>
            <p:nvPr/>
          </p:nvSpPr>
          <p:spPr>
            <a:xfrm>
              <a:off x="4006503" y="4716229"/>
              <a:ext cx="195600" cy="195600"/>
            </a:xfrm>
            <a:prstGeom prst="ellipse">
              <a:avLst/>
            </a:prstGeom>
            <a:gradFill>
              <a:gsLst>
                <a:gs pos="0">
                  <a:srgbClr val="E6B1AF">
                    <a:alpha val="66666"/>
                  </a:srgbClr>
                </a:gs>
                <a:gs pos="84000">
                  <a:srgbClr val="E6B1AF">
                    <a:alpha val="0"/>
                  </a:srgbClr>
                </a:gs>
                <a:gs pos="9640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grpSp>
        <p:nvGrpSpPr>
          <p:cNvPr id="163" name="Google Shape;1208;p32">
            <a:extLst>
              <a:ext uri="{FF2B5EF4-FFF2-40B4-BE49-F238E27FC236}">
                <a16:creationId xmlns:a16="http://schemas.microsoft.com/office/drawing/2014/main" id="{DD6176FB-F838-4C9A-BCC6-850D988DB1E1}"/>
              </a:ext>
            </a:extLst>
          </p:cNvPr>
          <p:cNvGrpSpPr/>
          <p:nvPr/>
        </p:nvGrpSpPr>
        <p:grpSpPr>
          <a:xfrm>
            <a:off x="-206011" y="2412783"/>
            <a:ext cx="2549637" cy="3160896"/>
            <a:chOff x="52548" y="3107240"/>
            <a:chExt cx="2875172" cy="3634043"/>
          </a:xfrm>
        </p:grpSpPr>
        <p:sp>
          <p:nvSpPr>
            <p:cNvPr id="164" name="Google Shape;1209;p32">
              <a:extLst>
                <a:ext uri="{FF2B5EF4-FFF2-40B4-BE49-F238E27FC236}">
                  <a16:creationId xmlns:a16="http://schemas.microsoft.com/office/drawing/2014/main" id="{0B034D1A-EE2A-4BFD-BCC0-595B154C9171}"/>
                </a:ext>
              </a:extLst>
            </p:cNvPr>
            <p:cNvSpPr/>
            <p:nvPr/>
          </p:nvSpPr>
          <p:spPr>
            <a:xfrm rot="10131496">
              <a:off x="130885" y="5556789"/>
              <a:ext cx="1121536" cy="759152"/>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5" name="Google Shape;1210;p32">
              <a:extLst>
                <a:ext uri="{FF2B5EF4-FFF2-40B4-BE49-F238E27FC236}">
                  <a16:creationId xmlns:a16="http://schemas.microsoft.com/office/drawing/2014/main" id="{29689E17-4F1C-47E9-96E2-0043212CDE83}"/>
                </a:ext>
              </a:extLst>
            </p:cNvPr>
            <p:cNvSpPr/>
            <p:nvPr/>
          </p:nvSpPr>
          <p:spPr>
            <a:xfrm rot="8707903">
              <a:off x="168799" y="5843337"/>
              <a:ext cx="926364" cy="695950"/>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6" name="Google Shape;1211;p32">
              <a:extLst>
                <a:ext uri="{FF2B5EF4-FFF2-40B4-BE49-F238E27FC236}">
                  <a16:creationId xmlns:a16="http://schemas.microsoft.com/office/drawing/2014/main" id="{C8ADF437-3011-4B1D-ACCA-2DAF46F14C0C}"/>
                </a:ext>
              </a:extLst>
            </p:cNvPr>
            <p:cNvSpPr/>
            <p:nvPr/>
          </p:nvSpPr>
          <p:spPr>
            <a:xfrm rot="10219453">
              <a:off x="395859" y="5732166"/>
              <a:ext cx="808178" cy="672804"/>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7" name="Google Shape;1212;p32">
              <a:extLst>
                <a:ext uri="{FF2B5EF4-FFF2-40B4-BE49-F238E27FC236}">
                  <a16:creationId xmlns:a16="http://schemas.microsoft.com/office/drawing/2014/main" id="{EF0679F2-3559-4ECF-A5B2-EAE4598C639F}"/>
                </a:ext>
              </a:extLst>
            </p:cNvPr>
            <p:cNvSpPr/>
            <p:nvPr/>
          </p:nvSpPr>
          <p:spPr>
            <a:xfrm rot="-10275760">
              <a:off x="621809" y="5704411"/>
              <a:ext cx="753535" cy="650765"/>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8" name="Google Shape;1213;p32">
              <a:extLst>
                <a:ext uri="{FF2B5EF4-FFF2-40B4-BE49-F238E27FC236}">
                  <a16:creationId xmlns:a16="http://schemas.microsoft.com/office/drawing/2014/main" id="{82CE3A94-9A73-4FBA-8167-836B4014A3EC}"/>
                </a:ext>
              </a:extLst>
            </p:cNvPr>
            <p:cNvSpPr/>
            <p:nvPr/>
          </p:nvSpPr>
          <p:spPr>
            <a:xfrm rot="8708949">
              <a:off x="490946" y="6008666"/>
              <a:ext cx="710434" cy="485751"/>
            </a:xfrm>
            <a:custGeom>
              <a:avLst/>
              <a:gdLst/>
              <a:ahLst/>
              <a:cxnLst/>
              <a:rect l="l" t="t" r="r" b="b"/>
              <a:pathLst>
                <a:path w="675389" h="632565" extrusionOk="0">
                  <a:moveTo>
                    <a:pt x="659013" y="632191"/>
                  </a:moveTo>
                  <a:cubicBezTo>
                    <a:pt x="637935" y="639497"/>
                    <a:pt x="625538" y="537724"/>
                    <a:pt x="532550" y="505552"/>
                  </a:cubicBezTo>
                  <a:cubicBezTo>
                    <a:pt x="439562" y="473380"/>
                    <a:pt x="189140" y="495296"/>
                    <a:pt x="101087" y="439161"/>
                  </a:cubicBezTo>
                  <a:cubicBezTo>
                    <a:pt x="13034" y="383026"/>
                    <a:pt x="16202" y="241916"/>
                    <a:pt x="4228" y="168740"/>
                  </a:cubicBezTo>
                  <a:cubicBezTo>
                    <a:pt x="-7746" y="95565"/>
                    <a:pt x="7324" y="4244"/>
                    <a:pt x="29245" y="110"/>
                  </a:cubicBezTo>
                  <a:cubicBezTo>
                    <a:pt x="51167" y="-4024"/>
                    <a:pt x="53376" y="109215"/>
                    <a:pt x="135755" y="143936"/>
                  </a:cubicBezTo>
                  <a:cubicBezTo>
                    <a:pt x="218134" y="178657"/>
                    <a:pt x="436308" y="155473"/>
                    <a:pt x="523518" y="208436"/>
                  </a:cubicBezTo>
                  <a:cubicBezTo>
                    <a:pt x="610728" y="261399"/>
                    <a:pt x="636430" y="391089"/>
                    <a:pt x="659013" y="461715"/>
                  </a:cubicBezTo>
                  <a:cubicBezTo>
                    <a:pt x="681595" y="532341"/>
                    <a:pt x="680090" y="624885"/>
                    <a:pt x="659013" y="632191"/>
                  </a:cubicBez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69" name="Google Shape;1214;p32">
              <a:extLst>
                <a:ext uri="{FF2B5EF4-FFF2-40B4-BE49-F238E27FC236}">
                  <a16:creationId xmlns:a16="http://schemas.microsoft.com/office/drawing/2014/main" id="{52B1518D-2D1A-40C4-A647-4A8A1DE555C2}"/>
                </a:ext>
              </a:extLst>
            </p:cNvPr>
            <p:cNvSpPr/>
            <p:nvPr/>
          </p:nvSpPr>
          <p:spPr>
            <a:xfrm rot="-341575">
              <a:off x="1044247" y="5269461"/>
              <a:ext cx="1717017" cy="1327417"/>
            </a:xfrm>
            <a:custGeom>
              <a:avLst/>
              <a:gdLst/>
              <a:ahLst/>
              <a:cxnLst/>
              <a:rect l="l" t="t" r="r" b="b"/>
              <a:pathLst>
                <a:path w="2355385" h="1820936" extrusionOk="0">
                  <a:moveTo>
                    <a:pt x="1807046" y="0"/>
                  </a:moveTo>
                  <a:cubicBezTo>
                    <a:pt x="1816543" y="83805"/>
                    <a:pt x="1824289" y="154677"/>
                    <a:pt x="1830596" y="214803"/>
                  </a:cubicBezTo>
                  <a:lnTo>
                    <a:pt x="1832248" y="230975"/>
                  </a:lnTo>
                  <a:lnTo>
                    <a:pt x="1834676" y="203072"/>
                  </a:lnTo>
                  <a:lnTo>
                    <a:pt x="1889590" y="889920"/>
                  </a:lnTo>
                  <a:lnTo>
                    <a:pt x="2120543" y="1115740"/>
                  </a:lnTo>
                  <a:lnTo>
                    <a:pt x="2330965" y="1331295"/>
                  </a:lnTo>
                  <a:cubicBezTo>
                    <a:pt x="2317279" y="1473287"/>
                    <a:pt x="2426768" y="1492105"/>
                    <a:pt x="2269377" y="1752139"/>
                  </a:cubicBezTo>
                  <a:cubicBezTo>
                    <a:pt x="2170582" y="1756631"/>
                    <a:pt x="2154303" y="1780767"/>
                    <a:pt x="2003933" y="1772979"/>
                  </a:cubicBezTo>
                  <a:lnTo>
                    <a:pt x="2002813" y="1772896"/>
                  </a:lnTo>
                  <a:lnTo>
                    <a:pt x="1942126" y="1728193"/>
                  </a:lnTo>
                  <a:lnTo>
                    <a:pt x="1828907" y="1614925"/>
                  </a:lnTo>
                  <a:lnTo>
                    <a:pt x="1725358" y="1459601"/>
                  </a:lnTo>
                  <a:lnTo>
                    <a:pt x="1647545" y="1334919"/>
                  </a:lnTo>
                  <a:cubicBezTo>
                    <a:pt x="939481" y="1130148"/>
                    <a:pt x="948387" y="1275180"/>
                    <a:pt x="634945" y="1306993"/>
                  </a:cubicBezTo>
                  <a:lnTo>
                    <a:pt x="589764" y="1310159"/>
                  </a:lnTo>
                  <a:cubicBezTo>
                    <a:pt x="545362" y="1203457"/>
                    <a:pt x="466017" y="1129848"/>
                    <a:pt x="456557" y="990052"/>
                  </a:cubicBezTo>
                  <a:cubicBezTo>
                    <a:pt x="488411" y="1162567"/>
                    <a:pt x="605885" y="1291113"/>
                    <a:pt x="680549" y="1441643"/>
                  </a:cubicBezTo>
                  <a:cubicBezTo>
                    <a:pt x="645495" y="1570735"/>
                    <a:pt x="743732" y="1605404"/>
                    <a:pt x="557221" y="1820936"/>
                  </a:cubicBezTo>
                  <a:cubicBezTo>
                    <a:pt x="465191" y="1809500"/>
                    <a:pt x="446335" y="1829242"/>
                    <a:pt x="308569" y="1798319"/>
                  </a:cubicBezTo>
                  <a:lnTo>
                    <a:pt x="307546" y="1798065"/>
                  </a:lnTo>
                  <a:lnTo>
                    <a:pt x="258503" y="1747169"/>
                  </a:lnTo>
                  <a:lnTo>
                    <a:pt x="171720" y="1624606"/>
                  </a:lnTo>
                  <a:lnTo>
                    <a:pt x="100510" y="1464694"/>
                  </a:lnTo>
                  <a:cubicBezTo>
                    <a:pt x="76437" y="1344282"/>
                    <a:pt x="-14753" y="1065398"/>
                    <a:pt x="2054" y="878299"/>
                  </a:cubicBezTo>
                  <a:cubicBezTo>
                    <a:pt x="7173" y="645264"/>
                    <a:pt x="165920" y="447239"/>
                    <a:pt x="201351" y="342101"/>
                  </a:cubicBezTo>
                  <a:lnTo>
                    <a:pt x="203998" y="338413"/>
                  </a:lnTo>
                  <a:lnTo>
                    <a:pt x="202783" y="331571"/>
                  </a:lnTo>
                  <a:lnTo>
                    <a:pt x="348448" y="107440"/>
                  </a:lnTo>
                  <a:lnTo>
                    <a:pt x="325071" y="15570"/>
                  </a:lnTo>
                  <a:lnTo>
                    <a:pt x="1807046" y="0"/>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0" name="Google Shape;1215;p32">
              <a:extLst>
                <a:ext uri="{FF2B5EF4-FFF2-40B4-BE49-F238E27FC236}">
                  <a16:creationId xmlns:a16="http://schemas.microsoft.com/office/drawing/2014/main" id="{06602E68-FDF9-45D1-95A7-45C9768B3327}"/>
                </a:ext>
              </a:extLst>
            </p:cNvPr>
            <p:cNvSpPr/>
            <p:nvPr/>
          </p:nvSpPr>
          <p:spPr>
            <a:xfrm rot="-852537" flipH="1">
              <a:off x="882816" y="4468244"/>
              <a:ext cx="633079" cy="1424785"/>
            </a:xfrm>
            <a:custGeom>
              <a:avLst/>
              <a:gdLst/>
              <a:ahLst/>
              <a:cxnLst/>
              <a:rect l="l" t="t" r="r" b="b"/>
              <a:pathLst>
                <a:path w="870461" h="1959028" extrusionOk="0">
                  <a:moveTo>
                    <a:pt x="0" y="4044"/>
                  </a:moveTo>
                  <a:cubicBezTo>
                    <a:pt x="58553" y="-49697"/>
                    <a:pt x="440486" y="445721"/>
                    <a:pt x="598501" y="683144"/>
                  </a:cubicBezTo>
                  <a:cubicBezTo>
                    <a:pt x="740391" y="900726"/>
                    <a:pt x="570497" y="1040644"/>
                    <a:pt x="787539" y="1284870"/>
                  </a:cubicBezTo>
                  <a:cubicBezTo>
                    <a:pt x="1004581" y="1529096"/>
                    <a:pt x="734348" y="1948255"/>
                    <a:pt x="669663" y="1959028"/>
                  </a:cubicBezTo>
                  <a:cubicBezTo>
                    <a:pt x="694171" y="1530925"/>
                    <a:pt x="543289" y="1629198"/>
                    <a:pt x="430090" y="1304000"/>
                  </a:cubicBezTo>
                  <a:lnTo>
                    <a:pt x="0" y="4044"/>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1" name="Google Shape;1216;p32">
              <a:extLst>
                <a:ext uri="{FF2B5EF4-FFF2-40B4-BE49-F238E27FC236}">
                  <a16:creationId xmlns:a16="http://schemas.microsoft.com/office/drawing/2014/main" id="{113BEA83-92FA-4771-AEAA-D36481957464}"/>
                </a:ext>
              </a:extLst>
            </p:cNvPr>
            <p:cNvSpPr/>
            <p:nvPr/>
          </p:nvSpPr>
          <p:spPr>
            <a:xfrm rot="-1017209" flipH="1">
              <a:off x="745289" y="4096802"/>
              <a:ext cx="734650" cy="1409749"/>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2" name="Google Shape;1217;p32">
              <a:extLst>
                <a:ext uri="{FF2B5EF4-FFF2-40B4-BE49-F238E27FC236}">
                  <a16:creationId xmlns:a16="http://schemas.microsoft.com/office/drawing/2014/main" id="{9126A45E-0A4A-461C-A11C-AB3968F9C785}"/>
                </a:ext>
              </a:extLst>
            </p:cNvPr>
            <p:cNvSpPr/>
            <p:nvPr/>
          </p:nvSpPr>
          <p:spPr>
            <a:xfrm rot="238156">
              <a:off x="2307581" y="5258668"/>
              <a:ext cx="246466" cy="754655"/>
            </a:xfrm>
            <a:custGeom>
              <a:avLst/>
              <a:gdLst/>
              <a:ahLst/>
              <a:cxnLst/>
              <a:rect l="l" t="t" r="r" b="b"/>
              <a:pathLst>
                <a:path w="444107" h="1034716" extrusionOk="0">
                  <a:moveTo>
                    <a:pt x="0" y="336884"/>
                  </a:moveTo>
                  <a:cubicBezTo>
                    <a:pt x="201112" y="742749"/>
                    <a:pt x="47915" y="797293"/>
                    <a:pt x="419647" y="1034716"/>
                  </a:cubicBezTo>
                  <a:cubicBezTo>
                    <a:pt x="311296" y="719490"/>
                    <a:pt x="435618" y="812532"/>
                    <a:pt x="443815" y="548639"/>
                  </a:cubicBezTo>
                  <a:cubicBezTo>
                    <a:pt x="452012" y="284746"/>
                    <a:pt x="285549" y="184484"/>
                    <a:pt x="279132" y="0"/>
                  </a:cubicBezTo>
                  <a:lnTo>
                    <a:pt x="0" y="336884"/>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3" name="Google Shape;1218;p32">
              <a:extLst>
                <a:ext uri="{FF2B5EF4-FFF2-40B4-BE49-F238E27FC236}">
                  <a16:creationId xmlns:a16="http://schemas.microsoft.com/office/drawing/2014/main" id="{DBB362C2-F82F-4AAB-9FA2-C95BE7276CDF}"/>
                </a:ext>
              </a:extLst>
            </p:cNvPr>
            <p:cNvSpPr/>
            <p:nvPr/>
          </p:nvSpPr>
          <p:spPr>
            <a:xfrm rot="1331806">
              <a:off x="2038556" y="4355561"/>
              <a:ext cx="653612" cy="1375220"/>
            </a:xfrm>
            <a:custGeom>
              <a:avLst/>
              <a:gdLst/>
              <a:ahLst/>
              <a:cxnLst/>
              <a:rect l="l" t="t" r="r" b="b"/>
              <a:pathLst>
                <a:path w="895672" h="1884520" extrusionOk="0">
                  <a:moveTo>
                    <a:pt x="0" y="2781"/>
                  </a:moveTo>
                  <a:cubicBezTo>
                    <a:pt x="58553" y="-50960"/>
                    <a:pt x="419499" y="689383"/>
                    <a:pt x="577514" y="926806"/>
                  </a:cubicBezTo>
                  <a:cubicBezTo>
                    <a:pt x="735529" y="1164229"/>
                    <a:pt x="888667" y="1315714"/>
                    <a:pt x="895150" y="1475445"/>
                  </a:cubicBezTo>
                  <a:cubicBezTo>
                    <a:pt x="903973" y="1692816"/>
                    <a:pt x="800474" y="1808563"/>
                    <a:pt x="630454" y="1884520"/>
                  </a:cubicBezTo>
                  <a:cubicBezTo>
                    <a:pt x="718686" y="1496300"/>
                    <a:pt x="459393" y="1356624"/>
                    <a:pt x="379183" y="1132034"/>
                  </a:cubicBezTo>
                  <a:lnTo>
                    <a:pt x="0" y="2781"/>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4" name="Google Shape;1219;p32">
              <a:extLst>
                <a:ext uri="{FF2B5EF4-FFF2-40B4-BE49-F238E27FC236}">
                  <a16:creationId xmlns:a16="http://schemas.microsoft.com/office/drawing/2014/main" id="{DB07EAD3-6645-4F58-9B36-57778F64468A}"/>
                </a:ext>
              </a:extLst>
            </p:cNvPr>
            <p:cNvSpPr/>
            <p:nvPr/>
          </p:nvSpPr>
          <p:spPr>
            <a:xfrm rot="697404">
              <a:off x="2034859" y="3921936"/>
              <a:ext cx="645897" cy="1274486"/>
            </a:xfrm>
            <a:custGeom>
              <a:avLst/>
              <a:gdLst/>
              <a:ahLst/>
              <a:cxnLst/>
              <a:rect l="l" t="t" r="r" b="b"/>
              <a:pathLst>
                <a:path w="885966" h="1754609" extrusionOk="0">
                  <a:moveTo>
                    <a:pt x="0" y="3337"/>
                  </a:moveTo>
                  <a:cubicBezTo>
                    <a:pt x="58553" y="-50404"/>
                    <a:pt x="409873" y="559472"/>
                    <a:pt x="567888" y="796895"/>
                  </a:cubicBezTo>
                  <a:cubicBezTo>
                    <a:pt x="725903" y="1034318"/>
                    <a:pt x="879041" y="1185803"/>
                    <a:pt x="885524" y="1345534"/>
                  </a:cubicBezTo>
                  <a:cubicBezTo>
                    <a:pt x="894347" y="1562905"/>
                    <a:pt x="770020" y="1699263"/>
                    <a:pt x="620828" y="1754609"/>
                  </a:cubicBezTo>
                  <a:cubicBezTo>
                    <a:pt x="709060" y="1366389"/>
                    <a:pt x="364154" y="1305431"/>
                    <a:pt x="283944" y="1080841"/>
                  </a:cubicBezTo>
                  <a:lnTo>
                    <a:pt x="0" y="33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5" name="Google Shape;1220;p32">
              <a:extLst>
                <a:ext uri="{FF2B5EF4-FFF2-40B4-BE49-F238E27FC236}">
                  <a16:creationId xmlns:a16="http://schemas.microsoft.com/office/drawing/2014/main" id="{7D6FB8EB-BE28-4D51-A155-299475D88E4B}"/>
                </a:ext>
              </a:extLst>
            </p:cNvPr>
            <p:cNvSpPr/>
            <p:nvPr/>
          </p:nvSpPr>
          <p:spPr>
            <a:xfrm rot="762121" flipH="1">
              <a:off x="1106815" y="3744430"/>
              <a:ext cx="268127" cy="444696"/>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6" name="Google Shape;1221;p32">
              <a:extLst>
                <a:ext uri="{FF2B5EF4-FFF2-40B4-BE49-F238E27FC236}">
                  <a16:creationId xmlns:a16="http://schemas.microsoft.com/office/drawing/2014/main" id="{5637665F-949A-4279-8D86-1B00CFE6F9FB}"/>
                </a:ext>
              </a:extLst>
            </p:cNvPr>
            <p:cNvSpPr/>
            <p:nvPr/>
          </p:nvSpPr>
          <p:spPr>
            <a:xfrm rot="234513">
              <a:off x="2234695" y="3883912"/>
              <a:ext cx="268001" cy="444487"/>
            </a:xfrm>
            <a:custGeom>
              <a:avLst/>
              <a:gdLst/>
              <a:ahLst/>
              <a:cxnLst/>
              <a:rect l="l" t="t" r="r" b="b"/>
              <a:pathLst>
                <a:path w="367459" h="609441" extrusionOk="0">
                  <a:moveTo>
                    <a:pt x="0" y="272557"/>
                  </a:moveTo>
                  <a:cubicBezTo>
                    <a:pt x="44116" y="179513"/>
                    <a:pt x="214964" y="-134912"/>
                    <a:pt x="341697" y="65614"/>
                  </a:cubicBezTo>
                  <a:cubicBezTo>
                    <a:pt x="468430" y="266140"/>
                    <a:pt x="89035" y="572544"/>
                    <a:pt x="38502" y="609441"/>
                  </a:cubicBezTo>
                  <a:lnTo>
                    <a:pt x="0" y="272557"/>
                  </a:ln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7" name="Google Shape;1222;p32">
              <a:extLst>
                <a:ext uri="{FF2B5EF4-FFF2-40B4-BE49-F238E27FC236}">
                  <a16:creationId xmlns:a16="http://schemas.microsoft.com/office/drawing/2014/main" id="{8F583D91-355A-40B7-9EC4-B3DFD74C3756}"/>
                </a:ext>
              </a:extLst>
            </p:cNvPr>
            <p:cNvSpPr/>
            <p:nvPr/>
          </p:nvSpPr>
          <p:spPr>
            <a:xfrm rot="234513">
              <a:off x="1413960" y="5822357"/>
              <a:ext cx="459813" cy="761840"/>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8" name="Google Shape;1223;p32">
              <a:extLst>
                <a:ext uri="{FF2B5EF4-FFF2-40B4-BE49-F238E27FC236}">
                  <a16:creationId xmlns:a16="http://schemas.microsoft.com/office/drawing/2014/main" id="{5EF45B45-CA18-435D-B427-48BE64C5DAC2}"/>
                </a:ext>
              </a:extLst>
            </p:cNvPr>
            <p:cNvSpPr/>
            <p:nvPr/>
          </p:nvSpPr>
          <p:spPr>
            <a:xfrm rot="-927455" flipH="1">
              <a:off x="1895968" y="5788268"/>
              <a:ext cx="459700" cy="761654"/>
            </a:xfrm>
            <a:custGeom>
              <a:avLst/>
              <a:gdLst/>
              <a:ahLst/>
              <a:cxnLst/>
              <a:rect l="l" t="t" r="r" b="b"/>
              <a:pathLst>
                <a:path w="630454" h="1044567" extrusionOk="0">
                  <a:moveTo>
                    <a:pt x="0" y="221381"/>
                  </a:moveTo>
                  <a:lnTo>
                    <a:pt x="134753" y="707457"/>
                  </a:lnTo>
                  <a:lnTo>
                    <a:pt x="202130" y="991402"/>
                  </a:lnTo>
                  <a:cubicBezTo>
                    <a:pt x="417094" y="1055571"/>
                    <a:pt x="473241" y="1086050"/>
                    <a:pt x="630454" y="938463"/>
                  </a:cubicBezTo>
                  <a:lnTo>
                    <a:pt x="553452" y="356135"/>
                  </a:lnTo>
                  <a:lnTo>
                    <a:pt x="553452" y="0"/>
                  </a:lnTo>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79" name="Google Shape;1224;p32">
              <a:extLst>
                <a:ext uri="{FF2B5EF4-FFF2-40B4-BE49-F238E27FC236}">
                  <a16:creationId xmlns:a16="http://schemas.microsoft.com/office/drawing/2014/main" id="{E4B6F35B-3674-4C84-A710-037C8ADC729F}"/>
                </a:ext>
              </a:extLst>
            </p:cNvPr>
            <p:cNvSpPr/>
            <p:nvPr/>
          </p:nvSpPr>
          <p:spPr>
            <a:xfrm rot="242005">
              <a:off x="1058012" y="3828517"/>
              <a:ext cx="1331114" cy="1675700"/>
            </a:xfrm>
            <a:custGeom>
              <a:avLst/>
              <a:gdLst/>
              <a:ahLst/>
              <a:cxnLst/>
              <a:rect l="l" t="t" r="r" b="b"/>
              <a:pathLst>
                <a:path w="1883317" h="2297570" extrusionOk="0">
                  <a:moveTo>
                    <a:pt x="62501" y="1114799"/>
                  </a:moveTo>
                  <a:cubicBezTo>
                    <a:pt x="344039" y="294090"/>
                    <a:pt x="670314" y="11442"/>
                    <a:pt x="967276" y="213"/>
                  </a:cubicBezTo>
                  <a:cubicBezTo>
                    <a:pt x="1264238" y="-11016"/>
                    <a:pt x="1791334" y="422731"/>
                    <a:pt x="1844272" y="1047422"/>
                  </a:cubicBezTo>
                  <a:cubicBezTo>
                    <a:pt x="2051215" y="2066749"/>
                    <a:pt x="1388942" y="2275908"/>
                    <a:pt x="952838" y="2296762"/>
                  </a:cubicBezTo>
                  <a:cubicBezTo>
                    <a:pt x="516734" y="2317616"/>
                    <a:pt x="-219037" y="1935508"/>
                    <a:pt x="62501" y="1114799"/>
                  </a:cubicBezTo>
                  <a:close/>
                </a:path>
              </a:pathLst>
            </a:custGeom>
            <a:solidFill>
              <a:srgbClr val="FFFFFF"/>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0" name="Google Shape;1225;p32">
              <a:extLst>
                <a:ext uri="{FF2B5EF4-FFF2-40B4-BE49-F238E27FC236}">
                  <a16:creationId xmlns:a16="http://schemas.microsoft.com/office/drawing/2014/main" id="{72352B12-F403-4107-9577-B6AA7DA48BF3}"/>
                </a:ext>
              </a:extLst>
            </p:cNvPr>
            <p:cNvSpPr/>
            <p:nvPr/>
          </p:nvSpPr>
          <p:spPr>
            <a:xfrm rot="236711">
              <a:off x="1032329" y="4888583"/>
              <a:ext cx="1273569" cy="624204"/>
            </a:xfrm>
            <a:custGeom>
              <a:avLst/>
              <a:gdLst/>
              <a:ahLst/>
              <a:cxnLst/>
              <a:rect l="l" t="t" r="r" b="b"/>
              <a:pathLst>
                <a:path w="1762549" h="855852" extrusionOk="0">
                  <a:moveTo>
                    <a:pt x="766030" y="0"/>
                  </a:moveTo>
                  <a:cubicBezTo>
                    <a:pt x="1118955" y="0"/>
                    <a:pt x="1442646" y="91764"/>
                    <a:pt x="1695129" y="244521"/>
                  </a:cubicBezTo>
                  <a:lnTo>
                    <a:pt x="1762549" y="289443"/>
                  </a:lnTo>
                  <a:lnTo>
                    <a:pt x="1746067" y="342947"/>
                  </a:lnTo>
                  <a:cubicBezTo>
                    <a:pt x="1593365" y="737366"/>
                    <a:pt x="1199473" y="840707"/>
                    <a:pt x="909109" y="855044"/>
                  </a:cubicBezTo>
                  <a:cubicBezTo>
                    <a:pt x="592348" y="870685"/>
                    <a:pt x="112342" y="659659"/>
                    <a:pt x="7164" y="206932"/>
                  </a:cubicBezTo>
                  <a:lnTo>
                    <a:pt x="0" y="160331"/>
                  </a:lnTo>
                  <a:lnTo>
                    <a:pt x="69805" y="129241"/>
                  </a:lnTo>
                  <a:cubicBezTo>
                    <a:pt x="276767" y="46818"/>
                    <a:pt x="513941" y="0"/>
                    <a:pt x="766030" y="0"/>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1" name="Google Shape;1226;p32">
              <a:extLst>
                <a:ext uri="{FF2B5EF4-FFF2-40B4-BE49-F238E27FC236}">
                  <a16:creationId xmlns:a16="http://schemas.microsoft.com/office/drawing/2014/main" id="{632C59A2-6D59-4C6C-B6BF-2DB6A3187CB1}"/>
                </a:ext>
              </a:extLst>
            </p:cNvPr>
            <p:cNvSpPr/>
            <p:nvPr/>
          </p:nvSpPr>
          <p:spPr>
            <a:xfrm rot="3071930">
              <a:off x="1226724" y="6150394"/>
              <a:ext cx="205989" cy="386485"/>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2" name="Google Shape;1227;p32">
              <a:extLst>
                <a:ext uri="{FF2B5EF4-FFF2-40B4-BE49-F238E27FC236}">
                  <a16:creationId xmlns:a16="http://schemas.microsoft.com/office/drawing/2014/main" id="{86FD6FE2-B783-452C-854D-C996B9AAE249}"/>
                </a:ext>
              </a:extLst>
            </p:cNvPr>
            <p:cNvSpPr/>
            <p:nvPr/>
          </p:nvSpPr>
          <p:spPr>
            <a:xfrm rot="10393670">
              <a:off x="1535341" y="6385646"/>
              <a:ext cx="327762" cy="213778"/>
            </a:xfrm>
            <a:custGeom>
              <a:avLst/>
              <a:gdLst/>
              <a:ahLst/>
              <a:cxnLst/>
              <a:rect l="l" t="t" r="r" b="b"/>
              <a:pathLst>
                <a:path w="450099" h="293570" extrusionOk="0">
                  <a:moveTo>
                    <a:pt x="146785" y="0"/>
                  </a:moveTo>
                  <a:lnTo>
                    <a:pt x="303314" y="0"/>
                  </a:lnTo>
                  <a:cubicBezTo>
                    <a:pt x="384381" y="0"/>
                    <a:pt x="450099" y="65718"/>
                    <a:pt x="450099" y="146785"/>
                  </a:cubicBezTo>
                  <a:lnTo>
                    <a:pt x="450099" y="293570"/>
                  </a:lnTo>
                  <a:lnTo>
                    <a:pt x="450099" y="293570"/>
                  </a:lnTo>
                  <a:cubicBezTo>
                    <a:pt x="300066" y="293570"/>
                    <a:pt x="197449" y="224172"/>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3" name="Google Shape;1228;p32">
              <a:extLst>
                <a:ext uri="{FF2B5EF4-FFF2-40B4-BE49-F238E27FC236}">
                  <a16:creationId xmlns:a16="http://schemas.microsoft.com/office/drawing/2014/main" id="{1CE73B29-A065-4627-AE73-604055CE92B0}"/>
                </a:ext>
              </a:extLst>
            </p:cNvPr>
            <p:cNvSpPr/>
            <p:nvPr/>
          </p:nvSpPr>
          <p:spPr>
            <a:xfrm rot="-377459">
              <a:off x="1244314" y="6270794"/>
              <a:ext cx="383575" cy="423403"/>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4" name="Google Shape;1229;p32">
              <a:extLst>
                <a:ext uri="{FF2B5EF4-FFF2-40B4-BE49-F238E27FC236}">
                  <a16:creationId xmlns:a16="http://schemas.microsoft.com/office/drawing/2014/main" id="{B5EFE71D-5538-4C8D-BB53-B232EA2EBBD2}"/>
                </a:ext>
              </a:extLst>
            </p:cNvPr>
            <p:cNvSpPr/>
            <p:nvPr/>
          </p:nvSpPr>
          <p:spPr>
            <a:xfrm rot="10393670">
              <a:off x="1968474" y="6357467"/>
              <a:ext cx="343866" cy="213778"/>
            </a:xfrm>
            <a:custGeom>
              <a:avLst/>
              <a:gdLst/>
              <a:ahLst/>
              <a:cxnLst/>
              <a:rect l="l" t="t" r="r" b="b"/>
              <a:pathLst>
                <a:path w="472213" h="293570" extrusionOk="0">
                  <a:moveTo>
                    <a:pt x="146785" y="0"/>
                  </a:moveTo>
                  <a:lnTo>
                    <a:pt x="325428" y="0"/>
                  </a:lnTo>
                  <a:cubicBezTo>
                    <a:pt x="406495" y="0"/>
                    <a:pt x="472213" y="65718"/>
                    <a:pt x="472213" y="146785"/>
                  </a:cubicBezTo>
                  <a:lnTo>
                    <a:pt x="472213" y="293570"/>
                  </a:lnTo>
                  <a:lnTo>
                    <a:pt x="472213" y="293570"/>
                  </a:lnTo>
                  <a:cubicBezTo>
                    <a:pt x="314809" y="293570"/>
                    <a:pt x="269872" y="216889"/>
                    <a:pt x="0" y="293570"/>
                  </a:cubicBezTo>
                  <a:lnTo>
                    <a:pt x="0" y="293570"/>
                  </a:lnTo>
                  <a:lnTo>
                    <a:pt x="0" y="146785"/>
                  </a:lnTo>
                  <a:cubicBezTo>
                    <a:pt x="0" y="65718"/>
                    <a:pt x="65718" y="0"/>
                    <a:pt x="146785" y="0"/>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5" name="Google Shape;1230;p32">
              <a:extLst>
                <a:ext uri="{FF2B5EF4-FFF2-40B4-BE49-F238E27FC236}">
                  <a16:creationId xmlns:a16="http://schemas.microsoft.com/office/drawing/2014/main" id="{60BE3CAB-E5C9-4102-AEB9-D40D78672F12}"/>
                </a:ext>
              </a:extLst>
            </p:cNvPr>
            <p:cNvSpPr/>
            <p:nvPr/>
          </p:nvSpPr>
          <p:spPr>
            <a:xfrm rot="234513">
              <a:off x="1304723" y="3772763"/>
              <a:ext cx="589061" cy="631804"/>
            </a:xfrm>
            <a:custGeom>
              <a:avLst/>
              <a:gdLst/>
              <a:ahLst/>
              <a:cxnLst/>
              <a:rect l="l" t="t" r="r" b="b"/>
              <a:pathLst>
                <a:path w="807668" h="866273" extrusionOk="0">
                  <a:moveTo>
                    <a:pt x="789272" y="72190"/>
                  </a:moveTo>
                  <a:cubicBezTo>
                    <a:pt x="826169" y="145984"/>
                    <a:pt x="819751" y="425917"/>
                    <a:pt x="654518" y="611203"/>
                  </a:cubicBezTo>
                  <a:cubicBezTo>
                    <a:pt x="489285" y="796489"/>
                    <a:pt x="72189" y="865471"/>
                    <a:pt x="0" y="866273"/>
                  </a:cubicBezTo>
                  <a:cubicBezTo>
                    <a:pt x="78606" y="758791"/>
                    <a:pt x="182078" y="712269"/>
                    <a:pt x="269508" y="567890"/>
                  </a:cubicBezTo>
                  <a:cubicBezTo>
                    <a:pt x="356938" y="423511"/>
                    <a:pt x="439555" y="60960"/>
                    <a:pt x="524578" y="0"/>
                  </a:cubicBezTo>
                  <a:lnTo>
                    <a:pt x="789272" y="72190"/>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6" name="Google Shape;1231;p32">
              <a:extLst>
                <a:ext uri="{FF2B5EF4-FFF2-40B4-BE49-F238E27FC236}">
                  <a16:creationId xmlns:a16="http://schemas.microsoft.com/office/drawing/2014/main" id="{4EE301F7-7D05-4DFF-83F9-4A847D42C09E}"/>
                </a:ext>
              </a:extLst>
            </p:cNvPr>
            <p:cNvSpPr/>
            <p:nvPr/>
          </p:nvSpPr>
          <p:spPr>
            <a:xfrm rot="2586397" flipH="1">
              <a:off x="989618" y="4190625"/>
              <a:ext cx="362949" cy="597921"/>
            </a:xfrm>
            <a:custGeom>
              <a:avLst/>
              <a:gdLst/>
              <a:ahLst/>
              <a:cxnLst/>
              <a:rect l="l" t="t" r="r" b="b"/>
              <a:pathLst>
                <a:path w="938096" h="946818" extrusionOk="0">
                  <a:moveTo>
                    <a:pt x="819577" y="0"/>
                  </a:moveTo>
                  <a:cubicBezTo>
                    <a:pt x="856474" y="73794"/>
                    <a:pt x="1099072" y="430957"/>
                    <a:pt x="760095" y="688725"/>
                  </a:cubicBezTo>
                  <a:cubicBezTo>
                    <a:pt x="421118" y="946493"/>
                    <a:pt x="72190" y="946016"/>
                    <a:pt x="1" y="946818"/>
                  </a:cubicBezTo>
                  <a:cubicBezTo>
                    <a:pt x="78607" y="839336"/>
                    <a:pt x="351849" y="721088"/>
                    <a:pt x="435773" y="527623"/>
                  </a:cubicBezTo>
                  <a:cubicBezTo>
                    <a:pt x="519697" y="334158"/>
                    <a:pt x="622322" y="153912"/>
                    <a:pt x="704327" y="58241"/>
                  </a:cubicBezTo>
                  <a:lnTo>
                    <a:pt x="819577" y="0"/>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7" name="Google Shape;1232;p32">
              <a:extLst>
                <a:ext uri="{FF2B5EF4-FFF2-40B4-BE49-F238E27FC236}">
                  <a16:creationId xmlns:a16="http://schemas.microsoft.com/office/drawing/2014/main" id="{CBC5DCB4-676A-41D5-B737-2AACEE2BF900}"/>
                </a:ext>
              </a:extLst>
            </p:cNvPr>
            <p:cNvSpPr/>
            <p:nvPr/>
          </p:nvSpPr>
          <p:spPr>
            <a:xfrm rot="248677">
              <a:off x="1387086" y="5116889"/>
              <a:ext cx="56279" cy="91326"/>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8" name="Google Shape;1233;p32">
              <a:extLst>
                <a:ext uri="{FF2B5EF4-FFF2-40B4-BE49-F238E27FC236}">
                  <a16:creationId xmlns:a16="http://schemas.microsoft.com/office/drawing/2014/main" id="{D71388AD-98C9-4212-A134-59117F086860}"/>
                </a:ext>
              </a:extLst>
            </p:cNvPr>
            <p:cNvSpPr/>
            <p:nvPr/>
          </p:nvSpPr>
          <p:spPr>
            <a:xfrm rot="248677">
              <a:off x="1860630" y="5166295"/>
              <a:ext cx="56279" cy="91326"/>
            </a:xfrm>
            <a:prstGeom prst="ellipse">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89" name="Google Shape;1234;p32">
              <a:extLst>
                <a:ext uri="{FF2B5EF4-FFF2-40B4-BE49-F238E27FC236}">
                  <a16:creationId xmlns:a16="http://schemas.microsoft.com/office/drawing/2014/main" id="{2EC2E31D-48AC-4551-9CE9-256807DB7F60}"/>
                </a:ext>
              </a:extLst>
            </p:cNvPr>
            <p:cNvSpPr/>
            <p:nvPr/>
          </p:nvSpPr>
          <p:spPr>
            <a:xfrm rot="-643282">
              <a:off x="1939688" y="4552091"/>
              <a:ext cx="150137" cy="251134"/>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0" name="Google Shape;1235;p32">
              <a:extLst>
                <a:ext uri="{FF2B5EF4-FFF2-40B4-BE49-F238E27FC236}">
                  <a16:creationId xmlns:a16="http://schemas.microsoft.com/office/drawing/2014/main" id="{919E815F-A72C-44CE-A77A-E12482E26920}"/>
                </a:ext>
              </a:extLst>
            </p:cNvPr>
            <p:cNvSpPr/>
            <p:nvPr/>
          </p:nvSpPr>
          <p:spPr>
            <a:xfrm rot="1117870" flipH="1">
              <a:off x="1370577" y="4490252"/>
              <a:ext cx="150237" cy="250996"/>
            </a:xfrm>
            <a:prstGeom prst="ellipse">
              <a:avLst/>
            </a:prstGeom>
            <a:solidFill>
              <a:srgbClr val="000000"/>
            </a:solidFill>
            <a:ln w="19050"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1" name="Google Shape;1236;p32">
              <a:extLst>
                <a:ext uri="{FF2B5EF4-FFF2-40B4-BE49-F238E27FC236}">
                  <a16:creationId xmlns:a16="http://schemas.microsoft.com/office/drawing/2014/main" id="{FC0CB54A-D26E-491D-B83A-0C069531FD96}"/>
                </a:ext>
              </a:extLst>
            </p:cNvPr>
            <p:cNvSpPr/>
            <p:nvPr/>
          </p:nvSpPr>
          <p:spPr>
            <a:xfrm rot="238350" flipH="1">
              <a:off x="1949346" y="4601616"/>
              <a:ext cx="78285" cy="7666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2" name="Google Shape;1237;p32">
              <a:extLst>
                <a:ext uri="{FF2B5EF4-FFF2-40B4-BE49-F238E27FC236}">
                  <a16:creationId xmlns:a16="http://schemas.microsoft.com/office/drawing/2014/main" id="{CB1F9089-FAAE-40BB-B828-E161F0C2D3CA}"/>
                </a:ext>
              </a:extLst>
            </p:cNvPr>
            <p:cNvSpPr/>
            <p:nvPr/>
          </p:nvSpPr>
          <p:spPr>
            <a:xfrm rot="219716" flipH="1">
              <a:off x="2022860" y="4713050"/>
              <a:ext cx="33966" cy="33424"/>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3" name="Google Shape;1238;p32">
              <a:extLst>
                <a:ext uri="{FF2B5EF4-FFF2-40B4-BE49-F238E27FC236}">
                  <a16:creationId xmlns:a16="http://schemas.microsoft.com/office/drawing/2014/main" id="{C8547FD5-87E0-4584-9621-E17339658DE1}"/>
                </a:ext>
              </a:extLst>
            </p:cNvPr>
            <p:cNvSpPr/>
            <p:nvPr/>
          </p:nvSpPr>
          <p:spPr>
            <a:xfrm rot="238350" flipH="1">
              <a:off x="1444910" y="4558261"/>
              <a:ext cx="78285" cy="76662"/>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4" name="Google Shape;1239;p32">
              <a:extLst>
                <a:ext uri="{FF2B5EF4-FFF2-40B4-BE49-F238E27FC236}">
                  <a16:creationId xmlns:a16="http://schemas.microsoft.com/office/drawing/2014/main" id="{57F2871F-C512-4F85-A8F6-FD880168D03E}"/>
                </a:ext>
              </a:extLst>
            </p:cNvPr>
            <p:cNvSpPr/>
            <p:nvPr/>
          </p:nvSpPr>
          <p:spPr>
            <a:xfrm rot="219716" flipH="1">
              <a:off x="1398242" y="4678899"/>
              <a:ext cx="33966" cy="33424"/>
            </a:xfrm>
            <a:prstGeom prst="ellipse">
              <a:avLst/>
            </a:prstGeom>
            <a:solidFill>
              <a:srgbClr val="FFFFFF"/>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5" name="Google Shape;1240;p32">
              <a:extLst>
                <a:ext uri="{FF2B5EF4-FFF2-40B4-BE49-F238E27FC236}">
                  <a16:creationId xmlns:a16="http://schemas.microsoft.com/office/drawing/2014/main" id="{07915C0C-2C63-469D-A388-29479542676C}"/>
                </a:ext>
              </a:extLst>
            </p:cNvPr>
            <p:cNvSpPr/>
            <p:nvPr/>
          </p:nvSpPr>
          <p:spPr>
            <a:xfrm rot="5820563">
              <a:off x="1660961" y="4661931"/>
              <a:ext cx="33332" cy="592814"/>
            </a:xfrm>
            <a:prstGeom prst="moon">
              <a:avLst>
                <a:gd name="adj" fmla="val 2601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6" name="Google Shape;1241;p32">
              <a:extLst>
                <a:ext uri="{FF2B5EF4-FFF2-40B4-BE49-F238E27FC236}">
                  <a16:creationId xmlns:a16="http://schemas.microsoft.com/office/drawing/2014/main" id="{9F79F0AE-813D-4366-9AD2-5FF8799CE0D2}"/>
                </a:ext>
              </a:extLst>
            </p:cNvPr>
            <p:cNvSpPr/>
            <p:nvPr/>
          </p:nvSpPr>
          <p:spPr>
            <a:xfrm rot="6186460">
              <a:off x="1386546" y="6228233"/>
              <a:ext cx="133922" cy="309287"/>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7" name="Google Shape;1242;p32">
              <a:extLst>
                <a:ext uri="{FF2B5EF4-FFF2-40B4-BE49-F238E27FC236}">
                  <a16:creationId xmlns:a16="http://schemas.microsoft.com/office/drawing/2014/main" id="{51E99F55-91FE-425A-BE51-18F4DA64F828}"/>
                </a:ext>
              </a:extLst>
            </p:cNvPr>
            <p:cNvSpPr/>
            <p:nvPr/>
          </p:nvSpPr>
          <p:spPr>
            <a:xfrm rot="-8074153" flipH="1">
              <a:off x="2285667" y="3929269"/>
              <a:ext cx="76509" cy="295488"/>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8" name="Google Shape;1243;p32">
              <a:extLst>
                <a:ext uri="{FF2B5EF4-FFF2-40B4-BE49-F238E27FC236}">
                  <a16:creationId xmlns:a16="http://schemas.microsoft.com/office/drawing/2014/main" id="{9A619D39-727D-40F8-9840-BFEE8E5DAFF9}"/>
                </a:ext>
              </a:extLst>
            </p:cNvPr>
            <p:cNvSpPr/>
            <p:nvPr/>
          </p:nvSpPr>
          <p:spPr>
            <a:xfrm rot="-1478806" flipH="1">
              <a:off x="1253278" y="3796303"/>
              <a:ext cx="76079" cy="295587"/>
            </a:xfrm>
            <a:prstGeom prst="moon">
              <a:avLst>
                <a:gd name="adj" fmla="val 22008"/>
              </a:avLst>
            </a:prstGeom>
            <a:solidFill>
              <a:srgbClr val="000000"/>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99" name="Google Shape;1244;p32">
              <a:extLst>
                <a:ext uri="{FF2B5EF4-FFF2-40B4-BE49-F238E27FC236}">
                  <a16:creationId xmlns:a16="http://schemas.microsoft.com/office/drawing/2014/main" id="{AD42D23D-7E05-43F2-9D50-8015CAA62243}"/>
                </a:ext>
              </a:extLst>
            </p:cNvPr>
            <p:cNvSpPr/>
            <p:nvPr/>
          </p:nvSpPr>
          <p:spPr>
            <a:xfrm rot="-2104881">
              <a:off x="1816820" y="3714786"/>
              <a:ext cx="463155" cy="684607"/>
            </a:xfrm>
            <a:custGeom>
              <a:avLst/>
              <a:gdLst/>
              <a:ahLst/>
              <a:cxnLst/>
              <a:rect l="l" t="t" r="r" b="b"/>
              <a:pathLst>
                <a:path w="780117" h="1012057" extrusionOk="0">
                  <a:moveTo>
                    <a:pt x="530907" y="0"/>
                  </a:moveTo>
                  <a:cubicBezTo>
                    <a:pt x="567804" y="73794"/>
                    <a:pt x="936483" y="502118"/>
                    <a:pt x="703332" y="761536"/>
                  </a:cubicBezTo>
                  <a:cubicBezTo>
                    <a:pt x="470181" y="1020954"/>
                    <a:pt x="72189" y="1011255"/>
                    <a:pt x="0" y="1012057"/>
                  </a:cubicBezTo>
                  <a:cubicBezTo>
                    <a:pt x="78606" y="904575"/>
                    <a:pt x="210818" y="854954"/>
                    <a:pt x="288408" y="713075"/>
                  </a:cubicBezTo>
                  <a:cubicBezTo>
                    <a:pt x="365998" y="571196"/>
                    <a:pt x="383537" y="256454"/>
                    <a:pt x="465542" y="160783"/>
                  </a:cubicBezTo>
                  <a:lnTo>
                    <a:pt x="530907" y="0"/>
                  </a:lnTo>
                  <a:close/>
                </a:path>
              </a:pathLst>
            </a:custGeom>
            <a:solidFill>
              <a:schemeClr val="accent4"/>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0" name="Google Shape;1245;p32">
              <a:extLst>
                <a:ext uri="{FF2B5EF4-FFF2-40B4-BE49-F238E27FC236}">
                  <a16:creationId xmlns:a16="http://schemas.microsoft.com/office/drawing/2014/main" id="{FCE0BBD5-9401-4B99-9005-7905555F4BBA}"/>
                </a:ext>
              </a:extLst>
            </p:cNvPr>
            <p:cNvSpPr/>
            <p:nvPr/>
          </p:nvSpPr>
          <p:spPr>
            <a:xfrm rot="234513">
              <a:off x="1089298" y="3709427"/>
              <a:ext cx="615844" cy="640458"/>
            </a:xfrm>
            <a:custGeom>
              <a:avLst/>
              <a:gdLst/>
              <a:ahLst/>
              <a:cxnLst/>
              <a:rect l="l" t="t" r="r" b="b"/>
              <a:pathLst>
                <a:path w="844390" h="878139" extrusionOk="0">
                  <a:moveTo>
                    <a:pt x="815514" y="37"/>
                  </a:moveTo>
                  <a:cubicBezTo>
                    <a:pt x="735304" y="-2369"/>
                    <a:pt x="554828" y="113133"/>
                    <a:pt x="444940" y="211792"/>
                  </a:cubicBezTo>
                  <a:cubicBezTo>
                    <a:pt x="335052" y="310451"/>
                    <a:pt x="227573" y="546270"/>
                    <a:pt x="156186" y="591990"/>
                  </a:cubicBezTo>
                  <a:cubicBezTo>
                    <a:pt x="84799" y="637710"/>
                    <a:pt x="66348" y="555094"/>
                    <a:pt x="16617" y="486113"/>
                  </a:cubicBezTo>
                  <a:cubicBezTo>
                    <a:pt x="-4238" y="507770"/>
                    <a:pt x="-29906" y="754015"/>
                    <a:pt x="108057" y="847060"/>
                  </a:cubicBezTo>
                  <a:cubicBezTo>
                    <a:pt x="246020" y="940105"/>
                    <a:pt x="464192" y="813372"/>
                    <a:pt x="642259" y="611241"/>
                  </a:cubicBezTo>
                  <a:cubicBezTo>
                    <a:pt x="820326" y="409110"/>
                    <a:pt x="777013" y="303232"/>
                    <a:pt x="844390" y="149228"/>
                  </a:cubicBezTo>
                  <a:lnTo>
                    <a:pt x="815514" y="37"/>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1" name="Google Shape;1246;p32">
              <a:extLst>
                <a:ext uri="{FF2B5EF4-FFF2-40B4-BE49-F238E27FC236}">
                  <a16:creationId xmlns:a16="http://schemas.microsoft.com/office/drawing/2014/main" id="{A34606CC-5C43-46B7-B106-18AD3D14DF04}"/>
                </a:ext>
              </a:extLst>
            </p:cNvPr>
            <p:cNvSpPr/>
            <p:nvPr/>
          </p:nvSpPr>
          <p:spPr>
            <a:xfrm rot="-26142">
              <a:off x="1579345" y="3750494"/>
              <a:ext cx="479369" cy="666541"/>
            </a:xfrm>
            <a:custGeom>
              <a:avLst/>
              <a:gdLst/>
              <a:ahLst/>
              <a:cxnLst/>
              <a:rect l="l" t="t" r="r" b="b"/>
              <a:pathLst>
                <a:path w="806569" h="986446" extrusionOk="0">
                  <a:moveTo>
                    <a:pt x="611374" y="0"/>
                  </a:moveTo>
                  <a:cubicBezTo>
                    <a:pt x="648271" y="73794"/>
                    <a:pt x="991187" y="599215"/>
                    <a:pt x="671267" y="815471"/>
                  </a:cubicBezTo>
                  <a:cubicBezTo>
                    <a:pt x="351347" y="1031727"/>
                    <a:pt x="72189" y="981024"/>
                    <a:pt x="0" y="981826"/>
                  </a:cubicBezTo>
                  <a:cubicBezTo>
                    <a:pt x="78606" y="874344"/>
                    <a:pt x="170089" y="857610"/>
                    <a:pt x="336604" y="662044"/>
                  </a:cubicBezTo>
                  <a:cubicBezTo>
                    <a:pt x="503119" y="466478"/>
                    <a:pt x="456900" y="278617"/>
                    <a:pt x="538905" y="182946"/>
                  </a:cubicBezTo>
                  <a:lnTo>
                    <a:pt x="611374" y="0"/>
                  </a:lnTo>
                  <a:close/>
                </a:path>
              </a:pathLst>
            </a:custGeom>
            <a:solidFill>
              <a:schemeClr val="accent5"/>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2" name="Google Shape;1247;p32">
              <a:extLst>
                <a:ext uri="{FF2B5EF4-FFF2-40B4-BE49-F238E27FC236}">
                  <a16:creationId xmlns:a16="http://schemas.microsoft.com/office/drawing/2014/main" id="{928D9032-7C70-41EC-AC05-7FA09367BC19}"/>
                </a:ext>
              </a:extLst>
            </p:cNvPr>
            <p:cNvSpPr/>
            <p:nvPr/>
          </p:nvSpPr>
          <p:spPr>
            <a:xfrm rot="-10432775">
              <a:off x="1613003" y="3690742"/>
              <a:ext cx="392951" cy="232311"/>
            </a:xfrm>
            <a:custGeom>
              <a:avLst/>
              <a:gdLst/>
              <a:ahLst/>
              <a:cxnLst/>
              <a:rect l="l" t="t" r="r" b="b"/>
              <a:pathLst>
                <a:path w="10000" h="11737" extrusionOk="0">
                  <a:moveTo>
                    <a:pt x="625" y="2928"/>
                  </a:moveTo>
                  <a:cubicBezTo>
                    <a:pt x="4924" y="-2692"/>
                    <a:pt x="8171" y="1271"/>
                    <a:pt x="9445" y="2573"/>
                  </a:cubicBezTo>
                  <a:cubicBezTo>
                    <a:pt x="10719" y="3875"/>
                    <a:pt x="9580" y="9377"/>
                    <a:pt x="8266" y="10738"/>
                  </a:cubicBezTo>
                  <a:cubicBezTo>
                    <a:pt x="6952" y="12100"/>
                    <a:pt x="2834" y="12040"/>
                    <a:pt x="1561" y="10738"/>
                  </a:cubicBezTo>
                  <a:cubicBezTo>
                    <a:pt x="287" y="9436"/>
                    <a:pt x="-689" y="4289"/>
                    <a:pt x="625" y="2928"/>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3" name="Google Shape;1248;p32">
              <a:extLst>
                <a:ext uri="{FF2B5EF4-FFF2-40B4-BE49-F238E27FC236}">
                  <a16:creationId xmlns:a16="http://schemas.microsoft.com/office/drawing/2014/main" id="{9603595A-5CFC-4160-B839-74F8570A97C0}"/>
                </a:ext>
              </a:extLst>
            </p:cNvPr>
            <p:cNvSpPr/>
            <p:nvPr/>
          </p:nvSpPr>
          <p:spPr>
            <a:xfrm rot="-10432760">
              <a:off x="1678012" y="3539362"/>
              <a:ext cx="294593" cy="194532"/>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4" name="Google Shape;1249;p32">
              <a:extLst>
                <a:ext uri="{FF2B5EF4-FFF2-40B4-BE49-F238E27FC236}">
                  <a16:creationId xmlns:a16="http://schemas.microsoft.com/office/drawing/2014/main" id="{7D92B120-5703-4244-B443-12CD61F79E73}"/>
                </a:ext>
              </a:extLst>
            </p:cNvPr>
            <p:cNvSpPr/>
            <p:nvPr/>
          </p:nvSpPr>
          <p:spPr>
            <a:xfrm rot="-10432653">
              <a:off x="1725038" y="3402863"/>
              <a:ext cx="244633" cy="166032"/>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5" name="Google Shape;1250;p32">
              <a:extLst>
                <a:ext uri="{FF2B5EF4-FFF2-40B4-BE49-F238E27FC236}">
                  <a16:creationId xmlns:a16="http://schemas.microsoft.com/office/drawing/2014/main" id="{9C4BE89F-D871-4562-B352-E9F76FA2F76B}"/>
                </a:ext>
              </a:extLst>
            </p:cNvPr>
            <p:cNvSpPr/>
            <p:nvPr/>
          </p:nvSpPr>
          <p:spPr>
            <a:xfrm rot="-10432663">
              <a:off x="1764691" y="3262344"/>
              <a:ext cx="197855" cy="163676"/>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FF2CC"/>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6" name="Google Shape;1251;p32">
              <a:extLst>
                <a:ext uri="{FF2B5EF4-FFF2-40B4-BE49-F238E27FC236}">
                  <a16:creationId xmlns:a16="http://schemas.microsoft.com/office/drawing/2014/main" id="{A2E21CEE-46AC-4617-BCA5-4C402F056BEA}"/>
                </a:ext>
              </a:extLst>
            </p:cNvPr>
            <p:cNvSpPr/>
            <p:nvPr/>
          </p:nvSpPr>
          <p:spPr>
            <a:xfrm rot="-10432740">
              <a:off x="1804949" y="3114144"/>
              <a:ext cx="138321" cy="164844"/>
            </a:xfrm>
            <a:custGeom>
              <a:avLst/>
              <a:gdLst/>
              <a:ahLst/>
              <a:cxnLst/>
              <a:rect l="l" t="t" r="r" b="b"/>
              <a:pathLst>
                <a:path w="9727" h="10262" extrusionOk="0">
                  <a:moveTo>
                    <a:pt x="608" y="1222"/>
                  </a:moveTo>
                  <a:cubicBezTo>
                    <a:pt x="1886" y="-175"/>
                    <a:pt x="7948" y="-478"/>
                    <a:pt x="9187" y="858"/>
                  </a:cubicBezTo>
                  <a:cubicBezTo>
                    <a:pt x="10426" y="2194"/>
                    <a:pt x="9318" y="7840"/>
                    <a:pt x="8040" y="9237"/>
                  </a:cubicBezTo>
                  <a:cubicBezTo>
                    <a:pt x="6762" y="10634"/>
                    <a:pt x="2757" y="10573"/>
                    <a:pt x="1518" y="9237"/>
                  </a:cubicBezTo>
                  <a:cubicBezTo>
                    <a:pt x="279" y="7901"/>
                    <a:pt x="-670" y="2619"/>
                    <a:pt x="608" y="1222"/>
                  </a:cubicBezTo>
                  <a:close/>
                </a:path>
              </a:pathLst>
            </a:cu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7" name="Google Shape;1252;p32">
              <a:extLst>
                <a:ext uri="{FF2B5EF4-FFF2-40B4-BE49-F238E27FC236}">
                  <a16:creationId xmlns:a16="http://schemas.microsoft.com/office/drawing/2014/main" id="{AAE6B03F-BF7C-4303-8BD2-D1E7DCCC954B}"/>
                </a:ext>
              </a:extLst>
            </p:cNvPr>
            <p:cNvSpPr/>
            <p:nvPr/>
          </p:nvSpPr>
          <p:spPr>
            <a:xfrm rot="3069186">
              <a:off x="2435242" y="6002387"/>
              <a:ext cx="207514" cy="404229"/>
            </a:xfrm>
            <a:prstGeom prst="moon">
              <a:avLst>
                <a:gd name="adj" fmla="val 50000"/>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8" name="Google Shape;1253;p32">
              <a:extLst>
                <a:ext uri="{FF2B5EF4-FFF2-40B4-BE49-F238E27FC236}">
                  <a16:creationId xmlns:a16="http://schemas.microsoft.com/office/drawing/2014/main" id="{6ABA7C1F-354E-4024-A761-12176293DC1F}"/>
                </a:ext>
              </a:extLst>
            </p:cNvPr>
            <p:cNvSpPr/>
            <p:nvPr/>
          </p:nvSpPr>
          <p:spPr>
            <a:xfrm rot="-220878">
              <a:off x="2448661" y="6117978"/>
              <a:ext cx="396999" cy="423352"/>
            </a:xfrm>
            <a:prstGeom prst="roundRect">
              <a:avLst>
                <a:gd name="adj" fmla="val 48077"/>
              </a:avLst>
            </a:prstGeom>
            <a:solidFill>
              <a:srgbClr val="FEE599"/>
            </a:solidFill>
            <a:ln w="19050" cap="flat" cmpd="sng">
              <a:solidFill>
                <a:srgbClr val="4343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09" name="Google Shape;1254;p32">
              <a:extLst>
                <a:ext uri="{FF2B5EF4-FFF2-40B4-BE49-F238E27FC236}">
                  <a16:creationId xmlns:a16="http://schemas.microsoft.com/office/drawing/2014/main" id="{F485835B-6D2F-4E62-86A6-DEE4886B0529}"/>
                </a:ext>
              </a:extLst>
            </p:cNvPr>
            <p:cNvSpPr/>
            <p:nvPr/>
          </p:nvSpPr>
          <p:spPr>
            <a:xfrm rot="6186460">
              <a:off x="2611922" y="6083919"/>
              <a:ext cx="133922" cy="309287"/>
            </a:xfrm>
            <a:prstGeom prst="moon">
              <a:avLst>
                <a:gd name="adj" fmla="val 22008"/>
              </a:avLst>
            </a:prstGeom>
            <a:solidFill>
              <a:srgbClr val="FFFFFF"/>
            </a:solidFill>
            <a:ln w="1905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0" name="Google Shape;1255;p32">
              <a:extLst>
                <a:ext uri="{FF2B5EF4-FFF2-40B4-BE49-F238E27FC236}">
                  <a16:creationId xmlns:a16="http://schemas.microsoft.com/office/drawing/2014/main" id="{70E3DA08-9A26-429C-A0FE-6940CF968D42}"/>
                </a:ext>
              </a:extLst>
            </p:cNvPr>
            <p:cNvSpPr/>
            <p:nvPr/>
          </p:nvSpPr>
          <p:spPr>
            <a:xfrm>
              <a:off x="1115307" y="4972558"/>
              <a:ext cx="205276" cy="205276"/>
            </a:xfrm>
            <a:prstGeom prst="ellipse">
              <a:avLst/>
            </a:prstGeom>
            <a:gradFill>
              <a:gsLst>
                <a:gs pos="0">
                  <a:srgbClr val="E6B1AF">
                    <a:alpha val="66666"/>
                  </a:srgbClr>
                </a:gs>
                <a:gs pos="84000">
                  <a:srgbClr val="E6B1AF">
                    <a:alpha val="0"/>
                  </a:srgbClr>
                </a:gs>
                <a:gs pos="9638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1" name="Google Shape;1256;p32">
              <a:extLst>
                <a:ext uri="{FF2B5EF4-FFF2-40B4-BE49-F238E27FC236}">
                  <a16:creationId xmlns:a16="http://schemas.microsoft.com/office/drawing/2014/main" id="{BE160233-D89B-42DF-A70E-0E675768C5F5}"/>
                </a:ext>
              </a:extLst>
            </p:cNvPr>
            <p:cNvSpPr/>
            <p:nvPr/>
          </p:nvSpPr>
          <p:spPr>
            <a:xfrm>
              <a:off x="2011356" y="5095738"/>
              <a:ext cx="205276" cy="205276"/>
            </a:xfrm>
            <a:prstGeom prst="ellipse">
              <a:avLst/>
            </a:prstGeom>
            <a:gradFill>
              <a:gsLst>
                <a:gs pos="0">
                  <a:srgbClr val="E6B1AF">
                    <a:alpha val="66666"/>
                  </a:srgbClr>
                </a:gs>
                <a:gs pos="84000">
                  <a:srgbClr val="E6B1AF">
                    <a:alpha val="0"/>
                  </a:srgbClr>
                </a:gs>
                <a:gs pos="96400">
                  <a:srgbClr val="FFF2CC"/>
                </a:gs>
                <a:gs pos="100000">
                  <a:srgbClr val="FFF2CC"/>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2" name="Google Shape;1257;p32">
              <a:extLst>
                <a:ext uri="{FF2B5EF4-FFF2-40B4-BE49-F238E27FC236}">
                  <a16:creationId xmlns:a16="http://schemas.microsoft.com/office/drawing/2014/main" id="{5F5DD29A-34D6-4B8D-9E3B-FACDC5F01FB5}"/>
                </a:ext>
              </a:extLst>
            </p:cNvPr>
            <p:cNvSpPr/>
            <p:nvPr/>
          </p:nvSpPr>
          <p:spPr>
            <a:xfrm rot="3825383" flipH="1">
              <a:off x="2010252" y="4496382"/>
              <a:ext cx="94537" cy="121142"/>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3" name="Google Shape;1258;p32">
              <a:extLst>
                <a:ext uri="{FF2B5EF4-FFF2-40B4-BE49-F238E27FC236}">
                  <a16:creationId xmlns:a16="http://schemas.microsoft.com/office/drawing/2014/main" id="{B62636E2-DF56-4631-B417-00533B0909D5}"/>
                </a:ext>
              </a:extLst>
            </p:cNvPr>
            <p:cNvSpPr/>
            <p:nvPr/>
          </p:nvSpPr>
          <p:spPr>
            <a:xfrm rot="4604951" flipH="1">
              <a:off x="2038876" y="4531062"/>
              <a:ext cx="94422" cy="120995"/>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4" name="Google Shape;1259;p32">
              <a:extLst>
                <a:ext uri="{FF2B5EF4-FFF2-40B4-BE49-F238E27FC236}">
                  <a16:creationId xmlns:a16="http://schemas.microsoft.com/office/drawing/2014/main" id="{9D409D8C-F34C-46A9-88F6-55D3C4997E48}"/>
                </a:ext>
              </a:extLst>
            </p:cNvPr>
            <p:cNvSpPr/>
            <p:nvPr/>
          </p:nvSpPr>
          <p:spPr>
            <a:xfrm rot="5529259" flipH="1">
              <a:off x="2048387" y="4583048"/>
              <a:ext cx="94643" cy="12127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5" name="Google Shape;1260;p32">
              <a:extLst>
                <a:ext uri="{FF2B5EF4-FFF2-40B4-BE49-F238E27FC236}">
                  <a16:creationId xmlns:a16="http://schemas.microsoft.com/office/drawing/2014/main" id="{694570C1-D775-48FB-A954-856DDA3BBF7F}"/>
                </a:ext>
              </a:extLst>
            </p:cNvPr>
            <p:cNvSpPr/>
            <p:nvPr/>
          </p:nvSpPr>
          <p:spPr>
            <a:xfrm rot="-3825383">
              <a:off x="1363740" y="4460700"/>
              <a:ext cx="94537" cy="121142"/>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6" name="Google Shape;1261;p32">
              <a:extLst>
                <a:ext uri="{FF2B5EF4-FFF2-40B4-BE49-F238E27FC236}">
                  <a16:creationId xmlns:a16="http://schemas.microsoft.com/office/drawing/2014/main" id="{426287FD-C638-4013-B46F-93F43FD74C79}"/>
                </a:ext>
              </a:extLst>
            </p:cNvPr>
            <p:cNvSpPr/>
            <p:nvPr/>
          </p:nvSpPr>
          <p:spPr>
            <a:xfrm rot="-4604951">
              <a:off x="1335232" y="4495380"/>
              <a:ext cx="94422" cy="120995"/>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7" name="Google Shape;1262;p32">
              <a:extLst>
                <a:ext uri="{FF2B5EF4-FFF2-40B4-BE49-F238E27FC236}">
                  <a16:creationId xmlns:a16="http://schemas.microsoft.com/office/drawing/2014/main" id="{96587A60-62BC-4483-9AFB-4654D230DF71}"/>
                </a:ext>
              </a:extLst>
            </p:cNvPr>
            <p:cNvSpPr/>
            <p:nvPr/>
          </p:nvSpPr>
          <p:spPr>
            <a:xfrm rot="-5529259">
              <a:off x="1325500" y="4547367"/>
              <a:ext cx="94643" cy="121278"/>
            </a:xfrm>
            <a:custGeom>
              <a:avLst/>
              <a:gdLst/>
              <a:ahLst/>
              <a:cxnLst/>
              <a:rect l="l" t="t" r="r" b="b"/>
              <a:pathLst>
                <a:path w="131199" h="168122" extrusionOk="0">
                  <a:moveTo>
                    <a:pt x="131199" y="0"/>
                  </a:moveTo>
                  <a:cubicBezTo>
                    <a:pt x="82179" y="8699"/>
                    <a:pt x="42593" y="50353"/>
                    <a:pt x="25864" y="105575"/>
                  </a:cubicBezTo>
                  <a:lnTo>
                    <a:pt x="19551" y="148837"/>
                  </a:lnTo>
                  <a:lnTo>
                    <a:pt x="9471" y="156259"/>
                  </a:lnTo>
                  <a:lnTo>
                    <a:pt x="567" y="168122"/>
                  </a:lnTo>
                  <a:lnTo>
                    <a:pt x="0" y="164601"/>
                  </a:lnTo>
                  <a:cubicBezTo>
                    <a:pt x="0" y="73694"/>
                    <a:pt x="58740" y="0"/>
                    <a:pt x="131199" y="0"/>
                  </a:cubicBezTo>
                  <a:close/>
                </a:path>
              </a:pathLst>
            </a:custGeom>
            <a:solidFill>
              <a:srgbClr val="000000"/>
            </a:solidFill>
            <a:ln w="1905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18" name="Picture 217">
            <a:extLst>
              <a:ext uri="{FF2B5EF4-FFF2-40B4-BE49-F238E27FC236}">
                <a16:creationId xmlns:a16="http://schemas.microsoft.com/office/drawing/2014/main" id="{1B9F83F7-9E48-4D46-909B-A40FB9E103F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7187" r="90000"/>
                    </a14:imgEffect>
                  </a14:imgLayer>
                </a14:imgProps>
              </a:ext>
              <a:ext uri="{28A0092B-C50C-407E-A947-70E740481C1C}">
                <a14:useLocalDpi xmlns:a14="http://schemas.microsoft.com/office/drawing/2010/main" val="0"/>
              </a:ext>
            </a:extLst>
          </a:blip>
          <a:stretch>
            <a:fillRect/>
          </a:stretch>
        </p:blipFill>
        <p:spPr>
          <a:xfrm>
            <a:off x="4246696" y="3745221"/>
            <a:ext cx="3213153" cy="3652968"/>
          </a:xfrm>
          <a:prstGeom prst="rect">
            <a:avLst/>
          </a:prstGeom>
          <a:ln>
            <a:noFill/>
          </a:ln>
          <a:effectLst>
            <a:outerShdw blurRad="292100" dist="139700" dir="2700000" algn="tl" rotWithShape="0">
              <a:srgbClr val="333333">
                <a:alpha val="65000"/>
              </a:srgbClr>
            </a:outerShdw>
          </a:effectLst>
        </p:spPr>
      </p:pic>
      <p:pic>
        <p:nvPicPr>
          <p:cNvPr id="577" name="Picture 576">
            <a:extLst>
              <a:ext uri="{FF2B5EF4-FFF2-40B4-BE49-F238E27FC236}">
                <a16:creationId xmlns:a16="http://schemas.microsoft.com/office/drawing/2014/main" id="{C388E696-4E01-4E66-892F-79D1A21E83B5}"/>
              </a:ext>
            </a:extLst>
          </p:cNvPr>
          <p:cNvPicPr>
            <a:picLocks noChangeAspect="1"/>
          </p:cNvPicPr>
          <p:nvPr/>
        </p:nvPicPr>
        <p:blipFill>
          <a:blip r:embed="rId5"/>
          <a:stretch>
            <a:fillRect/>
          </a:stretch>
        </p:blipFill>
        <p:spPr>
          <a:xfrm>
            <a:off x="619810" y="-415890"/>
            <a:ext cx="10571380" cy="50418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barn(inVertical)">
                                      <p:cBhvr>
                                        <p:cTn id="7"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182687" y="236306"/>
            <a:ext cx="11794733"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grpSp>
        <p:nvGrpSpPr>
          <p:cNvPr id="8" name="Group 7">
            <a:extLst>
              <a:ext uri="{FF2B5EF4-FFF2-40B4-BE49-F238E27FC236}">
                <a16:creationId xmlns:a16="http://schemas.microsoft.com/office/drawing/2014/main" id="{51AFAB2B-EFBD-7A77-B3B8-7C57CCB68CEB}"/>
              </a:ext>
            </a:extLst>
          </p:cNvPr>
          <p:cNvGrpSpPr/>
          <p:nvPr/>
        </p:nvGrpSpPr>
        <p:grpSpPr>
          <a:xfrm>
            <a:off x="773262" y="340110"/>
            <a:ext cx="605826" cy="769441"/>
            <a:chOff x="3174278" y="246848"/>
            <a:chExt cx="605826" cy="769441"/>
          </a:xfrm>
        </p:grpSpPr>
        <p:sp>
          <p:nvSpPr>
            <p:cNvPr id="9" name="Oval 8">
              <a:extLst>
                <a:ext uri="{FF2B5EF4-FFF2-40B4-BE49-F238E27FC236}">
                  <a16:creationId xmlns:a16="http://schemas.microsoft.com/office/drawing/2014/main" id="{320FED57-57EF-BCE0-4C51-762664FAF0A2}"/>
                </a:ext>
              </a:extLst>
            </p:cNvPr>
            <p:cNvSpPr/>
            <p:nvPr/>
          </p:nvSpPr>
          <p:spPr>
            <a:xfrm>
              <a:off x="3174278" y="379826"/>
              <a:ext cx="605826" cy="605826"/>
            </a:xfrm>
            <a:prstGeom prst="ellipse">
              <a:avLst/>
            </a:prstGeom>
            <a:solidFill>
              <a:srgbClr val="00206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6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18">
              <a:extLst>
                <a:ext uri="{FF2B5EF4-FFF2-40B4-BE49-F238E27FC236}">
                  <a16:creationId xmlns:a16="http://schemas.microsoft.com/office/drawing/2014/main" id="{23967284-EB71-CE4D-40ED-3E473668CA8C}"/>
                </a:ext>
              </a:extLst>
            </p:cNvPr>
            <p:cNvSpPr txBox="1"/>
            <p:nvPr/>
          </p:nvSpPr>
          <p:spPr>
            <a:xfrm>
              <a:off x="3228647" y="246848"/>
              <a:ext cx="30168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a:t>
              </a:r>
            </a:p>
          </p:txBody>
        </p:sp>
      </p:grpSp>
      <p:sp>
        <p:nvSpPr>
          <p:cNvPr id="20" name="TextBox 19">
            <a:extLst>
              <a:ext uri="{FF2B5EF4-FFF2-40B4-BE49-F238E27FC236}">
                <a16:creationId xmlns:a16="http://schemas.microsoft.com/office/drawing/2014/main" id="{70364AB1-4813-1775-3778-4C80CBDC15CF}"/>
              </a:ext>
            </a:extLst>
          </p:cNvPr>
          <p:cNvSpPr txBox="1"/>
          <p:nvPr/>
        </p:nvSpPr>
        <p:spPr>
          <a:xfrm>
            <a:off x="1105129" y="487387"/>
            <a:ext cx="163807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a:ea typeface="+mn-ea"/>
                <a:cs typeface="+mn-cs"/>
              </a:rPr>
              <a:t>Tính</a:t>
            </a:r>
            <a:endParaRPr kumimoji="0" lang="en-VN" sz="3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0" name="Picture 9">
            <a:extLst>
              <a:ext uri="{FF2B5EF4-FFF2-40B4-BE49-F238E27FC236}">
                <a16:creationId xmlns:a16="http://schemas.microsoft.com/office/drawing/2014/main" id="{666B3911-79AF-22FE-C29A-FB24FD928831}"/>
              </a:ext>
            </a:extLst>
          </p:cNvPr>
          <p:cNvPicPr>
            <a:picLocks noChangeAspect="1"/>
          </p:cNvPicPr>
          <p:nvPr/>
        </p:nvPicPr>
        <p:blipFill>
          <a:blip r:embed="rId3"/>
          <a:stretch>
            <a:fillRect/>
          </a:stretch>
        </p:blipFill>
        <p:spPr>
          <a:xfrm>
            <a:off x="523875" y="1393611"/>
            <a:ext cx="11220450" cy="1225763"/>
          </a:xfrm>
          <a:prstGeom prst="rect">
            <a:avLst/>
          </a:prstGeom>
        </p:spPr>
      </p:pic>
      <mc:AlternateContent xmlns:mc="http://schemas.openxmlformats.org/markup-compatibility/2006" xmlns:a14="http://schemas.microsoft.com/office/drawing/2010/main">
        <mc:Choice Requires="a14">
          <p:sp>
            <p:nvSpPr>
              <p:cNvPr id="11" name="Text Box 7">
                <a:extLst>
                  <a:ext uri="{FF2B5EF4-FFF2-40B4-BE49-F238E27FC236}">
                    <a16:creationId xmlns:a16="http://schemas.microsoft.com/office/drawing/2014/main" id="{47B63C05-A2DC-39F7-D63D-87263D28F33F}"/>
                  </a:ext>
                </a:extLst>
              </p:cNvPr>
              <p:cNvSpPr txBox="1"/>
              <p:nvPr/>
            </p:nvSpPr>
            <p:spPr>
              <a:xfrm>
                <a:off x="83185" y="2755900"/>
                <a:ext cx="2602865" cy="1027717"/>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𝟓</m:t>
                          </m:r>
                          <m:r>
                            <m:rPr>
                              <m:nor/>
                            </m:rPr>
                            <a:rPr lang="en-US" altLang="en-US" sz="3200" b="1" i="0" smtClean="0">
                              <a:solidFill>
                                <a:srgbClr val="FF0000"/>
                              </a:solidFill>
                              <a:latin typeface="Cambria Math" panose="02040503050406030204" pitchFamily="18" charset="0"/>
                              <a:cs typeface="Times New Roman" panose="02020603050405020304" pitchFamily="18" charset="0"/>
                            </a:rPr>
                            <m:t> </m:t>
                          </m:r>
                          <m:r>
                            <m:rPr>
                              <m:nor/>
                            </m:rPr>
                            <a:rPr lang="en-US" sz="3200" b="1" dirty="0" smtClean="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mbria" panose="02040503050406030204" pitchFamily="18" charset="0"/>
                              <a:ea typeface="Cambria" panose="02040503050406030204" pitchFamily="18"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𝟖</m:t>
                          </m:r>
                        </m:num>
                        <m:den>
                          <m:r>
                            <a:rPr lang="en-US" altLang="en-US" sz="3200" b="1" i="1" smtClean="0">
                              <a:solidFill>
                                <a:srgbClr val="FF0000"/>
                              </a:solidFill>
                              <a:latin typeface="Cambria Math" panose="02040503050406030204" pitchFamily="18" charset="0"/>
                              <a:cs typeface="Times New Roman" panose="02020603050405020304" pitchFamily="18" charset="0"/>
                            </a:rPr>
                            <m:t>𝟖</m:t>
                          </m:r>
                          <m:r>
                            <a:rPr lang="en-US" altLang="en-US" sz="3200" b="1" i="1"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libri" panose="020F0502020204030204" pitchFamily="34"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𝟏𝟓</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1" name="Text Box 7">
                <a:extLst>
                  <a:ext uri="{FF2B5EF4-FFF2-40B4-BE49-F238E27FC236}">
                    <a16:creationId xmlns:a16="http://schemas.microsoft.com/office/drawing/2014/main" id="{47B63C05-A2DC-39F7-D63D-87263D28F33F}"/>
                  </a:ext>
                </a:extLst>
              </p:cNvPr>
              <p:cNvSpPr txBox="1">
                <a:spLocks noRot="1" noChangeAspect="1" noMove="1" noResize="1" noEditPoints="1" noAdjustHandles="1" noChangeArrowheads="1" noChangeShapeType="1" noTextEdit="1"/>
              </p:cNvSpPr>
              <p:nvPr/>
            </p:nvSpPr>
            <p:spPr>
              <a:xfrm>
                <a:off x="83185" y="2755900"/>
                <a:ext cx="2602865" cy="10277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7">
                <a:extLst>
                  <a:ext uri="{FF2B5EF4-FFF2-40B4-BE49-F238E27FC236}">
                    <a16:creationId xmlns:a16="http://schemas.microsoft.com/office/drawing/2014/main" id="{7BEEBCD6-1225-29F3-D4AA-625FB8580ADB}"/>
                  </a:ext>
                </a:extLst>
              </p:cNvPr>
              <p:cNvSpPr txBox="1"/>
              <p:nvPr/>
            </p:nvSpPr>
            <p:spPr>
              <a:xfrm>
                <a:off x="-142875" y="3851275"/>
                <a:ext cx="2602865" cy="1015919"/>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𝟒𝟎</m:t>
                          </m:r>
                        </m:num>
                        <m:den>
                          <m:r>
                            <a:rPr lang="en-US" altLang="en-US" sz="3200" b="1" i="1" smtClean="0">
                              <a:solidFill>
                                <a:srgbClr val="FF0000"/>
                              </a:solidFill>
                              <a:latin typeface="Cambria Math" panose="02040503050406030204" pitchFamily="18" charset="0"/>
                              <a:cs typeface="Times New Roman" panose="02020603050405020304" pitchFamily="18" charset="0"/>
                            </a:rPr>
                            <m:t>𝟏𝟐𝟎</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2" name="Text Box 7">
                <a:extLst>
                  <a:ext uri="{FF2B5EF4-FFF2-40B4-BE49-F238E27FC236}">
                    <a16:creationId xmlns:a16="http://schemas.microsoft.com/office/drawing/2014/main" id="{7BEEBCD6-1225-29F3-D4AA-625FB8580ADB}"/>
                  </a:ext>
                </a:extLst>
              </p:cNvPr>
              <p:cNvSpPr txBox="1">
                <a:spLocks noRot="1" noChangeAspect="1" noMove="1" noResize="1" noEditPoints="1" noAdjustHandles="1" noChangeArrowheads="1" noChangeShapeType="1" noTextEdit="1"/>
              </p:cNvSpPr>
              <p:nvPr/>
            </p:nvSpPr>
            <p:spPr>
              <a:xfrm>
                <a:off x="-142875" y="3851275"/>
                <a:ext cx="2602865" cy="101591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7">
                <a:extLst>
                  <a:ext uri="{FF2B5EF4-FFF2-40B4-BE49-F238E27FC236}">
                    <a16:creationId xmlns:a16="http://schemas.microsoft.com/office/drawing/2014/main" id="{8EF3BBA1-0DB6-0D82-3F90-D36656747FAC}"/>
                  </a:ext>
                </a:extLst>
              </p:cNvPr>
              <p:cNvSpPr txBox="1"/>
              <p:nvPr/>
            </p:nvSpPr>
            <p:spPr>
              <a:xfrm>
                <a:off x="-142874" y="4918075"/>
                <a:ext cx="2190750"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m:t>
                          </m:r>
                        </m:num>
                        <m:den>
                          <m:r>
                            <a:rPr lang="en-US" altLang="en-US" sz="3200" b="1" i="1" smtClean="0">
                              <a:solidFill>
                                <a:srgbClr val="FF0000"/>
                              </a:solidFill>
                              <a:latin typeface="Cambria Math" panose="02040503050406030204" pitchFamily="18" charset="0"/>
                              <a:cs typeface="Times New Roman" panose="02020603050405020304" pitchFamily="18" charset="0"/>
                            </a:rPr>
                            <m:t>𝟑</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3" name="Text Box 7">
                <a:extLst>
                  <a:ext uri="{FF2B5EF4-FFF2-40B4-BE49-F238E27FC236}">
                    <a16:creationId xmlns:a16="http://schemas.microsoft.com/office/drawing/2014/main" id="{8EF3BBA1-0DB6-0D82-3F90-D36656747FAC}"/>
                  </a:ext>
                </a:extLst>
              </p:cNvPr>
              <p:cNvSpPr txBox="1">
                <a:spLocks noRot="1" noChangeAspect="1" noMove="1" noResize="1" noEditPoints="1" noAdjustHandles="1" noChangeArrowheads="1" noChangeShapeType="1" noTextEdit="1"/>
              </p:cNvSpPr>
              <p:nvPr/>
            </p:nvSpPr>
            <p:spPr>
              <a:xfrm>
                <a:off x="-142874" y="4918075"/>
                <a:ext cx="2190750" cy="101752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7">
                <a:extLst>
                  <a:ext uri="{FF2B5EF4-FFF2-40B4-BE49-F238E27FC236}">
                    <a16:creationId xmlns:a16="http://schemas.microsoft.com/office/drawing/2014/main" id="{80D4B7DD-28B2-8E13-5290-5C9E6A995AF6}"/>
                  </a:ext>
                </a:extLst>
              </p:cNvPr>
              <p:cNvSpPr txBox="1"/>
              <p:nvPr/>
            </p:nvSpPr>
            <p:spPr>
              <a:xfrm>
                <a:off x="3378835" y="2651125"/>
                <a:ext cx="2602865" cy="101771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smtClean="0">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𝟏𝟐</m:t>
                          </m:r>
                          <m:r>
                            <a:rPr lang="en-US" altLang="en-US" sz="3200" b="1" i="1"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libri" panose="020F0502020204030204" pitchFamily="34"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𝟕</m:t>
                          </m:r>
                        </m:num>
                        <m:den>
                          <m:r>
                            <a:rPr lang="en-US" altLang="en-US" sz="3200" b="1" i="1" smtClean="0">
                              <a:solidFill>
                                <a:srgbClr val="FF0000"/>
                              </a:solidFill>
                              <a:latin typeface="Cambria Math" panose="02040503050406030204" pitchFamily="18" charset="0"/>
                              <a:cs typeface="Times New Roman" panose="02020603050405020304" pitchFamily="18" charset="0"/>
                            </a:rPr>
                            <m:t>𝟕</m:t>
                          </m:r>
                          <m:r>
                            <m:rPr>
                              <m:nor/>
                            </m:rPr>
                            <a:rPr lang="en-US" altLang="en-US" sz="3200" b="1" i="0"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a:rPr lang="en-US" sz="3200" b="1" i="1" dirty="0" smtClean="0">
                              <a:solidFill>
                                <a:srgbClr val="FF0000"/>
                              </a:solidFill>
                              <a:latin typeface="Cambria Math" panose="02040503050406030204" pitchFamily="18"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𝟖</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4" name="Text Box 7">
                <a:extLst>
                  <a:ext uri="{FF2B5EF4-FFF2-40B4-BE49-F238E27FC236}">
                    <a16:creationId xmlns:a16="http://schemas.microsoft.com/office/drawing/2014/main" id="{80D4B7DD-28B2-8E13-5290-5C9E6A995AF6}"/>
                  </a:ext>
                </a:extLst>
              </p:cNvPr>
              <p:cNvSpPr txBox="1">
                <a:spLocks noRot="1" noChangeAspect="1" noMove="1" noResize="1" noEditPoints="1" noAdjustHandles="1" noChangeArrowheads="1" noChangeShapeType="1" noTextEdit="1"/>
              </p:cNvSpPr>
              <p:nvPr/>
            </p:nvSpPr>
            <p:spPr>
              <a:xfrm>
                <a:off x="3378835" y="2651125"/>
                <a:ext cx="2602865" cy="101771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 Box 7">
                <a:extLst>
                  <a:ext uri="{FF2B5EF4-FFF2-40B4-BE49-F238E27FC236}">
                    <a16:creationId xmlns:a16="http://schemas.microsoft.com/office/drawing/2014/main" id="{BE8EEBB2-8301-432D-2839-BD057F9A2E54}"/>
                  </a:ext>
                </a:extLst>
              </p:cNvPr>
              <p:cNvSpPr txBox="1"/>
              <p:nvPr/>
            </p:nvSpPr>
            <p:spPr>
              <a:xfrm>
                <a:off x="3152775" y="3746500"/>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𝟖𝟒</m:t>
                          </m:r>
                        </m:num>
                        <m:den>
                          <m:r>
                            <a:rPr lang="en-US" altLang="en-US" sz="3200" b="1" i="1" smtClean="0">
                              <a:solidFill>
                                <a:srgbClr val="FF0000"/>
                              </a:solidFill>
                              <a:latin typeface="Cambria Math" panose="02040503050406030204" pitchFamily="18" charset="0"/>
                              <a:cs typeface="Times New Roman" panose="02020603050405020304" pitchFamily="18" charset="0"/>
                            </a:rPr>
                            <m:t>𝟓𝟔</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5" name="Text Box 7">
                <a:extLst>
                  <a:ext uri="{FF2B5EF4-FFF2-40B4-BE49-F238E27FC236}">
                    <a16:creationId xmlns:a16="http://schemas.microsoft.com/office/drawing/2014/main" id="{BE8EEBB2-8301-432D-2839-BD057F9A2E54}"/>
                  </a:ext>
                </a:extLst>
              </p:cNvPr>
              <p:cNvSpPr txBox="1">
                <a:spLocks noRot="1" noChangeAspect="1" noMove="1" noResize="1" noEditPoints="1" noAdjustHandles="1" noChangeArrowheads="1" noChangeShapeType="1" noTextEdit="1"/>
              </p:cNvSpPr>
              <p:nvPr/>
            </p:nvSpPr>
            <p:spPr>
              <a:xfrm>
                <a:off x="3152775" y="3746500"/>
                <a:ext cx="2602865" cy="101752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 Box 7">
                <a:extLst>
                  <a:ext uri="{FF2B5EF4-FFF2-40B4-BE49-F238E27FC236}">
                    <a16:creationId xmlns:a16="http://schemas.microsoft.com/office/drawing/2014/main" id="{4D8E1F65-699B-AA92-E523-76FC11A0C557}"/>
                  </a:ext>
                </a:extLst>
              </p:cNvPr>
              <p:cNvSpPr txBox="1"/>
              <p:nvPr/>
            </p:nvSpPr>
            <p:spPr>
              <a:xfrm>
                <a:off x="3152776" y="4813300"/>
                <a:ext cx="2190750"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𝟑</m:t>
                          </m:r>
                        </m:num>
                        <m:den>
                          <m:r>
                            <a:rPr lang="en-US" altLang="en-US" sz="3200" b="1" i="1" smtClean="0">
                              <a:solidFill>
                                <a:srgbClr val="FF0000"/>
                              </a:solidFill>
                              <a:latin typeface="Cambria Math" panose="02040503050406030204" pitchFamily="18" charset="0"/>
                              <a:cs typeface="Times New Roman" panose="02020603050405020304" pitchFamily="18" charset="0"/>
                            </a:rPr>
                            <m:t>𝟐</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16" name="Text Box 7">
                <a:extLst>
                  <a:ext uri="{FF2B5EF4-FFF2-40B4-BE49-F238E27FC236}">
                    <a16:creationId xmlns:a16="http://schemas.microsoft.com/office/drawing/2014/main" id="{4D8E1F65-699B-AA92-E523-76FC11A0C557}"/>
                  </a:ext>
                </a:extLst>
              </p:cNvPr>
              <p:cNvSpPr txBox="1">
                <a:spLocks noRot="1" noChangeAspect="1" noMove="1" noResize="1" noEditPoints="1" noAdjustHandles="1" noChangeArrowheads="1" noChangeShapeType="1" noTextEdit="1"/>
              </p:cNvSpPr>
              <p:nvPr/>
            </p:nvSpPr>
            <p:spPr>
              <a:xfrm>
                <a:off x="3152776" y="4813300"/>
                <a:ext cx="2190750" cy="101752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Box 7">
                <a:extLst>
                  <a:ext uri="{FF2B5EF4-FFF2-40B4-BE49-F238E27FC236}">
                    <a16:creationId xmlns:a16="http://schemas.microsoft.com/office/drawing/2014/main" id="{A3E87AEB-A1F9-79AC-E525-BAEEA175C84A}"/>
                  </a:ext>
                </a:extLst>
              </p:cNvPr>
              <p:cNvSpPr txBox="1"/>
              <p:nvPr/>
            </p:nvSpPr>
            <p:spPr>
              <a:xfrm>
                <a:off x="6150610" y="2832100"/>
                <a:ext cx="2602865" cy="101771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smtClean="0">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𝟔</m:t>
                          </m:r>
                          <m:r>
                            <m:rPr>
                              <m:nor/>
                            </m:rPr>
                            <a:rPr lang="en-US" altLang="en-US" sz="3200" b="1" i="0" smtClean="0">
                              <a:solidFill>
                                <a:srgbClr val="FF0000"/>
                              </a:solidFill>
                              <a:latin typeface="Cambria Math" panose="02040503050406030204" pitchFamily="18" charset="0"/>
                              <a:cs typeface="Times New Roman" panose="02020603050405020304" pitchFamily="18" charset="0"/>
                            </a:rPr>
                            <m:t> </m:t>
                          </m:r>
                          <m:r>
                            <m:rPr>
                              <m:nor/>
                            </m:rPr>
                            <a:rPr lang="en-US" sz="3200" b="1" dirty="0">
                              <a:solidFill>
                                <a:srgbClr val="FF0000"/>
                              </a:solidFill>
                              <a:latin typeface="Calibri" panose="020F0502020204030204" pitchFamily="34" charset="0"/>
                              <a:ea typeface="Cambria" panose="02040503050406030204" pitchFamily="18" charset="0"/>
                              <a:cs typeface="Calibri" panose="020F0502020204030204" pitchFamily="34" charset="0"/>
                            </a:rPr>
                            <m:t>x</m:t>
                          </m:r>
                          <m:r>
                            <m:rPr>
                              <m:nor/>
                            </m:rPr>
                            <a:rPr lang="en-US" sz="3200" b="1" i="0" dirty="0" smtClean="0">
                              <a:solidFill>
                                <a:srgbClr val="FF0000"/>
                              </a:solidFill>
                              <a:latin typeface="Calibri" panose="020F0502020204030204" pitchFamily="34" charset="0"/>
                              <a:ea typeface="Cambria" panose="02040503050406030204" pitchFamily="18" charset="0"/>
                              <a:cs typeface="Calibri" panose="020F0502020204030204" pitchFamily="34" charset="0"/>
                            </a:rPr>
                            <m:t> </m:t>
                          </m:r>
                          <m:r>
                            <a:rPr lang="en-US" altLang="en-US" sz="3200" b="1" i="1" smtClean="0">
                              <a:solidFill>
                                <a:srgbClr val="FF0000"/>
                              </a:solidFill>
                              <a:latin typeface="Cambria Math" panose="02040503050406030204" pitchFamily="18" charset="0"/>
                              <a:cs typeface="Times New Roman" panose="02020603050405020304" pitchFamily="18" charset="0"/>
                            </a:rPr>
                            <m:t>𝟕</m:t>
                          </m:r>
                        </m:num>
                        <m:den>
                          <m:r>
                            <a:rPr lang="en-US" altLang="en-US" sz="3200" b="1" i="1" smtClean="0">
                              <a:solidFill>
                                <a:srgbClr val="FF0000"/>
                              </a:solidFill>
                              <a:latin typeface="Cambria Math" panose="02040503050406030204" pitchFamily="18" charset="0"/>
                              <a:cs typeface="Times New Roman" panose="02020603050405020304" pitchFamily="18" charset="0"/>
                            </a:rPr>
                            <m:t>𝟗</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3" name="Text Box 7">
                <a:extLst>
                  <a:ext uri="{FF2B5EF4-FFF2-40B4-BE49-F238E27FC236}">
                    <a16:creationId xmlns:a16="http://schemas.microsoft.com/office/drawing/2014/main" id="{A3E87AEB-A1F9-79AC-E525-BAEEA175C84A}"/>
                  </a:ext>
                </a:extLst>
              </p:cNvPr>
              <p:cNvSpPr txBox="1">
                <a:spLocks noRot="1" noChangeAspect="1" noMove="1" noResize="1" noEditPoints="1" noAdjustHandles="1" noChangeArrowheads="1" noChangeShapeType="1" noTextEdit="1"/>
              </p:cNvSpPr>
              <p:nvPr/>
            </p:nvSpPr>
            <p:spPr>
              <a:xfrm>
                <a:off x="6150610" y="2832100"/>
                <a:ext cx="2602865" cy="101771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Box 7">
                <a:extLst>
                  <a:ext uri="{FF2B5EF4-FFF2-40B4-BE49-F238E27FC236}">
                    <a16:creationId xmlns:a16="http://schemas.microsoft.com/office/drawing/2014/main" id="{2280D70E-CFC7-C7D5-C0C9-79BB88047A39}"/>
                  </a:ext>
                </a:extLst>
              </p:cNvPr>
              <p:cNvSpPr txBox="1"/>
              <p:nvPr/>
            </p:nvSpPr>
            <p:spPr>
              <a:xfrm>
                <a:off x="5924550" y="3927475"/>
                <a:ext cx="2602865" cy="1015727"/>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𝟒𝟐</m:t>
                          </m:r>
                        </m:num>
                        <m:den>
                          <m:r>
                            <a:rPr lang="en-US" altLang="en-US" sz="3200" b="1" i="1" smtClean="0">
                              <a:solidFill>
                                <a:srgbClr val="FF0000"/>
                              </a:solidFill>
                              <a:latin typeface="Cambria Math" panose="02040503050406030204" pitchFamily="18" charset="0"/>
                              <a:cs typeface="Times New Roman" panose="02020603050405020304" pitchFamily="18" charset="0"/>
                            </a:rPr>
                            <m:t>𝟗</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4" name="Text Box 7">
                <a:extLst>
                  <a:ext uri="{FF2B5EF4-FFF2-40B4-BE49-F238E27FC236}">
                    <a16:creationId xmlns:a16="http://schemas.microsoft.com/office/drawing/2014/main" id="{2280D70E-CFC7-C7D5-C0C9-79BB88047A39}"/>
                  </a:ext>
                </a:extLst>
              </p:cNvPr>
              <p:cNvSpPr txBox="1">
                <a:spLocks noRot="1" noChangeAspect="1" noMove="1" noResize="1" noEditPoints="1" noAdjustHandles="1" noChangeArrowheads="1" noChangeShapeType="1" noTextEdit="1"/>
              </p:cNvSpPr>
              <p:nvPr/>
            </p:nvSpPr>
            <p:spPr>
              <a:xfrm>
                <a:off x="5924550" y="3927475"/>
                <a:ext cx="2602865" cy="101572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7">
                <a:extLst>
                  <a:ext uri="{FF2B5EF4-FFF2-40B4-BE49-F238E27FC236}">
                    <a16:creationId xmlns:a16="http://schemas.microsoft.com/office/drawing/2014/main" id="{340EB883-0643-69CA-6FE4-70A61325D0BB}"/>
                  </a:ext>
                </a:extLst>
              </p:cNvPr>
              <p:cNvSpPr txBox="1"/>
              <p:nvPr/>
            </p:nvSpPr>
            <p:spPr>
              <a:xfrm>
                <a:off x="5915025" y="5118100"/>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𝟏𝟒</m:t>
                          </m:r>
                        </m:num>
                        <m:den>
                          <m:r>
                            <a:rPr lang="en-US" altLang="en-US" sz="3200" b="1" i="1" smtClean="0">
                              <a:solidFill>
                                <a:srgbClr val="FF0000"/>
                              </a:solidFill>
                              <a:latin typeface="Cambria Math" panose="02040503050406030204" pitchFamily="18" charset="0"/>
                              <a:cs typeface="Times New Roman" panose="02020603050405020304" pitchFamily="18" charset="0"/>
                            </a:rPr>
                            <m:t>𝟑</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xmlns="">
          <p:sp>
            <p:nvSpPr>
              <p:cNvPr id="5" name="Text Box 7">
                <a:extLst>
                  <a:ext uri="{FF2B5EF4-FFF2-40B4-BE49-F238E27FC236}">
                    <a16:creationId xmlns:a16="http://schemas.microsoft.com/office/drawing/2014/main" id="{340EB883-0643-69CA-6FE4-70A61325D0BB}"/>
                  </a:ext>
                </a:extLst>
              </p:cNvPr>
              <p:cNvSpPr txBox="1">
                <a:spLocks noRot="1" noChangeAspect="1" noMove="1" noResize="1" noEditPoints="1" noAdjustHandles="1" noChangeArrowheads="1" noChangeShapeType="1" noTextEdit="1"/>
              </p:cNvSpPr>
              <p:nvPr/>
            </p:nvSpPr>
            <p:spPr>
              <a:xfrm>
                <a:off x="5915025" y="5118100"/>
                <a:ext cx="2602865" cy="1017523"/>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 Box 7">
                <a:extLst>
                  <a:ext uri="{FF2B5EF4-FFF2-40B4-BE49-F238E27FC236}">
                    <a16:creationId xmlns:a16="http://schemas.microsoft.com/office/drawing/2014/main" id="{8FF97FFA-5B5C-1F3E-6CFB-8328D07B7322}"/>
                  </a:ext>
                </a:extLst>
              </p:cNvPr>
              <p:cNvSpPr txBox="1"/>
              <p:nvPr/>
            </p:nvSpPr>
            <p:spPr>
              <a:xfrm>
                <a:off x="8858250" y="3927475"/>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𝟐𝟒</m:t>
                          </m:r>
                        </m:num>
                        <m:den>
                          <m:r>
                            <a:rPr lang="en-US" altLang="en-US" sz="3200" b="1" i="1" smtClean="0">
                              <a:solidFill>
                                <a:srgbClr val="FF0000"/>
                              </a:solidFill>
                              <a:latin typeface="Cambria Math" panose="02040503050406030204" pitchFamily="18" charset="0"/>
                              <a:cs typeface="Times New Roman" panose="02020603050405020304" pitchFamily="18" charset="0"/>
                            </a:rPr>
                            <m:t>𝟐𝟎</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p:sp>
            <p:nvSpPr>
              <p:cNvPr id="7" name="Text Box 7">
                <a:extLst>
                  <a:ext uri="{FF2B5EF4-FFF2-40B4-BE49-F238E27FC236}">
                    <a16:creationId xmlns:a16="http://schemas.microsoft.com/office/drawing/2014/main" id="{8FF97FFA-5B5C-1F3E-6CFB-8328D07B7322}"/>
                  </a:ext>
                </a:extLst>
              </p:cNvPr>
              <p:cNvSpPr txBox="1">
                <a:spLocks noRot="1" noChangeAspect="1" noMove="1" noResize="1" noEditPoints="1" noAdjustHandles="1" noChangeArrowheads="1" noChangeShapeType="1" noTextEdit="1"/>
              </p:cNvSpPr>
              <p:nvPr/>
            </p:nvSpPr>
            <p:spPr>
              <a:xfrm>
                <a:off x="8858250" y="3927475"/>
                <a:ext cx="2602865" cy="1017523"/>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 Box 7">
                <a:extLst>
                  <a:ext uri="{FF2B5EF4-FFF2-40B4-BE49-F238E27FC236}">
                    <a16:creationId xmlns:a16="http://schemas.microsoft.com/office/drawing/2014/main" id="{8FF97FFA-5B5C-1F3E-6CFB-8328D07B7322}"/>
                  </a:ext>
                </a:extLst>
              </p:cNvPr>
              <p:cNvSpPr txBox="1"/>
              <p:nvPr/>
            </p:nvSpPr>
            <p:spPr>
              <a:xfrm>
                <a:off x="8858250" y="5022850"/>
                <a:ext cx="2602865" cy="1017523"/>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a:solidFill>
                                <a:srgbClr val="FF0000"/>
                              </a:solidFill>
                              <a:latin typeface="Cambria Math" panose="02040503050406030204" pitchFamily="18" charset="0"/>
                              <a:cs typeface="Times New Roman" panose="02020603050405020304" pitchFamily="18" charset="0"/>
                            </a:rPr>
                          </m:ctrlPr>
                        </m:fPr>
                        <m:num>
                          <m:r>
                            <a:rPr lang="en-US" altLang="en-US" sz="3200" b="1" i="1" smtClean="0">
                              <a:solidFill>
                                <a:srgbClr val="FF0000"/>
                              </a:solidFill>
                              <a:latin typeface="Cambria Math" panose="02040503050406030204" pitchFamily="18" charset="0"/>
                              <a:cs typeface="Times New Roman" panose="02020603050405020304" pitchFamily="18" charset="0"/>
                            </a:rPr>
                            <m:t>𝟔</m:t>
                          </m:r>
                        </m:num>
                        <m:den>
                          <m:r>
                            <a:rPr lang="en-US" altLang="en-US" sz="3200" b="1" i="1" smtClean="0">
                              <a:solidFill>
                                <a:srgbClr val="FF0000"/>
                              </a:solidFill>
                              <a:latin typeface="Cambria Math" panose="02040503050406030204" pitchFamily="18" charset="0"/>
                              <a:cs typeface="Times New Roman" panose="02020603050405020304" pitchFamily="18" charset="0"/>
                            </a:rPr>
                            <m:t>𝟓</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p:sp>
            <p:nvSpPr>
              <p:cNvPr id="21" name="Text Box 7">
                <a:extLst>
                  <a:ext uri="{FF2B5EF4-FFF2-40B4-BE49-F238E27FC236}">
                    <a16:creationId xmlns:a16="http://schemas.microsoft.com/office/drawing/2014/main" id="{8FF97FFA-5B5C-1F3E-6CFB-8328D07B7322}"/>
                  </a:ext>
                </a:extLst>
              </p:cNvPr>
              <p:cNvSpPr txBox="1">
                <a:spLocks noRot="1" noChangeAspect="1" noMove="1" noResize="1" noEditPoints="1" noAdjustHandles="1" noChangeArrowheads="1" noChangeShapeType="1" noTextEdit="1"/>
              </p:cNvSpPr>
              <p:nvPr/>
            </p:nvSpPr>
            <p:spPr>
              <a:xfrm>
                <a:off x="8858250" y="5022850"/>
                <a:ext cx="2602865" cy="101752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 Box 7">
                <a:extLst>
                  <a:ext uri="{FF2B5EF4-FFF2-40B4-BE49-F238E27FC236}">
                    <a16:creationId xmlns:a16="http://schemas.microsoft.com/office/drawing/2014/main" id="{A3E87AEB-A1F9-79AC-E525-BAEEA175C84A}"/>
                  </a:ext>
                </a:extLst>
              </p:cNvPr>
              <p:cNvSpPr txBox="1"/>
              <p:nvPr/>
            </p:nvSpPr>
            <p:spPr>
              <a:xfrm>
                <a:off x="8994076" y="2755042"/>
                <a:ext cx="2602865" cy="1017715"/>
              </a:xfrm>
              <a:prstGeom prst="rect">
                <a:avLst/>
              </a:prstGeom>
              <a:noFill/>
            </p:spPr>
            <p:txBody>
              <a:bodyPr wrap="square" rtlCol="0" anchor="t">
                <a:spAutoFit/>
                <a:scene3d>
                  <a:camera prst="orthographicFront"/>
                  <a:lightRig rig="threePt" dir="t"/>
                </a:scene3d>
              </a:bodyPr>
              <a:lstStyle/>
              <a:p>
                <a:pPr lvl="0">
                  <a:defRPr/>
                </a:pPr>
                <a14:m>
                  <m:oMathPara xmlns:m="http://schemas.openxmlformats.org/officeDocument/2006/math">
                    <m:oMathParaPr>
                      <m:jc m:val="centerGroup"/>
                    </m:oMathParaPr>
                    <m:oMath xmlns:m="http://schemas.openxmlformats.org/officeDocument/2006/math">
                      <m:r>
                        <a:rPr lang="en-US" altLang="en-US" sz="3200" b="1" i="1" smtClean="0">
                          <a:solidFill>
                            <a:srgbClr val="FF0000"/>
                          </a:solidFill>
                          <a:latin typeface="Cambria Math" panose="02040503050406030204" pitchFamily="18" charset="0"/>
                          <a:cs typeface="Times New Roman" panose="02020603050405020304" pitchFamily="18" charset="0"/>
                        </a:rPr>
                        <m:t>= </m:t>
                      </m:r>
                      <m:f>
                        <m:fPr>
                          <m:ctrlPr>
                            <a:rPr lang="en-US" altLang="en-US" sz="3200" b="1" i="1" smtClean="0">
                              <a:solidFill>
                                <a:srgbClr val="FF0000"/>
                              </a:solidFill>
                              <a:latin typeface="Cambria Math" panose="02040503050406030204" pitchFamily="18" charset="0"/>
                              <a:cs typeface="Times New Roman" panose="02020603050405020304" pitchFamily="18" charset="0"/>
                            </a:rPr>
                          </m:ctrlPr>
                        </m:fPr>
                        <m:num>
                          <m:r>
                            <m:rPr>
                              <m:nor/>
                            </m:rPr>
                            <a:rPr lang="en-US" altLang="en-US" sz="3200" b="1" i="0" smtClean="0">
                              <a:solidFill>
                                <a:srgbClr val="FF0000"/>
                              </a:solidFill>
                              <a:latin typeface="Cambria Math" panose="02040503050406030204" pitchFamily="18" charset="0"/>
                              <a:cs typeface="Times New Roman" panose="02020603050405020304" pitchFamily="18" charset="0"/>
                            </a:rPr>
                            <m:t>24</m:t>
                          </m:r>
                          <m:r>
                            <m:rPr>
                              <m:nor/>
                            </m:rPr>
                            <a:rPr lang="en-US" altLang="en-US" sz="3200" b="1" i="0" smtClean="0">
                              <a:solidFill>
                                <a:srgbClr val="FF0000"/>
                              </a:solidFill>
                              <a:latin typeface="Cambria Math" panose="02040503050406030204" pitchFamily="18" charset="0"/>
                              <a:cs typeface="Times New Roman" panose="02020603050405020304" pitchFamily="18" charset="0"/>
                            </a:rPr>
                            <m:t> </m:t>
                          </m:r>
                        </m:num>
                        <m:den>
                          <m:r>
                            <a:rPr lang="en-US" altLang="en-US" sz="3200" b="1" i="1" smtClean="0">
                              <a:solidFill>
                                <a:srgbClr val="FF0000"/>
                              </a:solidFill>
                              <a:latin typeface="Cambria Math" panose="02040503050406030204" pitchFamily="18" charset="0"/>
                              <a:cs typeface="Times New Roman" panose="02020603050405020304" pitchFamily="18" charset="0"/>
                            </a:rPr>
                            <m:t>𝟓</m:t>
                          </m:r>
                          <m:r>
                            <a:rPr lang="en-US" altLang="en-US" sz="3200" b="1" i="1" smtClean="0">
                              <a:solidFill>
                                <a:srgbClr val="FF0000"/>
                              </a:solidFill>
                              <a:latin typeface="Cambria Math" panose="02040503050406030204" pitchFamily="18" charset="0"/>
                              <a:cs typeface="Times New Roman" panose="02020603050405020304" pitchFamily="18" charset="0"/>
                            </a:rPr>
                            <m:t>𝒙</m:t>
                          </m:r>
                          <m:r>
                            <a:rPr lang="en-US" altLang="en-US" sz="3200" b="1" i="1" smtClean="0">
                              <a:solidFill>
                                <a:srgbClr val="FF0000"/>
                              </a:solidFill>
                              <a:latin typeface="Cambria Math" panose="02040503050406030204" pitchFamily="18" charset="0"/>
                              <a:cs typeface="Times New Roman" panose="02020603050405020304" pitchFamily="18" charset="0"/>
                            </a:rPr>
                            <m:t>𝟒</m:t>
                          </m:r>
                        </m:den>
                      </m:f>
                    </m:oMath>
                  </m:oMathPara>
                </a14:m>
                <a:endParaRPr kumimoji="0" lang="vi-VN" altLang="en-GB" sz="3200" b="0"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mc:Choice>
        <mc:Fallback>
          <p:sp>
            <p:nvSpPr>
              <p:cNvPr id="22" name="Text Box 7">
                <a:extLst>
                  <a:ext uri="{FF2B5EF4-FFF2-40B4-BE49-F238E27FC236}">
                    <a16:creationId xmlns:a16="http://schemas.microsoft.com/office/drawing/2014/main" id="{A3E87AEB-A1F9-79AC-E525-BAEEA175C84A}"/>
                  </a:ext>
                </a:extLst>
              </p:cNvPr>
              <p:cNvSpPr txBox="1">
                <a:spLocks noRot="1" noChangeAspect="1" noMove="1" noResize="1" noEditPoints="1" noAdjustHandles="1" noChangeArrowheads="1" noChangeShapeType="1" noTextEdit="1"/>
              </p:cNvSpPr>
              <p:nvPr/>
            </p:nvSpPr>
            <p:spPr>
              <a:xfrm>
                <a:off x="8994076" y="2755042"/>
                <a:ext cx="2602865" cy="1017715"/>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5641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randombar(horizontal)">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randombar(horizontal)">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randombar(horizontal)">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randombar(horizontal)">
                                      <p:cBhvr>
                                        <p:cTn id="58" dur="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randombar(horizontal)">
                                      <p:cBhvr>
                                        <p:cTn id="63" dur="500"/>
                                        <p:tgtEl>
                                          <p:spTgt spid="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randombar(horizontal)">
                                      <p:cBhvr>
                                        <p:cTn id="68" dur="500"/>
                                        <p:tgtEl>
                                          <p:spTgt spid="21"/>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randombar(horizontal)">
                                      <p:cBhvr>
                                        <p:cTn id="7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1" grpId="0"/>
      <p:bldP spid="12" grpId="0"/>
      <p:bldP spid="13" grpId="0"/>
      <p:bldP spid="14" grpId="0"/>
      <p:bldP spid="15" grpId="0"/>
      <p:bldP spid="16" grpId="0"/>
      <p:bldP spid="3" grpId="0"/>
      <p:bldP spid="4" grpId="0"/>
      <p:bldP spid="5" grpId="0"/>
      <p:bldP spid="7"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02"/>
        <p:cNvGrpSpPr/>
        <p:nvPr/>
      </p:nvGrpSpPr>
      <p:grpSpPr>
        <a:xfrm>
          <a:off x="0" y="0"/>
          <a:ext cx="0" cy="0"/>
          <a:chOff x="0" y="0"/>
          <a:chExt cx="0" cy="0"/>
        </a:xfrm>
      </p:grpSpPr>
      <p:sp>
        <p:nvSpPr>
          <p:cNvPr id="2" name="Rounded Rectangle 60">
            <a:extLst>
              <a:ext uri="{FF2B5EF4-FFF2-40B4-BE49-F238E27FC236}">
                <a16:creationId xmlns:a16="http://schemas.microsoft.com/office/drawing/2014/main" id="{1C2DB900-C6ED-6662-F38F-C3C163EDD395}"/>
              </a:ext>
            </a:extLst>
          </p:cNvPr>
          <p:cNvSpPr/>
          <p:nvPr/>
        </p:nvSpPr>
        <p:spPr>
          <a:xfrm>
            <a:off x="318499" y="236306"/>
            <a:ext cx="11496782" cy="639052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200" b="1" i="0" u="none" strike="noStrike" kern="0" cap="none" spc="0" normalizeH="0" baseline="0" noProof="0">
              <a:ln>
                <a:noFill/>
              </a:ln>
              <a:solidFill>
                <a:srgbClr val="A4C2F4">
                  <a:lumMod val="10000"/>
                </a:srgbClr>
              </a:solidFill>
              <a:effectLst>
                <a:outerShdw blurRad="38100" dist="38100" dir="2700000" algn="tl">
                  <a:srgbClr val="000000">
                    <a:alpha val="43137"/>
                  </a:srgbClr>
                </a:outerShdw>
              </a:effectLst>
              <a:uLnTx/>
              <a:uFillTx/>
              <a:latin typeface="UVF TypoSlabserif" panose="02000403050000020004" pitchFamily="2" charset="0"/>
              <a:ea typeface="+mn-ea"/>
              <a:cs typeface="+mn-cs"/>
              <a:sym typeface="Arial"/>
            </a:endParaRPr>
          </a:p>
        </p:txBody>
      </p:sp>
      <p:grpSp>
        <p:nvGrpSpPr>
          <p:cNvPr id="3" name="Group 2">
            <a:extLst>
              <a:ext uri="{FF2B5EF4-FFF2-40B4-BE49-F238E27FC236}">
                <a16:creationId xmlns:a16="http://schemas.microsoft.com/office/drawing/2014/main" id="{74DC188C-5307-E498-BBCD-1E458DE06640}"/>
              </a:ext>
            </a:extLst>
          </p:cNvPr>
          <p:cNvGrpSpPr/>
          <p:nvPr/>
        </p:nvGrpSpPr>
        <p:grpSpPr>
          <a:xfrm>
            <a:off x="970740" y="432762"/>
            <a:ext cx="605826" cy="830997"/>
            <a:chOff x="3174278" y="237323"/>
            <a:chExt cx="605826" cy="830997"/>
          </a:xfrm>
        </p:grpSpPr>
        <p:sp>
          <p:nvSpPr>
            <p:cNvPr id="5" name="Oval 4">
              <a:extLst>
                <a:ext uri="{FF2B5EF4-FFF2-40B4-BE49-F238E27FC236}">
                  <a16:creationId xmlns:a16="http://schemas.microsoft.com/office/drawing/2014/main" id="{1BEC707F-5B64-1EB0-D3E2-DBF957649EEE}"/>
                </a:ext>
              </a:extLst>
            </p:cNvPr>
            <p:cNvSpPr/>
            <p:nvPr/>
          </p:nvSpPr>
          <p:spPr>
            <a:xfrm>
              <a:off x="3174278" y="379826"/>
              <a:ext cx="605826" cy="605826"/>
            </a:xfrm>
            <a:prstGeom prst="ellipse">
              <a:avLst/>
            </a:prstGeom>
            <a:solidFill>
              <a:srgbClr val="00206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11D89E3F-9DC6-5BB9-B863-A92EB389A7C7}"/>
                </a:ext>
              </a:extLst>
            </p:cNvPr>
            <p:cNvSpPr txBox="1"/>
            <p:nvPr/>
          </p:nvSpPr>
          <p:spPr>
            <a:xfrm>
              <a:off x="3228647" y="237323"/>
              <a:ext cx="30168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VN" sz="4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a:t>
              </a:r>
            </a:p>
          </p:txBody>
        </p:sp>
      </p:grpSp>
      <p:sp>
        <p:nvSpPr>
          <p:cNvPr id="4" name="TextBox 3">
            <a:extLst>
              <a:ext uri="{FF2B5EF4-FFF2-40B4-BE49-F238E27FC236}">
                <a16:creationId xmlns:a16="http://schemas.microsoft.com/office/drawing/2014/main" id="{CC9583C5-4F17-DBE3-9AC3-DA6FB2ECF3A8}"/>
              </a:ext>
            </a:extLst>
          </p:cNvPr>
          <p:cNvSpPr txBox="1"/>
          <p:nvPr/>
        </p:nvSpPr>
        <p:spPr>
          <a:xfrm>
            <a:off x="1647825" y="352425"/>
            <a:ext cx="9886950" cy="1815882"/>
          </a:xfrm>
          <a:prstGeom prst="rect">
            <a:avLst/>
          </a:prstGeom>
          <a:noFill/>
        </p:spPr>
        <p:txBody>
          <a:bodyPr wrap="square" rtlCol="0">
            <a:spAutoFit/>
          </a:bodyPr>
          <a:lstStyle/>
          <a:p>
            <a:r>
              <a:rPr lang="vi-VN" sz="2800" b="1" dirty="0">
                <a:latin typeface="Cambria" panose="02040503050406030204" pitchFamily="18" charset="0"/>
                <a:ea typeface="Cambria" panose="02040503050406030204" pitchFamily="18" charset="0"/>
              </a:rPr>
              <a:t>Tìm phân số thích hợp.</a:t>
            </a:r>
            <a:endParaRPr lang="en-US" sz="2800" b="1" dirty="0">
              <a:latin typeface="Cambria" panose="02040503050406030204" pitchFamily="18" charset="0"/>
              <a:ea typeface="Cambria" panose="02040503050406030204" pitchFamily="18" charset="0"/>
            </a:endParaRPr>
          </a:p>
          <a:p>
            <a:r>
              <a:rPr lang="vi-VN" sz="2800" dirty="0">
                <a:latin typeface="Cambria" panose="02040503050406030204" pitchFamily="18" charset="0"/>
                <a:ea typeface="Cambria" panose="02040503050406030204" pitchFamily="18" charset="0"/>
              </a:rPr>
              <a:t>Để trang trí tấm biển quảng cáo có dạng hình vuông, người ta gắn sợi dây đèn một vòng xung quanh tấm biển đó. Biết độ dài sợi dây đèn là 18 m thì vừa đủ để gắn.</a:t>
            </a:r>
            <a:endParaRPr lang="en-US" sz="2800"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A66CDAD6-329C-1A12-B769-4A5FBA2FE81B}"/>
              </a:ext>
            </a:extLst>
          </p:cNvPr>
          <p:cNvPicPr>
            <a:picLocks noChangeAspect="1"/>
          </p:cNvPicPr>
          <p:nvPr/>
        </p:nvPicPr>
        <p:blipFill>
          <a:blip r:embed="rId3"/>
          <a:stretch>
            <a:fillRect/>
          </a:stretch>
        </p:blipFill>
        <p:spPr>
          <a:xfrm>
            <a:off x="433387" y="2162175"/>
            <a:ext cx="5015165" cy="2181225"/>
          </a:xfrm>
          <a:prstGeom prst="rect">
            <a:avLst/>
          </a:prstGeom>
        </p:spPr>
      </p:pic>
      <p:grpSp>
        <p:nvGrpSpPr>
          <p:cNvPr id="24" name="Group 23">
            <a:extLst>
              <a:ext uri="{FF2B5EF4-FFF2-40B4-BE49-F238E27FC236}">
                <a16:creationId xmlns:a16="http://schemas.microsoft.com/office/drawing/2014/main" id="{AEB49BFD-6FEB-F0B3-8491-FC91B54676D6}"/>
              </a:ext>
            </a:extLst>
          </p:cNvPr>
          <p:cNvGrpSpPr/>
          <p:nvPr/>
        </p:nvGrpSpPr>
        <p:grpSpPr>
          <a:xfrm>
            <a:off x="5857874" y="2257425"/>
            <a:ext cx="5610225" cy="1815882"/>
            <a:chOff x="5857874" y="2257425"/>
            <a:chExt cx="5610225" cy="1815882"/>
          </a:xfrm>
        </p:grpSpPr>
        <p:sp>
          <p:nvSpPr>
            <p:cNvPr id="21" name="TextBox 20">
              <a:extLst>
                <a:ext uri="{FF2B5EF4-FFF2-40B4-BE49-F238E27FC236}">
                  <a16:creationId xmlns:a16="http://schemas.microsoft.com/office/drawing/2014/main" id="{49826AB9-15D2-8DE7-A8F2-695F0CE21BAB}"/>
                </a:ext>
              </a:extLst>
            </p:cNvPr>
            <p:cNvSpPr txBox="1"/>
            <p:nvPr/>
          </p:nvSpPr>
          <p:spPr>
            <a:xfrm>
              <a:off x="5857874" y="2257425"/>
              <a:ext cx="5610225" cy="1815882"/>
            </a:xfrm>
            <a:prstGeom prst="rect">
              <a:avLst/>
            </a:prstGeom>
            <a:noFill/>
          </p:spPr>
          <p:txBody>
            <a:bodyPr wrap="square" rtlCol="0">
              <a:spAutoFit/>
            </a:bodyPr>
            <a:lstStyle/>
            <a:p>
              <a:pPr algn="just"/>
              <a:r>
                <a:rPr lang="en-US" sz="2800" dirty="0">
                  <a:solidFill>
                    <a:srgbClr val="002060"/>
                  </a:solidFill>
                  <a:latin typeface="Cambria" panose="02040503050406030204" pitchFamily="18" charset="0"/>
                  <a:ea typeface="Cambria" panose="02040503050406030204" pitchFamily="18" charset="0"/>
                </a:rPr>
                <a:t>a) </a:t>
              </a:r>
              <a:r>
                <a:rPr lang="en-US" sz="2800" dirty="0" err="1">
                  <a:solidFill>
                    <a:srgbClr val="002060"/>
                  </a:solidFill>
                  <a:latin typeface="Cambria" panose="02040503050406030204" pitchFamily="18" charset="0"/>
                  <a:ea typeface="Cambria" panose="02040503050406030204" pitchFamily="18" charset="0"/>
                </a:rPr>
                <a:t>Độ</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dài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cạnh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tấm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quảng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m.</a:t>
              </a:r>
            </a:p>
            <a:p>
              <a:pPr algn="just"/>
              <a:r>
                <a:rPr lang="en-US" sz="2800" dirty="0">
                  <a:solidFill>
                    <a:srgbClr val="002060"/>
                  </a:solidFill>
                  <a:latin typeface="Cambria" panose="02040503050406030204" pitchFamily="18" charset="0"/>
                  <a:ea typeface="Cambria" panose="02040503050406030204" pitchFamily="18" charset="0"/>
                </a:rPr>
                <a:t>b) </a:t>
              </a:r>
              <a:r>
                <a:rPr lang="en-US" sz="2800" dirty="0" err="1">
                  <a:solidFill>
                    <a:srgbClr val="002060"/>
                  </a:solidFill>
                  <a:latin typeface="Cambria" panose="02040503050406030204" pitchFamily="18" charset="0"/>
                  <a:ea typeface="Cambria" panose="02040503050406030204" pitchFamily="18" charset="0"/>
                </a:rPr>
                <a:t>Diện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tích</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của</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tấm</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biển</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quảng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cáo</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đó</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là</a:t>
              </a:r>
              <a:r>
                <a:rPr lang="en-US" sz="2800" dirty="0">
                  <a:solidFill>
                    <a:srgbClr val="002060"/>
                  </a:solidFill>
                  <a:latin typeface="Cambria" panose="02040503050406030204" pitchFamily="18" charset="0"/>
                  <a:ea typeface="Cambria" panose="02040503050406030204" pitchFamily="18" charset="0"/>
                </a:rPr>
                <a:t>        </a:t>
              </a:r>
              <a:r>
                <a:rPr lang="en-US" sz="2800" b="0" i="0" dirty="0">
                  <a:solidFill>
                    <a:srgbClr val="002060"/>
                  </a:solidFill>
                  <a:effectLst/>
                  <a:latin typeface="Cambria" panose="02040503050406030204" pitchFamily="18" charset="0"/>
                  <a:ea typeface="Cambria" panose="02040503050406030204" pitchFamily="18" charset="0"/>
                </a:rPr>
                <a:t>m²</a:t>
              </a:r>
              <a:r>
                <a:rPr lang="en-US" sz="2800" dirty="0">
                  <a:solidFill>
                    <a:srgbClr val="002060"/>
                  </a:solidFill>
                  <a:latin typeface="Cambria" panose="02040503050406030204" pitchFamily="18" charset="0"/>
                  <a:ea typeface="Cambria" panose="02040503050406030204" pitchFamily="18" charset="0"/>
                </a:rPr>
                <a:t>.</a:t>
              </a:r>
            </a:p>
          </p:txBody>
        </p:sp>
        <p:sp>
          <p:nvSpPr>
            <p:cNvPr id="22" name="Rectangle: Rounded Corners 21">
              <a:extLst>
                <a:ext uri="{FF2B5EF4-FFF2-40B4-BE49-F238E27FC236}">
                  <a16:creationId xmlns:a16="http://schemas.microsoft.com/office/drawing/2014/main" id="{9A3B7926-10AF-5BE9-9838-B8F154F88A3E}"/>
                </a:ext>
              </a:extLst>
            </p:cNvPr>
            <p:cNvSpPr/>
            <p:nvPr/>
          </p:nvSpPr>
          <p:spPr>
            <a:xfrm>
              <a:off x="7334250" y="2800350"/>
              <a:ext cx="419100" cy="361950"/>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sp>
          <p:nvSpPr>
            <p:cNvPr id="23" name="Rectangle: Rounded Corners 22">
              <a:extLst>
                <a:ext uri="{FF2B5EF4-FFF2-40B4-BE49-F238E27FC236}">
                  <a16:creationId xmlns:a16="http://schemas.microsoft.com/office/drawing/2014/main" id="{8D494C0A-A1B1-140D-72AF-6A9ACFB6214A}"/>
                </a:ext>
              </a:extLst>
            </p:cNvPr>
            <p:cNvSpPr/>
            <p:nvPr/>
          </p:nvSpPr>
          <p:spPr>
            <a:xfrm>
              <a:off x="6800850" y="3638550"/>
              <a:ext cx="419100" cy="361950"/>
            </a:xfrm>
            <a:prstGeom prst="round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2060"/>
                  </a:solidFill>
                </a:rPr>
                <a:t>?</a:t>
              </a:r>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C92FEE82-C3F3-5A35-67A9-99CD09591326}"/>
                  </a:ext>
                </a:extLst>
              </p:cNvPr>
              <p:cNvSpPr txBox="1"/>
              <p:nvPr/>
            </p:nvSpPr>
            <p:spPr>
              <a:xfrm>
                <a:off x="438150" y="4676775"/>
                <a:ext cx="4629149" cy="1894493"/>
              </a:xfrm>
              <a:prstGeom prst="rect">
                <a:avLst/>
              </a:prstGeom>
              <a:noFill/>
            </p:spPr>
            <p:txBody>
              <a:bodyPr wrap="square" rtlCol="0">
                <a:spAutoFit/>
              </a:bodyPr>
              <a:lstStyle/>
              <a:p>
                <a:pPr algn="ctr"/>
                <a:r>
                  <a:rPr lang="en-US" sz="2400" b="1" i="0" dirty="0">
                    <a:solidFill>
                      <a:srgbClr val="FF0000"/>
                    </a:solidFill>
                    <a:effectLst/>
                    <a:latin typeface="Cambria" panose="02040503050406030204" pitchFamily="18" charset="0"/>
                    <a:ea typeface="Cambria" panose="02040503050406030204" pitchFamily="18" charset="0"/>
                  </a:rPr>
                  <a:t>a) </a:t>
                </a:r>
                <a:r>
                  <a:rPr lang="en-US" sz="2400" b="1" i="0" dirty="0" err="1">
                    <a:solidFill>
                      <a:srgbClr val="FF0000"/>
                    </a:solidFill>
                    <a:effectLst/>
                    <a:latin typeface="Cambria" panose="02040503050406030204" pitchFamily="18" charset="0"/>
                    <a:ea typeface="Cambria" panose="02040503050406030204" pitchFamily="18" charset="0"/>
                  </a:rPr>
                  <a:t>Độ</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dài</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cạnh</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của</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tấm</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biển</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quảng</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cáo</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đó</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là</a:t>
                </a:r>
                <a:r>
                  <a:rPr lang="en-US" sz="2400" b="1" i="0" dirty="0">
                    <a:solidFill>
                      <a:srgbClr val="FF0000"/>
                    </a:solidFill>
                    <a:effectLst/>
                    <a:latin typeface="Cambria" panose="02040503050406030204" pitchFamily="18" charset="0"/>
                    <a:ea typeface="Cambria" panose="02040503050406030204" pitchFamily="18" charset="0"/>
                  </a:rPr>
                  <a:t>:</a:t>
                </a:r>
              </a:p>
              <a:p>
                <a:pPr algn="ctr"/>
                <a:r>
                  <a:rPr lang="en-US" sz="2400" b="1" i="0" dirty="0">
                    <a:solidFill>
                      <a:srgbClr val="FF0000"/>
                    </a:solidFill>
                    <a:effectLst/>
                    <a:latin typeface="Cambria" panose="02040503050406030204" pitchFamily="18" charset="0"/>
                    <a:ea typeface="Cambria" panose="02040503050406030204" pitchFamily="18" charset="0"/>
                  </a:rPr>
                  <a:t>18 : 4 = </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FF0000"/>
                            </a:solidFill>
                            <a:latin typeface="Cambria Math" panose="02040503050406030204" pitchFamily="18" charset="0"/>
                            <a:cs typeface="Times New Roman" panose="02020603050405020304" pitchFamily="18" charset="0"/>
                          </a:rPr>
                        </m:ctrlPr>
                      </m:fPr>
                      <m:num>
                        <m:r>
                          <a:rPr lang="en-US" altLang="en-US" sz="2400" b="1" i="1" smtClean="0">
                            <a:solidFill>
                              <a:srgbClr val="FF0000"/>
                            </a:solidFill>
                            <a:latin typeface="Cambria Math" panose="02040503050406030204" pitchFamily="18" charset="0"/>
                            <a:cs typeface="Times New Roman" panose="02020603050405020304" pitchFamily="18" charset="0"/>
                          </a:rPr>
                          <m:t>𝟗</m:t>
                        </m:r>
                      </m:num>
                      <m:den>
                        <m:r>
                          <a:rPr lang="en-US" altLang="en-US" sz="2400" b="1" i="1" smtClean="0">
                            <a:solidFill>
                              <a:srgbClr val="FF0000"/>
                            </a:solidFill>
                            <a:latin typeface="Cambria Math" panose="02040503050406030204" pitchFamily="18" charset="0"/>
                            <a:cs typeface="Times New Roman" panose="02020603050405020304" pitchFamily="18" charset="0"/>
                          </a:rPr>
                          <m:t>𝟐</m:t>
                        </m:r>
                      </m:den>
                    </m:f>
                  </m:oMath>
                </a14:m>
                <a:r>
                  <a:rPr lang="en-US" sz="2400" b="1" i="0" dirty="0">
                    <a:solidFill>
                      <a:srgbClr val="FF0000"/>
                    </a:solidFill>
                    <a:effectLst/>
                    <a:latin typeface="Cambria" panose="02040503050406030204" pitchFamily="18" charset="0"/>
                    <a:ea typeface="Cambria" panose="02040503050406030204" pitchFamily="18" charset="0"/>
                  </a:rPr>
                  <a:t> (m)</a:t>
                </a:r>
              </a:p>
              <a:p>
                <a:pPr algn="ctr"/>
                <a:r>
                  <a:rPr lang="en-US" sz="2400" b="1" i="0" dirty="0" err="1">
                    <a:solidFill>
                      <a:srgbClr val="FF0000"/>
                    </a:solidFill>
                    <a:effectLst/>
                    <a:latin typeface="Cambria" panose="02040503050406030204" pitchFamily="18" charset="0"/>
                    <a:ea typeface="Cambria" panose="02040503050406030204" pitchFamily="18" charset="0"/>
                  </a:rPr>
                  <a:t>Đáp</a:t>
                </a:r>
                <a:r>
                  <a:rPr lang="en-US" sz="2400" b="1" i="0" dirty="0">
                    <a:solidFill>
                      <a:srgbClr val="FF0000"/>
                    </a:solidFill>
                    <a:effectLst/>
                    <a:latin typeface="Cambria" panose="02040503050406030204" pitchFamily="18" charset="0"/>
                    <a:ea typeface="Cambria" panose="02040503050406030204" pitchFamily="18" charset="0"/>
                  </a:rPr>
                  <a:t> </a:t>
                </a:r>
                <a:r>
                  <a:rPr lang="en-US" sz="2400" b="1" i="0" dirty="0" err="1">
                    <a:solidFill>
                      <a:srgbClr val="FF0000"/>
                    </a:solidFill>
                    <a:effectLst/>
                    <a:latin typeface="Cambria" panose="02040503050406030204" pitchFamily="18" charset="0"/>
                    <a:ea typeface="Cambria" panose="02040503050406030204" pitchFamily="18" charset="0"/>
                  </a:rPr>
                  <a:t>số</a:t>
                </a:r>
                <a:r>
                  <a:rPr lang="en-US" sz="2400" b="1" i="0" dirty="0">
                    <a:solidFill>
                      <a:srgbClr val="FF0000"/>
                    </a:solidFill>
                    <a:effectLst/>
                    <a:latin typeface="Cambria" panose="02040503050406030204" pitchFamily="18" charset="0"/>
                    <a:ea typeface="Cambria" panose="02040503050406030204" pitchFamily="18" charset="0"/>
                  </a:rPr>
                  <a:t>: </a:t>
                </a:r>
                <a:r>
                  <a:rPr lang="en-US" altLang="en-US" sz="24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400" b="1" i="1">
                            <a:solidFill>
                              <a:srgbClr val="FF0000"/>
                            </a:solidFill>
                            <a:latin typeface="Cambria Math" panose="02040503050406030204" pitchFamily="18" charset="0"/>
                            <a:cs typeface="Times New Roman" panose="02020603050405020304" pitchFamily="18" charset="0"/>
                          </a:rPr>
                        </m:ctrlPr>
                      </m:fPr>
                      <m:num>
                        <m:r>
                          <a:rPr lang="en-US" altLang="en-US" sz="2400" b="1" i="1" smtClean="0">
                            <a:solidFill>
                              <a:srgbClr val="FF0000"/>
                            </a:solidFill>
                            <a:latin typeface="Cambria Math" panose="02040503050406030204" pitchFamily="18" charset="0"/>
                            <a:cs typeface="Times New Roman" panose="02020603050405020304" pitchFamily="18" charset="0"/>
                          </a:rPr>
                          <m:t>𝟗</m:t>
                        </m:r>
                      </m:num>
                      <m:den>
                        <m:r>
                          <a:rPr lang="en-US" altLang="en-US" sz="2400" b="1" i="1" smtClean="0">
                            <a:solidFill>
                              <a:srgbClr val="FF0000"/>
                            </a:solidFill>
                            <a:latin typeface="Cambria Math" panose="02040503050406030204" pitchFamily="18" charset="0"/>
                            <a:cs typeface="Times New Roman" panose="02020603050405020304" pitchFamily="18" charset="0"/>
                          </a:rPr>
                          <m:t>𝟐</m:t>
                        </m:r>
                      </m:den>
                    </m:f>
                  </m:oMath>
                </a14:m>
                <a:r>
                  <a:rPr lang="en-US" sz="2400" b="1" i="0" dirty="0">
                    <a:solidFill>
                      <a:srgbClr val="FF0000"/>
                    </a:solidFill>
                    <a:effectLst/>
                    <a:latin typeface="Cambria" panose="02040503050406030204" pitchFamily="18" charset="0"/>
                    <a:ea typeface="Cambria" panose="02040503050406030204" pitchFamily="18" charset="0"/>
                  </a:rPr>
                  <a:t> m</a:t>
                </a:r>
              </a:p>
            </p:txBody>
          </p:sp>
        </mc:Choice>
        <mc:Fallback xmlns="">
          <p:sp>
            <p:nvSpPr>
              <p:cNvPr id="25" name="TextBox 24">
                <a:extLst>
                  <a:ext uri="{FF2B5EF4-FFF2-40B4-BE49-F238E27FC236}">
                    <a16:creationId xmlns:a16="http://schemas.microsoft.com/office/drawing/2014/main" id="{C92FEE82-C3F3-5A35-67A9-99CD09591326}"/>
                  </a:ext>
                </a:extLst>
              </p:cNvPr>
              <p:cNvSpPr txBox="1">
                <a:spLocks noRot="1" noChangeAspect="1" noMove="1" noResize="1" noEditPoints="1" noAdjustHandles="1" noChangeArrowheads="1" noChangeShapeType="1" noTextEdit="1"/>
              </p:cNvSpPr>
              <p:nvPr/>
            </p:nvSpPr>
            <p:spPr>
              <a:xfrm>
                <a:off x="438150" y="4676775"/>
                <a:ext cx="4629149" cy="1894493"/>
              </a:xfrm>
              <a:prstGeom prst="rect">
                <a:avLst/>
              </a:prstGeom>
              <a:blipFill>
                <a:blip r:embed="rId4"/>
                <a:stretch>
                  <a:fillRect t="-2572" b="-19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CC914142-EAAB-747A-8F6F-B442E4E9BC10}"/>
                  </a:ext>
                </a:extLst>
              </p:cNvPr>
              <p:cNvSpPr txBox="1"/>
              <p:nvPr/>
            </p:nvSpPr>
            <p:spPr>
              <a:xfrm>
                <a:off x="5467349" y="4705350"/>
                <a:ext cx="6391275" cy="1763816"/>
              </a:xfrm>
              <a:prstGeom prst="rect">
                <a:avLst/>
              </a:prstGeom>
              <a:noFill/>
            </p:spPr>
            <p:txBody>
              <a:bodyPr wrap="square" rtlCol="0">
                <a:spAutoFit/>
              </a:bodyPr>
              <a:lstStyle/>
              <a:p>
                <a:pPr algn="ctr"/>
                <a:r>
                  <a:rPr lang="en-US" sz="2800" b="1" dirty="0">
                    <a:solidFill>
                      <a:srgbClr val="FF0000"/>
                    </a:solidFill>
                    <a:latin typeface="Cambria" panose="02040503050406030204" pitchFamily="18" charset="0"/>
                    <a:ea typeface="Cambria" panose="02040503050406030204" pitchFamily="18" charset="0"/>
                  </a:rPr>
                  <a:t>b) </a:t>
                </a:r>
                <a:r>
                  <a:rPr lang="en-US" sz="2800" b="1" dirty="0" err="1">
                    <a:solidFill>
                      <a:srgbClr val="FF0000"/>
                    </a:solidFill>
                    <a:latin typeface="Cambria" panose="02040503050406030204" pitchFamily="18" charset="0"/>
                    <a:ea typeface="Cambria" panose="02040503050406030204" pitchFamily="18" charset="0"/>
                  </a:rPr>
                  <a:t>Diện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tích</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tấm</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biển</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quảng</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cáo</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đó</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là</a:t>
                </a:r>
                <a:r>
                  <a:rPr lang="en-US" sz="2800" b="1" dirty="0">
                    <a:solidFill>
                      <a:srgbClr val="FF0000"/>
                    </a:solidFill>
                    <a:latin typeface="Cambria" panose="02040503050406030204" pitchFamily="18" charset="0"/>
                    <a:ea typeface="Cambria" panose="02040503050406030204" pitchFamily="18" charset="0"/>
                  </a:rPr>
                  <a:t>:</a:t>
                </a:r>
              </a:p>
              <a:p>
                <a:pPr algn="ctr"/>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a:solidFill>
                              <a:srgbClr val="FF0000"/>
                            </a:solidFill>
                            <a:latin typeface="Cambria Math" panose="02040503050406030204" pitchFamily="18" charset="0"/>
                            <a:cs typeface="Times New Roman" panose="02020603050405020304" pitchFamily="18" charset="0"/>
                          </a:rPr>
                          <m:t>𝟗</m:t>
                        </m:r>
                      </m:num>
                      <m:den>
                        <m:r>
                          <a:rPr lang="en-US" altLang="en-US" sz="2800" b="1" i="1">
                            <a:solidFill>
                              <a:srgbClr val="FF0000"/>
                            </a:solidFill>
                            <a:latin typeface="Cambria Math" panose="02040503050406030204" pitchFamily="18" charset="0"/>
                            <a:cs typeface="Times New Roman" panose="02020603050405020304" pitchFamily="18" charset="0"/>
                          </a:rPr>
                          <m:t>𝟐</m:t>
                        </m:r>
                      </m:den>
                    </m:f>
                  </m:oMath>
                </a14:m>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a:solidFill>
                              <a:srgbClr val="FF0000"/>
                            </a:solidFill>
                            <a:latin typeface="Cambria Math" panose="02040503050406030204" pitchFamily="18" charset="0"/>
                            <a:cs typeface="Times New Roman" panose="02020603050405020304" pitchFamily="18" charset="0"/>
                          </a:rPr>
                          <m:t>𝟗</m:t>
                        </m:r>
                      </m:num>
                      <m:den>
                        <m:r>
                          <a:rPr lang="en-US" altLang="en-US" sz="2800" b="1" i="1">
                            <a:solidFill>
                              <a:srgbClr val="FF0000"/>
                            </a:solidFill>
                            <a:latin typeface="Cambria Math" panose="02040503050406030204" pitchFamily="18" charset="0"/>
                            <a:cs typeface="Times New Roman" panose="02020603050405020304" pitchFamily="18" charset="0"/>
                          </a:rPr>
                          <m:t>𝟐</m:t>
                        </m:r>
                      </m:den>
                    </m:f>
                  </m:oMath>
                </a14:m>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smtClean="0">
                            <a:solidFill>
                              <a:srgbClr val="FF0000"/>
                            </a:solidFill>
                            <a:latin typeface="Cambria Math" panose="02040503050406030204" pitchFamily="18" charset="0"/>
                            <a:cs typeface="Times New Roman" panose="02020603050405020304" pitchFamily="18" charset="0"/>
                          </a:rPr>
                          <m:t>𝟖𝟏</m:t>
                        </m:r>
                      </m:num>
                      <m:den>
                        <m:r>
                          <a:rPr lang="en-US" altLang="en-US" sz="2800" b="1" i="1" smtClean="0">
                            <a:solidFill>
                              <a:srgbClr val="FF0000"/>
                            </a:solidFill>
                            <a:latin typeface="Cambria Math" panose="02040503050406030204" pitchFamily="18" charset="0"/>
                            <a:cs typeface="Times New Roman" panose="02020603050405020304" pitchFamily="18" charset="0"/>
                          </a:rPr>
                          <m:t>𝟒</m:t>
                        </m:r>
                      </m:den>
                    </m:f>
                  </m:oMath>
                </a14:m>
                <a:r>
                  <a:rPr lang="en-US" sz="2800" b="1" dirty="0">
                    <a:solidFill>
                      <a:srgbClr val="FF0000"/>
                    </a:solidFill>
                    <a:latin typeface="Cambria" panose="02040503050406030204" pitchFamily="18" charset="0"/>
                    <a:ea typeface="Cambria" panose="02040503050406030204" pitchFamily="18" charset="0"/>
                  </a:rPr>
                  <a:t> (m</a:t>
                </a:r>
                <a:r>
                  <a:rPr lang="en-US" sz="2800" b="1" baseline="30000" dirty="0">
                    <a:solidFill>
                      <a:srgbClr val="FF0000"/>
                    </a:solidFill>
                    <a:latin typeface="Cambria" panose="02040503050406030204" pitchFamily="18" charset="0"/>
                    <a:ea typeface="Cambria" panose="02040503050406030204" pitchFamily="18" charset="0"/>
                  </a:rPr>
                  <a:t>2</a:t>
                </a:r>
                <a:r>
                  <a:rPr lang="en-US" sz="2800" b="1" dirty="0">
                    <a:solidFill>
                      <a:srgbClr val="FF0000"/>
                    </a:solidFill>
                    <a:latin typeface="Cambria" panose="02040503050406030204" pitchFamily="18" charset="0"/>
                    <a:ea typeface="Cambria" panose="02040503050406030204" pitchFamily="18" charset="0"/>
                  </a:rPr>
                  <a:t>)</a:t>
                </a:r>
              </a:p>
              <a:p>
                <a:pPr algn="ctr"/>
                <a:r>
                  <a:rPr lang="en-US" sz="2800" b="1" dirty="0" err="1">
                    <a:solidFill>
                      <a:srgbClr val="FF0000"/>
                    </a:solidFill>
                    <a:latin typeface="Cambria" panose="02040503050406030204" pitchFamily="18" charset="0"/>
                    <a:ea typeface="Cambria" panose="02040503050406030204" pitchFamily="18" charset="0"/>
                  </a:rPr>
                  <a:t>Đáp</a:t>
                </a:r>
                <a:r>
                  <a:rPr lang="en-US" sz="2800" b="1" dirty="0">
                    <a:solidFill>
                      <a:srgbClr val="FF0000"/>
                    </a:solidFill>
                    <a:latin typeface="Cambria" panose="02040503050406030204" pitchFamily="18" charset="0"/>
                    <a:ea typeface="Cambria" panose="02040503050406030204" pitchFamily="18" charset="0"/>
                  </a:rPr>
                  <a:t> </a:t>
                </a:r>
                <a:r>
                  <a:rPr lang="en-US" sz="2800" b="1" dirty="0" err="1">
                    <a:solidFill>
                      <a:srgbClr val="FF0000"/>
                    </a:solidFill>
                    <a:latin typeface="Cambria" panose="02040503050406030204" pitchFamily="18" charset="0"/>
                    <a:ea typeface="Cambria" panose="02040503050406030204" pitchFamily="18" charset="0"/>
                  </a:rPr>
                  <a:t>số</a:t>
                </a:r>
                <a:r>
                  <a:rPr lang="en-US" sz="2800" b="1" dirty="0">
                    <a:solidFill>
                      <a:srgbClr val="FF0000"/>
                    </a:solidFill>
                    <a:latin typeface="Cambria" panose="02040503050406030204" pitchFamily="18" charset="0"/>
                    <a:ea typeface="Cambria" panose="02040503050406030204" pitchFamily="18" charset="0"/>
                  </a:rPr>
                  <a:t>: </a:t>
                </a:r>
                <a:r>
                  <a:rPr lang="en-US" alt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f>
                      <m:fPr>
                        <m:ctrlPr>
                          <a:rPr lang="en-US" altLang="en-US" sz="2800" b="1" i="1">
                            <a:solidFill>
                              <a:srgbClr val="FF0000"/>
                            </a:solidFill>
                            <a:latin typeface="Cambria Math" panose="02040503050406030204" pitchFamily="18" charset="0"/>
                            <a:cs typeface="Times New Roman" panose="02020603050405020304" pitchFamily="18" charset="0"/>
                          </a:rPr>
                        </m:ctrlPr>
                      </m:fPr>
                      <m:num>
                        <m:r>
                          <a:rPr lang="en-US" altLang="en-US" sz="2800" b="1" i="1">
                            <a:solidFill>
                              <a:srgbClr val="FF0000"/>
                            </a:solidFill>
                            <a:latin typeface="Cambria Math" panose="02040503050406030204" pitchFamily="18" charset="0"/>
                            <a:cs typeface="Times New Roman" panose="02020603050405020304" pitchFamily="18" charset="0"/>
                          </a:rPr>
                          <m:t>𝟖𝟏</m:t>
                        </m:r>
                      </m:num>
                      <m:den>
                        <m:r>
                          <a:rPr lang="en-US" altLang="en-US" sz="2800" b="1" i="1">
                            <a:solidFill>
                              <a:srgbClr val="FF0000"/>
                            </a:solidFill>
                            <a:latin typeface="Cambria Math" panose="02040503050406030204" pitchFamily="18" charset="0"/>
                            <a:cs typeface="Times New Roman" panose="02020603050405020304" pitchFamily="18" charset="0"/>
                          </a:rPr>
                          <m:t>𝟒</m:t>
                        </m:r>
                      </m:den>
                    </m:f>
                  </m:oMath>
                </a14:m>
                <a:r>
                  <a:rPr lang="en-US" sz="2800" b="1" dirty="0">
                    <a:solidFill>
                      <a:srgbClr val="FF0000"/>
                    </a:solidFill>
                    <a:latin typeface="Cambria" panose="02040503050406030204" pitchFamily="18" charset="0"/>
                    <a:ea typeface="Cambria" panose="02040503050406030204" pitchFamily="18" charset="0"/>
                  </a:rPr>
                  <a:t> m</a:t>
                </a:r>
                <a:r>
                  <a:rPr lang="en-US" sz="2800" b="1" baseline="30000"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mc:Choice>
        <mc:Fallback xmlns="">
          <p:sp>
            <p:nvSpPr>
              <p:cNvPr id="26" name="TextBox 25">
                <a:extLst>
                  <a:ext uri="{FF2B5EF4-FFF2-40B4-BE49-F238E27FC236}">
                    <a16:creationId xmlns:a16="http://schemas.microsoft.com/office/drawing/2014/main" id="{CC914142-EAAB-747A-8F6F-B442E4E9BC10}"/>
                  </a:ext>
                </a:extLst>
              </p:cNvPr>
              <p:cNvSpPr txBox="1">
                <a:spLocks noRot="1" noChangeAspect="1" noMove="1" noResize="1" noEditPoints="1" noAdjustHandles="1" noChangeArrowheads="1" noChangeShapeType="1" noTextEdit="1"/>
              </p:cNvSpPr>
              <p:nvPr/>
            </p:nvSpPr>
            <p:spPr>
              <a:xfrm>
                <a:off x="5467349" y="4705350"/>
                <a:ext cx="6391275" cy="1763816"/>
              </a:xfrm>
              <a:prstGeom prst="rect">
                <a:avLst/>
              </a:prstGeom>
              <a:blipFill>
                <a:blip r:embed="rId5"/>
                <a:stretch>
                  <a:fillRect l="-1240" t="-3806" r="-1145" b="-3114"/>
                </a:stretch>
              </a:blipFill>
            </p:spPr>
            <p:txBody>
              <a:bodyPr/>
              <a:lstStyle/>
              <a:p>
                <a:r>
                  <a:rPr lang="en-US">
                    <a:noFill/>
                  </a:rPr>
                  <a:t> </a:t>
                </a:r>
              </a:p>
            </p:txBody>
          </p:sp>
        </mc:Fallback>
      </mc:AlternateContent>
    </p:spTree>
    <p:extLst>
      <p:ext uri="{BB962C8B-B14F-4D97-AF65-F5344CB8AC3E}">
        <p14:creationId xmlns:p14="http://schemas.microsoft.com/office/powerpoint/2010/main" val="46493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5" grpId="0"/>
      <p:bldP spid="26" grpId="0"/>
    </p:bldLst>
  </p:timing>
</p:sld>
</file>

<file path=ppt/theme/theme1.xml><?xml version="1.0" encoding="utf-8"?>
<a:theme xmlns:a="http://schemas.openxmlformats.org/drawingml/2006/main" name="0178 Mateo · SlidesMania">
  <a:themeElements>
    <a:clrScheme name="Simple Light">
      <a:dk1>
        <a:srgbClr val="000000"/>
      </a:dk1>
      <a:lt1>
        <a:srgbClr val="FFFFFF"/>
      </a:lt1>
      <a:dk2>
        <a:srgbClr val="595959"/>
      </a:dk2>
      <a:lt2>
        <a:srgbClr val="434343"/>
      </a:lt2>
      <a:accent1>
        <a:srgbClr val="D5A6BD"/>
      </a:accent1>
      <a:accent2>
        <a:srgbClr val="B4A7D6"/>
      </a:accent2>
      <a:accent3>
        <a:srgbClr val="A4C2F4"/>
      </a:accent3>
      <a:accent4>
        <a:srgbClr val="EA9999"/>
      </a:accent4>
      <a:accent5>
        <a:srgbClr val="B6D7A8"/>
      </a:accent5>
      <a:accent6>
        <a:srgbClr val="3D85C6"/>
      </a:accent6>
      <a:hlink>
        <a:srgbClr val="A64D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195</Words>
  <Application>Microsoft Office PowerPoint</Application>
  <PresentationFormat>Widescreen</PresentationFormat>
  <Paragraphs>60</Paragraphs>
  <Slides>15</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Boogaloo</vt:lpstr>
      <vt:lpstr>Calibri</vt:lpstr>
      <vt:lpstr>Cambria</vt:lpstr>
      <vt:lpstr>Cambria Math</vt:lpstr>
      <vt:lpstr>等线</vt:lpstr>
      <vt:lpstr>等线 Light</vt:lpstr>
      <vt:lpstr>Times New Roman</vt:lpstr>
      <vt:lpstr>UVF TypoSlabserif</vt:lpstr>
      <vt:lpstr>字魂105号-简雅黑</vt:lpstr>
      <vt:lpstr>0178 Mateo · SlidesMania</vt:lpstr>
      <vt:lpstr>1_Office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17</cp:revision>
  <dcterms:created xsi:type="dcterms:W3CDTF">2024-06-06T09:20:05Z</dcterms:created>
  <dcterms:modified xsi:type="dcterms:W3CDTF">2024-08-28T10:21:56Z</dcterms:modified>
</cp:coreProperties>
</file>