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DBDBDB"/>
    <a:srgbClr val="BCBCBC"/>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2178" y="10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extLst>
      <p:ext uri="{BB962C8B-B14F-4D97-AF65-F5344CB8AC3E}">
        <p14:creationId xmlns:p14="http://schemas.microsoft.com/office/powerpoint/2010/main" val="3830583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extLst>
      <p:ext uri="{BB962C8B-B14F-4D97-AF65-F5344CB8AC3E}">
        <p14:creationId xmlns:p14="http://schemas.microsoft.com/office/powerpoint/2010/main" val="126177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36997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3A1D234-1CE3-9C67-D438-72490BC61BE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BD4AF04F-E5FD-30F7-4AA6-9312474F1F8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9/1/2024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54.gif"/></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8.gif"/></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8.gif"/></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4.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58.gif"/></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2.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7.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4.gif"/><Relationship Id="rId5" Type="http://schemas.microsoft.com/office/2007/relationships/media" Target="../media/media2.mp3"/><Relationship Id="rId15" Type="http://schemas.openxmlformats.org/officeDocument/2006/relationships/image" Target="../media/image29.png"/><Relationship Id="rId10" Type="http://schemas.openxmlformats.org/officeDocument/2006/relationships/image" Target="../media/image71.png"/><Relationship Id="rId19" Type="http://schemas.openxmlformats.org/officeDocument/2006/relationships/image" Target="../media/image58.gif"/><Relationship Id="rId4" Type="http://schemas.openxmlformats.org/officeDocument/2006/relationships/audio" Target="../media/media5.mp3"/><Relationship Id="rId9" Type="http://schemas.openxmlformats.org/officeDocument/2006/relationships/image" Target="../media/image70.png"/><Relationship Id="rId14" Type="http://schemas.openxmlformats.org/officeDocument/2006/relationships/image" Target="../media/image74.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75.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28.gif"/><Relationship Id="rId26" Type="http://schemas.openxmlformats.org/officeDocument/2006/relationships/image" Target="../media/image38.png"/><Relationship Id="rId3" Type="http://schemas.openxmlformats.org/officeDocument/2006/relationships/image" Target="../media/image33.jpg"/><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9.png"/><Relationship Id="rId17" Type="http://schemas.openxmlformats.org/officeDocument/2006/relationships/image" Target="../media/image26.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4.png"/><Relationship Id="rId24" Type="http://schemas.openxmlformats.org/officeDocument/2006/relationships/image" Target="../media/image37.pn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slide" Target="slide17.xml"/><Relationship Id="rId9" Type="http://schemas.openxmlformats.org/officeDocument/2006/relationships/image" Target="../media/image16.png"/><Relationship Id="rId14" Type="http://schemas.microsoft.com/office/2007/relationships/hdphoto" Target="../media/hdphoto2.wdp"/><Relationship Id="rId22" Type="http://schemas.openxmlformats.org/officeDocument/2006/relationships/image" Target="../media/image36.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400.png"/><Relationship Id="rId4" Type="http://schemas.openxmlformats.org/officeDocument/2006/relationships/image" Target="../media/image33.jpg"/><Relationship Id="rId9" Type="http://schemas.microsoft.com/office/2007/relationships/hdphoto" Target="../media/hdphoto6.wdp"/><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3.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33.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
        <p:nvSpPr>
          <p:cNvPr id="3" name="Rounded Rectangle 2"/>
          <p:cNvSpPr/>
          <p:nvPr/>
        </p:nvSpPr>
        <p:spPr>
          <a:xfrm>
            <a:off x="-2209800" y="-146367"/>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12604954"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1"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71216"/>
            <a:ext cx="9143999" cy="671556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0668001"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02361"/>
            <a:ext cx="9143999" cy="7062721"/>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0667998"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8248"/>
            <a:ext cx="10668000" cy="678975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71216"/>
            <a:ext cx="9143999" cy="6786784"/>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x-none"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
        <p:nvSpPr>
          <p:cNvPr id="19" name="Rounded Rectangle 18"/>
          <p:cNvSpPr/>
          <p:nvPr/>
        </p:nvSpPr>
        <p:spPr>
          <a:xfrm>
            <a:off x="-2237331" y="-2308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x-none"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a:t>
                </a:r>
                <a:r>
                  <a:rPr lang="vi-VN" sz="3200" b="0" i="0" dirty="0" smtClean="0">
                    <a:solidFill>
                      <a:srgbClr val="FF0000"/>
                    </a:solidFill>
                    <a:effectLst/>
                    <a:latin typeface="Cambria" panose="02040503050406030204" pitchFamily="18" charset="0"/>
                    <a:ea typeface="Cambria" panose="02040503050406030204" pitchFamily="18" charset="0"/>
                  </a:rPr>
                  <a:t>sách</a:t>
                </a:r>
                <a:r>
                  <a:rPr lang="en-US" sz="3200" b="0" i="0" dirty="0" smtClean="0">
                    <a:solidFill>
                      <a:srgbClr val="FF0000"/>
                    </a:solidFill>
                    <a:effectLst/>
                    <a:latin typeface="Cambria" panose="02040503050406030204" pitchFamily="18" charset="0"/>
                    <a:ea typeface="Cambria" panose="02040503050406030204" pitchFamily="18" charset="0"/>
                  </a:rPr>
                  <a:t> </a:t>
                </a:r>
                <a:r>
                  <a:rPr lang="en-US" sz="3200" b="0" i="0" dirty="0" err="1" smtClean="0">
                    <a:solidFill>
                      <a:srgbClr val="FF0000"/>
                    </a:solidFill>
                    <a:effectLst/>
                    <a:latin typeface="Cambria" panose="02040503050406030204" pitchFamily="18" charset="0"/>
                    <a:ea typeface="Cambria" panose="02040503050406030204" pitchFamily="18" charset="0"/>
                  </a:rPr>
                  <a:t>trong</a:t>
                </a:r>
                <a:r>
                  <a:rPr lang="en-US" sz="3200" b="0" i="0" dirty="0" smtClean="0">
                    <a:solidFill>
                      <a:srgbClr val="FF0000"/>
                    </a:solidFill>
                    <a:effectLst/>
                    <a:latin typeface="Cambria" panose="02040503050406030204" pitchFamily="18" charset="0"/>
                    <a:ea typeface="Cambria" panose="02040503050406030204" pitchFamily="18" charset="0"/>
                  </a:rPr>
                  <a:t> </a:t>
                </a:r>
                <a:r>
                  <a:rPr lang="en-US" sz="3200" b="0" i="0" dirty="0" err="1" smtClean="0">
                    <a:solidFill>
                      <a:srgbClr val="FF0000"/>
                    </a:solidFill>
                    <a:effectLst/>
                    <a:latin typeface="Cambria" panose="02040503050406030204" pitchFamily="18" charset="0"/>
                    <a:ea typeface="Cambria" panose="02040503050406030204" pitchFamily="18" charset="0"/>
                  </a:rPr>
                  <a:t>thư</a:t>
                </a:r>
                <a:r>
                  <a:rPr lang="en-US" sz="3200" b="0" i="0" dirty="0" smtClean="0">
                    <a:solidFill>
                      <a:srgbClr val="FF0000"/>
                    </a:solidFill>
                    <a:effectLst/>
                    <a:latin typeface="Cambria" panose="02040503050406030204" pitchFamily="18" charset="0"/>
                    <a:ea typeface="Cambria" panose="02040503050406030204" pitchFamily="18" charset="0"/>
                  </a:rPr>
                  <a:t> </a:t>
                </a:r>
                <a:r>
                  <a:rPr lang="en-US" sz="3200" b="0" i="0" dirty="0" err="1" smtClean="0">
                    <a:solidFill>
                      <a:srgbClr val="FF0000"/>
                    </a:solidFill>
                    <a:effectLst/>
                    <a:latin typeface="Cambria" panose="02040503050406030204" pitchFamily="18" charset="0"/>
                    <a:ea typeface="Cambria" panose="02040503050406030204" pitchFamily="18" charset="0"/>
                  </a:rPr>
                  <a:t>viện</a:t>
                </a:r>
                <a:r>
                  <a:rPr lang="vi-VN" sz="3200" b="0" i="0" dirty="0" smtClean="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 số sách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thư</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viện</a:t>
                </a:r>
                <a:endParaRPr lang="vi-VN" sz="3200" b="0"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
        <p:nvSpPr>
          <p:cNvPr id="8" name="Rounded Rectangle 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
        <p:nvSpPr>
          <p:cNvPr id="223" name="Rounded Rectangle 222"/>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223"/>
          <p:cNvSpPr/>
          <p:nvPr/>
        </p:nvSpPr>
        <p:spPr>
          <a:xfrm>
            <a:off x="5583499" y="8079723"/>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
        <p:nvSpPr>
          <p:cNvPr id="41" name="Rounded Rectangle 40"/>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542795" y="7397062"/>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141451" y="4831751"/>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5855649" y="4620256"/>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888659" y="5594250"/>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954643" y="2606211"/>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
        <p:nvSpPr>
          <p:cNvPr id="98" name="Rounded Rectangle 9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5387202" y="755314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Callout 1"/>
          <p:cNvSpPr/>
          <p:nvPr/>
        </p:nvSpPr>
        <p:spPr>
          <a:xfrm>
            <a:off x="1491030" y="3429891"/>
            <a:ext cx="1281201" cy="437819"/>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loud Callout 115"/>
          <p:cNvSpPr/>
          <p:nvPr/>
        </p:nvSpPr>
        <p:spPr>
          <a:xfrm>
            <a:off x="6948205" y="5144956"/>
            <a:ext cx="1281201" cy="437819"/>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Callout 119"/>
          <p:cNvSpPr/>
          <p:nvPr/>
        </p:nvSpPr>
        <p:spPr>
          <a:xfrm>
            <a:off x="9972187" y="5011231"/>
            <a:ext cx="2208523" cy="498992"/>
          </a:xfrm>
          <a:prstGeom prst="cloud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
        <p:nvSpPr>
          <p:cNvPr id="49" name="Rounded Rectangle 48"/>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5360259" y="7784803"/>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Callout 50"/>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Callout 53"/>
          <p:cNvSpPr/>
          <p:nvPr/>
        </p:nvSpPr>
        <p:spPr>
          <a:xfrm>
            <a:off x="10675997" y="71032"/>
            <a:ext cx="1490959"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
        <p:nvSpPr>
          <p:cNvPr id="16" name="Rounded Rectangle 15"/>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674213" y="7873067"/>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Callout 17"/>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10562492" y="23538"/>
            <a:ext cx="169006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
        <p:nvSpPr>
          <p:cNvPr id="16" name="Rounded Rectangle 15"/>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613395" y="7697539"/>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Callout 17"/>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10609729" y="9629"/>
            <a:ext cx="158227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
        <p:nvSpPr>
          <p:cNvPr id="16" name="Rounded Rectangle 15"/>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408623" y="7669566"/>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Callout 17"/>
          <p:cNvSpPr/>
          <p:nvPr/>
        </p:nvSpPr>
        <p:spPr>
          <a:xfrm>
            <a:off x="-18557" y="4838845"/>
            <a:ext cx="1062821"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Callout 18"/>
          <p:cNvSpPr/>
          <p:nvPr/>
        </p:nvSpPr>
        <p:spPr>
          <a:xfrm>
            <a:off x="10754396" y="-6331"/>
            <a:ext cx="1421209" cy="496558"/>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
        <p:nvSpPr>
          <p:cNvPr id="219" name="Rounded Rectangle 218"/>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5284644" y="7641542"/>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
        <p:nvSpPr>
          <p:cNvPr id="82" name="Rounded Rectangle 81"/>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5420076" y="7577891"/>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x-none"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
        <p:nvSpPr>
          <p:cNvPr id="8" name="Rounded Rectangle 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417</Words>
  <Application>Microsoft Office PowerPoint</Application>
  <PresentationFormat>Widescreen</PresentationFormat>
  <Paragraphs>80</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27</cp:revision>
  <dcterms:created xsi:type="dcterms:W3CDTF">2024-06-06T08:48:18Z</dcterms:created>
  <dcterms:modified xsi:type="dcterms:W3CDTF">2024-09-01T12:09:04Z</dcterms:modified>
</cp:coreProperties>
</file>