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3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65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2024/8/29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0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24.xml"/><Relationship Id="rId18" Type="http://schemas.openxmlformats.org/officeDocument/2006/relationships/image" Target="../media/image73.png"/><Relationship Id="rId26" Type="http://schemas.openxmlformats.org/officeDocument/2006/relationships/image" Target="../media/image86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63.png"/><Relationship Id="rId12" Type="http://schemas.openxmlformats.org/officeDocument/2006/relationships/image" Target="../media/image70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9.png"/><Relationship Id="rId24" Type="http://schemas.openxmlformats.org/officeDocument/2006/relationships/image" Target="../media/image81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76.jpeg"/><Relationship Id="rId28" Type="http://schemas.openxmlformats.org/officeDocument/2006/relationships/image" Target="../media/image91.png"/><Relationship Id="rId10" Type="http://schemas.openxmlformats.org/officeDocument/2006/relationships/image" Target="../media/image68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7.gif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9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9.png"/><Relationship Id="rId5" Type="http://schemas.openxmlformats.org/officeDocument/2006/relationships/image" Target="../media/image1100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102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9.pn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70.png"/><Relationship Id="rId4" Type="http://schemas.openxmlformats.org/officeDocument/2006/relationships/image" Target="../media/image96.png"/><Relationship Id="rId9" Type="http://schemas.openxmlformats.org/officeDocument/2006/relationships/image" Target="../media/image1160.png"/><Relationship Id="rId1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9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7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96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04.png"/><Relationship Id="rId2" Type="http://schemas.openxmlformats.org/officeDocument/2006/relationships/image" Target="../media/image30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59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00.png"/><Relationship Id="rId4" Type="http://schemas.openxmlformats.org/officeDocument/2006/relationships/image" Target="../media/image20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image" Target="../media/image10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537117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Bodoni MT" panose="02070603080606020203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243362" y="-11430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339</Words>
  <Application>Microsoft Office PowerPoint</Application>
  <PresentationFormat>Custom</PresentationFormat>
  <Paragraphs>114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Bodoni MT</vt:lpstr>
      <vt:lpstr>Calibri</vt:lpstr>
      <vt:lpstr>Calibri Light</vt:lpstr>
      <vt:lpstr>Cambria</vt:lpstr>
      <vt:lpstr>Cambria Math</vt:lpstr>
      <vt:lpstr>等线</vt:lpstr>
      <vt:lpstr>等线 Light</vt:lpstr>
      <vt:lpstr>Segoe UI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31</cp:revision>
  <dcterms:created xsi:type="dcterms:W3CDTF">2006-08-16T00:00:00Z</dcterms:created>
  <dcterms:modified xsi:type="dcterms:W3CDTF">2024-08-29T09:17:42Z</dcterms:modified>
  <dc:identifier>DAGEmfzFEig</dc:identifier>
</cp:coreProperties>
</file>