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6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776" r:id="rId16"/>
    <p:sldId id="771" r:id="rId17"/>
    <p:sldId id="772" r:id="rId18"/>
    <p:sldId id="773" r:id="rId19"/>
    <p:sldId id="774" r:id="rId20"/>
    <p:sldId id="775" r:id="rId21"/>
    <p:sldId id="267" r:id="rId22"/>
    <p:sldId id="268" r:id="rId23"/>
    <p:sldId id="298" r:id="rId24"/>
    <p:sldId id="7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614" autoAdjust="0"/>
  </p:normalViewPr>
  <p:slideViewPr>
    <p:cSldViewPr snapToGrid="0">
      <p:cViewPr varScale="1">
        <p:scale>
          <a:sx n="64" d="100"/>
          <a:sy n="64" d="100"/>
        </p:scale>
        <p:origin x="11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lên màn hình điền vào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9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5EED46D2-03DB-4F29-B91B-848F03E315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B241EB29-1696-45BA-B43B-5128EB2D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5A427A2-42B4-4F89-AFCC-8FCB3E5FFB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11.xml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48.sv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svg"/><Relationship Id="rId7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8.sv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svg"/><Relationship Id="rId7" Type="http://schemas.openxmlformats.org/officeDocument/2006/relationships/image" Target="../media/image84.svg"/><Relationship Id="rId12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48.svg"/><Relationship Id="rId5" Type="http://schemas.openxmlformats.org/officeDocument/2006/relationships/image" Target="../media/image78.svg"/><Relationship Id="rId10" Type="http://schemas.openxmlformats.org/officeDocument/2006/relationships/image" Target="../media/image47.png"/><Relationship Id="rId4" Type="http://schemas.openxmlformats.org/officeDocument/2006/relationships/image" Target="../media/image77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svg"/><Relationship Id="rId7" Type="http://schemas.openxmlformats.org/officeDocument/2006/relationships/image" Target="../media/image42.svg"/><Relationship Id="rId12" Type="http://schemas.openxmlformats.org/officeDocument/2006/relationships/image" Target="../media/image8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sv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32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6712013" y="2657665"/>
            <a:ext cx="4157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894737" y="4903280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&gt;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</TotalTime>
  <Words>434</Words>
  <Application>Microsoft Office PowerPoint</Application>
  <PresentationFormat>Widescreen</PresentationFormat>
  <Paragraphs>122</Paragraphs>
  <Slides>22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9Slide</cp:lastModifiedBy>
  <cp:revision>26</cp:revision>
  <dcterms:created xsi:type="dcterms:W3CDTF">2024-06-04T12:49:17Z</dcterms:created>
  <dcterms:modified xsi:type="dcterms:W3CDTF">2024-09-15T15:50:03Z</dcterms:modified>
  <cp:category>9Slide.vn</cp:category>
</cp:coreProperties>
</file>