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6"/>
  </p:notesMasterIdLst>
  <p:sldIdLst>
    <p:sldId id="257"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4" r:id="rId31"/>
    <p:sldId id="335" r:id="rId32"/>
    <p:sldId id="344" r:id="rId33"/>
    <p:sldId id="345" r:id="rId34"/>
    <p:sldId id="20075770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16/08/2021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16/08/2021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16/08/2021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16/08/2021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16/08/2021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16/08/2021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16/08/2021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8/16/2021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6482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70170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3948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7275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8/16/2021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8/16/2021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5993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8/16/2021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0844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082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4120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8680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451239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461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8/16/2021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2021/8/16</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16/08/2021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8/16/2021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4654515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slide" Target="slide4.xml"/><Relationship Id="rId3" Type="http://schemas.openxmlformats.org/officeDocument/2006/relationships/slideLayout" Target="../slideLayouts/slideLayout35.xml"/><Relationship Id="rId7" Type="http://schemas.openxmlformats.org/officeDocument/2006/relationships/image" Target="../media/image12.gif"/><Relationship Id="rId12" Type="http://schemas.openxmlformats.org/officeDocument/2006/relationships/slide" Target="slide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16.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7AAB6E4D-B4CC-4B63-A06D-0F4C2A7DA8FB}"/>
              </a:ext>
            </a:extLst>
          </p:cNvPr>
          <p:cNvSpPr>
            <a:spLocks noGrp="1"/>
          </p:cNvSpPr>
          <p:nvPr>
            <p:ph idx="1"/>
          </p:nvPr>
        </p:nvSpPr>
        <p:spPr/>
        <p:txBody>
          <a:bodyPr/>
          <a:lstStyle/>
          <a:p>
            <a:endParaRPr lang="en-US" dirty="0"/>
          </a:p>
        </p:txBody>
      </p:sp>
      <p:sp>
        <p:nvSpPr>
          <p:cNvPr id="7" name="Rectangle: Rounded Corners 6">
            <a:extLst>
              <a:ext uri="{FF2B5EF4-FFF2-40B4-BE49-F238E27FC236}">
                <a16:creationId xmlns:a16="http://schemas.microsoft.com/office/drawing/2014/main"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 name="Content Placeholder 2">
            <a:extLst>
              <a:ext uri="{FF2B5EF4-FFF2-40B4-BE49-F238E27FC236}">
                <a16:creationId xmlns:a16="http://schemas.microsoft.com/office/drawing/2014/main" id="{F84D9D6C-47C0-47BE-901A-534F4E6434D0}"/>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id="{5D3DF798-37B0-4276-A5C5-0BB66043E190}"/>
              </a:ext>
            </a:extLst>
          </p:cNvPr>
          <p:cNvSpPr/>
          <p:nvPr/>
        </p:nvSpPr>
        <p:spPr>
          <a:xfrm>
            <a:off x="-191386" y="1461200"/>
            <a:ext cx="2583712" cy="2100707"/>
          </a:xfrm>
          <a:prstGeom prst="cloudCallout">
            <a:avLst>
              <a:gd name="adj1" fmla="val 79707"/>
              <a:gd name="adj2" fmla="val 68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Bố</a:t>
            </a:r>
            <a:r>
              <a:rPr lang="en-US" sz="3200" dirty="0"/>
              <a:t> </a:t>
            </a:r>
            <a:r>
              <a:rPr lang="en-US" sz="3200" dirty="0" err="1"/>
              <a:t>mẹ</a:t>
            </a:r>
            <a:r>
              <a:rPr lang="en-US" sz="3200" dirty="0"/>
              <a:t> </a:t>
            </a:r>
            <a:r>
              <a:rPr lang="en-US" sz="3200" dirty="0" err="1"/>
              <a:t>em</a:t>
            </a:r>
            <a:r>
              <a:rPr lang="en-US" sz="3200" dirty="0"/>
              <a:t> </a:t>
            </a:r>
            <a:r>
              <a:rPr lang="en-US" sz="3200" dirty="0" err="1"/>
              <a:t>làm</a:t>
            </a:r>
            <a:r>
              <a:rPr lang="en-US" sz="3200" dirty="0"/>
              <a:t> </a:t>
            </a:r>
            <a:r>
              <a:rPr lang="en-US" sz="3200" dirty="0" err="1"/>
              <a:t>nghề</a:t>
            </a:r>
            <a:r>
              <a:rPr lang="en-US" sz="3200" dirty="0"/>
              <a:t> </a:t>
            </a:r>
            <a:r>
              <a:rPr lang="en-US" sz="3200" dirty="0" err="1"/>
              <a:t>gì</a:t>
            </a:r>
            <a:r>
              <a:rPr lang="en-US" sz="3200" dirty="0"/>
              <a:t>?</a:t>
            </a:r>
          </a:p>
        </p:txBody>
      </p:sp>
      <p:sp>
        <p:nvSpPr>
          <p:cNvPr id="15" name="Thought Bubble: Cloud 14">
            <a:extLst>
              <a:ext uri="{FF2B5EF4-FFF2-40B4-BE49-F238E27FC236}">
                <a16:creationId xmlns:a16="http://schemas.microsoft.com/office/drawing/2014/main" id="{21376638-266D-4F4A-A9C0-3BD7FA8B4AC9}"/>
              </a:ext>
            </a:extLst>
          </p:cNvPr>
          <p:cNvSpPr/>
          <p:nvPr/>
        </p:nvSpPr>
        <p:spPr>
          <a:xfrm>
            <a:off x="9441713" y="1174045"/>
            <a:ext cx="2750288" cy="2981054"/>
          </a:xfrm>
          <a:prstGeom prst="cloudCallout">
            <a:avLst>
              <a:gd name="adj1" fmla="val -80508"/>
              <a:gd name="adj2" fmla="val 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Nghề</a:t>
            </a:r>
            <a:r>
              <a:rPr lang="en-US" sz="3200" dirty="0"/>
              <a:t> </a:t>
            </a:r>
            <a:r>
              <a:rPr lang="en-US" sz="3200" dirty="0" err="1"/>
              <a:t>đó</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id="{881D52B8-A7A4-425A-B4A2-B4EF7A769C86}"/>
              </a:ext>
            </a:extLst>
          </p:cNvPr>
          <p:cNvSpPr/>
          <p:nvPr/>
        </p:nvSpPr>
        <p:spPr>
          <a:xfrm>
            <a:off x="3327990" y="4646428"/>
            <a:ext cx="1637414"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a:t>
            </a:r>
            <a:r>
              <a:rPr lang="en-US" sz="3200" dirty="0"/>
              <a:t> </a:t>
            </a:r>
            <a:r>
              <a:rPr lang="en-US" sz="3200" dirty="0" err="1"/>
              <a:t>dân</a:t>
            </a:r>
            <a:endParaRPr lang="en-US" sz="3200" dirty="0"/>
          </a:p>
        </p:txBody>
      </p:sp>
      <p:sp>
        <p:nvSpPr>
          <p:cNvPr id="12" name="Rectangle 11">
            <a:extLst>
              <a:ext uri="{FF2B5EF4-FFF2-40B4-BE49-F238E27FC236}">
                <a16:creationId xmlns:a16="http://schemas.microsoft.com/office/drawing/2014/main" id="{4F07D3AF-B9AA-4F92-885D-CA364F3EDD29}"/>
              </a:ext>
            </a:extLst>
          </p:cNvPr>
          <p:cNvSpPr/>
          <p:nvPr/>
        </p:nvSpPr>
        <p:spPr>
          <a:xfrm>
            <a:off x="6507126" y="4646428"/>
            <a:ext cx="3084549"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Bộ</a:t>
            </a:r>
            <a:r>
              <a:rPr lang="en-US" sz="3200" dirty="0"/>
              <a:t> </a:t>
            </a:r>
            <a:r>
              <a:rPr lang="en-US" sz="3200" dirty="0" err="1"/>
              <a:t>đội</a:t>
            </a:r>
            <a:r>
              <a:rPr lang="en-US" sz="3200" dirty="0"/>
              <a:t> </a:t>
            </a:r>
            <a:r>
              <a:rPr lang="en-US" sz="3200" dirty="0" err="1"/>
              <a:t>hải</a:t>
            </a:r>
            <a:r>
              <a:rPr lang="en-US" sz="3200" dirty="0"/>
              <a:t> </a:t>
            </a:r>
            <a:r>
              <a:rPr lang="en-US" sz="3200" dirty="0" err="1"/>
              <a:t>quân</a:t>
            </a:r>
            <a:endParaRPr lang="en-US" sz="3200" dirty="0"/>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21EB3-1276-4518-9E82-F594E3C6B4F4}"/>
              </a:ext>
            </a:extLst>
          </p:cNvPr>
          <p:cNvPicPr>
            <a:picLocks noChangeAspect="1"/>
          </p:cNvPicPr>
          <p:nvPr/>
        </p:nvPicPr>
        <p:blipFill>
          <a:blip r:embed="rId2"/>
          <a:stretch>
            <a:fillRect/>
          </a:stretch>
        </p:blipFill>
        <p:spPr>
          <a:xfrm>
            <a:off x="2808325" y="106214"/>
            <a:ext cx="6362700" cy="5667375"/>
          </a:xfrm>
          <a:prstGeom prst="rect">
            <a:avLst/>
          </a:prstGeom>
        </p:spPr>
      </p:pic>
      <p:sp>
        <p:nvSpPr>
          <p:cNvPr id="4" name="Rectangle 3">
            <a:extLst>
              <a:ext uri="{FF2B5EF4-FFF2-40B4-BE49-F238E27FC236}">
                <a16:creationId xmlns:a16="http://schemas.microsoft.com/office/drawing/2014/main" id="{96148D65-259B-4D65-AC0A-ED33EF223192}"/>
              </a:ext>
            </a:extLst>
          </p:cNvPr>
          <p:cNvSpPr/>
          <p:nvPr/>
        </p:nvSpPr>
        <p:spPr>
          <a:xfrm>
            <a:off x="3020975" y="257307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Công</a:t>
            </a:r>
            <a:r>
              <a:rPr lang="en-US" sz="3200" dirty="0"/>
              <a:t> </a:t>
            </a:r>
            <a:r>
              <a:rPr lang="en-US" sz="3200" dirty="0" err="1"/>
              <a:t>nhân</a:t>
            </a:r>
            <a:r>
              <a:rPr lang="en-US" sz="3200" dirty="0"/>
              <a:t> may</a:t>
            </a:r>
          </a:p>
        </p:txBody>
      </p:sp>
      <p:sp>
        <p:nvSpPr>
          <p:cNvPr id="5" name="Rectangle 4">
            <a:extLst>
              <a:ext uri="{FF2B5EF4-FFF2-40B4-BE49-F238E27FC236}">
                <a16:creationId xmlns:a16="http://schemas.microsoft.com/office/drawing/2014/main" id="{31F98266-410D-4C66-903B-04AD6D1F562B}"/>
              </a:ext>
            </a:extLst>
          </p:cNvPr>
          <p:cNvSpPr/>
          <p:nvPr/>
        </p:nvSpPr>
        <p:spPr>
          <a:xfrm>
            <a:off x="6422066" y="2573078"/>
            <a:ext cx="2562446"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Thợ</a:t>
            </a:r>
            <a:r>
              <a:rPr lang="en-US" sz="3200" dirty="0"/>
              <a:t> </a:t>
            </a:r>
            <a:r>
              <a:rPr lang="en-US" sz="3200" dirty="0" err="1"/>
              <a:t>đan</a:t>
            </a:r>
            <a:r>
              <a:rPr lang="en-US" sz="3200" dirty="0"/>
              <a:t> </a:t>
            </a:r>
            <a:r>
              <a:rPr lang="en-US" sz="3200" dirty="0" err="1"/>
              <a:t>nón</a:t>
            </a:r>
            <a:endParaRPr lang="en-US" sz="3200" dirty="0"/>
          </a:p>
        </p:txBody>
      </p:sp>
      <p:sp>
        <p:nvSpPr>
          <p:cNvPr id="6" name="Rectangle 5">
            <a:extLst>
              <a:ext uri="{FF2B5EF4-FFF2-40B4-BE49-F238E27FC236}">
                <a16:creationId xmlns:a16="http://schemas.microsoft.com/office/drawing/2014/main" id="{E7A8632B-7FE6-47D6-8E81-A825D992AFF4}"/>
              </a:ext>
            </a:extLst>
          </p:cNvPr>
          <p:cNvSpPr/>
          <p:nvPr/>
        </p:nvSpPr>
        <p:spPr>
          <a:xfrm>
            <a:off x="3020974" y="560346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Nông</a:t>
            </a:r>
            <a:r>
              <a:rPr lang="en-US" sz="3200" dirty="0"/>
              <a:t> </a:t>
            </a:r>
            <a:r>
              <a:rPr lang="en-US" sz="3200" dirty="0" err="1"/>
              <a:t>dân</a:t>
            </a:r>
            <a:endParaRPr lang="en-US" sz="3200" dirty="0"/>
          </a:p>
        </p:txBody>
      </p:sp>
      <p:sp>
        <p:nvSpPr>
          <p:cNvPr id="7" name="Rectangle 6">
            <a:extLst>
              <a:ext uri="{FF2B5EF4-FFF2-40B4-BE49-F238E27FC236}">
                <a16:creationId xmlns:a16="http://schemas.microsoft.com/office/drawing/2014/main" id="{4B7E56B6-3A8C-4A7B-BA10-4DE317D6F3F9}"/>
              </a:ext>
            </a:extLst>
          </p:cNvPr>
          <p:cNvSpPr/>
          <p:nvPr/>
        </p:nvSpPr>
        <p:spPr>
          <a:xfrm>
            <a:off x="6263241" y="5603467"/>
            <a:ext cx="2880095" cy="871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Người</a:t>
            </a:r>
            <a:r>
              <a:rPr lang="en-US" sz="3200" dirty="0"/>
              <a:t> </a:t>
            </a:r>
            <a:r>
              <a:rPr lang="en-US" sz="3200" dirty="0" err="1"/>
              <a:t>bán</a:t>
            </a:r>
            <a:r>
              <a:rPr lang="en-US" sz="3200" dirty="0"/>
              <a:t> </a:t>
            </a:r>
            <a:r>
              <a:rPr lang="en-US" sz="3200" dirty="0" err="1"/>
              <a:t>hoa</a:t>
            </a:r>
            <a:r>
              <a:rPr lang="en-US" sz="3200" dirty="0"/>
              <a:t> </a:t>
            </a:r>
            <a:r>
              <a:rPr lang="en-US" sz="3200" dirty="0" err="1"/>
              <a:t>quả</a:t>
            </a:r>
            <a:endParaRPr lang="en-US" sz="3200" dirty="0"/>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id="{8CDCE569-14FE-4EF7-ACCB-45D389A447FB}"/>
              </a:ext>
            </a:extLst>
          </p:cNvPr>
          <p:cNvPicPr>
            <a:picLocks noChangeAspect="1"/>
          </p:cNvPicPr>
          <p:nvPr/>
        </p:nvPicPr>
        <p:blipFill>
          <a:blip r:embed="rId6"/>
          <a:stretch>
            <a:fillRect/>
          </a:stretch>
        </p:blipFill>
        <p:spPr>
          <a:xfrm>
            <a:off x="2362200" y="1628776"/>
            <a:ext cx="7504814" cy="3368526"/>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 name="Content Placeholder 2">
            <a:extLst>
              <a:ext uri="{FF2B5EF4-FFF2-40B4-BE49-F238E27FC236}">
                <a16:creationId xmlns:a16="http://schemas.microsoft.com/office/drawing/2014/main" id="{F363ED64-7167-4107-A0EB-7B28614550A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1" y="248356"/>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id="{AE566967-699C-4EF1-BB4E-E1C8333F1FFC}"/>
              </a:ext>
            </a:extLst>
          </p:cNvPr>
          <p:cNvSpPr/>
          <p:nvPr/>
        </p:nvSpPr>
        <p:spPr>
          <a:xfrm>
            <a:off x="873052" y="5880331"/>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2"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3"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pitchFamily="34" charset="0"/>
                <a:cs typeface="Arial" panose="020B0604020202020204" pitchFamily="34" charset="0"/>
              </a:rPr>
              <a:t>Những người làm công việc </a:t>
            </a:r>
            <a:r>
              <a:rPr lang="en-US" sz="3700" dirty="0" err="1">
                <a:solidFill>
                  <a:srgbClr val="FF0000"/>
                </a:solidFill>
                <a:latin typeface="Calibri" panose="020F0502020204030204" pitchFamily="34" charset="0"/>
                <a:cs typeface="Arial" panose="020B0604020202020204" pitchFamily="34" charset="0"/>
              </a:rPr>
              <a:t>trên</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bản thân nhưng mang lại lợi ích tốt đẹp cho cộng đồng và xã hội..</a:t>
            </a: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49FE-6E68-492A-A9FD-4CA6A57531AD}"/>
              </a:ext>
            </a:extLst>
          </p:cNvPr>
          <p:cNvSpPr>
            <a:spLocks noGrp="1"/>
          </p:cNvSpPr>
          <p:nvPr>
            <p:ph type="title"/>
          </p:nvPr>
        </p:nvSpPr>
        <p:spPr/>
        <p:txBody>
          <a:bodyPr/>
          <a:lstStyle/>
          <a:p>
            <a:endParaRPr lang="en-US"/>
          </a:p>
        </p:txBody>
      </p:sp>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195" y="1825624"/>
            <a:ext cx="5411972" cy="5032375"/>
          </a:xfrm>
        </p:spPr>
      </p:pic>
      <p:sp>
        <p:nvSpPr>
          <p:cNvPr id="4" name="Rectangle 3">
            <a:extLst>
              <a:ext uri="{FF2B5EF4-FFF2-40B4-BE49-F238E27FC236}">
                <a16:creationId xmlns:a16="http://schemas.microsoft.com/office/drawing/2014/main" id="{77170933-90BE-4201-B881-F5B60A855B2C}"/>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2CF3BF9B-A343-4A97-82C9-70AAA1AD34B4}"/>
              </a:ext>
            </a:extLst>
          </p:cNvPr>
          <p:cNvSpPr/>
          <p:nvPr/>
        </p:nvSpPr>
        <p:spPr>
          <a:xfrm>
            <a:off x="1" y="2147777"/>
            <a:ext cx="3264194" cy="23072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000" dirty="0" err="1"/>
              <a:t>Khuyên</a:t>
            </a:r>
            <a:r>
              <a:rPr lang="en-US" sz="2000" dirty="0"/>
              <a:t> </a:t>
            </a:r>
            <a:r>
              <a:rPr lang="en-US" sz="2000" dirty="0" err="1"/>
              <a:t>góp</a:t>
            </a:r>
            <a:r>
              <a:rPr lang="en-US" sz="2000" dirty="0"/>
              <a:t> </a:t>
            </a:r>
            <a:r>
              <a:rPr lang="en-US" sz="2000" dirty="0" err="1"/>
              <a:t>quần</a:t>
            </a:r>
            <a:r>
              <a:rPr lang="en-US" sz="2000" dirty="0"/>
              <a:t> </a:t>
            </a:r>
            <a:r>
              <a:rPr lang="en-US" sz="2000" dirty="0" err="1"/>
              <a:t>áo</a:t>
            </a:r>
            <a:r>
              <a:rPr lang="en-US" sz="2000" dirty="0"/>
              <a:t> </a:t>
            </a:r>
            <a:r>
              <a:rPr lang="en-US" sz="2000" dirty="0" err="1"/>
              <a:t>cũ</a:t>
            </a:r>
            <a:endParaRPr lang="en-US" sz="2000" dirty="0"/>
          </a:p>
          <a:p>
            <a:pPr marL="285750" indent="-285750" algn="ctr">
              <a:buFontTx/>
              <a:buChar char="-"/>
            </a:pPr>
            <a:r>
              <a:rPr lang="en-US" sz="2000" dirty="0" err="1"/>
              <a:t>Ủng</a:t>
            </a:r>
            <a:r>
              <a:rPr lang="en-US" sz="2000" dirty="0"/>
              <a:t> </a:t>
            </a:r>
            <a:r>
              <a:rPr lang="en-US" sz="2000" dirty="0" err="1"/>
              <a:t>hộ</a:t>
            </a:r>
            <a:r>
              <a:rPr lang="en-US" sz="2000" dirty="0"/>
              <a:t> </a:t>
            </a:r>
            <a:r>
              <a:rPr lang="en-US" sz="2000" dirty="0" err="1"/>
              <a:t>vùng</a:t>
            </a:r>
            <a:r>
              <a:rPr lang="en-US" sz="2000" dirty="0"/>
              <a:t> </a:t>
            </a:r>
            <a:r>
              <a:rPr lang="en-US" sz="2000" dirty="0" err="1"/>
              <a:t>lũ</a:t>
            </a:r>
            <a:endParaRPr lang="en-US" sz="2000" dirty="0"/>
          </a:p>
          <a:p>
            <a:pPr marL="285750" indent="-285750" algn="ctr">
              <a:buFontTx/>
              <a:buChar char="-"/>
            </a:pPr>
            <a:r>
              <a:rPr lang="en-US" sz="2000" dirty="0" err="1"/>
              <a:t>Dọn</a:t>
            </a:r>
            <a:r>
              <a:rPr lang="en-US" sz="2000" dirty="0"/>
              <a:t> </a:t>
            </a:r>
            <a:r>
              <a:rPr lang="en-US" sz="2000" dirty="0" err="1"/>
              <a:t>dẹp</a:t>
            </a:r>
            <a:r>
              <a:rPr lang="en-US" sz="2000" dirty="0"/>
              <a:t> </a:t>
            </a:r>
            <a:r>
              <a:rPr lang="en-US" sz="2000" dirty="0" err="1"/>
              <a:t>đường</a:t>
            </a:r>
            <a:r>
              <a:rPr lang="en-US" sz="2000" dirty="0"/>
              <a:t> </a:t>
            </a:r>
            <a:r>
              <a:rPr lang="en-US" sz="2000" dirty="0" err="1"/>
              <a:t>phố</a:t>
            </a:r>
            <a:endParaRPr lang="en-US" sz="2000" dirty="0"/>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3105-7DA7-48AF-ABA2-E8A39B5D4373}"/>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23022322-4C96-49A2-A562-B693F6287C25}"/>
              </a:ext>
            </a:extLst>
          </p:cNvPr>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a:extLst>
              <a:ext uri="{FF2B5EF4-FFF2-40B4-BE49-F238E27FC236}">
                <a16:creationId xmlns:a16="http://schemas.microsoft.com/office/drawing/2014/main"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285825"/>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1548588" y="1127402"/>
            <a:ext cx="6610350" cy="4152900"/>
          </a:xfrm>
        </p:spPr>
      </p:pic>
      <p:sp>
        <p:nvSpPr>
          <p:cNvPr id="8" name="Scroll: Vertical 7">
            <a:extLst>
              <a:ext uri="{FF2B5EF4-FFF2-40B4-BE49-F238E27FC236}">
                <a16:creationId xmlns:a16="http://schemas.microsoft.com/office/drawing/2014/main" id="{89844BBE-4CAD-403C-8C89-993B8DEFBBC1}"/>
              </a:ext>
            </a:extLst>
          </p:cNvPr>
          <p:cNvSpPr/>
          <p:nvPr/>
        </p:nvSpPr>
        <p:spPr>
          <a:xfrm>
            <a:off x="8729331" y="722489"/>
            <a:ext cx="3306726"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Kế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r>
              <a:rPr lang="en-US" sz="3200" dirty="0">
                <a:solidFill>
                  <a:schemeClr val="bg1"/>
                </a:solidFill>
                <a:latin typeface="+mj-lt"/>
                <a:ea typeface="Calibri" panose="020F0502020204030204" pitchFamily="34" charset="0"/>
                <a:cs typeface="Times New Roman" panose="02020603050405020304" pitchFamily="18" charset="0"/>
              </a:rPr>
              <a:t>C</a:t>
            </a:r>
            <a:r>
              <a:rPr lang="vi-VN" sz="3200" dirty="0">
                <a:solidFill>
                  <a:schemeClr val="bg1"/>
                </a:solidFill>
                <a:effectLst/>
                <a:latin typeface="+mj-lt"/>
                <a:ea typeface="Calibri" panose="020F0502020204030204" pitchFamily="34" charset="0"/>
                <a:cs typeface="Times New Roman" panose="02020603050405020304" pitchFamily="18" charset="0"/>
              </a:rPr>
              <a:t>ách thực hiện, lí do nhóm muốn thực hiện kế hoạch,... </a:t>
            </a:r>
            <a:endParaRPr lang="en-US" sz="32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7875-D850-4E90-953B-A1A0BA82F3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43FCA7-F3B3-4799-9095-411DAA5538A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2710414" y="857869"/>
            <a:ext cx="6337006" cy="4640925"/>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Times New Roman" panose="02020603050405020304" pitchFamily="18" charset="0"/>
                <a:ea typeface="Calibri" panose="020F050202020403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FCF091-9A0C-48D7-B003-EDF8B5F1976D}"/>
              </a:ext>
            </a:extLst>
          </p:cNvPr>
          <p:cNvSpPr/>
          <p:nvPr/>
        </p:nvSpPr>
        <p:spPr>
          <a:xfrm>
            <a:off x="838200" y="54987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643467" y="2024972"/>
            <a:ext cx="10905066" cy="2808054"/>
          </a:xfrm>
          <a:prstGeom prst="rect">
            <a:avLst/>
          </a:prstGeom>
        </p:spPr>
      </p:pic>
      <p:sp>
        <p:nvSpPr>
          <p:cNvPr id="7" name="TextBox 6">
            <a:extLst>
              <a:ext uri="{FF2B5EF4-FFF2-40B4-BE49-F238E27FC236}">
                <a16:creationId xmlns:a16="http://schemas.microsoft.com/office/drawing/2014/main" id="{56A2C0C4-2B5B-46F4-9EF9-E513026D9553}"/>
              </a:ext>
            </a:extLst>
          </p:cNvPr>
          <p:cNvSpPr txBox="1"/>
          <p:nvPr/>
        </p:nvSpPr>
        <p:spPr>
          <a:xfrm>
            <a:off x="2052734" y="6394876"/>
            <a:ext cx="11327363" cy="369332"/>
          </a:xfrm>
          <a:prstGeom prst="rect">
            <a:avLst/>
          </a:prstGeom>
          <a:noFill/>
        </p:spPr>
        <p:txBody>
          <a:bodyPr wrap="square">
            <a:spAutoFit/>
          </a:bodyPr>
          <a:lstStyle/>
          <a:p>
            <a:r>
              <a:rPr lang="vi-VN" b="1" dirty="0">
                <a:solidFill>
                  <a:schemeClr val="bg1"/>
                </a:solidFill>
              </a:rPr>
              <a:t>Bản quyền thuộc về: FB Hương Thảo https://www.facebook.com/huongthaoGADT/</a:t>
            </a:r>
          </a:p>
        </p:txBody>
      </p:sp>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430814" y="1983468"/>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92551" y="1786235"/>
            <a:ext cx="10930749" cy="1754326"/>
          </a:xfrm>
          <a:prstGeom prst="rect">
            <a:avLst/>
          </a:prstGeom>
          <a:noFill/>
        </p:spPr>
        <p:txBody>
          <a:bodyPr wrap="none" lIns="91440" tIns="45720" rIns="91440" bIns="45720">
            <a:spAutoFit/>
          </a:bodyPr>
          <a:lstStyle/>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sp>
        <p:nvSpPr>
          <p:cNvPr id="2" name="TextBox 1">
            <a:extLst>
              <a:ext uri="{FF2B5EF4-FFF2-40B4-BE49-F238E27FC236}">
                <a16:creationId xmlns:a16="http://schemas.microsoft.com/office/drawing/2014/main"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 name="Content Placeholder 2">
            <a:extLst>
              <a:ext uri="{FF2B5EF4-FFF2-40B4-BE49-F238E27FC236}">
                <a16:creationId xmlns:a16="http://schemas.microsoft.com/office/drawing/2014/main" id="{C1962E7D-31C6-4356-B560-B897F8F647FB}"/>
              </a:ext>
            </a:extLst>
          </p:cNvPr>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623</Words>
  <Application>Microsoft Office PowerPoint</Application>
  <PresentationFormat>Widescreen</PresentationFormat>
  <Paragraphs>100</Paragraphs>
  <Slides>29</Slides>
  <Notes>14</Notes>
  <HiddenSlides>0</HiddenSlides>
  <MMClips>6</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等线</vt:lpstr>
      <vt:lpstr>.VnAvant</vt:lpstr>
      <vt:lpstr>Arial</vt:lpstr>
      <vt:lpstr>Arial-Rounded</vt:lpstr>
      <vt:lpstr>Calibri</vt:lpstr>
      <vt:lpstr>Calibri Light</vt:lpstr>
      <vt:lpstr>Montserrat Medium</vt:lpstr>
      <vt:lpstr>Tahoma</vt:lpstr>
      <vt:lpstr>Times New Roman</vt:lpstr>
      <vt:lpstr>字魂59号-创粗黑</vt: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25</cp:revision>
  <dcterms:created xsi:type="dcterms:W3CDTF">2021-05-28T10:06:52Z</dcterms:created>
  <dcterms:modified xsi:type="dcterms:W3CDTF">2021-08-16T08:38:44Z</dcterms:modified>
</cp:coreProperties>
</file>