
<file path=[Content_Types].xml><?xml version="1.0" encoding="utf-8"?>
<Types xmlns="http://schemas.openxmlformats.org/package/2006/content-types">
  <Default Extension="png" ContentType="image/png"/>
  <Default Extension="mp3" ContentType="audio/unknown"/>
  <Default Extension="jpeg" ContentType="image/jpeg"/>
  <Default Extension="m4a" ContentType="audio/unknown"/>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10" r:id="rId3"/>
    <p:sldMasterId id="2147483724" r:id="rId4"/>
    <p:sldMasterId id="2147483772" r:id="rId5"/>
  </p:sldMasterIdLst>
  <p:notesMasterIdLst>
    <p:notesMasterId r:id="rId24"/>
  </p:notesMasterIdLst>
  <p:sldIdLst>
    <p:sldId id="257" r:id="rId6"/>
    <p:sldId id="474" r:id="rId7"/>
    <p:sldId id="509" r:id="rId8"/>
    <p:sldId id="320" r:id="rId9"/>
    <p:sldId id="467" r:id="rId10"/>
    <p:sldId id="511" r:id="rId11"/>
    <p:sldId id="512" r:id="rId12"/>
    <p:sldId id="535" r:id="rId13"/>
    <p:sldId id="499" r:id="rId14"/>
    <p:sldId id="510" r:id="rId15"/>
    <p:sldId id="513" r:id="rId16"/>
    <p:sldId id="530" r:id="rId17"/>
    <p:sldId id="340" r:id="rId18"/>
    <p:sldId id="532" r:id="rId19"/>
    <p:sldId id="533" r:id="rId20"/>
    <p:sldId id="480" r:id="rId21"/>
    <p:sldId id="505" r:id="rId22"/>
    <p:sldId id="476" r:id="rId23"/>
  </p:sldIdLst>
  <p:sldSz cx="12192000" cy="6858000"/>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4660"/>
  </p:normalViewPr>
  <p:slideViewPr>
    <p:cSldViewPr snapToGrid="0">
      <p:cViewPr varScale="1">
        <p:scale>
          <a:sx n="69" d="100"/>
          <a:sy n="69" d="100"/>
        </p:scale>
        <p:origin x="-780"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C43B0E-F8D4-44C0-AC1A-EB294E934F5E}" type="datetimeFigureOut">
              <a:rPr lang="en-US" smtClean="0"/>
              <a:t>9/20/2024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44ECD0-D379-44A2-9EDB-F6028B8A4804}" type="slidenum">
              <a:rPr lang="en-US" smtClean="0"/>
              <a:t>‹#›</a:t>
            </a:fld>
            <a:endParaRPr lang="en-US"/>
          </a:p>
        </p:txBody>
      </p:sp>
    </p:spTree>
    <p:extLst>
      <p:ext uri="{BB962C8B-B14F-4D97-AF65-F5344CB8AC3E}">
        <p14:creationId xmlns:p14="http://schemas.microsoft.com/office/powerpoint/2010/main" val="4016429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B44ECD0-D379-44A2-9EDB-F6028B8A4804}" type="slidenum">
              <a:rPr lang="en-US" smtClean="0"/>
              <a:t>1</a:t>
            </a:fld>
            <a:endParaRPr lang="en-US"/>
          </a:p>
        </p:txBody>
      </p:sp>
    </p:spTree>
    <p:extLst>
      <p:ext uri="{BB962C8B-B14F-4D97-AF65-F5344CB8AC3E}">
        <p14:creationId xmlns:p14="http://schemas.microsoft.com/office/powerpoint/2010/main" val="41698725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56B7D7-24F9-4490-B2DA-DD66701C2C2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0349230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256B7D7-24F9-4490-B2DA-DD66701C2C20}" type="slidenum">
              <a:rPr lang="zh-CN" altLang="en-US" smtClean="0">
                <a:solidFill>
                  <a:prstClr val="black"/>
                </a:solidFill>
              </a:rPr>
              <a:pPr>
                <a:defRPr/>
              </a:pPr>
              <a:t>14</a:t>
            </a:fld>
            <a:endParaRPr lang="zh-CN" altLang="en-US">
              <a:solidFill>
                <a:prstClr val="black"/>
              </a:solidFill>
            </a:endParaRPr>
          </a:p>
        </p:txBody>
      </p:sp>
    </p:spTree>
    <p:extLst>
      <p:ext uri="{BB962C8B-B14F-4D97-AF65-F5344CB8AC3E}">
        <p14:creationId xmlns:p14="http://schemas.microsoft.com/office/powerpoint/2010/main" val="20349230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5C02AEFD-FEDB-4542-BE9E-D4DED9AFC90C}" type="slidenum">
              <a:rPr lang="en-US" smtClean="0">
                <a:solidFill>
                  <a:prstClr val="black"/>
                </a:solidFill>
              </a:rPr>
              <a:pPr>
                <a:defRPr/>
              </a:pPr>
              <a:t>15</a:t>
            </a:fld>
            <a:endParaRPr lang="en-US">
              <a:solidFill>
                <a:prstClr val="black"/>
              </a:solidFill>
            </a:endParaRPr>
          </a:p>
        </p:txBody>
      </p:sp>
    </p:spTree>
    <p:extLst>
      <p:ext uri="{BB962C8B-B14F-4D97-AF65-F5344CB8AC3E}">
        <p14:creationId xmlns:p14="http://schemas.microsoft.com/office/powerpoint/2010/main" val="24239292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27478308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0582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F164E-D685-493E-AF07-0CE742DE1FD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3410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3333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90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6758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56B7D7-24F9-4490-B2DA-DD66701C2C2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034923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39292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56B7D7-24F9-4490-B2DA-DD66701C2C2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034923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B35C661-2F9E-4D47-AA12-CA27E6F2246B}" type="datetimeFigureOut">
              <a:rPr lang="en-US" smtClean="0"/>
              <a:t>9/20/2024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FEAEA-29A9-4D5C-8B29-01AA654CAA98}" type="slidenum">
              <a:rPr lang="en-US" smtClean="0"/>
              <a:t>‹#›</a:t>
            </a:fld>
            <a:endParaRPr lang="en-US"/>
          </a:p>
        </p:txBody>
      </p:sp>
    </p:spTree>
    <p:extLst>
      <p:ext uri="{BB962C8B-B14F-4D97-AF65-F5344CB8AC3E}">
        <p14:creationId xmlns:p14="http://schemas.microsoft.com/office/powerpoint/2010/main" val="642033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35C661-2F9E-4D47-AA12-CA27E6F2246B}" type="datetimeFigureOut">
              <a:rPr lang="en-US" smtClean="0"/>
              <a:t>9/20/2024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FEAEA-29A9-4D5C-8B29-01AA654CAA98}" type="slidenum">
              <a:rPr lang="en-US" smtClean="0"/>
              <a:t>‹#›</a:t>
            </a:fld>
            <a:endParaRPr lang="en-US"/>
          </a:p>
        </p:txBody>
      </p:sp>
    </p:spTree>
    <p:extLst>
      <p:ext uri="{BB962C8B-B14F-4D97-AF65-F5344CB8AC3E}">
        <p14:creationId xmlns:p14="http://schemas.microsoft.com/office/powerpoint/2010/main" val="2528562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35C661-2F9E-4D47-AA12-CA27E6F2246B}" type="datetimeFigureOut">
              <a:rPr lang="en-US" smtClean="0"/>
              <a:t>9/20/2024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FEAEA-29A9-4D5C-8B29-01AA654CAA98}" type="slidenum">
              <a:rPr lang="en-US" smtClean="0"/>
              <a:t>‹#›</a:t>
            </a:fld>
            <a:endParaRPr lang="en-US"/>
          </a:p>
        </p:txBody>
      </p:sp>
    </p:spTree>
    <p:extLst>
      <p:ext uri="{BB962C8B-B14F-4D97-AF65-F5344CB8AC3E}">
        <p14:creationId xmlns:p14="http://schemas.microsoft.com/office/powerpoint/2010/main" val="4068220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D3AAF25F-FDDF-448D-AE76-D2BBFC0E1488}" type="datetimeFigureOut">
              <a:rPr lang="en-US"/>
              <a:t>9/20/2024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2F187962-8AD1-4E19-A8B4-D773E1639DC2}" type="slidenum">
              <a:rPr lang="en-US"/>
              <a:t>‹#›</a:t>
            </a:fld>
            <a:endParaRPr lang="en-US"/>
          </a:p>
        </p:txBody>
      </p:sp>
    </p:spTree>
    <p:extLst>
      <p:ext uri="{BB962C8B-B14F-4D97-AF65-F5344CB8AC3E}">
        <p14:creationId xmlns:p14="http://schemas.microsoft.com/office/powerpoint/2010/main" val="5420954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5C9321AA-DE9C-4E15-940D-7531A030D4ED}" type="datetimeFigureOut">
              <a:rPr lang="en-US"/>
              <a:t>9/20/2024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4473F8A7-99E8-4EE9-9B0B-7F6BBA1D34A9}" type="slidenum">
              <a:rPr lang="en-US"/>
              <a:t>‹#›</a:t>
            </a:fld>
            <a:endParaRPr lang="en-US"/>
          </a:p>
        </p:txBody>
      </p:sp>
    </p:spTree>
    <p:extLst>
      <p:ext uri="{BB962C8B-B14F-4D97-AF65-F5344CB8AC3E}">
        <p14:creationId xmlns:p14="http://schemas.microsoft.com/office/powerpoint/2010/main" val="15474650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42729AFE-5EEB-4363-BD02-D0673BD4D563}" type="datetimeFigureOut">
              <a:rPr lang="en-US"/>
              <a:t>9/20/2024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827ADC10-AFE8-42B0-AD86-2C4587FAE765}" type="slidenum">
              <a:rPr lang="en-US"/>
              <a:t>‹#›</a:t>
            </a:fld>
            <a:endParaRPr lang="en-US"/>
          </a:p>
        </p:txBody>
      </p:sp>
    </p:spTree>
    <p:extLst>
      <p:ext uri="{BB962C8B-B14F-4D97-AF65-F5344CB8AC3E}">
        <p14:creationId xmlns:p14="http://schemas.microsoft.com/office/powerpoint/2010/main" val="10558914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FD430922-7AA9-4846-A945-C8D39A73CB21}" type="datetimeFigureOut">
              <a:rPr lang="en-US"/>
              <a:t>9/20/2024</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ADE03704-0450-4FF2-BD29-D772375A23BB}" type="slidenum">
              <a:rPr lang="en-US"/>
              <a:t>‹#›</a:t>
            </a:fld>
            <a:endParaRPr lang="en-US"/>
          </a:p>
        </p:txBody>
      </p:sp>
    </p:spTree>
    <p:extLst>
      <p:ext uri="{BB962C8B-B14F-4D97-AF65-F5344CB8AC3E}">
        <p14:creationId xmlns:p14="http://schemas.microsoft.com/office/powerpoint/2010/main" val="33350197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9A44BD83-7B22-4386-AC2B-F398D2E32AB8}" type="datetimeFigureOut">
              <a:rPr lang="en-US"/>
              <a:t>9/20/2024</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8A689E8B-02AB-4578-9CB9-6BC0E678D6C5}" type="slidenum">
              <a:rPr lang="en-US"/>
              <a:t>‹#›</a:t>
            </a:fld>
            <a:endParaRPr lang="en-US"/>
          </a:p>
        </p:txBody>
      </p:sp>
    </p:spTree>
    <p:extLst>
      <p:ext uri="{BB962C8B-B14F-4D97-AF65-F5344CB8AC3E}">
        <p14:creationId xmlns:p14="http://schemas.microsoft.com/office/powerpoint/2010/main" val="23844524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F2B72838-3208-4AE6-82D2-10243E96EE1E}" type="datetimeFigureOut">
              <a:rPr lang="en-US"/>
              <a:t>9/20/2024</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FE71604F-67F2-4FE1-870E-5132F4BD6FB4}" type="slidenum">
              <a:rPr lang="en-US"/>
              <a:t>‹#›</a:t>
            </a:fld>
            <a:endParaRPr lang="en-US"/>
          </a:p>
        </p:txBody>
      </p:sp>
    </p:spTree>
    <p:extLst>
      <p:ext uri="{BB962C8B-B14F-4D97-AF65-F5344CB8AC3E}">
        <p14:creationId xmlns:p14="http://schemas.microsoft.com/office/powerpoint/2010/main" val="34184297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9397546E-8559-4300-A48C-D651E2387DB8}" type="datetimeFigureOut">
              <a:rPr lang="en-US"/>
              <a:t>9/20/2024</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9E3FDE56-F3A4-4480-B253-1539ACC20F68}" type="slidenum">
              <a:rPr lang="en-US"/>
              <a:t>‹#›</a:t>
            </a:fld>
            <a:endParaRPr lang="en-US"/>
          </a:p>
        </p:txBody>
      </p:sp>
    </p:spTree>
    <p:extLst>
      <p:ext uri="{BB962C8B-B14F-4D97-AF65-F5344CB8AC3E}">
        <p14:creationId xmlns:p14="http://schemas.microsoft.com/office/powerpoint/2010/main" val="401886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AE9B6E3F-C637-4D7B-9CD1-3F53617C6172}" type="datetimeFigureOut">
              <a:rPr lang="en-US"/>
              <a:t>9/20/2024</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ABB98694-853F-45FC-B9E6-385F628C041C}" type="slidenum">
              <a:rPr lang="en-US"/>
              <a:t>‹#›</a:t>
            </a:fld>
            <a:endParaRPr lang="en-US"/>
          </a:p>
        </p:txBody>
      </p:sp>
    </p:spTree>
    <p:extLst>
      <p:ext uri="{BB962C8B-B14F-4D97-AF65-F5344CB8AC3E}">
        <p14:creationId xmlns:p14="http://schemas.microsoft.com/office/powerpoint/2010/main" val="705285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35C661-2F9E-4D47-AA12-CA27E6F2246B}" type="datetimeFigureOut">
              <a:rPr lang="en-US" smtClean="0"/>
              <a:t>9/20/2024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FEAEA-29A9-4D5C-8B29-01AA654CAA98}" type="slidenum">
              <a:rPr lang="en-US" smtClean="0"/>
              <a:t>‹#›</a:t>
            </a:fld>
            <a:endParaRPr lang="en-US"/>
          </a:p>
        </p:txBody>
      </p:sp>
    </p:spTree>
    <p:extLst>
      <p:ext uri="{BB962C8B-B14F-4D97-AF65-F5344CB8AC3E}">
        <p14:creationId xmlns:p14="http://schemas.microsoft.com/office/powerpoint/2010/main" val="18738582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E4DBAE16-742C-4AC9-91A8-43C8CFB3A5A6}" type="datetimeFigureOut">
              <a:rPr lang="en-US"/>
              <a:t>9/20/2024</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E0DC9828-6FC8-4614-83C5-A0B387A4C4DD}" type="slidenum">
              <a:rPr lang="en-US"/>
              <a:t>‹#›</a:t>
            </a:fld>
            <a:endParaRPr lang="en-US"/>
          </a:p>
        </p:txBody>
      </p:sp>
    </p:spTree>
    <p:extLst>
      <p:ext uri="{BB962C8B-B14F-4D97-AF65-F5344CB8AC3E}">
        <p14:creationId xmlns:p14="http://schemas.microsoft.com/office/powerpoint/2010/main" val="16274175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213BA546-C357-4DE8-B987-06FEDD96B10D}" type="datetimeFigureOut">
              <a:rPr lang="en-US"/>
              <a:t>9/20/2024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054F9A60-AD80-4229-A353-82C2ADB4342B}" type="slidenum">
              <a:rPr lang="en-US"/>
              <a:t>‹#›</a:t>
            </a:fld>
            <a:endParaRPr lang="en-US"/>
          </a:p>
        </p:txBody>
      </p:sp>
    </p:spTree>
    <p:extLst>
      <p:ext uri="{BB962C8B-B14F-4D97-AF65-F5344CB8AC3E}">
        <p14:creationId xmlns:p14="http://schemas.microsoft.com/office/powerpoint/2010/main" val="23426881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DF443953-2C90-4D3D-BA7F-86E2CDD36421}" type="datetimeFigureOut">
              <a:rPr lang="en-US"/>
              <a:t>9/20/2024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89CF831C-4791-4C02-9D65-40506FD40197}" type="slidenum">
              <a:rPr lang="en-US"/>
              <a:t>‹#›</a:t>
            </a:fld>
            <a:endParaRPr lang="en-US"/>
          </a:p>
        </p:txBody>
      </p:sp>
    </p:spTree>
    <p:extLst>
      <p:ext uri="{BB962C8B-B14F-4D97-AF65-F5344CB8AC3E}">
        <p14:creationId xmlns:p14="http://schemas.microsoft.com/office/powerpoint/2010/main" val="28014361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61"/>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4" name="Rectangle 5"/>
          <p:cNvSpPr>
            <a:spLocks noGrp="1" noChangeArrowheads="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532A6E56-6B60-4BEC-B553-B608D71DE206}" type="slidenum">
              <a:rPr lang="en-US"/>
              <a:t>‹#›</a:t>
            </a:fld>
            <a:endParaRPr lang="en-US"/>
          </a:p>
        </p:txBody>
      </p:sp>
    </p:spTree>
    <p:extLst>
      <p:ext uri="{BB962C8B-B14F-4D97-AF65-F5344CB8AC3E}">
        <p14:creationId xmlns:p14="http://schemas.microsoft.com/office/powerpoint/2010/main" val="5463586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a:fillRect/>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 y="4610950"/>
            <a:ext cx="12192015" cy="2247075"/>
          </a:xfrm>
          <a:prstGeom prst="rect">
            <a:avLst/>
          </a:prstGeom>
        </p:spPr>
      </p:pic>
    </p:spTree>
    <p:extLst>
      <p:ext uri="{BB962C8B-B14F-4D97-AF65-F5344CB8AC3E}">
        <p14:creationId xmlns:p14="http://schemas.microsoft.com/office/powerpoint/2010/main" val="1105033958"/>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83328-5D9C-4CDA-A4B0-8F0932BA2C1A}" type="datetimeFigureOut">
              <a:rPr lang="en-US" smtClean="0"/>
              <a:t>9/20/2024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2205530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9/20/2024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3753102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9/20/2024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8067863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83328-5D9C-4CDA-A4B0-8F0932BA2C1A}" type="datetimeFigureOut">
              <a:rPr lang="en-US" smtClean="0"/>
              <a:t>9/20/2024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7277653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83328-5D9C-4CDA-A4B0-8F0932BA2C1A}" type="datetimeFigureOut">
              <a:rPr lang="en-US" smtClean="0"/>
              <a:t>9/20/2024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93810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B35C661-2F9E-4D47-AA12-CA27E6F2246B}" type="datetimeFigureOut">
              <a:rPr lang="en-US" smtClean="0"/>
              <a:t>9/20/2024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FEAEA-29A9-4D5C-8B29-01AA654CAA98}" type="slidenum">
              <a:rPr lang="en-US" smtClean="0"/>
              <a:t>‹#›</a:t>
            </a:fld>
            <a:endParaRPr lang="en-US"/>
          </a:p>
        </p:txBody>
      </p:sp>
    </p:spTree>
    <p:extLst>
      <p:ext uri="{BB962C8B-B14F-4D97-AF65-F5344CB8AC3E}">
        <p14:creationId xmlns:p14="http://schemas.microsoft.com/office/powerpoint/2010/main" val="884485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83328-5D9C-4CDA-A4B0-8F0932BA2C1A}" type="datetimeFigureOut">
              <a:rPr lang="en-US" smtClean="0"/>
              <a:t>9/20/2024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285979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t>9/20/2024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9654393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9/20/2024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0159347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9/20/2024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268120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9/20/2024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7317934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9/20/2024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6605401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44398"/>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extLst>
      <p:ext uri="{BB962C8B-B14F-4D97-AF65-F5344CB8AC3E}">
        <p14:creationId xmlns:p14="http://schemas.microsoft.com/office/powerpoint/2010/main" val="952418728"/>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2601E7-762F-45E6-8B58-31C17C69E2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149BE333-95ED-4584-BC4E-845D7BD7B3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78D76984-4F2E-44DB-AE65-F110C01BAF86}"/>
              </a:ext>
            </a:extLst>
          </p:cNvPr>
          <p:cNvSpPr>
            <a:spLocks noGrp="1"/>
          </p:cNvSpPr>
          <p:nvPr>
            <p:ph type="dt" sz="half" idx="10"/>
          </p:nvPr>
        </p:nvSpPr>
        <p:spPr/>
        <p:txBody>
          <a:bodyPr/>
          <a:lstStyle/>
          <a:p>
            <a:fld id="{A3C39D9B-1707-4BC2-A8DF-A9A95A2D1DDF}" type="datetimeFigureOut">
              <a:rPr lang="en-US" smtClean="0"/>
              <a:t>9/20/2024</a:t>
            </a:fld>
            <a:endParaRPr lang="en-US"/>
          </a:p>
        </p:txBody>
      </p:sp>
      <p:sp>
        <p:nvSpPr>
          <p:cNvPr id="5" name="Footer Placeholder 4">
            <a:extLst>
              <a:ext uri="{FF2B5EF4-FFF2-40B4-BE49-F238E27FC236}">
                <a16:creationId xmlns:a16="http://schemas.microsoft.com/office/drawing/2014/main" xmlns="" id="{635ECD58-8C0A-4698-A2C3-9B7434310D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E3C4471-88EB-4AE1-83CB-2445AE3610B0}"/>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42274731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BCA0E9-8E23-4710-9DEB-7FDAE50520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EB376D2-40AB-4A52-A414-AFBE56D57E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1723594-4931-4D2A-B2A7-5BFACEF4AEB9}"/>
              </a:ext>
            </a:extLst>
          </p:cNvPr>
          <p:cNvSpPr>
            <a:spLocks noGrp="1"/>
          </p:cNvSpPr>
          <p:nvPr>
            <p:ph type="dt" sz="half" idx="10"/>
          </p:nvPr>
        </p:nvSpPr>
        <p:spPr/>
        <p:txBody>
          <a:bodyPr/>
          <a:lstStyle/>
          <a:p>
            <a:fld id="{A3C39D9B-1707-4BC2-A8DF-A9A95A2D1DDF}" type="datetimeFigureOut">
              <a:rPr lang="en-US" smtClean="0"/>
              <a:t>9/20/2024</a:t>
            </a:fld>
            <a:endParaRPr lang="en-US"/>
          </a:p>
        </p:txBody>
      </p:sp>
      <p:sp>
        <p:nvSpPr>
          <p:cNvPr id="5" name="Footer Placeholder 4">
            <a:extLst>
              <a:ext uri="{FF2B5EF4-FFF2-40B4-BE49-F238E27FC236}">
                <a16:creationId xmlns:a16="http://schemas.microsoft.com/office/drawing/2014/main" xmlns="" id="{8E4C7B33-973D-43C2-8D47-93B89D6679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30A7D1E-0FD0-4AD5-87FB-DFF9DCE9D968}"/>
              </a:ext>
            </a:extLst>
          </p:cNvPr>
          <p:cNvSpPr>
            <a:spLocks noGrp="1"/>
          </p:cNvSpPr>
          <p:nvPr>
            <p:ph type="sldNum" sz="quarter" idx="12"/>
          </p:nvPr>
        </p:nvSpPr>
        <p:spPr/>
        <p:txBody>
          <a:bodyPr/>
          <a:lstStyle/>
          <a:p>
            <a:fld id="{7E4F7387-1A44-43D0-A42C-0F5D255AB470}" type="slidenum">
              <a:rPr lang="en-US" smtClean="0"/>
              <a:t>‹#›</a:t>
            </a:fld>
            <a:endParaRPr lang="en-US"/>
          </a:p>
        </p:txBody>
      </p:sp>
      <p:sp>
        <p:nvSpPr>
          <p:cNvPr id="9" name="Picture Placeholder 8">
            <a:extLst>
              <a:ext uri="{FF2B5EF4-FFF2-40B4-BE49-F238E27FC236}">
                <a16:creationId xmlns:a16="http://schemas.microsoft.com/office/drawing/2014/main" xmlns="" id="{14E6C9DA-08E5-4F48-93D8-C24723FDA35F}"/>
              </a:ext>
            </a:extLst>
          </p:cNvPr>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1155901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35C661-2F9E-4D47-AA12-CA27E6F2246B}" type="datetimeFigureOut">
              <a:rPr lang="en-US" smtClean="0"/>
              <a:t>9/20/2024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9FEAEA-29A9-4D5C-8B29-01AA654CAA98}" type="slidenum">
              <a:rPr lang="en-US" smtClean="0"/>
              <a:t>‹#›</a:t>
            </a:fld>
            <a:endParaRPr lang="en-US"/>
          </a:p>
        </p:txBody>
      </p:sp>
    </p:spTree>
    <p:extLst>
      <p:ext uri="{BB962C8B-B14F-4D97-AF65-F5344CB8AC3E}">
        <p14:creationId xmlns:p14="http://schemas.microsoft.com/office/powerpoint/2010/main" val="24894595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A53666-AB8D-49A5-8623-E372005AAB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8265B795-206B-4786-B209-AAD665CF78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16016FDD-CC86-45E4-9B29-0D54A74E063C}"/>
              </a:ext>
            </a:extLst>
          </p:cNvPr>
          <p:cNvSpPr>
            <a:spLocks noGrp="1"/>
          </p:cNvSpPr>
          <p:nvPr>
            <p:ph type="dt" sz="half" idx="10"/>
          </p:nvPr>
        </p:nvSpPr>
        <p:spPr/>
        <p:txBody>
          <a:bodyPr/>
          <a:lstStyle/>
          <a:p>
            <a:fld id="{A3C39D9B-1707-4BC2-A8DF-A9A95A2D1DDF}" type="datetimeFigureOut">
              <a:rPr lang="en-US" smtClean="0"/>
              <a:t>9/20/2024</a:t>
            </a:fld>
            <a:endParaRPr lang="en-US"/>
          </a:p>
        </p:txBody>
      </p:sp>
      <p:sp>
        <p:nvSpPr>
          <p:cNvPr id="5" name="Footer Placeholder 4">
            <a:extLst>
              <a:ext uri="{FF2B5EF4-FFF2-40B4-BE49-F238E27FC236}">
                <a16:creationId xmlns:a16="http://schemas.microsoft.com/office/drawing/2014/main" xmlns="" id="{6C818E68-D1E7-433A-BD53-95FAF3DC9F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CDC16C1-F733-4DF0-9794-AE7344AF9023}"/>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6580517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30D857-E7B4-4472-8EB8-1A338559E8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BB204CD-14D4-404D-B5EE-67F762521EE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8E3DE0AD-84BA-4E40-9DF6-E43E055586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A5710AFC-A5C4-45D4-86BF-E28313E441CA}"/>
              </a:ext>
            </a:extLst>
          </p:cNvPr>
          <p:cNvSpPr>
            <a:spLocks noGrp="1"/>
          </p:cNvSpPr>
          <p:nvPr>
            <p:ph type="dt" sz="half" idx="10"/>
          </p:nvPr>
        </p:nvSpPr>
        <p:spPr/>
        <p:txBody>
          <a:bodyPr/>
          <a:lstStyle/>
          <a:p>
            <a:fld id="{A3C39D9B-1707-4BC2-A8DF-A9A95A2D1DDF}" type="datetimeFigureOut">
              <a:rPr lang="en-US" smtClean="0"/>
              <a:t>9/20/2024</a:t>
            </a:fld>
            <a:endParaRPr lang="en-US"/>
          </a:p>
        </p:txBody>
      </p:sp>
      <p:sp>
        <p:nvSpPr>
          <p:cNvPr id="6" name="Footer Placeholder 5">
            <a:extLst>
              <a:ext uri="{FF2B5EF4-FFF2-40B4-BE49-F238E27FC236}">
                <a16:creationId xmlns:a16="http://schemas.microsoft.com/office/drawing/2014/main" xmlns="" id="{F46FE43C-83A3-4982-B7F0-BEFCFB97EE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49E3498-E10D-40E5-88DA-12FD445195EC}"/>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790612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96F7F7-EE74-4611-8000-87923408BE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3E413169-A3F3-47BD-B2FA-042033A34F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4A56B193-79C7-4722-8DA3-ACE1A8B305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B653DE29-EE93-4191-9F42-74DE4CB1E2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CB82D6FA-891F-4D4A-8920-920C62519F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66CE7172-008F-4F5E-AFD2-7FE711B6B250}"/>
              </a:ext>
            </a:extLst>
          </p:cNvPr>
          <p:cNvSpPr>
            <a:spLocks noGrp="1"/>
          </p:cNvSpPr>
          <p:nvPr>
            <p:ph type="dt" sz="half" idx="10"/>
          </p:nvPr>
        </p:nvSpPr>
        <p:spPr/>
        <p:txBody>
          <a:bodyPr/>
          <a:lstStyle/>
          <a:p>
            <a:fld id="{A3C39D9B-1707-4BC2-A8DF-A9A95A2D1DDF}" type="datetimeFigureOut">
              <a:rPr lang="en-US" smtClean="0"/>
              <a:t>9/20/2024</a:t>
            </a:fld>
            <a:endParaRPr lang="en-US"/>
          </a:p>
        </p:txBody>
      </p:sp>
      <p:sp>
        <p:nvSpPr>
          <p:cNvPr id="8" name="Footer Placeholder 7">
            <a:extLst>
              <a:ext uri="{FF2B5EF4-FFF2-40B4-BE49-F238E27FC236}">
                <a16:creationId xmlns:a16="http://schemas.microsoft.com/office/drawing/2014/main" xmlns="" id="{7DC3DDF5-F367-4D8C-ABC6-11F8E27F6FC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BC7016BB-3963-4829-B5A4-24CA452E76F6}"/>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4070283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1E494F-35B5-4B4E-8ECE-658E0E753F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6E3A139D-4D14-443C-AA0D-F8D0D2795980}"/>
              </a:ext>
            </a:extLst>
          </p:cNvPr>
          <p:cNvSpPr>
            <a:spLocks noGrp="1"/>
          </p:cNvSpPr>
          <p:nvPr>
            <p:ph type="dt" sz="half" idx="10"/>
          </p:nvPr>
        </p:nvSpPr>
        <p:spPr/>
        <p:txBody>
          <a:bodyPr/>
          <a:lstStyle/>
          <a:p>
            <a:fld id="{A3C39D9B-1707-4BC2-A8DF-A9A95A2D1DDF}" type="datetimeFigureOut">
              <a:rPr lang="en-US" smtClean="0"/>
              <a:t>9/20/2024</a:t>
            </a:fld>
            <a:endParaRPr lang="en-US"/>
          </a:p>
        </p:txBody>
      </p:sp>
      <p:sp>
        <p:nvSpPr>
          <p:cNvPr id="4" name="Footer Placeholder 3">
            <a:extLst>
              <a:ext uri="{FF2B5EF4-FFF2-40B4-BE49-F238E27FC236}">
                <a16:creationId xmlns:a16="http://schemas.microsoft.com/office/drawing/2014/main" xmlns="" id="{3A227643-10D7-45C3-9C5F-C6409584450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AFE4AE86-F748-4551-8C02-0168DE1C4E64}"/>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3250820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698576D-6B04-47E5-AF1E-70795EB29936}"/>
              </a:ext>
            </a:extLst>
          </p:cNvPr>
          <p:cNvSpPr>
            <a:spLocks noGrp="1"/>
          </p:cNvSpPr>
          <p:nvPr>
            <p:ph type="dt" sz="half" idx="10"/>
          </p:nvPr>
        </p:nvSpPr>
        <p:spPr/>
        <p:txBody>
          <a:bodyPr/>
          <a:lstStyle/>
          <a:p>
            <a:fld id="{A3C39D9B-1707-4BC2-A8DF-A9A95A2D1DDF}" type="datetimeFigureOut">
              <a:rPr lang="en-US" smtClean="0"/>
              <a:t>9/20/2024</a:t>
            </a:fld>
            <a:endParaRPr lang="en-US"/>
          </a:p>
        </p:txBody>
      </p:sp>
      <p:sp>
        <p:nvSpPr>
          <p:cNvPr id="3" name="Footer Placeholder 2">
            <a:extLst>
              <a:ext uri="{FF2B5EF4-FFF2-40B4-BE49-F238E27FC236}">
                <a16:creationId xmlns:a16="http://schemas.microsoft.com/office/drawing/2014/main" xmlns="" id="{5BF3A05B-B1CB-40A9-BFF6-2266632AB3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D7AA6B00-C1AB-4787-826F-66357063BDD9}"/>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4719453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08D28C-8C36-4D1B-9C3F-54F266A7B7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2C8EAA3D-DAB0-4027-AC69-450FE1663D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7D77C1E3-CE04-4CA8-931B-452AC56769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00FB981-7A00-4033-B381-BF7280907471}"/>
              </a:ext>
            </a:extLst>
          </p:cNvPr>
          <p:cNvSpPr>
            <a:spLocks noGrp="1"/>
          </p:cNvSpPr>
          <p:nvPr>
            <p:ph type="dt" sz="half" idx="10"/>
          </p:nvPr>
        </p:nvSpPr>
        <p:spPr/>
        <p:txBody>
          <a:bodyPr/>
          <a:lstStyle/>
          <a:p>
            <a:fld id="{A3C39D9B-1707-4BC2-A8DF-A9A95A2D1DDF}" type="datetimeFigureOut">
              <a:rPr lang="en-US" smtClean="0"/>
              <a:t>9/20/2024</a:t>
            </a:fld>
            <a:endParaRPr lang="en-US"/>
          </a:p>
        </p:txBody>
      </p:sp>
      <p:sp>
        <p:nvSpPr>
          <p:cNvPr id="6" name="Footer Placeholder 5">
            <a:extLst>
              <a:ext uri="{FF2B5EF4-FFF2-40B4-BE49-F238E27FC236}">
                <a16:creationId xmlns:a16="http://schemas.microsoft.com/office/drawing/2014/main" xmlns="" id="{ABDB7B4F-57FC-4DBE-AF42-7D381AB31C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7C19A5C-EBEE-4ADC-8319-A3FEC5EF83CE}"/>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28444218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D690DB-D7C0-4368-A5F3-46CAD931DF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C11F45DA-0571-4FB6-938E-E6354720ED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1C99ADF1-FBDA-4A10-9C83-3E90A5197B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DF54321-FD72-4D7E-B5B4-611EF0E6C0AD}"/>
              </a:ext>
            </a:extLst>
          </p:cNvPr>
          <p:cNvSpPr>
            <a:spLocks noGrp="1"/>
          </p:cNvSpPr>
          <p:nvPr>
            <p:ph type="dt" sz="half" idx="10"/>
          </p:nvPr>
        </p:nvSpPr>
        <p:spPr/>
        <p:txBody>
          <a:bodyPr/>
          <a:lstStyle/>
          <a:p>
            <a:fld id="{A3C39D9B-1707-4BC2-A8DF-A9A95A2D1DDF}" type="datetimeFigureOut">
              <a:rPr lang="en-US" smtClean="0"/>
              <a:t>9/20/2024</a:t>
            </a:fld>
            <a:endParaRPr lang="en-US"/>
          </a:p>
        </p:txBody>
      </p:sp>
      <p:sp>
        <p:nvSpPr>
          <p:cNvPr id="6" name="Footer Placeholder 5">
            <a:extLst>
              <a:ext uri="{FF2B5EF4-FFF2-40B4-BE49-F238E27FC236}">
                <a16:creationId xmlns:a16="http://schemas.microsoft.com/office/drawing/2014/main" xmlns="" id="{A8832354-40ED-47AC-B8A8-654D12B785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DC8955C-8139-4751-B4C4-B073BCA375DE}"/>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7910762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9A1991-BDD5-4B73-AA41-BEAB4A8E85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26E0CE0A-DFAD-44AA-A36E-70E6CD05F6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8410A4C-DAFF-49CA-814F-A5C4A59E971C}"/>
              </a:ext>
            </a:extLst>
          </p:cNvPr>
          <p:cNvSpPr>
            <a:spLocks noGrp="1"/>
          </p:cNvSpPr>
          <p:nvPr>
            <p:ph type="dt" sz="half" idx="10"/>
          </p:nvPr>
        </p:nvSpPr>
        <p:spPr/>
        <p:txBody>
          <a:bodyPr/>
          <a:lstStyle/>
          <a:p>
            <a:fld id="{A3C39D9B-1707-4BC2-A8DF-A9A95A2D1DDF}" type="datetimeFigureOut">
              <a:rPr lang="en-US" smtClean="0"/>
              <a:t>9/20/2024</a:t>
            </a:fld>
            <a:endParaRPr lang="en-US"/>
          </a:p>
        </p:txBody>
      </p:sp>
      <p:sp>
        <p:nvSpPr>
          <p:cNvPr id="5" name="Footer Placeholder 4">
            <a:extLst>
              <a:ext uri="{FF2B5EF4-FFF2-40B4-BE49-F238E27FC236}">
                <a16:creationId xmlns:a16="http://schemas.microsoft.com/office/drawing/2014/main" xmlns="" id="{A76A3271-A398-4EA0-9CF9-22FCC912AB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30CF69B-4457-4D46-B91E-2D29E9C42B30}"/>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813478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EAFB5CE-2927-4339-96C6-B0CA643A9D1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C2CC79DA-6340-415A-98D7-8F437A8A7D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067E96D-5EAB-4E3D-BB15-E777D2FADA94}"/>
              </a:ext>
            </a:extLst>
          </p:cNvPr>
          <p:cNvSpPr>
            <a:spLocks noGrp="1"/>
          </p:cNvSpPr>
          <p:nvPr>
            <p:ph type="dt" sz="half" idx="10"/>
          </p:nvPr>
        </p:nvSpPr>
        <p:spPr/>
        <p:txBody>
          <a:bodyPr/>
          <a:lstStyle/>
          <a:p>
            <a:fld id="{A3C39D9B-1707-4BC2-A8DF-A9A95A2D1DDF}" type="datetimeFigureOut">
              <a:rPr lang="en-US" smtClean="0"/>
              <a:t>9/20/2024</a:t>
            </a:fld>
            <a:endParaRPr lang="en-US"/>
          </a:p>
        </p:txBody>
      </p:sp>
      <p:sp>
        <p:nvSpPr>
          <p:cNvPr id="5" name="Footer Placeholder 4">
            <a:extLst>
              <a:ext uri="{FF2B5EF4-FFF2-40B4-BE49-F238E27FC236}">
                <a16:creationId xmlns:a16="http://schemas.microsoft.com/office/drawing/2014/main" xmlns="" id="{50982476-F244-4C2E-AF5D-176ABA91E6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BD8FC74-74CE-4B1D-B5C9-6692831A8298}"/>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2873249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E3AB30-4822-4810-9CE4-E08130D8E0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D62A6CD2-61AF-48F1-A124-07FA9F12BF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28BA46A1-CC30-4CE7-A203-875741250C1F}"/>
              </a:ext>
            </a:extLst>
          </p:cNvPr>
          <p:cNvSpPr>
            <a:spLocks noGrp="1"/>
          </p:cNvSpPr>
          <p:nvPr>
            <p:ph type="dt" sz="half" idx="10"/>
          </p:nvPr>
        </p:nvSpPr>
        <p:spPr/>
        <p:txBody>
          <a:bodyPr/>
          <a:lstStyle/>
          <a:p>
            <a:fld id="{117B3AC9-6F66-442D-8A61-F06030142A82}" type="datetimeFigureOut">
              <a:rPr lang="en-US" smtClean="0"/>
              <a:t>9/20/2024</a:t>
            </a:fld>
            <a:endParaRPr lang="en-US"/>
          </a:p>
        </p:txBody>
      </p:sp>
      <p:sp>
        <p:nvSpPr>
          <p:cNvPr id="5" name="Footer Placeholder 4">
            <a:extLst>
              <a:ext uri="{FF2B5EF4-FFF2-40B4-BE49-F238E27FC236}">
                <a16:creationId xmlns:a16="http://schemas.microsoft.com/office/drawing/2014/main" xmlns="" id="{75EC94D1-AA20-40FC-91DF-48D490D514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7E54AA9-C5BA-4989-B711-DE50F6F50A9F}"/>
              </a:ext>
            </a:extLst>
          </p:cNvPr>
          <p:cNvSpPr>
            <a:spLocks noGrp="1"/>
          </p:cNvSpPr>
          <p:nvPr>
            <p:ph type="sldNum" sz="quarter" idx="12"/>
          </p:nvPr>
        </p:nvSpPr>
        <p:spPr/>
        <p:txBody>
          <a:bodyPr/>
          <a:lstStyle/>
          <a:p>
            <a:fld id="{36F16E06-0DD9-48EC-8D3A-7CC625600D6C}" type="slidenum">
              <a:rPr lang="en-US" smtClean="0"/>
              <a:t>‹#›</a:t>
            </a:fld>
            <a:endParaRPr lang="en-US"/>
          </a:p>
        </p:txBody>
      </p:sp>
    </p:spTree>
    <p:extLst>
      <p:ext uri="{BB962C8B-B14F-4D97-AF65-F5344CB8AC3E}">
        <p14:creationId xmlns:p14="http://schemas.microsoft.com/office/powerpoint/2010/main" val="183232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B35C661-2F9E-4D47-AA12-CA27E6F2246B}" type="datetimeFigureOut">
              <a:rPr lang="en-US" smtClean="0"/>
              <a:t>9/20/2024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9FEAEA-29A9-4D5C-8B29-01AA654CAA98}" type="slidenum">
              <a:rPr lang="en-US" smtClean="0"/>
              <a:t>‹#›</a:t>
            </a:fld>
            <a:endParaRPr lang="en-US"/>
          </a:p>
        </p:txBody>
      </p:sp>
    </p:spTree>
    <p:extLst>
      <p:ext uri="{BB962C8B-B14F-4D97-AF65-F5344CB8AC3E}">
        <p14:creationId xmlns:p14="http://schemas.microsoft.com/office/powerpoint/2010/main" val="350378716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23018C-8943-4144-AF31-46801E2C82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3EB821C-5F1D-4D5D-9C93-58BA4059FEA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F52F691-4147-4067-8091-5A75C2FDDE9E}"/>
              </a:ext>
            </a:extLst>
          </p:cNvPr>
          <p:cNvSpPr>
            <a:spLocks noGrp="1"/>
          </p:cNvSpPr>
          <p:nvPr>
            <p:ph type="dt" sz="half" idx="10"/>
          </p:nvPr>
        </p:nvSpPr>
        <p:spPr/>
        <p:txBody>
          <a:bodyPr/>
          <a:lstStyle/>
          <a:p>
            <a:fld id="{117B3AC9-6F66-442D-8A61-F06030142A82}" type="datetimeFigureOut">
              <a:rPr lang="en-US" smtClean="0"/>
              <a:t>9/20/2024</a:t>
            </a:fld>
            <a:endParaRPr lang="en-US"/>
          </a:p>
        </p:txBody>
      </p:sp>
      <p:sp>
        <p:nvSpPr>
          <p:cNvPr id="5" name="Footer Placeholder 4">
            <a:extLst>
              <a:ext uri="{FF2B5EF4-FFF2-40B4-BE49-F238E27FC236}">
                <a16:creationId xmlns:a16="http://schemas.microsoft.com/office/drawing/2014/main" xmlns="" id="{0A13CEE6-0091-4B97-B2A3-2EACD53774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8E7FBDB-A13D-45F7-9E93-FF2014FDFD0A}"/>
              </a:ext>
            </a:extLst>
          </p:cNvPr>
          <p:cNvSpPr>
            <a:spLocks noGrp="1"/>
          </p:cNvSpPr>
          <p:nvPr>
            <p:ph type="sldNum" sz="quarter" idx="12"/>
          </p:nvPr>
        </p:nvSpPr>
        <p:spPr/>
        <p:txBody>
          <a:bodyPr/>
          <a:lstStyle/>
          <a:p>
            <a:fld id="{36F16E06-0DD9-48EC-8D3A-7CC625600D6C}" type="slidenum">
              <a:rPr lang="en-US" smtClean="0"/>
              <a:t>‹#›</a:t>
            </a:fld>
            <a:endParaRPr lang="en-US"/>
          </a:p>
        </p:txBody>
      </p:sp>
    </p:spTree>
    <p:extLst>
      <p:ext uri="{BB962C8B-B14F-4D97-AF65-F5344CB8AC3E}">
        <p14:creationId xmlns:p14="http://schemas.microsoft.com/office/powerpoint/2010/main" val="38732391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C9A538-13DC-4B1B-A673-1BAD8A8EA4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0A83EF61-E106-490B-8C82-1E02264233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D2BF44F2-4265-4159-9A67-CBD48898C249}"/>
              </a:ext>
            </a:extLst>
          </p:cNvPr>
          <p:cNvSpPr>
            <a:spLocks noGrp="1"/>
          </p:cNvSpPr>
          <p:nvPr>
            <p:ph type="dt" sz="half" idx="10"/>
          </p:nvPr>
        </p:nvSpPr>
        <p:spPr/>
        <p:txBody>
          <a:bodyPr/>
          <a:lstStyle/>
          <a:p>
            <a:fld id="{117B3AC9-6F66-442D-8A61-F06030142A82}" type="datetimeFigureOut">
              <a:rPr lang="en-US" smtClean="0"/>
              <a:t>9/20/2024</a:t>
            </a:fld>
            <a:endParaRPr lang="en-US"/>
          </a:p>
        </p:txBody>
      </p:sp>
      <p:sp>
        <p:nvSpPr>
          <p:cNvPr id="5" name="Footer Placeholder 4">
            <a:extLst>
              <a:ext uri="{FF2B5EF4-FFF2-40B4-BE49-F238E27FC236}">
                <a16:creationId xmlns:a16="http://schemas.microsoft.com/office/drawing/2014/main" xmlns="" id="{AAE7979D-0B56-49FF-A61B-19874332C2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9BD9A3B-58D2-4F86-8EE8-19CFB73E623D}"/>
              </a:ext>
            </a:extLst>
          </p:cNvPr>
          <p:cNvSpPr>
            <a:spLocks noGrp="1"/>
          </p:cNvSpPr>
          <p:nvPr>
            <p:ph type="sldNum" sz="quarter" idx="12"/>
          </p:nvPr>
        </p:nvSpPr>
        <p:spPr/>
        <p:txBody>
          <a:bodyPr/>
          <a:lstStyle/>
          <a:p>
            <a:fld id="{36F16E06-0DD9-48EC-8D3A-7CC625600D6C}" type="slidenum">
              <a:rPr lang="en-US" smtClean="0"/>
              <a:t>‹#›</a:t>
            </a:fld>
            <a:endParaRPr lang="en-US"/>
          </a:p>
        </p:txBody>
      </p:sp>
    </p:spTree>
    <p:extLst>
      <p:ext uri="{BB962C8B-B14F-4D97-AF65-F5344CB8AC3E}">
        <p14:creationId xmlns:p14="http://schemas.microsoft.com/office/powerpoint/2010/main" val="53145874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BB0297-00DF-4407-A192-CFE8F89379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A48910A-7DC9-45ED-AA9F-D95404EBF1E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050E4A2A-ECB1-4071-A8B3-D027E01720A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5AA8BA32-CD1B-455F-87C9-6B09B0660C87}"/>
              </a:ext>
            </a:extLst>
          </p:cNvPr>
          <p:cNvSpPr>
            <a:spLocks noGrp="1"/>
          </p:cNvSpPr>
          <p:nvPr>
            <p:ph type="dt" sz="half" idx="10"/>
          </p:nvPr>
        </p:nvSpPr>
        <p:spPr/>
        <p:txBody>
          <a:bodyPr/>
          <a:lstStyle/>
          <a:p>
            <a:fld id="{117B3AC9-6F66-442D-8A61-F06030142A82}" type="datetimeFigureOut">
              <a:rPr lang="en-US" smtClean="0"/>
              <a:t>9/20/2024</a:t>
            </a:fld>
            <a:endParaRPr lang="en-US"/>
          </a:p>
        </p:txBody>
      </p:sp>
      <p:sp>
        <p:nvSpPr>
          <p:cNvPr id="6" name="Footer Placeholder 5">
            <a:extLst>
              <a:ext uri="{FF2B5EF4-FFF2-40B4-BE49-F238E27FC236}">
                <a16:creationId xmlns:a16="http://schemas.microsoft.com/office/drawing/2014/main" xmlns="" id="{6FF19B83-BDC8-491C-9BD3-7542D6092D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38D8928-0E14-437F-BD67-2130D1DCE527}"/>
              </a:ext>
            </a:extLst>
          </p:cNvPr>
          <p:cNvSpPr>
            <a:spLocks noGrp="1"/>
          </p:cNvSpPr>
          <p:nvPr>
            <p:ph type="sldNum" sz="quarter" idx="12"/>
          </p:nvPr>
        </p:nvSpPr>
        <p:spPr/>
        <p:txBody>
          <a:bodyPr/>
          <a:lstStyle/>
          <a:p>
            <a:fld id="{36F16E06-0DD9-48EC-8D3A-7CC625600D6C}" type="slidenum">
              <a:rPr lang="en-US" smtClean="0"/>
              <a:t>‹#›</a:t>
            </a:fld>
            <a:endParaRPr lang="en-US"/>
          </a:p>
        </p:txBody>
      </p:sp>
    </p:spTree>
    <p:extLst>
      <p:ext uri="{BB962C8B-B14F-4D97-AF65-F5344CB8AC3E}">
        <p14:creationId xmlns:p14="http://schemas.microsoft.com/office/powerpoint/2010/main" val="8015924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51B2C1-5FD8-4CF9-A365-0EA6713FA4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47BF44BD-5D8C-45C8-937B-1A3F9670D2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483564EA-74A6-42BC-93CF-21136AA470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2AAA5BDE-53A9-462B-AB3E-5CF6EA4419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F671B068-017E-4495-8E6D-A7D34494F32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25A45E42-2886-42A2-9DE1-0C21490B3FC0}"/>
              </a:ext>
            </a:extLst>
          </p:cNvPr>
          <p:cNvSpPr>
            <a:spLocks noGrp="1"/>
          </p:cNvSpPr>
          <p:nvPr>
            <p:ph type="dt" sz="half" idx="10"/>
          </p:nvPr>
        </p:nvSpPr>
        <p:spPr/>
        <p:txBody>
          <a:bodyPr/>
          <a:lstStyle/>
          <a:p>
            <a:fld id="{117B3AC9-6F66-442D-8A61-F06030142A82}" type="datetimeFigureOut">
              <a:rPr lang="en-US" smtClean="0"/>
              <a:t>9/20/2024</a:t>
            </a:fld>
            <a:endParaRPr lang="en-US"/>
          </a:p>
        </p:txBody>
      </p:sp>
      <p:sp>
        <p:nvSpPr>
          <p:cNvPr id="8" name="Footer Placeholder 7">
            <a:extLst>
              <a:ext uri="{FF2B5EF4-FFF2-40B4-BE49-F238E27FC236}">
                <a16:creationId xmlns:a16="http://schemas.microsoft.com/office/drawing/2014/main" xmlns="" id="{988995A9-6437-4890-A073-34B1B4454B9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611D5B07-E95C-44A5-8EA3-377BC1E66402}"/>
              </a:ext>
            </a:extLst>
          </p:cNvPr>
          <p:cNvSpPr>
            <a:spLocks noGrp="1"/>
          </p:cNvSpPr>
          <p:nvPr>
            <p:ph type="sldNum" sz="quarter" idx="12"/>
          </p:nvPr>
        </p:nvSpPr>
        <p:spPr/>
        <p:txBody>
          <a:bodyPr/>
          <a:lstStyle/>
          <a:p>
            <a:fld id="{36F16E06-0DD9-48EC-8D3A-7CC625600D6C}" type="slidenum">
              <a:rPr lang="en-US" smtClean="0"/>
              <a:t>‹#›</a:t>
            </a:fld>
            <a:endParaRPr lang="en-US"/>
          </a:p>
        </p:txBody>
      </p:sp>
    </p:spTree>
    <p:extLst>
      <p:ext uri="{BB962C8B-B14F-4D97-AF65-F5344CB8AC3E}">
        <p14:creationId xmlns:p14="http://schemas.microsoft.com/office/powerpoint/2010/main" val="37859533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367D37-FA39-40D2-9B02-60B4DAFCB7C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E335BBA7-A64C-4FA9-9F7C-0112DE1580D1}"/>
              </a:ext>
            </a:extLst>
          </p:cNvPr>
          <p:cNvSpPr>
            <a:spLocks noGrp="1"/>
          </p:cNvSpPr>
          <p:nvPr>
            <p:ph type="dt" sz="half" idx="10"/>
          </p:nvPr>
        </p:nvSpPr>
        <p:spPr/>
        <p:txBody>
          <a:bodyPr/>
          <a:lstStyle/>
          <a:p>
            <a:fld id="{117B3AC9-6F66-442D-8A61-F06030142A82}" type="datetimeFigureOut">
              <a:rPr lang="en-US" smtClean="0"/>
              <a:t>9/20/2024</a:t>
            </a:fld>
            <a:endParaRPr lang="en-US"/>
          </a:p>
        </p:txBody>
      </p:sp>
      <p:sp>
        <p:nvSpPr>
          <p:cNvPr id="4" name="Footer Placeholder 3">
            <a:extLst>
              <a:ext uri="{FF2B5EF4-FFF2-40B4-BE49-F238E27FC236}">
                <a16:creationId xmlns:a16="http://schemas.microsoft.com/office/drawing/2014/main" xmlns="" id="{6B27E15B-28CC-4272-A030-B6A307B469A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CE431BCA-3F24-420E-85C4-8D5F354098F2}"/>
              </a:ext>
            </a:extLst>
          </p:cNvPr>
          <p:cNvSpPr>
            <a:spLocks noGrp="1"/>
          </p:cNvSpPr>
          <p:nvPr>
            <p:ph type="sldNum" sz="quarter" idx="12"/>
          </p:nvPr>
        </p:nvSpPr>
        <p:spPr/>
        <p:txBody>
          <a:bodyPr/>
          <a:lstStyle/>
          <a:p>
            <a:fld id="{36F16E06-0DD9-48EC-8D3A-7CC625600D6C}" type="slidenum">
              <a:rPr lang="en-US" smtClean="0"/>
              <a:t>‹#›</a:t>
            </a:fld>
            <a:endParaRPr lang="en-US"/>
          </a:p>
        </p:txBody>
      </p:sp>
    </p:spTree>
    <p:extLst>
      <p:ext uri="{BB962C8B-B14F-4D97-AF65-F5344CB8AC3E}">
        <p14:creationId xmlns:p14="http://schemas.microsoft.com/office/powerpoint/2010/main" val="37370849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4D2B3D3-D5FD-41B7-8809-7B88D0071797}"/>
              </a:ext>
            </a:extLst>
          </p:cNvPr>
          <p:cNvSpPr>
            <a:spLocks noGrp="1"/>
          </p:cNvSpPr>
          <p:nvPr>
            <p:ph type="dt" sz="half" idx="10"/>
          </p:nvPr>
        </p:nvSpPr>
        <p:spPr/>
        <p:txBody>
          <a:bodyPr/>
          <a:lstStyle/>
          <a:p>
            <a:fld id="{117B3AC9-6F66-442D-8A61-F06030142A82}" type="datetimeFigureOut">
              <a:rPr lang="en-US" smtClean="0"/>
              <a:t>9/20/2024</a:t>
            </a:fld>
            <a:endParaRPr lang="en-US"/>
          </a:p>
        </p:txBody>
      </p:sp>
      <p:sp>
        <p:nvSpPr>
          <p:cNvPr id="3" name="Footer Placeholder 2">
            <a:extLst>
              <a:ext uri="{FF2B5EF4-FFF2-40B4-BE49-F238E27FC236}">
                <a16:creationId xmlns:a16="http://schemas.microsoft.com/office/drawing/2014/main" xmlns="" id="{DD64B94B-C3D9-46FD-A420-6350DEB10D2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36A2C36A-E333-46D7-AA88-62CAE4E0A967}"/>
              </a:ext>
            </a:extLst>
          </p:cNvPr>
          <p:cNvSpPr>
            <a:spLocks noGrp="1"/>
          </p:cNvSpPr>
          <p:nvPr>
            <p:ph type="sldNum" sz="quarter" idx="12"/>
          </p:nvPr>
        </p:nvSpPr>
        <p:spPr/>
        <p:txBody>
          <a:bodyPr/>
          <a:lstStyle/>
          <a:p>
            <a:fld id="{36F16E06-0DD9-48EC-8D3A-7CC625600D6C}" type="slidenum">
              <a:rPr lang="en-US" smtClean="0"/>
              <a:t>‹#›</a:t>
            </a:fld>
            <a:endParaRPr lang="en-US"/>
          </a:p>
        </p:txBody>
      </p:sp>
    </p:spTree>
    <p:extLst>
      <p:ext uri="{BB962C8B-B14F-4D97-AF65-F5344CB8AC3E}">
        <p14:creationId xmlns:p14="http://schemas.microsoft.com/office/powerpoint/2010/main" val="399711520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85AA08-AE4E-4F4C-ADF3-38584E8E58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E0912721-B04B-4991-B1DB-76915DF1ED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A6C799A2-3E9A-48CD-8E37-74EDFF3C9D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3883EE9-BD5F-46CD-9EE3-AF484B2BEDC1}"/>
              </a:ext>
            </a:extLst>
          </p:cNvPr>
          <p:cNvSpPr>
            <a:spLocks noGrp="1"/>
          </p:cNvSpPr>
          <p:nvPr>
            <p:ph type="dt" sz="half" idx="10"/>
          </p:nvPr>
        </p:nvSpPr>
        <p:spPr/>
        <p:txBody>
          <a:bodyPr/>
          <a:lstStyle/>
          <a:p>
            <a:fld id="{117B3AC9-6F66-442D-8A61-F06030142A82}" type="datetimeFigureOut">
              <a:rPr lang="en-US" smtClean="0"/>
              <a:t>9/20/2024</a:t>
            </a:fld>
            <a:endParaRPr lang="en-US"/>
          </a:p>
        </p:txBody>
      </p:sp>
      <p:sp>
        <p:nvSpPr>
          <p:cNvPr id="6" name="Footer Placeholder 5">
            <a:extLst>
              <a:ext uri="{FF2B5EF4-FFF2-40B4-BE49-F238E27FC236}">
                <a16:creationId xmlns:a16="http://schemas.microsoft.com/office/drawing/2014/main" xmlns="" id="{20613A77-6FA0-46D3-8E06-D597221CCF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7D7A6A6-DDF5-47DC-B117-5A42737C2C39}"/>
              </a:ext>
            </a:extLst>
          </p:cNvPr>
          <p:cNvSpPr>
            <a:spLocks noGrp="1"/>
          </p:cNvSpPr>
          <p:nvPr>
            <p:ph type="sldNum" sz="quarter" idx="12"/>
          </p:nvPr>
        </p:nvSpPr>
        <p:spPr/>
        <p:txBody>
          <a:bodyPr/>
          <a:lstStyle/>
          <a:p>
            <a:fld id="{36F16E06-0DD9-48EC-8D3A-7CC625600D6C}" type="slidenum">
              <a:rPr lang="en-US" smtClean="0"/>
              <a:t>‹#›</a:t>
            </a:fld>
            <a:endParaRPr lang="en-US"/>
          </a:p>
        </p:txBody>
      </p:sp>
    </p:spTree>
    <p:extLst>
      <p:ext uri="{BB962C8B-B14F-4D97-AF65-F5344CB8AC3E}">
        <p14:creationId xmlns:p14="http://schemas.microsoft.com/office/powerpoint/2010/main" val="273465139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6DF9BA-5354-4648-AEF2-F55D33FF3A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2A8631F1-27FB-4815-8916-36F28E6A2D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A70A6B13-8A56-4B9B-9EC5-E8E77A2010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5B46E71-127F-4719-8E52-48AD557F5E83}"/>
              </a:ext>
            </a:extLst>
          </p:cNvPr>
          <p:cNvSpPr>
            <a:spLocks noGrp="1"/>
          </p:cNvSpPr>
          <p:nvPr>
            <p:ph type="dt" sz="half" idx="10"/>
          </p:nvPr>
        </p:nvSpPr>
        <p:spPr/>
        <p:txBody>
          <a:bodyPr/>
          <a:lstStyle/>
          <a:p>
            <a:fld id="{117B3AC9-6F66-442D-8A61-F06030142A82}" type="datetimeFigureOut">
              <a:rPr lang="en-US" smtClean="0"/>
              <a:t>9/20/2024</a:t>
            </a:fld>
            <a:endParaRPr lang="en-US"/>
          </a:p>
        </p:txBody>
      </p:sp>
      <p:sp>
        <p:nvSpPr>
          <p:cNvPr id="6" name="Footer Placeholder 5">
            <a:extLst>
              <a:ext uri="{FF2B5EF4-FFF2-40B4-BE49-F238E27FC236}">
                <a16:creationId xmlns:a16="http://schemas.microsoft.com/office/drawing/2014/main" xmlns="" id="{1D351EAA-711E-4416-9605-D04FC58FFD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FFC916C-12CA-482E-AE87-A4C553B9973D}"/>
              </a:ext>
            </a:extLst>
          </p:cNvPr>
          <p:cNvSpPr>
            <a:spLocks noGrp="1"/>
          </p:cNvSpPr>
          <p:nvPr>
            <p:ph type="sldNum" sz="quarter" idx="12"/>
          </p:nvPr>
        </p:nvSpPr>
        <p:spPr/>
        <p:txBody>
          <a:bodyPr/>
          <a:lstStyle/>
          <a:p>
            <a:fld id="{36F16E06-0DD9-48EC-8D3A-7CC625600D6C}" type="slidenum">
              <a:rPr lang="en-US" smtClean="0"/>
              <a:t>‹#›</a:t>
            </a:fld>
            <a:endParaRPr lang="en-US"/>
          </a:p>
        </p:txBody>
      </p:sp>
    </p:spTree>
    <p:extLst>
      <p:ext uri="{BB962C8B-B14F-4D97-AF65-F5344CB8AC3E}">
        <p14:creationId xmlns:p14="http://schemas.microsoft.com/office/powerpoint/2010/main" val="158709631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9BCE8E-CF7F-4DBA-BE65-F196363C1B6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E6F3F695-B048-4CF0-B324-7B04CC0CFF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3118889-BA45-4B67-8AB4-4C78520B6D6E}"/>
              </a:ext>
            </a:extLst>
          </p:cNvPr>
          <p:cNvSpPr>
            <a:spLocks noGrp="1"/>
          </p:cNvSpPr>
          <p:nvPr>
            <p:ph type="dt" sz="half" idx="10"/>
          </p:nvPr>
        </p:nvSpPr>
        <p:spPr/>
        <p:txBody>
          <a:bodyPr/>
          <a:lstStyle/>
          <a:p>
            <a:fld id="{117B3AC9-6F66-442D-8A61-F06030142A82}" type="datetimeFigureOut">
              <a:rPr lang="en-US" smtClean="0"/>
              <a:t>9/20/2024</a:t>
            </a:fld>
            <a:endParaRPr lang="en-US"/>
          </a:p>
        </p:txBody>
      </p:sp>
      <p:sp>
        <p:nvSpPr>
          <p:cNvPr id="5" name="Footer Placeholder 4">
            <a:extLst>
              <a:ext uri="{FF2B5EF4-FFF2-40B4-BE49-F238E27FC236}">
                <a16:creationId xmlns:a16="http://schemas.microsoft.com/office/drawing/2014/main" xmlns="" id="{DA19368F-7D28-4288-871F-7F433EB4E2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73C8175-8437-4955-85AE-5832E2097A89}"/>
              </a:ext>
            </a:extLst>
          </p:cNvPr>
          <p:cNvSpPr>
            <a:spLocks noGrp="1"/>
          </p:cNvSpPr>
          <p:nvPr>
            <p:ph type="sldNum" sz="quarter" idx="12"/>
          </p:nvPr>
        </p:nvSpPr>
        <p:spPr/>
        <p:txBody>
          <a:bodyPr/>
          <a:lstStyle/>
          <a:p>
            <a:fld id="{36F16E06-0DD9-48EC-8D3A-7CC625600D6C}" type="slidenum">
              <a:rPr lang="en-US" smtClean="0"/>
              <a:t>‹#›</a:t>
            </a:fld>
            <a:endParaRPr lang="en-US"/>
          </a:p>
        </p:txBody>
      </p:sp>
    </p:spTree>
    <p:extLst>
      <p:ext uri="{BB962C8B-B14F-4D97-AF65-F5344CB8AC3E}">
        <p14:creationId xmlns:p14="http://schemas.microsoft.com/office/powerpoint/2010/main" val="375277324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18ABFBA-0372-43FB-8256-380C8121804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E7C1EA19-A12C-4C06-B1A0-CC7064F315D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4E2FA2C-87D9-4ECF-A8A7-EF2042A49AB8}"/>
              </a:ext>
            </a:extLst>
          </p:cNvPr>
          <p:cNvSpPr>
            <a:spLocks noGrp="1"/>
          </p:cNvSpPr>
          <p:nvPr>
            <p:ph type="dt" sz="half" idx="10"/>
          </p:nvPr>
        </p:nvSpPr>
        <p:spPr/>
        <p:txBody>
          <a:bodyPr/>
          <a:lstStyle/>
          <a:p>
            <a:fld id="{117B3AC9-6F66-442D-8A61-F06030142A82}" type="datetimeFigureOut">
              <a:rPr lang="en-US" smtClean="0"/>
              <a:t>9/20/2024</a:t>
            </a:fld>
            <a:endParaRPr lang="en-US"/>
          </a:p>
        </p:txBody>
      </p:sp>
      <p:sp>
        <p:nvSpPr>
          <p:cNvPr id="5" name="Footer Placeholder 4">
            <a:extLst>
              <a:ext uri="{FF2B5EF4-FFF2-40B4-BE49-F238E27FC236}">
                <a16:creationId xmlns:a16="http://schemas.microsoft.com/office/drawing/2014/main" xmlns="" id="{8E232BCA-4A51-4842-8715-493F67EC3C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6D33D62-6FE4-4972-99F2-7D845F5F3B85}"/>
              </a:ext>
            </a:extLst>
          </p:cNvPr>
          <p:cNvSpPr>
            <a:spLocks noGrp="1"/>
          </p:cNvSpPr>
          <p:nvPr>
            <p:ph type="sldNum" sz="quarter" idx="12"/>
          </p:nvPr>
        </p:nvSpPr>
        <p:spPr/>
        <p:txBody>
          <a:bodyPr/>
          <a:lstStyle/>
          <a:p>
            <a:fld id="{36F16E06-0DD9-48EC-8D3A-7CC625600D6C}" type="slidenum">
              <a:rPr lang="en-US" smtClean="0"/>
              <a:t>‹#›</a:t>
            </a:fld>
            <a:endParaRPr lang="en-US"/>
          </a:p>
        </p:txBody>
      </p:sp>
    </p:spTree>
    <p:extLst>
      <p:ext uri="{BB962C8B-B14F-4D97-AF65-F5344CB8AC3E}">
        <p14:creationId xmlns:p14="http://schemas.microsoft.com/office/powerpoint/2010/main" val="2482774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35C661-2F9E-4D47-AA12-CA27E6F2246B}" type="datetimeFigureOut">
              <a:rPr lang="en-US" smtClean="0"/>
              <a:t>9/20/2024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9FEAEA-29A9-4D5C-8B29-01AA654CAA98}" type="slidenum">
              <a:rPr lang="en-US" smtClean="0"/>
              <a:t>‹#›</a:t>
            </a:fld>
            <a:endParaRPr lang="en-US"/>
          </a:p>
        </p:txBody>
      </p:sp>
    </p:spTree>
    <p:extLst>
      <p:ext uri="{BB962C8B-B14F-4D97-AF65-F5344CB8AC3E}">
        <p14:creationId xmlns:p14="http://schemas.microsoft.com/office/powerpoint/2010/main" val="953555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35C661-2F9E-4D47-AA12-CA27E6F2246B}" type="datetimeFigureOut">
              <a:rPr lang="en-US" smtClean="0"/>
              <a:t>9/20/2024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9FEAEA-29A9-4D5C-8B29-01AA654CAA98}" type="slidenum">
              <a:rPr lang="en-US" smtClean="0"/>
              <a:t>‹#›</a:t>
            </a:fld>
            <a:endParaRPr lang="en-US"/>
          </a:p>
        </p:txBody>
      </p:sp>
    </p:spTree>
    <p:extLst>
      <p:ext uri="{BB962C8B-B14F-4D97-AF65-F5344CB8AC3E}">
        <p14:creationId xmlns:p14="http://schemas.microsoft.com/office/powerpoint/2010/main" val="3750088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B35C661-2F9E-4D47-AA12-CA27E6F2246B}" type="datetimeFigureOut">
              <a:rPr lang="en-US" smtClean="0"/>
              <a:t>9/20/2024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9FEAEA-29A9-4D5C-8B29-01AA654CAA98}" type="slidenum">
              <a:rPr lang="en-US" smtClean="0"/>
              <a:t>‹#›</a:t>
            </a:fld>
            <a:endParaRPr lang="en-US"/>
          </a:p>
        </p:txBody>
      </p:sp>
    </p:spTree>
    <p:extLst>
      <p:ext uri="{BB962C8B-B14F-4D97-AF65-F5344CB8AC3E}">
        <p14:creationId xmlns:p14="http://schemas.microsoft.com/office/powerpoint/2010/main" val="1763021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B35C661-2F9E-4D47-AA12-CA27E6F2246B}" type="datetimeFigureOut">
              <a:rPr lang="en-US" smtClean="0"/>
              <a:t>9/20/2024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9FEAEA-29A9-4D5C-8B29-01AA654CAA98}" type="slidenum">
              <a:rPr lang="en-US" smtClean="0"/>
              <a:t>‹#›</a:t>
            </a:fld>
            <a:endParaRPr lang="en-US"/>
          </a:p>
        </p:txBody>
      </p:sp>
    </p:spTree>
    <p:extLst>
      <p:ext uri="{BB962C8B-B14F-4D97-AF65-F5344CB8AC3E}">
        <p14:creationId xmlns:p14="http://schemas.microsoft.com/office/powerpoint/2010/main" val="3242499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6.pn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35C661-2F9E-4D47-AA12-CA27E6F2246B}" type="datetimeFigureOut">
              <a:rPr lang="en-US" smtClean="0"/>
              <a:t>9/20/2024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9FEAEA-29A9-4D5C-8B29-01AA654CAA98}" type="slidenum">
              <a:rPr lang="en-US" smtClean="0"/>
              <a:t>‹#›</a:t>
            </a:fld>
            <a:endParaRPr lang="en-US"/>
          </a:p>
        </p:txBody>
      </p:sp>
    </p:spTree>
    <p:extLst>
      <p:ext uri="{BB962C8B-B14F-4D97-AF65-F5344CB8AC3E}">
        <p14:creationId xmlns:p14="http://schemas.microsoft.com/office/powerpoint/2010/main" val="11927881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t>Click to edit Master title style</a:t>
            </a:r>
          </a:p>
        </p:txBody>
      </p:sp>
      <p:sp>
        <p:nvSpPr>
          <p:cNvPr id="3075"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panose="020F0502020204030204"/>
                <a:cs typeface="+mn-cs"/>
              </a:defRPr>
            </a:lvl1pPr>
          </a:lstStyle>
          <a:p>
            <a:pPr>
              <a:defRPr/>
            </a:pPr>
            <a:fld id="{D7CF0933-AD9A-483E-B55D-B968C5CAA30A}" type="datetimeFigureOut">
              <a:rPr lang="en-US"/>
              <a:t>9/20/2024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panose="020F0502020204030204"/>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panose="020F0502020204030204"/>
                <a:cs typeface="+mn-cs"/>
              </a:defRPr>
            </a:lvl1pPr>
          </a:lstStyle>
          <a:p>
            <a:pPr>
              <a:defRPr/>
            </a:pPr>
            <a:fld id="{7E8B42BE-97E8-4C84-9448-6C66074E824B}" type="slidenum">
              <a:rPr lang="en-US"/>
              <a:t>‹#›</a:t>
            </a:fld>
            <a:endParaRPr lang="en-US"/>
          </a:p>
        </p:txBody>
      </p:sp>
    </p:spTree>
    <p:extLst>
      <p:ext uri="{BB962C8B-B14F-4D97-AF65-F5344CB8AC3E}">
        <p14:creationId xmlns:p14="http://schemas.microsoft.com/office/powerpoint/2010/main" val="7984757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t>9/20/2024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EE447-4DD9-425C-BEC0-5EA12C7BCFCC}" type="slidenum">
              <a:rPr lang="en-US" smtClean="0"/>
              <a:t>‹#›</a:t>
            </a:fld>
            <a:endParaRPr lang="en-US"/>
          </a:p>
        </p:txBody>
      </p:sp>
    </p:spTree>
    <p:extLst>
      <p:ext uri="{BB962C8B-B14F-4D97-AF65-F5344CB8AC3E}">
        <p14:creationId xmlns:p14="http://schemas.microsoft.com/office/powerpoint/2010/main" val="1405302766"/>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458094B-D982-4979-9D09-0514A2EB46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1D00596A-5F20-42F3-8E5A-06FCE26437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9F556BD-6EA3-461C-B49E-3165F010D1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C39D9B-1707-4BC2-A8DF-A9A95A2D1DDF}" type="datetimeFigureOut">
              <a:rPr lang="en-US" smtClean="0"/>
              <a:t>9/20/2024</a:t>
            </a:fld>
            <a:endParaRPr lang="en-US"/>
          </a:p>
        </p:txBody>
      </p:sp>
      <p:sp>
        <p:nvSpPr>
          <p:cNvPr id="5" name="Footer Placeholder 4">
            <a:extLst>
              <a:ext uri="{FF2B5EF4-FFF2-40B4-BE49-F238E27FC236}">
                <a16:creationId xmlns:a16="http://schemas.microsoft.com/office/drawing/2014/main" xmlns="" id="{79976534-EC0A-4026-9DC6-ECA9AAC316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8F1546D3-51C1-4558-9DB5-F30D895E45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F7387-1A44-43D0-A42C-0F5D255AB470}" type="slidenum">
              <a:rPr lang="en-US" smtClean="0"/>
              <a:t>‹#›</a:t>
            </a:fld>
            <a:endParaRPr lang="en-US"/>
          </a:p>
        </p:txBody>
      </p:sp>
      <p:pic>
        <p:nvPicPr>
          <p:cNvPr id="7" name="Picture 6" descr="A picture containing flower, plant, bouquet&#10;&#10;Description automatically generated">
            <a:extLst>
              <a:ext uri="{FF2B5EF4-FFF2-40B4-BE49-F238E27FC236}">
                <a16:creationId xmlns:a16="http://schemas.microsoft.com/office/drawing/2014/main" xmlns="" id="{5F38E2F2-3DC8-4D85-840C-71EEE58CC53E}"/>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121654" y="-14085"/>
            <a:ext cx="1223705" cy="1041991"/>
          </a:xfrm>
          <a:prstGeom prst="rect">
            <a:avLst/>
          </a:prstGeom>
        </p:spPr>
      </p:pic>
    </p:spTree>
    <p:extLst>
      <p:ext uri="{BB962C8B-B14F-4D97-AF65-F5344CB8AC3E}">
        <p14:creationId xmlns:p14="http://schemas.microsoft.com/office/powerpoint/2010/main" val="3068155031"/>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3000">
              <a:srgbClr val="FFEEB8"/>
            </a:gs>
            <a:gs pos="41000">
              <a:srgbClr val="FFF7DC"/>
            </a:gs>
            <a:gs pos="50000">
              <a:srgbClr val="FFF2C8"/>
            </a:gs>
            <a:gs pos="96000">
              <a:srgbClr val="F2AF61"/>
            </a:gs>
            <a:gs pos="74000">
              <a:schemeClr val="accent4">
                <a:lumMod val="45000"/>
                <a:lumOff val="55000"/>
              </a:schemeClr>
            </a:gs>
            <a:gs pos="83000">
              <a:schemeClr val="accent4">
                <a:lumMod val="45000"/>
                <a:lumOff val="55000"/>
              </a:schemeClr>
            </a:gs>
            <a:gs pos="53000">
              <a:schemeClr val="accent4">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F8C345F-7563-41A1-BDC7-1DC7F96CBB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E9C960DE-6759-4AFA-8E5D-8B394C1DEF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7C0891B-4EC0-41E6-8DF8-447521D749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7B3AC9-6F66-442D-8A61-F06030142A82}" type="datetimeFigureOut">
              <a:rPr lang="en-US" smtClean="0"/>
              <a:t>9/20/2024</a:t>
            </a:fld>
            <a:endParaRPr lang="en-US"/>
          </a:p>
        </p:txBody>
      </p:sp>
      <p:sp>
        <p:nvSpPr>
          <p:cNvPr id="5" name="Footer Placeholder 4">
            <a:extLst>
              <a:ext uri="{FF2B5EF4-FFF2-40B4-BE49-F238E27FC236}">
                <a16:creationId xmlns:a16="http://schemas.microsoft.com/office/drawing/2014/main" xmlns="" id="{280F496E-6E33-49FD-924D-613E2CF587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4BC9ABD8-50DA-44B4-814A-DCBA7CC78E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F16E06-0DD9-48EC-8D3A-7CC625600D6C}" type="slidenum">
              <a:rPr lang="en-US" smtClean="0"/>
              <a:t>‹#›</a:t>
            </a:fld>
            <a:endParaRPr lang="en-US"/>
          </a:p>
        </p:txBody>
      </p:sp>
    </p:spTree>
    <p:extLst>
      <p:ext uri="{BB962C8B-B14F-4D97-AF65-F5344CB8AC3E}">
        <p14:creationId xmlns:p14="http://schemas.microsoft.com/office/powerpoint/2010/main" val="3508984823"/>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jpeg"/></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38.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38.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9.jpeg"/><Relationship Id="rId7"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38.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29.jpeg"/><Relationship Id="rId7"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38.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29.jpeg"/><Relationship Id="rId7"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38.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5.png"/><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36.xml"/><Relationship Id="rId5" Type="http://schemas.openxmlformats.org/officeDocument/2006/relationships/image" Target="../media/image14.jpe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39.xml"/><Relationship Id="rId6" Type="http://schemas.openxmlformats.org/officeDocument/2006/relationships/image" Target="../media/image14.jpeg"/><Relationship Id="rId5" Type="http://schemas.openxmlformats.org/officeDocument/2006/relationships/image" Target="../media/image20.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Layout" Target="../slideLayouts/slideLayout24.xml"/><Relationship Id="rId7" Type="http://schemas.microsoft.com/office/2007/relationships/hdphoto" Target="../media/hdphoto1.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19.png"/><Relationship Id="rId4" Type="http://schemas.openxmlformats.org/officeDocument/2006/relationships/notesSlide" Target="../notesSlides/notesSlide2.xml"/><Relationship Id="rId9" Type="http://schemas.openxmlformats.org/officeDocument/2006/relationships/image" Target="../media/image18.GIF"/></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6.xml"/><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5.xml"/></Relationships>
</file>

<file path=ppt/slides/_rels/slide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39.xml"/><Relationship Id="rId5" Type="http://schemas.openxmlformats.org/officeDocument/2006/relationships/image" Target="../media/image14.jpe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8.xml"/><Relationship Id="rId7" Type="http://schemas.openxmlformats.org/officeDocument/2006/relationships/image" Target="../media/image19.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38.xml"/><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38.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444" y="3178647"/>
            <a:ext cx="12209444" cy="3679353"/>
          </a:xfrm>
          <a:prstGeom prst="rect">
            <a:avLst/>
          </a:prstGeom>
        </p:spPr>
      </p:pic>
      <p:pic>
        <p:nvPicPr>
          <p:cNvPr id="3" name="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552" y="2465007"/>
            <a:ext cx="4906376" cy="3980824"/>
          </a:xfrm>
          <a:prstGeom prst="rect">
            <a:avLst/>
          </a:prstGeom>
        </p:spPr>
      </p:pic>
      <p:pic>
        <p:nvPicPr>
          <p:cNvPr id="4" name="1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8543825" y="4230988"/>
            <a:ext cx="3773430" cy="2705180"/>
          </a:xfrm>
          <a:prstGeom prst="rect">
            <a:avLst/>
          </a:prstGeom>
        </p:spPr>
      </p:pic>
      <p:pic>
        <p:nvPicPr>
          <p:cNvPr id="5" name="55">
            <a:extLst>
              <a:ext uri="{FF2B5EF4-FFF2-40B4-BE49-F238E27FC236}">
                <a16:creationId xmlns:a16="http://schemas.microsoft.com/office/drawing/2014/main" xmlns="" id="{922D7C20-53C1-440C-A4D7-3834D810F5C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23993" y="382463"/>
            <a:ext cx="9803219" cy="3046537"/>
          </a:xfrm>
          <a:prstGeom prst="rect">
            <a:avLst/>
          </a:prstGeom>
        </p:spPr>
      </p:pic>
      <p:grpSp>
        <p:nvGrpSpPr>
          <p:cNvPr id="7" name="57">
            <a:extLst>
              <a:ext uri="{FF2B5EF4-FFF2-40B4-BE49-F238E27FC236}">
                <a16:creationId xmlns:a16="http://schemas.microsoft.com/office/drawing/2014/main" xmlns="" id="{5C3F0EA5-D3AA-4CCB-8053-CA26C4C18711}"/>
              </a:ext>
            </a:extLst>
          </p:cNvPr>
          <p:cNvGrpSpPr/>
          <p:nvPr/>
        </p:nvGrpSpPr>
        <p:grpSpPr>
          <a:xfrm>
            <a:off x="6756819" y="3169720"/>
            <a:ext cx="804180" cy="374559"/>
            <a:chOff x="217691" y="6414967"/>
            <a:chExt cx="804180" cy="374559"/>
          </a:xfrm>
        </p:grpSpPr>
        <p:grpSp>
          <p:nvGrpSpPr>
            <p:cNvPr id="8" name="Group 4">
              <a:extLst>
                <a:ext uri="{FF2B5EF4-FFF2-40B4-BE49-F238E27FC236}">
                  <a16:creationId xmlns:a16="http://schemas.microsoft.com/office/drawing/2014/main" xmlns="" id="{0551CF28-A1CE-4253-9E51-49015C981594}"/>
                </a:ext>
              </a:extLst>
            </p:cNvPr>
            <p:cNvGrpSpPr>
              <a:grpSpLocks noChangeAspect="1"/>
            </p:cNvGrpSpPr>
            <p:nvPr/>
          </p:nvGrpSpPr>
          <p:grpSpPr bwMode="auto">
            <a:xfrm>
              <a:off x="217691" y="6414967"/>
              <a:ext cx="443922" cy="374559"/>
              <a:chOff x="3746" y="2079"/>
              <a:chExt cx="192" cy="162"/>
            </a:xfrm>
            <a:solidFill>
              <a:srgbClr val="A5CB01"/>
            </a:solidFill>
          </p:grpSpPr>
          <p:sp>
            <p:nvSpPr>
              <p:cNvPr id="14" name="Freeform 5">
                <a:extLst>
                  <a:ext uri="{FF2B5EF4-FFF2-40B4-BE49-F238E27FC236}">
                    <a16:creationId xmlns:a16="http://schemas.microsoft.com/office/drawing/2014/main" xmlns="" id="{3D183A1A-DE17-4CF6-BCB4-F3838E8F0E33}"/>
                  </a:ext>
                </a:extLst>
              </p:cNvPr>
              <p:cNvSpPr>
                <a:spLocks/>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ea"/>
                  <a:sym typeface="+mn-lt"/>
                </a:endParaRPr>
              </a:p>
            </p:txBody>
          </p:sp>
          <p:sp>
            <p:nvSpPr>
              <p:cNvPr id="15" name="Freeform 6">
                <a:extLst>
                  <a:ext uri="{FF2B5EF4-FFF2-40B4-BE49-F238E27FC236}">
                    <a16:creationId xmlns:a16="http://schemas.microsoft.com/office/drawing/2014/main" xmlns="" id="{3E7CCA13-12E3-434E-869F-2195DDDEE7ED}"/>
                  </a:ext>
                </a:extLst>
              </p:cNvPr>
              <p:cNvSpPr>
                <a:spLocks/>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ea"/>
                  <a:sym typeface="+mn-lt"/>
                </a:endParaRPr>
              </a:p>
            </p:txBody>
          </p:sp>
          <p:sp>
            <p:nvSpPr>
              <p:cNvPr id="16" name="Freeform 7">
                <a:extLst>
                  <a:ext uri="{FF2B5EF4-FFF2-40B4-BE49-F238E27FC236}">
                    <a16:creationId xmlns:a16="http://schemas.microsoft.com/office/drawing/2014/main" xmlns="" id="{33D8A7C5-FD9F-4540-A37A-9BC58CCAAA73}"/>
                  </a:ext>
                </a:extLst>
              </p:cNvPr>
              <p:cNvSpPr>
                <a:spLocks/>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ea"/>
                  <a:sym typeface="+mn-lt"/>
                </a:endParaRPr>
              </a:p>
            </p:txBody>
          </p:sp>
          <p:sp>
            <p:nvSpPr>
              <p:cNvPr id="17" name="Freeform 8">
                <a:extLst>
                  <a:ext uri="{FF2B5EF4-FFF2-40B4-BE49-F238E27FC236}">
                    <a16:creationId xmlns:a16="http://schemas.microsoft.com/office/drawing/2014/main" xmlns="" id="{1DB4A1D3-3461-4F23-9060-242E6596F3E5}"/>
                  </a:ext>
                </a:extLst>
              </p:cNvPr>
              <p:cNvSpPr>
                <a:spLocks/>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ea"/>
                  <a:sym typeface="+mn-lt"/>
                </a:endParaRPr>
              </a:p>
            </p:txBody>
          </p:sp>
        </p:grpSp>
        <p:grpSp>
          <p:nvGrpSpPr>
            <p:cNvPr id="9" name="Group 4">
              <a:extLst>
                <a:ext uri="{FF2B5EF4-FFF2-40B4-BE49-F238E27FC236}">
                  <a16:creationId xmlns:a16="http://schemas.microsoft.com/office/drawing/2014/main" xmlns="" id="{D339A026-D097-41CE-B0D6-382C26DE3F8D}"/>
                </a:ext>
              </a:extLst>
            </p:cNvPr>
            <p:cNvGrpSpPr>
              <a:grpSpLocks noChangeAspect="1"/>
            </p:cNvGrpSpPr>
            <p:nvPr/>
          </p:nvGrpSpPr>
          <p:grpSpPr bwMode="auto">
            <a:xfrm>
              <a:off x="657417" y="6421203"/>
              <a:ext cx="364454" cy="307508"/>
              <a:chOff x="3746" y="2079"/>
              <a:chExt cx="192" cy="162"/>
            </a:xfrm>
            <a:solidFill>
              <a:srgbClr val="A5CB01"/>
            </a:solidFill>
          </p:grpSpPr>
          <p:sp>
            <p:nvSpPr>
              <p:cNvPr id="10" name="Freeform 5">
                <a:extLst>
                  <a:ext uri="{FF2B5EF4-FFF2-40B4-BE49-F238E27FC236}">
                    <a16:creationId xmlns:a16="http://schemas.microsoft.com/office/drawing/2014/main" xmlns="" id="{A458B4F9-0B31-4D97-AC09-B51F5A27E398}"/>
                  </a:ext>
                </a:extLst>
              </p:cNvPr>
              <p:cNvSpPr>
                <a:spLocks/>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ea"/>
                  <a:sym typeface="+mn-lt"/>
                </a:endParaRPr>
              </a:p>
            </p:txBody>
          </p:sp>
          <p:sp>
            <p:nvSpPr>
              <p:cNvPr id="11" name="Freeform 6">
                <a:extLst>
                  <a:ext uri="{FF2B5EF4-FFF2-40B4-BE49-F238E27FC236}">
                    <a16:creationId xmlns:a16="http://schemas.microsoft.com/office/drawing/2014/main" xmlns="" id="{21D0D1DB-9134-4688-B72B-70C6A58B1354}"/>
                  </a:ext>
                </a:extLst>
              </p:cNvPr>
              <p:cNvSpPr>
                <a:spLocks/>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ea"/>
                  <a:sym typeface="+mn-lt"/>
                </a:endParaRPr>
              </a:p>
            </p:txBody>
          </p:sp>
          <p:sp>
            <p:nvSpPr>
              <p:cNvPr id="12" name="Freeform 7">
                <a:extLst>
                  <a:ext uri="{FF2B5EF4-FFF2-40B4-BE49-F238E27FC236}">
                    <a16:creationId xmlns:a16="http://schemas.microsoft.com/office/drawing/2014/main" xmlns="" id="{C428B3BE-70C9-4AC9-A041-2D5B3E416C46}"/>
                  </a:ext>
                </a:extLst>
              </p:cNvPr>
              <p:cNvSpPr>
                <a:spLocks/>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ea"/>
                  <a:sym typeface="+mn-lt"/>
                </a:endParaRPr>
              </a:p>
            </p:txBody>
          </p:sp>
          <p:sp>
            <p:nvSpPr>
              <p:cNvPr id="13" name="Freeform 8">
                <a:extLst>
                  <a:ext uri="{FF2B5EF4-FFF2-40B4-BE49-F238E27FC236}">
                    <a16:creationId xmlns:a16="http://schemas.microsoft.com/office/drawing/2014/main" xmlns="" id="{531A955B-4989-44CB-BD2F-3F2E4662435D}"/>
                  </a:ext>
                </a:extLst>
              </p:cNvPr>
              <p:cNvSpPr>
                <a:spLocks/>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ea"/>
                  <a:sym typeface="+mn-lt"/>
                </a:endParaRPr>
              </a:p>
            </p:txBody>
          </p:sp>
        </p:grpSp>
      </p:grpSp>
      <p:pic>
        <p:nvPicPr>
          <p:cNvPr id="19" name="6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222131" y="450639"/>
            <a:ext cx="4465329" cy="2328677"/>
          </a:xfrm>
          <a:prstGeom prst="rect">
            <a:avLst/>
          </a:prstGeom>
        </p:spPr>
      </p:pic>
      <p:sp>
        <p:nvSpPr>
          <p:cNvPr id="6" name="Rectangle 5">
            <a:extLst>
              <a:ext uri="{FF2B5EF4-FFF2-40B4-BE49-F238E27FC236}">
                <a16:creationId xmlns:a16="http://schemas.microsoft.com/office/drawing/2014/main" xmlns="" id="{3F90713A-6815-4BD0-86DE-AFB7213DCC70}"/>
              </a:ext>
            </a:extLst>
          </p:cNvPr>
          <p:cNvSpPr/>
          <p:nvPr/>
        </p:nvSpPr>
        <p:spPr>
          <a:xfrm>
            <a:off x="1847883" y="1382469"/>
            <a:ext cx="8436925" cy="156966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 pitchFamily="34" charset="0"/>
                <a:ea typeface="等线" panose="02010600030101010101" pitchFamily="2" charset="-122"/>
                <a:cs typeface="Arial" pitchFamily="34" charset="0"/>
                <a:sym typeface="+mn-lt"/>
              </a:rPr>
              <a:t>Chào</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 pitchFamily="34" charset="0"/>
                <a:ea typeface="等线" panose="02010600030101010101" pitchFamily="2" charset="-122"/>
                <a:cs typeface="Arial"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 pitchFamily="34" charset="0"/>
                <a:ea typeface="等线" panose="02010600030101010101" pitchFamily="2" charset="-122"/>
                <a:cs typeface="Arial" pitchFamily="34" charset="0"/>
                <a:sym typeface="+mn-lt"/>
              </a:rPr>
              <a:t>mừng</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 pitchFamily="34" charset="0"/>
                <a:ea typeface="等线" panose="02010600030101010101" pitchFamily="2" charset="-122"/>
                <a:cs typeface="Arial"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 pitchFamily="34" charset="0"/>
                <a:ea typeface="等线" panose="02010600030101010101" pitchFamily="2" charset="-122"/>
                <a:cs typeface="Arial" pitchFamily="34" charset="0"/>
                <a:sym typeface="+mn-lt"/>
              </a:rPr>
              <a:t>các</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 pitchFamily="34" charset="0"/>
                <a:ea typeface="等线" panose="02010600030101010101" pitchFamily="2" charset="-122"/>
                <a:cs typeface="Arial"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 pitchFamily="34" charset="0"/>
                <a:ea typeface="等线" panose="02010600030101010101" pitchFamily="2" charset="-122"/>
                <a:cs typeface="Arial" pitchFamily="34" charset="0"/>
                <a:sym typeface="+mn-lt"/>
              </a:rPr>
              <a:t>em</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 pitchFamily="34" charset="0"/>
                <a:ea typeface="等线" panose="02010600030101010101" pitchFamily="2" charset="-122"/>
                <a:cs typeface="Arial"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 pitchFamily="34" charset="0"/>
                <a:ea typeface="等线" panose="02010600030101010101" pitchFamily="2" charset="-122"/>
                <a:cs typeface="Arial" pitchFamily="34" charset="0"/>
                <a:sym typeface="+mn-lt"/>
              </a:rPr>
              <a:t>đến</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 pitchFamily="34" charset="0"/>
                <a:ea typeface="等线" panose="02010600030101010101" pitchFamily="2" charset="-122"/>
                <a:cs typeface="Arial"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 pitchFamily="34" charset="0"/>
                <a:ea typeface="等线" panose="02010600030101010101" pitchFamily="2" charset="-122"/>
                <a:cs typeface="Arial" pitchFamily="34" charset="0"/>
                <a:sym typeface="+mn-lt"/>
              </a:rPr>
              <a:t>với</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 pitchFamily="34" charset="0"/>
                <a:ea typeface="等线" panose="02010600030101010101" pitchFamily="2" charset="-122"/>
                <a:cs typeface="Arial" pitchFamily="34" charset="0"/>
                <a:sym typeface="+mn-lt"/>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 pitchFamily="34" charset="0"/>
                <a:ea typeface="等线" panose="02010600030101010101" pitchFamily="2" charset="-122"/>
                <a:cs typeface="Arial" pitchFamily="34" charset="0"/>
                <a:sym typeface="+mn-lt"/>
              </a:rPr>
              <a:t>tiết</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 pitchFamily="34" charset="0"/>
                <a:ea typeface="等线" panose="02010600030101010101" pitchFamily="2" charset="-122"/>
                <a:cs typeface="Arial" pitchFamily="34" charset="0"/>
                <a:sym typeface="+mn-lt"/>
              </a:rPr>
              <a:t> </a:t>
            </a:r>
            <a:r>
              <a:rPr lang="en-US" altLang="zh-CN" sz="4800" b="1" i="1" kern="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 pitchFamily="34" charset="0"/>
                <a:ea typeface="等线" panose="02010600030101010101" pitchFamily="2" charset="-122"/>
                <a:cs typeface="Arial" pitchFamily="34" charset="0"/>
                <a:sym typeface="+mn-lt"/>
              </a:rPr>
              <a:t>T</a:t>
            </a:r>
            <a:r>
              <a:rPr kumimoji="0" lang="en-US" altLang="zh-CN" sz="4800" b="1" i="1" u="none" strike="noStrike" kern="0" cap="none" spc="0" normalizeH="0" baseline="0" noProof="0" dirty="0" err="1" smtClean="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 pitchFamily="34" charset="0"/>
                <a:ea typeface="等线" panose="02010600030101010101" pitchFamily="2" charset="-122"/>
                <a:cs typeface="Arial" pitchFamily="34" charset="0"/>
                <a:sym typeface="+mn-lt"/>
              </a:rPr>
              <a:t>iếng</a:t>
            </a:r>
            <a:r>
              <a:rPr kumimoji="0" lang="en-US" altLang="zh-CN" sz="4800" b="1" i="1" u="none" strike="noStrike" kern="0" cap="none" spc="0" normalizeH="0" baseline="0" noProof="0" dirty="0" smtClean="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 pitchFamily="34" charset="0"/>
                <a:ea typeface="等线" panose="02010600030101010101" pitchFamily="2" charset="-122"/>
                <a:cs typeface="Arial" pitchFamily="34" charset="0"/>
                <a:sym typeface="+mn-lt"/>
              </a:rPr>
              <a:t> </a:t>
            </a:r>
            <a:r>
              <a:rPr lang="en-US" altLang="zh-CN" sz="4800" b="1" i="1" kern="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 pitchFamily="34" charset="0"/>
                <a:ea typeface="等线" panose="02010600030101010101" pitchFamily="2" charset="-122"/>
                <a:cs typeface="Arial" pitchFamily="34" charset="0"/>
                <a:sym typeface="+mn-lt"/>
              </a:rPr>
              <a:t>V</a:t>
            </a:r>
            <a:r>
              <a:rPr kumimoji="0" lang="en-US" altLang="zh-CN" sz="4800" b="1" i="1" u="none" strike="noStrike" kern="0" cap="none" spc="0" normalizeH="0" baseline="0" noProof="0" dirty="0" err="1" smtClean="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 pitchFamily="34" charset="0"/>
                <a:ea typeface="等线" panose="02010600030101010101" pitchFamily="2" charset="-122"/>
                <a:cs typeface="Arial" pitchFamily="34" charset="0"/>
                <a:sym typeface="+mn-lt"/>
              </a:rPr>
              <a:t>iệt</a:t>
            </a:r>
            <a:r>
              <a:rPr kumimoji="0" lang="en-US" altLang="zh-CN" sz="4800" b="1" i="1" u="none" strike="noStrike" kern="0" cap="none" spc="0" normalizeH="0" baseline="0" noProof="0" dirty="0" smtClean="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 pitchFamily="34" charset="0"/>
                <a:ea typeface="等线" panose="02010600030101010101" pitchFamily="2" charset="-122"/>
                <a:cs typeface="Arial" pitchFamily="34" charset="0"/>
                <a:sym typeface="+mn-lt"/>
              </a:rPr>
              <a:t> </a:t>
            </a:r>
            <a:endPar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 pitchFamily="34" charset="0"/>
              <a:ea typeface="等线" panose="02010600030101010101" pitchFamily="2" charset="-122"/>
              <a:cs typeface="Arial" pitchFamily="34" charset="0"/>
              <a:sym typeface="+mn-lt"/>
            </a:endParaRPr>
          </a:p>
        </p:txBody>
      </p:sp>
      <p:pic>
        <p:nvPicPr>
          <p:cNvPr id="21" name="Picture 20" descr="A picture containing diagram&#10;&#10;Description automatically generated">
            <a:extLst>
              <a:ext uri="{FF2B5EF4-FFF2-40B4-BE49-F238E27FC236}">
                <a16:creationId xmlns:a16="http://schemas.microsoft.com/office/drawing/2014/main" xmlns="" id="{496F8484-8875-40C5-95D5-9FB2C610DFB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40530" y="2963130"/>
            <a:ext cx="6477000" cy="3943350"/>
          </a:xfrm>
          <a:prstGeom prst="rect">
            <a:avLst/>
          </a:prstGeom>
        </p:spPr>
      </p:pic>
      <p:pic>
        <p:nvPicPr>
          <p:cNvPr id="22" name="Picture 21">
            <a:extLst>
              <a:ext uri="{FF2B5EF4-FFF2-40B4-BE49-F238E27FC236}">
                <a16:creationId xmlns:a16="http://schemas.microsoft.com/office/drawing/2014/main" xmlns="" id="{3B9F3D39-28F6-41BD-810F-3CA4A7DEF62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922492" y="0"/>
            <a:ext cx="1269508" cy="985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6539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250"/>
                                        <p:tgtEl>
                                          <p:spTgt spid="5"/>
                                        </p:tgtEl>
                                      </p:cBhvr>
                                    </p:animEffect>
                                    <p:anim calcmode="lin" valueType="num">
                                      <p:cBhvr>
                                        <p:cTn id="24" dur="1250" fill="hold"/>
                                        <p:tgtEl>
                                          <p:spTgt spid="5"/>
                                        </p:tgtEl>
                                        <p:attrNameLst>
                                          <p:attrName>ppt_x</p:attrName>
                                        </p:attrNameLst>
                                      </p:cBhvr>
                                      <p:tavLst>
                                        <p:tav tm="0">
                                          <p:val>
                                            <p:strVal val="#ppt_x"/>
                                          </p:val>
                                        </p:tav>
                                        <p:tav tm="100000">
                                          <p:val>
                                            <p:strVal val="#ppt_x"/>
                                          </p:val>
                                        </p:tav>
                                      </p:tavLst>
                                    </p:anim>
                                    <p:anim calcmode="lin" valueType="num">
                                      <p:cBhvr>
                                        <p:cTn id="25" dur="1250" fill="hold"/>
                                        <p:tgtEl>
                                          <p:spTgt spid="5"/>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10"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par>
                          <p:cTn id="30" fill="hold">
                            <p:stCondLst>
                              <p:cond delay="2750"/>
                            </p:stCondLst>
                            <p:childTnLst>
                              <p:par>
                                <p:cTn id="31" presetID="22" presetClass="entr" presetSubtype="8"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left)">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heel(1)">
                                      <p:cBhvr>
                                        <p:cTn id="38" dur="20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barn(inVertical)">
                                      <p:cBhvr>
                                        <p:cTn id="4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8"/>
          <p:cNvCxnSpPr/>
          <p:nvPr/>
        </p:nvCxnSpPr>
        <p:spPr>
          <a:xfrm>
            <a:off x="0" y="0"/>
            <a:ext cx="1552575" cy="1508581"/>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sp>
        <p:nvSpPr>
          <p:cNvPr id="10" name="9"/>
          <p:cNvSpPr/>
          <p:nvPr/>
        </p:nvSpPr>
        <p:spPr>
          <a:xfrm>
            <a:off x="1552575" y="1508581"/>
            <a:ext cx="133350" cy="120194"/>
          </a:xfrm>
          <a:prstGeom prst="ellipse">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cxnSp>
        <p:nvCxnSpPr>
          <p:cNvPr id="11" name="10"/>
          <p:cNvCxnSpPr/>
          <p:nvPr/>
        </p:nvCxnSpPr>
        <p:spPr>
          <a:xfrm>
            <a:off x="1685925" y="1628775"/>
            <a:ext cx="1438275" cy="1378862"/>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cxnSp>
        <p:nvCxnSpPr>
          <p:cNvPr id="13" name="12"/>
          <p:cNvCxnSpPr/>
          <p:nvPr/>
        </p:nvCxnSpPr>
        <p:spPr>
          <a:xfrm flipH="1">
            <a:off x="1576983" y="3170658"/>
            <a:ext cx="1485900" cy="1362075"/>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cxnSp>
        <p:nvCxnSpPr>
          <p:cNvPr id="15" name="14"/>
          <p:cNvCxnSpPr/>
          <p:nvPr/>
        </p:nvCxnSpPr>
        <p:spPr>
          <a:xfrm>
            <a:off x="1588443" y="4695754"/>
            <a:ext cx="2904006" cy="2162246"/>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sp>
        <p:nvSpPr>
          <p:cNvPr id="17" name="16"/>
          <p:cNvSpPr/>
          <p:nvPr/>
        </p:nvSpPr>
        <p:spPr>
          <a:xfrm>
            <a:off x="1443633" y="4566035"/>
            <a:ext cx="133350" cy="120194"/>
          </a:xfrm>
          <a:prstGeom prst="ellipse">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7" name="26"/>
          <p:cNvSpPr/>
          <p:nvPr/>
        </p:nvSpPr>
        <p:spPr>
          <a:xfrm>
            <a:off x="-265521" y="-76199"/>
            <a:ext cx="1124" cy="1013"/>
          </a:xfrm>
          <a:custGeom>
            <a:avLst/>
            <a:gdLst>
              <a:gd name="connsiteX0" fmla="*/ 10 w 1124"/>
              <a:gd name="connsiteY0" fmla="*/ 0 h 1013"/>
              <a:gd name="connsiteX1" fmla="*/ 1124 w 1124"/>
              <a:gd name="connsiteY1" fmla="*/ 1013 h 1013"/>
              <a:gd name="connsiteX2" fmla="*/ 0 w 1124"/>
              <a:gd name="connsiteY2" fmla="*/ 1013 h 1013"/>
              <a:gd name="connsiteX3" fmla="*/ 10 w 1124"/>
              <a:gd name="connsiteY3" fmla="*/ 0 h 1013"/>
            </a:gdLst>
            <a:ahLst/>
            <a:cxnLst>
              <a:cxn ang="0">
                <a:pos x="connsiteX0" y="connsiteY0"/>
              </a:cxn>
              <a:cxn ang="0">
                <a:pos x="connsiteX1" y="connsiteY1"/>
              </a:cxn>
              <a:cxn ang="0">
                <a:pos x="connsiteX2" y="connsiteY2"/>
              </a:cxn>
              <a:cxn ang="0">
                <a:pos x="connsiteX3" y="connsiteY3"/>
              </a:cxn>
            </a:cxnLst>
            <a:rect l="l" t="t" r="r" b="b"/>
            <a:pathLst>
              <a:path w="1124" h="1013">
                <a:moveTo>
                  <a:pt x="10" y="0"/>
                </a:moveTo>
                <a:lnTo>
                  <a:pt x="1124" y="1013"/>
                </a:lnTo>
                <a:lnTo>
                  <a:pt x="0" y="1013"/>
                </a:lnTo>
                <a:lnTo>
                  <a:pt x="10" y="0"/>
                </a:lnTo>
                <a:close/>
              </a:path>
            </a:pathLst>
          </a:custGeom>
          <a:blipFill>
            <a:blip r:embed="rId3"/>
            <a:srcRect/>
            <a:stretch>
              <a:fillRect l="-475" t="621" r="475" b="-62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30" name="29"/>
          <p:cNvSpPr/>
          <p:nvPr/>
        </p:nvSpPr>
        <p:spPr>
          <a:xfrm>
            <a:off x="0" y="166605"/>
            <a:ext cx="4351063" cy="6691395"/>
          </a:xfrm>
          <a:custGeom>
            <a:avLst/>
            <a:gdLst>
              <a:gd name="connsiteX0" fmla="*/ 0 w 4351063"/>
              <a:gd name="connsiteY0" fmla="*/ 0 h 6746318"/>
              <a:gd name="connsiteX1" fmla="*/ 3027088 w 4351063"/>
              <a:gd name="connsiteY1" fmla="*/ 2926793 h 6746318"/>
              <a:gd name="connsiteX2" fmla="*/ 1407838 w 4351063"/>
              <a:gd name="connsiteY2" fmla="*/ 4431743 h 6746318"/>
              <a:gd name="connsiteX3" fmla="*/ 1331638 w 4351063"/>
              <a:gd name="connsiteY3" fmla="*/ 4507943 h 6746318"/>
              <a:gd name="connsiteX4" fmla="*/ 4351063 w 4351063"/>
              <a:gd name="connsiteY4" fmla="*/ 6746318 h 6746318"/>
              <a:gd name="connsiteX5" fmla="*/ 0 w 4351063"/>
              <a:gd name="connsiteY5" fmla="*/ 6728914 h 6746318"/>
              <a:gd name="connsiteX6" fmla="*/ 0 w 4351063"/>
              <a:gd name="connsiteY6" fmla="*/ 0 h 6746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51063" h="6746318">
                <a:moveTo>
                  <a:pt x="0" y="0"/>
                </a:moveTo>
                <a:lnTo>
                  <a:pt x="3027088" y="2926793"/>
                </a:lnTo>
                <a:lnTo>
                  <a:pt x="1407838" y="4431743"/>
                </a:lnTo>
                <a:lnTo>
                  <a:pt x="1331638" y="4507943"/>
                </a:lnTo>
                <a:lnTo>
                  <a:pt x="4351063" y="6746318"/>
                </a:lnTo>
                <a:lnTo>
                  <a:pt x="0" y="6728914"/>
                </a:lnTo>
                <a:lnTo>
                  <a:pt x="0" y="0"/>
                </a:lnTo>
                <a:close/>
              </a:path>
            </a:pathLst>
          </a:cu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pic>
        <p:nvPicPr>
          <p:cNvPr id="62" name="61" descr="E:\素材\春\7ff96c0408d5f1ad90e6490e1fb39ea4.png7ff96c0408d5f1ad90e6490e1fb39ea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814195" flipV="1">
            <a:off x="-603250" y="396875"/>
            <a:ext cx="1523365" cy="1489075"/>
          </a:xfrm>
          <a:prstGeom prst="rect">
            <a:avLst/>
          </a:prstGeom>
        </p:spPr>
      </p:pic>
      <p:pic>
        <p:nvPicPr>
          <p:cNvPr id="63" name="62" descr="E:\素材\春\7ff96c0408d5f1ad90e6490e1fb39ea4.png7ff96c0408d5f1ad90e6490e1fb39ea4"/>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rot="11111076" flipH="1">
            <a:off x="-189865" y="-125095"/>
            <a:ext cx="1796415" cy="1758315"/>
          </a:xfrm>
          <a:prstGeom prst="rect">
            <a:avLst/>
          </a:prstGeom>
        </p:spPr>
      </p:pic>
      <p:pic>
        <p:nvPicPr>
          <p:cNvPr id="2" name="1" descr="E:\素材\春\7ff96c0408d5f1ad90e6490e1fb39ea4.png7ff96c0408d5f1ad90e6490e1fb39ea4"/>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rot="21000000">
            <a:off x="10031048" y="4756299"/>
            <a:ext cx="2396490" cy="2344420"/>
          </a:xfrm>
          <a:prstGeom prst="rect">
            <a:avLst/>
          </a:prstGeom>
        </p:spPr>
      </p:pic>
      <p:grpSp>
        <p:nvGrpSpPr>
          <p:cNvPr id="7" name="Group 6">
            <a:extLst>
              <a:ext uri="{FF2B5EF4-FFF2-40B4-BE49-F238E27FC236}">
                <a16:creationId xmlns:a16="http://schemas.microsoft.com/office/drawing/2014/main" xmlns="" id="{85294F09-CEFA-4BC1-AD30-E136911A978E}"/>
              </a:ext>
            </a:extLst>
          </p:cNvPr>
          <p:cNvGrpSpPr/>
          <p:nvPr/>
        </p:nvGrpSpPr>
        <p:grpSpPr>
          <a:xfrm>
            <a:off x="156834" y="1993081"/>
            <a:ext cx="2109019" cy="2109019"/>
            <a:chOff x="156834" y="1993081"/>
            <a:chExt cx="2109019" cy="2109019"/>
          </a:xfrm>
        </p:grpSpPr>
        <p:sp>
          <p:nvSpPr>
            <p:cNvPr id="3" name="Oval 2">
              <a:extLst>
                <a:ext uri="{FF2B5EF4-FFF2-40B4-BE49-F238E27FC236}">
                  <a16:creationId xmlns:a16="http://schemas.microsoft.com/office/drawing/2014/main" xmlns="" id="{BF567BB0-5218-44B4-9DC4-8122A52B06A8}"/>
                </a:ext>
              </a:extLst>
            </p:cNvPr>
            <p:cNvSpPr/>
            <p:nvPr/>
          </p:nvSpPr>
          <p:spPr>
            <a:xfrm>
              <a:off x="156834" y="1993081"/>
              <a:ext cx="2109019" cy="2109019"/>
            </a:xfrm>
            <a:prstGeom prst="ellipse">
              <a:avLst/>
            </a:prstGeom>
            <a:solidFill>
              <a:srgbClr val="ED2F6A"/>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xmlns="" id="{92EFB8FE-2723-4E93-9B72-5EDA9CFFAD6C}"/>
                </a:ext>
              </a:extLst>
            </p:cNvPr>
            <p:cNvSpPr txBox="1"/>
            <p:nvPr/>
          </p:nvSpPr>
          <p:spPr>
            <a:xfrm>
              <a:off x="315731" y="2243748"/>
              <a:ext cx="1711988" cy="1754326"/>
            </a:xfrm>
            <a:prstGeom prst="rect">
              <a:avLst/>
            </a:prstGeom>
            <a:noFill/>
          </p:spPr>
          <p:txBody>
            <a:bodyPr wrap="square" rtlCol="0">
              <a:spAutoFit/>
            </a:bodyPr>
            <a:lstStyle/>
            <a:p>
              <a:pPr marL="0" marR="0" lvl="0" indent="0" algn="ctr" defTabSz="913256" rtl="0" eaLnBrk="1" fontAlgn="base" latinLnBrk="0" hangingPunct="1">
                <a:lnSpc>
                  <a:spcPct val="100000"/>
                </a:lnSpc>
                <a:spcBef>
                  <a:spcPct val="0"/>
                </a:spcBef>
                <a:spcAft>
                  <a:spcPct val="0"/>
                </a:spcAft>
                <a:buClrTx/>
                <a:buSzTx/>
                <a:buFontTx/>
                <a:buNone/>
                <a:tabLst/>
                <a:defRPr/>
              </a:pPr>
              <a:r>
                <a:rPr kumimoji="0" lang="en-US" altLang="zh-CN" sz="36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GIẢI NGHĨA TỪ</a:t>
              </a:r>
              <a:endParaRPr kumimoji="0" lang="zh-CN" altLang="en-US" sz="36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sp>
        <p:nvSpPr>
          <p:cNvPr id="28" name="2">
            <a:extLst>
              <a:ext uri="{FF2B5EF4-FFF2-40B4-BE49-F238E27FC236}">
                <a16:creationId xmlns:a16="http://schemas.microsoft.com/office/drawing/2014/main" xmlns="" id="{FE62F7A7-67DE-4EED-A23A-3695851F37DD}"/>
              </a:ext>
            </a:extLst>
          </p:cNvPr>
          <p:cNvSpPr/>
          <p:nvPr/>
        </p:nvSpPr>
        <p:spPr>
          <a:xfrm>
            <a:off x="3425187" y="716098"/>
            <a:ext cx="8019905" cy="5347817"/>
          </a:xfrm>
          <a:prstGeom prst="roundRect">
            <a:avLst>
              <a:gd name="adj" fmla="val 31710"/>
            </a:avLst>
          </a:prstGeom>
          <a:solidFill>
            <a:srgbClr val="FEF4F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ea"/>
              <a:sym typeface="+mn-lt"/>
            </a:endParaRPr>
          </a:p>
        </p:txBody>
      </p:sp>
      <p:grpSp>
        <p:nvGrpSpPr>
          <p:cNvPr id="25" name="Group 24">
            <a:extLst>
              <a:ext uri="{FF2B5EF4-FFF2-40B4-BE49-F238E27FC236}">
                <a16:creationId xmlns:a16="http://schemas.microsoft.com/office/drawing/2014/main" xmlns="" id="{C413CC95-953D-42CC-8207-A1EFB394ED64}"/>
              </a:ext>
            </a:extLst>
          </p:cNvPr>
          <p:cNvGrpSpPr/>
          <p:nvPr/>
        </p:nvGrpSpPr>
        <p:grpSpPr>
          <a:xfrm>
            <a:off x="3559514" y="943551"/>
            <a:ext cx="3822655" cy="2315191"/>
            <a:chOff x="3770522" y="943551"/>
            <a:chExt cx="3822655" cy="2315191"/>
          </a:xfrm>
        </p:grpSpPr>
        <p:grpSp>
          <p:nvGrpSpPr>
            <p:cNvPr id="42" name="Group 41">
              <a:extLst>
                <a:ext uri="{FF2B5EF4-FFF2-40B4-BE49-F238E27FC236}">
                  <a16:creationId xmlns:a16="http://schemas.microsoft.com/office/drawing/2014/main" xmlns="" id="{89CCE898-329D-43E9-9EF7-6935E8B121BC}"/>
                </a:ext>
              </a:extLst>
            </p:cNvPr>
            <p:cNvGrpSpPr/>
            <p:nvPr/>
          </p:nvGrpSpPr>
          <p:grpSpPr>
            <a:xfrm>
              <a:off x="3770522" y="943551"/>
              <a:ext cx="3822655" cy="2315191"/>
              <a:chOff x="156834" y="1993081"/>
              <a:chExt cx="2109019" cy="2109019"/>
            </a:xfrm>
          </p:grpSpPr>
          <p:sp>
            <p:nvSpPr>
              <p:cNvPr id="43" name="Hexagon 42">
                <a:extLst>
                  <a:ext uri="{FF2B5EF4-FFF2-40B4-BE49-F238E27FC236}">
                    <a16:creationId xmlns:a16="http://schemas.microsoft.com/office/drawing/2014/main" xmlns="" id="{C9A10510-73D6-48FC-9336-FA1260DCA4BA}"/>
                  </a:ext>
                </a:extLst>
              </p:cNvPr>
              <p:cNvSpPr/>
              <p:nvPr/>
            </p:nvSpPr>
            <p:spPr>
              <a:xfrm>
                <a:off x="156834" y="1993081"/>
                <a:ext cx="2109019" cy="2109019"/>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4" name="TextBox 43">
                <a:extLst>
                  <a:ext uri="{FF2B5EF4-FFF2-40B4-BE49-F238E27FC236}">
                    <a16:creationId xmlns:a16="http://schemas.microsoft.com/office/drawing/2014/main" xmlns="" id="{BB12FD35-A33C-446F-AE51-FD7DA0AF6ED3}"/>
                  </a:ext>
                </a:extLst>
              </p:cNvPr>
              <p:cNvSpPr txBox="1"/>
              <p:nvPr/>
            </p:nvSpPr>
            <p:spPr>
              <a:xfrm>
                <a:off x="286263" y="2284988"/>
                <a:ext cx="1808630" cy="1373805"/>
              </a:xfrm>
              <a:prstGeom prst="rect">
                <a:avLst/>
              </a:prstGeom>
              <a:noFill/>
            </p:spPr>
            <p:txBody>
              <a:bodyPr wrap="square" rtlCol="0">
                <a:spAutoFit/>
              </a:bodyPr>
              <a:lstStyle/>
              <a:p>
                <a:pPr marL="0" marR="0" lvl="0" indent="0" algn="ctr" defTabSz="913256"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Sắc</a:t>
                </a:r>
                <a:r>
                  <a:rPr kumimoji="0" lang="en-US" sz="36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xuân</a:t>
                </a:r>
                <a:endParaRPr kumimoji="0" lang="en-US" sz="36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ctr" defTabSz="913256"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rPr>
                  <a:t>Cảnh</a:t>
                </a:r>
                <a:r>
                  <a:rPr kumimoji="0" lang="en-US"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rPr>
                  <a:t>vật</a:t>
                </a:r>
                <a:r>
                  <a:rPr kumimoji="0" lang="en-US"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rPr>
                  <a:t>màu</a:t>
                </a:r>
                <a:r>
                  <a:rPr kumimoji="0" lang="en-US"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rPr>
                  <a:t>sắc</a:t>
                </a:r>
                <a:r>
                  <a:rPr kumimoji="0" lang="en-US"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rPr>
                  <a:t>mùa</a:t>
                </a:r>
                <a:r>
                  <a:rPr kumimoji="0" lang="en-US"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rPr>
                  <a:t>xuân</a:t>
                </a:r>
                <a:r>
                  <a:rPr kumimoji="0" lang="en-US"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zh-CN" altLang="en-US" sz="2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cxnSp>
          <p:nvCxnSpPr>
            <p:cNvPr id="54" name="10">
              <a:extLst>
                <a:ext uri="{FF2B5EF4-FFF2-40B4-BE49-F238E27FC236}">
                  <a16:creationId xmlns:a16="http://schemas.microsoft.com/office/drawing/2014/main" xmlns="" id="{6561E117-C024-4BC6-843F-92B4B358A11C}"/>
                </a:ext>
              </a:extLst>
            </p:cNvPr>
            <p:cNvCxnSpPr>
              <a:cxnSpLocks/>
            </p:cNvCxnSpPr>
            <p:nvPr/>
          </p:nvCxnSpPr>
          <p:spPr>
            <a:xfrm>
              <a:off x="4936100" y="1820891"/>
              <a:ext cx="1426280" cy="0"/>
            </a:xfrm>
            <a:prstGeom prst="line">
              <a:avLst/>
            </a:prstGeom>
            <a:ln w="19050">
              <a:solidFill>
                <a:srgbClr val="339183"/>
              </a:solidFill>
              <a:prstDash val="dash"/>
            </a:ln>
          </p:spPr>
          <p:style>
            <a:lnRef idx="1">
              <a:schemeClr val="accent3"/>
            </a:lnRef>
            <a:fillRef idx="0">
              <a:schemeClr val="accent3"/>
            </a:fillRef>
            <a:effectRef idx="0">
              <a:schemeClr val="accent3"/>
            </a:effectRef>
            <a:fontRef idx="minor">
              <a:schemeClr val="tx1"/>
            </a:fontRef>
          </p:style>
        </p:cxnSp>
      </p:grpSp>
      <p:grpSp>
        <p:nvGrpSpPr>
          <p:cNvPr id="29" name="Group 28">
            <a:extLst>
              <a:ext uri="{FF2B5EF4-FFF2-40B4-BE49-F238E27FC236}">
                <a16:creationId xmlns:a16="http://schemas.microsoft.com/office/drawing/2014/main" xmlns="" id="{18AE89A3-A6BD-403D-B49A-2C29D5524AD5}"/>
              </a:ext>
            </a:extLst>
          </p:cNvPr>
          <p:cNvGrpSpPr/>
          <p:nvPr/>
        </p:nvGrpSpPr>
        <p:grpSpPr>
          <a:xfrm>
            <a:off x="3617129" y="3435612"/>
            <a:ext cx="3822655" cy="2315191"/>
            <a:chOff x="3757801" y="3435612"/>
            <a:chExt cx="3822655" cy="2315191"/>
          </a:xfrm>
        </p:grpSpPr>
        <p:grpSp>
          <p:nvGrpSpPr>
            <p:cNvPr id="51" name="Group 50">
              <a:extLst>
                <a:ext uri="{FF2B5EF4-FFF2-40B4-BE49-F238E27FC236}">
                  <a16:creationId xmlns:a16="http://schemas.microsoft.com/office/drawing/2014/main" xmlns="" id="{C41CFAA6-6438-4757-B49C-780B6727DAED}"/>
                </a:ext>
              </a:extLst>
            </p:cNvPr>
            <p:cNvGrpSpPr/>
            <p:nvPr/>
          </p:nvGrpSpPr>
          <p:grpSpPr>
            <a:xfrm>
              <a:off x="3757801" y="3435612"/>
              <a:ext cx="3822655" cy="2315191"/>
              <a:chOff x="156834" y="1993081"/>
              <a:chExt cx="2109019" cy="2109019"/>
            </a:xfrm>
          </p:grpSpPr>
          <p:sp>
            <p:nvSpPr>
              <p:cNvPr id="52" name="Hexagon 51">
                <a:extLst>
                  <a:ext uri="{FF2B5EF4-FFF2-40B4-BE49-F238E27FC236}">
                    <a16:creationId xmlns:a16="http://schemas.microsoft.com/office/drawing/2014/main" xmlns="" id="{E98511CB-5C82-4127-9D0D-44A00807F68E}"/>
                  </a:ext>
                </a:extLst>
              </p:cNvPr>
              <p:cNvSpPr/>
              <p:nvPr/>
            </p:nvSpPr>
            <p:spPr>
              <a:xfrm>
                <a:off x="156834" y="1993081"/>
                <a:ext cx="2109019" cy="2109019"/>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3" name="TextBox 52">
                <a:extLst>
                  <a:ext uri="{FF2B5EF4-FFF2-40B4-BE49-F238E27FC236}">
                    <a16:creationId xmlns:a16="http://schemas.microsoft.com/office/drawing/2014/main" xmlns="" id="{72E63824-232E-4FC8-865F-8EA8AEC431CC}"/>
                  </a:ext>
                </a:extLst>
              </p:cNvPr>
              <p:cNvSpPr txBox="1"/>
              <p:nvPr/>
            </p:nvSpPr>
            <p:spPr>
              <a:xfrm>
                <a:off x="358067" y="2318525"/>
                <a:ext cx="1711988" cy="1766321"/>
              </a:xfrm>
              <a:prstGeom prst="rect">
                <a:avLst/>
              </a:prstGeom>
              <a:noFill/>
            </p:spPr>
            <p:txBody>
              <a:bodyPr wrap="square" rtlCol="0">
                <a:spAutoFit/>
              </a:bodyPr>
              <a:lstStyle/>
              <a:p>
                <a:pPr marL="0" marR="0" lvl="0" indent="0" algn="ctr" defTabSz="913256"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Tưng</a:t>
                </a:r>
                <a:r>
                  <a:rPr kumimoji="0" lang="en-US" sz="36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bừng</a:t>
                </a:r>
                <a:endParaRPr kumimoji="0" lang="en-US" sz="36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ctr" defTabSz="913256" rtl="0" eaLnBrk="1" fontAlgn="base" latinLnBrk="0" hangingPunct="1">
                  <a:lnSpc>
                    <a:spcPct val="100000"/>
                  </a:lnSpc>
                  <a:spcBef>
                    <a:spcPct val="0"/>
                  </a:spcBef>
                  <a:spcAft>
                    <a:spcPct val="0"/>
                  </a:spcAft>
                  <a:buClrTx/>
                  <a:buSzTx/>
                  <a:buFontTx/>
                  <a:buNone/>
                  <a:tabLst/>
                  <a:defRPr/>
                </a:pPr>
                <a:r>
                  <a:rPr lang="en-US" altLang="zh-CN" sz="28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a:t>
                </a:r>
                <a:r>
                  <a:rPr lang="en-US" altLang="zh-CN" sz="2800" dirty="0" err="1">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quang</a:t>
                </a:r>
                <a:r>
                  <a:rPr lang="en-US" altLang="zh-CN" sz="28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2800" dirty="0" err="1">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cảnh</a:t>
                </a:r>
                <a:r>
                  <a:rPr lang="en-US" altLang="zh-CN" sz="28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2800" dirty="0" err="1">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không</a:t>
                </a:r>
                <a:r>
                  <a:rPr lang="en-US" altLang="zh-CN" sz="28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2800" dirty="0" err="1">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khí</a:t>
                </a:r>
                <a:r>
                  <a:rPr lang="en-US" altLang="zh-CN" sz="28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2800" dirty="0" err="1">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nhộn</a:t>
                </a:r>
                <a:r>
                  <a:rPr lang="en-US" altLang="zh-CN" sz="28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2800" dirty="0" err="1">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nhịp</a:t>
                </a:r>
                <a:r>
                  <a:rPr lang="en-US" altLang="zh-CN" sz="28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2800" dirty="0" err="1">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tươi</a:t>
                </a:r>
                <a:r>
                  <a:rPr lang="en-US" altLang="zh-CN" sz="28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2800" dirty="0" err="1">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vui</a:t>
                </a:r>
                <a:endParaRPr kumimoji="0" lang="zh-CN" altLang="en-US" sz="2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cxnSp>
          <p:nvCxnSpPr>
            <p:cNvPr id="55" name="10">
              <a:extLst>
                <a:ext uri="{FF2B5EF4-FFF2-40B4-BE49-F238E27FC236}">
                  <a16:creationId xmlns:a16="http://schemas.microsoft.com/office/drawing/2014/main" xmlns="" id="{A7CC9C90-4445-4CD3-8F35-969933B5DAB9}"/>
                </a:ext>
              </a:extLst>
            </p:cNvPr>
            <p:cNvCxnSpPr>
              <a:cxnSpLocks/>
            </p:cNvCxnSpPr>
            <p:nvPr/>
          </p:nvCxnSpPr>
          <p:spPr>
            <a:xfrm>
              <a:off x="4697896" y="4372955"/>
              <a:ext cx="1964161" cy="0"/>
            </a:xfrm>
            <a:prstGeom prst="line">
              <a:avLst/>
            </a:prstGeom>
            <a:ln w="19050">
              <a:solidFill>
                <a:srgbClr val="339183"/>
              </a:solidFill>
              <a:prstDash val="dash"/>
            </a:ln>
          </p:spPr>
          <p:style>
            <a:lnRef idx="1">
              <a:schemeClr val="accent3"/>
            </a:lnRef>
            <a:fillRef idx="0">
              <a:schemeClr val="accent3"/>
            </a:fillRef>
            <a:effectRef idx="0">
              <a:schemeClr val="accent3"/>
            </a:effectRef>
            <a:fontRef idx="minor">
              <a:schemeClr val="tx1"/>
            </a:fontRef>
          </p:style>
        </p:cxnSp>
      </p:grpSp>
      <p:grpSp>
        <p:nvGrpSpPr>
          <p:cNvPr id="26" name="Group 25">
            <a:extLst>
              <a:ext uri="{FF2B5EF4-FFF2-40B4-BE49-F238E27FC236}">
                <a16:creationId xmlns:a16="http://schemas.microsoft.com/office/drawing/2014/main" xmlns="" id="{E93D995E-A752-4F5F-86D3-F4413C8F7944}"/>
              </a:ext>
            </a:extLst>
          </p:cNvPr>
          <p:cNvGrpSpPr/>
          <p:nvPr/>
        </p:nvGrpSpPr>
        <p:grpSpPr>
          <a:xfrm>
            <a:off x="7480337" y="935520"/>
            <a:ext cx="3822654" cy="2315192"/>
            <a:chOff x="7480337" y="2246088"/>
            <a:chExt cx="3822654" cy="2315192"/>
          </a:xfrm>
        </p:grpSpPr>
        <p:grpSp>
          <p:nvGrpSpPr>
            <p:cNvPr id="48" name="Group 47">
              <a:extLst>
                <a:ext uri="{FF2B5EF4-FFF2-40B4-BE49-F238E27FC236}">
                  <a16:creationId xmlns:a16="http://schemas.microsoft.com/office/drawing/2014/main" xmlns="" id="{297D96C1-5361-431C-ADD6-17FFA445EE0D}"/>
                </a:ext>
              </a:extLst>
            </p:cNvPr>
            <p:cNvGrpSpPr/>
            <p:nvPr/>
          </p:nvGrpSpPr>
          <p:grpSpPr>
            <a:xfrm>
              <a:off x="7480337" y="2246088"/>
              <a:ext cx="3822654" cy="2315192"/>
              <a:chOff x="156834" y="1993081"/>
              <a:chExt cx="2109019" cy="2109019"/>
            </a:xfrm>
          </p:grpSpPr>
          <p:sp>
            <p:nvSpPr>
              <p:cNvPr id="49" name="Hexagon 48">
                <a:extLst>
                  <a:ext uri="{FF2B5EF4-FFF2-40B4-BE49-F238E27FC236}">
                    <a16:creationId xmlns:a16="http://schemas.microsoft.com/office/drawing/2014/main" xmlns="" id="{DDF61872-50BB-4762-8E5F-9FC665CE9E80}"/>
                  </a:ext>
                </a:extLst>
              </p:cNvPr>
              <p:cNvSpPr/>
              <p:nvPr/>
            </p:nvSpPr>
            <p:spPr>
              <a:xfrm>
                <a:off x="156834" y="1993081"/>
                <a:ext cx="2109019" cy="2109019"/>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0" name="TextBox 49">
                <a:extLst>
                  <a:ext uri="{FF2B5EF4-FFF2-40B4-BE49-F238E27FC236}">
                    <a16:creationId xmlns:a16="http://schemas.microsoft.com/office/drawing/2014/main" xmlns="" id="{825D8CD5-1FD9-406D-985C-185A44D53838}"/>
                  </a:ext>
                </a:extLst>
              </p:cNvPr>
              <p:cNvSpPr txBox="1"/>
              <p:nvPr/>
            </p:nvSpPr>
            <p:spPr>
              <a:xfrm>
                <a:off x="273975" y="2164430"/>
                <a:ext cx="1846967" cy="981289"/>
              </a:xfrm>
              <a:prstGeom prst="rect">
                <a:avLst/>
              </a:prstGeom>
              <a:noFill/>
            </p:spPr>
            <p:txBody>
              <a:bodyPr wrap="square" rtlCol="0">
                <a:spAutoFit/>
              </a:bodyPr>
              <a:lstStyle/>
              <a:p>
                <a:pPr marL="0" marR="0" lvl="0" indent="0" algn="ctr" defTabSz="913256" rtl="0" eaLnBrk="1" fontAlgn="base" latinLnBrk="0" hangingPunct="1">
                  <a:lnSpc>
                    <a:spcPct val="100000"/>
                  </a:lnSpc>
                  <a:spcBef>
                    <a:spcPct val="0"/>
                  </a:spcBef>
                  <a:spcAft>
                    <a:spcPct val="0"/>
                  </a:spcAft>
                  <a:buClrTx/>
                  <a:buSzTx/>
                  <a:buFontTx/>
                  <a:buNone/>
                  <a:tabLst/>
                  <a:defRPr/>
                </a:pP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R</a:t>
                </a:r>
                <a:r>
                  <a:rPr kumimoji="0" lang="en-US" sz="36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úc</a:t>
                </a:r>
                <a:endParaRPr kumimoji="0" lang="en-US" sz="36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ctr" defTabSz="913256"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rPr>
                  <a:t>Kêu</a:t>
                </a:r>
                <a:r>
                  <a:rPr kumimoji="0" lang="en-US"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rPr>
                  <a:t>lên</a:t>
                </a:r>
                <a:r>
                  <a:rPr kumimoji="0" lang="en-US"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rPr>
                  <a:t>hồi</a:t>
                </a:r>
                <a:r>
                  <a:rPr kumimoji="0" lang="en-US"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endParaRPr kumimoji="0" lang="zh-CN" altLang="en-US" sz="2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cxnSp>
          <p:nvCxnSpPr>
            <p:cNvPr id="56" name="10">
              <a:extLst>
                <a:ext uri="{FF2B5EF4-FFF2-40B4-BE49-F238E27FC236}">
                  <a16:creationId xmlns:a16="http://schemas.microsoft.com/office/drawing/2014/main" xmlns="" id="{3A9B0AF2-509C-4734-BC1F-FFA10A5452EE}"/>
                </a:ext>
              </a:extLst>
            </p:cNvPr>
            <p:cNvCxnSpPr>
              <a:cxnSpLocks/>
            </p:cNvCxnSpPr>
            <p:nvPr/>
          </p:nvCxnSpPr>
          <p:spPr>
            <a:xfrm>
              <a:off x="8265810" y="3007637"/>
              <a:ext cx="2238264" cy="0"/>
            </a:xfrm>
            <a:prstGeom prst="line">
              <a:avLst/>
            </a:prstGeom>
            <a:ln w="19050">
              <a:solidFill>
                <a:srgbClr val="339183"/>
              </a:solidFill>
              <a:prstDash val="dash"/>
            </a:ln>
          </p:spPr>
          <p:style>
            <a:lnRef idx="1">
              <a:schemeClr val="accent3"/>
            </a:lnRef>
            <a:fillRef idx="0">
              <a:schemeClr val="accent3"/>
            </a:fillRef>
            <a:effectRef idx="0">
              <a:schemeClr val="accent3"/>
            </a:effectRef>
            <a:fontRef idx="minor">
              <a:schemeClr val="tx1"/>
            </a:fontRef>
          </p:style>
        </p:cxnSp>
      </p:grpSp>
      <p:pic>
        <p:nvPicPr>
          <p:cNvPr id="34" name="Picture 33">
            <a:extLst>
              <a:ext uri="{FF2B5EF4-FFF2-40B4-BE49-F238E27FC236}">
                <a16:creationId xmlns:a16="http://schemas.microsoft.com/office/drawing/2014/main" xmlns="" id="{6422178C-AE06-45AE-9141-7F83C5CD27D5}"/>
              </a:ext>
            </a:extLst>
          </p:cNvPr>
          <p:cNvPicPr>
            <a:picLocks noChangeAspect="1"/>
          </p:cNvPicPr>
          <p:nvPr/>
        </p:nvPicPr>
        <p:blipFill>
          <a:blip r:embed="rId7"/>
          <a:stretch>
            <a:fillRect/>
          </a:stretch>
        </p:blipFill>
        <p:spPr>
          <a:xfrm>
            <a:off x="10951029" y="0"/>
            <a:ext cx="1240971" cy="849086"/>
          </a:xfrm>
          <a:prstGeom prst="rect">
            <a:avLst/>
          </a:prstGeom>
        </p:spPr>
      </p:pic>
      <p:grpSp>
        <p:nvGrpSpPr>
          <p:cNvPr id="36" name="Group 35">
            <a:extLst>
              <a:ext uri="{FF2B5EF4-FFF2-40B4-BE49-F238E27FC236}">
                <a16:creationId xmlns:a16="http://schemas.microsoft.com/office/drawing/2014/main" xmlns="" id="{18AE89A3-A6BD-403D-B49A-2C29D5524AD5}"/>
              </a:ext>
            </a:extLst>
          </p:cNvPr>
          <p:cNvGrpSpPr/>
          <p:nvPr/>
        </p:nvGrpSpPr>
        <p:grpSpPr>
          <a:xfrm>
            <a:off x="7499349" y="3419608"/>
            <a:ext cx="3822655" cy="2315191"/>
            <a:chOff x="3757801" y="3435612"/>
            <a:chExt cx="3822655" cy="2315191"/>
          </a:xfrm>
        </p:grpSpPr>
        <p:grpSp>
          <p:nvGrpSpPr>
            <p:cNvPr id="37" name="Group 36">
              <a:extLst>
                <a:ext uri="{FF2B5EF4-FFF2-40B4-BE49-F238E27FC236}">
                  <a16:creationId xmlns:a16="http://schemas.microsoft.com/office/drawing/2014/main" xmlns="" id="{C41CFAA6-6438-4757-B49C-780B6727DAED}"/>
                </a:ext>
              </a:extLst>
            </p:cNvPr>
            <p:cNvGrpSpPr/>
            <p:nvPr/>
          </p:nvGrpSpPr>
          <p:grpSpPr>
            <a:xfrm>
              <a:off x="3757801" y="3435612"/>
              <a:ext cx="3822655" cy="2315191"/>
              <a:chOff x="156834" y="1993081"/>
              <a:chExt cx="2109019" cy="2109019"/>
            </a:xfrm>
          </p:grpSpPr>
          <p:sp>
            <p:nvSpPr>
              <p:cNvPr id="39" name="Hexagon 38">
                <a:extLst>
                  <a:ext uri="{FF2B5EF4-FFF2-40B4-BE49-F238E27FC236}">
                    <a16:creationId xmlns:a16="http://schemas.microsoft.com/office/drawing/2014/main" xmlns="" id="{E98511CB-5C82-4127-9D0D-44A00807F68E}"/>
                  </a:ext>
                </a:extLst>
              </p:cNvPr>
              <p:cNvSpPr/>
              <p:nvPr/>
            </p:nvSpPr>
            <p:spPr>
              <a:xfrm>
                <a:off x="156834" y="1993081"/>
                <a:ext cx="2109019" cy="2109019"/>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0" name="TextBox 39">
                <a:extLst>
                  <a:ext uri="{FF2B5EF4-FFF2-40B4-BE49-F238E27FC236}">
                    <a16:creationId xmlns:a16="http://schemas.microsoft.com/office/drawing/2014/main" xmlns="" id="{72E63824-232E-4FC8-865F-8EA8AEC431CC}"/>
                  </a:ext>
                </a:extLst>
              </p:cNvPr>
              <p:cNvSpPr txBox="1"/>
              <p:nvPr/>
            </p:nvSpPr>
            <p:spPr>
              <a:xfrm>
                <a:off x="358067" y="2318525"/>
                <a:ext cx="1797589" cy="1766321"/>
              </a:xfrm>
              <a:prstGeom prst="rect">
                <a:avLst/>
              </a:prstGeom>
              <a:noFill/>
            </p:spPr>
            <p:txBody>
              <a:bodyPr wrap="square" rtlCol="0">
                <a:spAutoFit/>
              </a:bodyPr>
              <a:lstStyle/>
              <a:p>
                <a:pPr marL="0" marR="0" lvl="0" indent="0" algn="ctr" defTabSz="913256"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err="1" smtClean="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Mùa</a:t>
                </a:r>
                <a:r>
                  <a:rPr kumimoji="0" lang="en-US" sz="3600" b="0" i="0" u="none" strike="noStrike" kern="1200" cap="none" spc="0" normalizeH="0" noProof="0" dirty="0" smtClean="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noProof="0" dirty="0" err="1" smtClean="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màng</a:t>
                </a:r>
                <a:endParaRPr kumimoji="0" lang="en-US" sz="36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ctr" defTabSz="913256" rtl="0" eaLnBrk="1" fontAlgn="base" latinLnBrk="0" hangingPunct="1">
                  <a:lnSpc>
                    <a:spcPct val="100000"/>
                  </a:lnSpc>
                  <a:spcBef>
                    <a:spcPct val="0"/>
                  </a:spcBef>
                  <a:spcAft>
                    <a:spcPct val="0"/>
                  </a:spcAft>
                  <a:buClrTx/>
                  <a:buSzTx/>
                  <a:buFontTx/>
                  <a:buNone/>
                  <a:tabLst/>
                  <a:defRPr/>
                </a:pPr>
                <a:r>
                  <a:rPr lang="en-US" altLang="zh-CN" sz="2800" dirty="0" err="1" smtClean="0">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Mùa</a:t>
                </a:r>
                <a:r>
                  <a:rPr lang="en-US" altLang="zh-CN" sz="2800" dirty="0" smtClean="0">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2800" dirty="0" err="1" smtClean="0">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thu</a:t>
                </a:r>
                <a:r>
                  <a:rPr lang="en-US" altLang="zh-CN" sz="2800" dirty="0" smtClean="0">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2800" dirty="0" err="1" smtClean="0">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hoạch</a:t>
                </a:r>
                <a:r>
                  <a:rPr lang="en-US" altLang="zh-CN" sz="2800" dirty="0" smtClean="0">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2800" dirty="0" err="1" smtClean="0">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vụ</a:t>
                </a:r>
                <a:r>
                  <a:rPr lang="en-US" altLang="zh-CN" sz="2800" dirty="0" smtClean="0">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2800" dirty="0" err="1" smtClean="0">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thu</a:t>
                </a:r>
                <a:r>
                  <a:rPr lang="en-US" altLang="zh-CN" sz="2800" dirty="0" smtClean="0">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2800" dirty="0" err="1" smtClean="0">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hoạch</a:t>
                </a:r>
                <a:r>
                  <a:rPr lang="en-US" altLang="zh-CN" sz="2800" dirty="0" smtClean="0">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2800" dirty="0" err="1" smtClean="0">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sản</a:t>
                </a:r>
                <a:r>
                  <a:rPr lang="en-US" altLang="zh-CN" sz="2800" dirty="0" smtClean="0">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2800" dirty="0" err="1" smtClean="0">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phẩm</a:t>
                </a:r>
                <a:r>
                  <a:rPr lang="en-US" altLang="zh-CN" sz="2800" dirty="0" smtClean="0">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2800" dirty="0" err="1" smtClean="0">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nông</a:t>
                </a:r>
                <a:r>
                  <a:rPr lang="en-US" altLang="zh-CN" sz="2800" dirty="0" smtClean="0">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2800" dirty="0" err="1" smtClean="0">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nghiệp</a:t>
                </a:r>
                <a:endParaRPr kumimoji="0" lang="zh-CN" altLang="en-US" sz="2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cxnSp>
          <p:nvCxnSpPr>
            <p:cNvPr id="38" name="10">
              <a:extLst>
                <a:ext uri="{FF2B5EF4-FFF2-40B4-BE49-F238E27FC236}">
                  <a16:creationId xmlns:a16="http://schemas.microsoft.com/office/drawing/2014/main" xmlns="" id="{A7CC9C90-4445-4CD3-8F35-969933B5DAB9}"/>
                </a:ext>
              </a:extLst>
            </p:cNvPr>
            <p:cNvCxnSpPr>
              <a:cxnSpLocks/>
            </p:cNvCxnSpPr>
            <p:nvPr/>
          </p:nvCxnSpPr>
          <p:spPr>
            <a:xfrm>
              <a:off x="4697896" y="4372955"/>
              <a:ext cx="1964161" cy="0"/>
            </a:xfrm>
            <a:prstGeom prst="line">
              <a:avLst/>
            </a:prstGeom>
            <a:ln w="19050">
              <a:solidFill>
                <a:srgbClr val="339183"/>
              </a:solidFill>
              <a:prstDash val="dash"/>
            </a:ln>
          </p:spPr>
          <p:style>
            <a:lnRef idx="1">
              <a:schemeClr val="accent3"/>
            </a:lnRef>
            <a:fillRef idx="0">
              <a:schemeClr val="accent3"/>
            </a:fillRef>
            <a:effectRef idx="0">
              <a:schemeClr val="accent3"/>
            </a:effectRef>
            <a:fontRef idx="minor">
              <a:schemeClr val="tx1"/>
            </a:fontRef>
          </p:style>
        </p:cxnSp>
      </p:grpSp>
    </p:spTree>
    <p:extLst>
      <p:ext uri="{BB962C8B-B14F-4D97-AF65-F5344CB8AC3E}">
        <p14:creationId xmlns:p14="http://schemas.microsoft.com/office/powerpoint/2010/main" val="39167005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ipe(left)">
                                      <p:cBhvr>
                                        <p:cTn id="13" dur="5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left)">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right)">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left)">
                                      <p:cBhvr>
                                        <p:cTn id="28" dur="500"/>
                                        <p:tgtEl>
                                          <p:spTgt spid="2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135">
            <a:extLst>
              <a:ext uri="{FF2B5EF4-FFF2-40B4-BE49-F238E27FC236}">
                <a16:creationId xmlns:a16="http://schemas.microsoft.com/office/drawing/2014/main" xmlns="" id="{835916E1-3EC8-49F0-A643-915A82461DE0}"/>
              </a:ext>
            </a:extLst>
          </p:cNvPr>
          <p:cNvGrpSpPr/>
          <p:nvPr/>
        </p:nvGrpSpPr>
        <p:grpSpPr>
          <a:xfrm>
            <a:off x="868680" y="39356"/>
            <a:ext cx="1695411" cy="707886"/>
            <a:chOff x="2470108" y="1864944"/>
            <a:chExt cx="2704644" cy="1129272"/>
          </a:xfrm>
        </p:grpSpPr>
        <p:sp>
          <p:nvSpPr>
            <p:cNvPr id="7" name="23">
              <a:extLst>
                <a:ext uri="{FF2B5EF4-FFF2-40B4-BE49-F238E27FC236}">
                  <a16:creationId xmlns:a16="http://schemas.microsoft.com/office/drawing/2014/main" xmlns="" id="{171ACA6A-3677-4982-9EF3-A41A4020501B}"/>
                </a:ext>
              </a:extLst>
            </p:cNvPr>
            <p:cNvSpPr/>
            <p:nvPr/>
          </p:nvSpPr>
          <p:spPr>
            <a:xfrm>
              <a:off x="2470108" y="2002067"/>
              <a:ext cx="2297849" cy="966897"/>
            </a:xfrm>
            <a:prstGeom prst="roundRect">
              <a:avLst>
                <a:gd name="adj" fmla="val 50000"/>
              </a:avLst>
            </a:prstGeom>
            <a:noFill/>
            <a:ln w="38100">
              <a:solidFill>
                <a:srgbClr val="F15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black">
                    <a:lumMod val="75000"/>
                    <a:lumOff val="25000"/>
                  </a:prstClr>
                </a:solidFill>
                <a:effectLst/>
                <a:uLnTx/>
                <a:uFillTx/>
                <a:latin typeface="Arial-Rounded" panose="020B0604020202020204" pitchFamily="34" charset="0"/>
                <a:ea typeface="Arial-Rounded" panose="020B0604020202020204" pitchFamily="34" charset="0"/>
                <a:cs typeface="Arial-Rounded" panose="020B0604020202020204" pitchFamily="34" charset="0"/>
                <a:sym typeface="+mn-lt"/>
              </a:endParaRPr>
            </a:p>
          </p:txBody>
        </p:sp>
        <p:sp>
          <p:nvSpPr>
            <p:cNvPr id="8" name="137">
              <a:extLst>
                <a:ext uri="{FF2B5EF4-FFF2-40B4-BE49-F238E27FC236}">
                  <a16:creationId xmlns:a16="http://schemas.microsoft.com/office/drawing/2014/main" xmlns="" id="{D0DCA77A-83BB-4959-8249-E4AD05A53C89}"/>
                </a:ext>
              </a:extLst>
            </p:cNvPr>
            <p:cNvSpPr txBox="1"/>
            <p:nvPr/>
          </p:nvSpPr>
          <p:spPr>
            <a:xfrm>
              <a:off x="2722742" y="1864944"/>
              <a:ext cx="2452010" cy="112927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uLnTx/>
                  <a:uFillTx/>
                  <a:latin typeface="Arial-Rounded" panose="020B0604020202020204" pitchFamily="34" charset="0"/>
                  <a:ea typeface="Arial-Rounded" panose="020B0604020202020204" pitchFamily="34" charset="0"/>
                  <a:cs typeface="Arial-Rounded" panose="020B0604020202020204" pitchFamily="34" charset="0"/>
                </a:rPr>
                <a:t>ĐỌC</a:t>
              </a:r>
              <a:endParaRPr kumimoji="0" lang="zh-CN" altLang="en-US" sz="4000" b="1" i="0" u="none" strike="noStrike" kern="1200" cap="none" spc="0" normalizeH="0" baseline="0" noProof="0" dirty="0">
                <a:ln>
                  <a:noFill/>
                </a:ln>
                <a:solidFill>
                  <a:prstClr val="black"/>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grpSp>
      <p:grpSp>
        <p:nvGrpSpPr>
          <p:cNvPr id="9" name="139">
            <a:extLst>
              <a:ext uri="{FF2B5EF4-FFF2-40B4-BE49-F238E27FC236}">
                <a16:creationId xmlns:a16="http://schemas.microsoft.com/office/drawing/2014/main" xmlns="" id="{BE942117-73E3-49AC-BC4E-92D5B6F19489}"/>
              </a:ext>
            </a:extLst>
          </p:cNvPr>
          <p:cNvGrpSpPr/>
          <p:nvPr/>
        </p:nvGrpSpPr>
        <p:grpSpPr>
          <a:xfrm>
            <a:off x="86756" y="51066"/>
            <a:ext cx="893632" cy="781688"/>
            <a:chOff x="1353570" y="1860082"/>
            <a:chExt cx="1425587" cy="1247005"/>
          </a:xfrm>
        </p:grpSpPr>
        <p:sp>
          <p:nvSpPr>
            <p:cNvPr id="10" name="16">
              <a:extLst>
                <a:ext uri="{FF2B5EF4-FFF2-40B4-BE49-F238E27FC236}">
                  <a16:creationId xmlns:a16="http://schemas.microsoft.com/office/drawing/2014/main" xmlns="" id="{913F2B3C-459B-4222-B97D-5F7F67E0B5A2}"/>
                </a:ext>
              </a:extLst>
            </p:cNvPr>
            <p:cNvSpPr/>
            <p:nvPr/>
          </p:nvSpPr>
          <p:spPr>
            <a:xfrm>
              <a:off x="1353570" y="1860082"/>
              <a:ext cx="1425587" cy="1247005"/>
            </a:xfrm>
            <a:custGeom>
              <a:avLst/>
              <a:gdLst>
                <a:gd name="connsiteX0" fmla="*/ 724918 w 1425587"/>
                <a:gd name="connsiteY0" fmla="*/ 126948 h 1247005"/>
                <a:gd name="connsiteX1" fmla="*/ 698669 w 1425587"/>
                <a:gd name="connsiteY1" fmla="*/ 127403 h 1247005"/>
                <a:gd name="connsiteX2" fmla="*/ 682523 w 1425587"/>
                <a:gd name="connsiteY2" fmla="*/ 134262 h 1247005"/>
                <a:gd name="connsiteX3" fmla="*/ 682492 w 1425587"/>
                <a:gd name="connsiteY3" fmla="*/ 134241 h 1247005"/>
                <a:gd name="connsiteX4" fmla="*/ 287866 w 1425587"/>
                <a:gd name="connsiteY4" fmla="*/ 331554 h 1247005"/>
                <a:gd name="connsiteX5" fmla="*/ 278988 w 1425587"/>
                <a:gd name="connsiteY5" fmla="*/ 339062 h 1247005"/>
                <a:gd name="connsiteX6" fmla="*/ 266985 w 1425587"/>
                <a:gd name="connsiteY6" fmla="*/ 362410 h 1247005"/>
                <a:gd name="connsiteX7" fmla="*/ 265400 w 1425587"/>
                <a:gd name="connsiteY7" fmla="*/ 379880 h 1247005"/>
                <a:gd name="connsiteX8" fmla="*/ 264826 w 1425587"/>
                <a:gd name="connsiteY8" fmla="*/ 380196 h 1247005"/>
                <a:gd name="connsiteX9" fmla="*/ 264826 w 1425587"/>
                <a:gd name="connsiteY9" fmla="*/ 902103 h 1247005"/>
                <a:gd name="connsiteX10" fmla="*/ 268187 w 1425587"/>
                <a:gd name="connsiteY10" fmla="*/ 918750 h 1247005"/>
                <a:gd name="connsiteX11" fmla="*/ 282863 w 1425587"/>
                <a:gd name="connsiteY11" fmla="*/ 940517 h 1247005"/>
                <a:gd name="connsiteX12" fmla="*/ 297408 w 1425587"/>
                <a:gd name="connsiteY12" fmla="*/ 950324 h 1247005"/>
                <a:gd name="connsiteX13" fmla="*/ 297408 w 1425587"/>
                <a:gd name="connsiteY13" fmla="*/ 950681 h 1247005"/>
                <a:gd name="connsiteX14" fmla="*/ 690681 w 1425587"/>
                <a:gd name="connsiteY14" fmla="*/ 1147318 h 1247005"/>
                <a:gd name="connsiteX15" fmla="*/ 681190 w 1425587"/>
                <a:gd name="connsiteY15" fmla="*/ 1141150 h 1247005"/>
                <a:gd name="connsiteX16" fmla="*/ 701216 w 1425587"/>
                <a:gd name="connsiteY16" fmla="*/ 1149080 h 1247005"/>
                <a:gd name="connsiteX17" fmla="*/ 727465 w 1425587"/>
                <a:gd name="connsiteY17" fmla="*/ 1148636 h 1247005"/>
                <a:gd name="connsiteX18" fmla="*/ 743613 w 1425587"/>
                <a:gd name="connsiteY18" fmla="*/ 1141783 h 1247005"/>
                <a:gd name="connsiteX19" fmla="*/ 744397 w 1425587"/>
                <a:gd name="connsiteY19" fmla="*/ 1142292 h 1247005"/>
                <a:gd name="connsiteX20" fmla="*/ 741193 w 1425587"/>
                <a:gd name="connsiteY20" fmla="*/ 1144173 h 1247005"/>
                <a:gd name="connsiteX21" fmla="*/ 1137772 w 1425587"/>
                <a:gd name="connsiteY21" fmla="*/ 945884 h 1247005"/>
                <a:gd name="connsiteX22" fmla="*/ 1146771 w 1425587"/>
                <a:gd name="connsiteY22" fmla="*/ 938118 h 1247005"/>
                <a:gd name="connsiteX23" fmla="*/ 1158539 w 1425587"/>
                <a:gd name="connsiteY23" fmla="*/ 914651 h 1247005"/>
                <a:gd name="connsiteX24" fmla="*/ 1159948 w 1425587"/>
                <a:gd name="connsiteY24" fmla="*/ 897165 h 1247005"/>
                <a:gd name="connsiteX25" fmla="*/ 1160760 w 1425587"/>
                <a:gd name="connsiteY25" fmla="*/ 896708 h 1247005"/>
                <a:gd name="connsiteX26" fmla="*/ 1160760 w 1425587"/>
                <a:gd name="connsiteY26" fmla="*/ 371357 h 1247005"/>
                <a:gd name="connsiteX27" fmla="*/ 1158060 w 1425587"/>
                <a:gd name="connsiteY27" fmla="*/ 357984 h 1247005"/>
                <a:gd name="connsiteX28" fmla="*/ 1143384 w 1425587"/>
                <a:gd name="connsiteY28" fmla="*/ 336217 h 1247005"/>
                <a:gd name="connsiteX29" fmla="*/ 1132874 w 1425587"/>
                <a:gd name="connsiteY29" fmla="*/ 329132 h 1247005"/>
                <a:gd name="connsiteX30" fmla="*/ 742090 w 1425587"/>
                <a:gd name="connsiteY30" fmla="*/ 133740 h 1247005"/>
                <a:gd name="connsiteX31" fmla="*/ 341644 w 1425587"/>
                <a:gd name="connsiteY31" fmla="*/ 0 h 1247005"/>
                <a:gd name="connsiteX32" fmla="*/ 1072853 w 1425587"/>
                <a:gd name="connsiteY32" fmla="*/ 0 h 1247005"/>
                <a:gd name="connsiteX33" fmla="*/ 1073490 w 1425587"/>
                <a:gd name="connsiteY33" fmla="*/ 1130 h 1247005"/>
                <a:gd name="connsiteX34" fmla="*/ 1097827 w 1425587"/>
                <a:gd name="connsiteY34" fmla="*/ 3091 h 1247005"/>
                <a:gd name="connsiteX35" fmla="*/ 1130490 w 1425587"/>
                <a:gd name="connsiteY35" fmla="*/ 19471 h 1247005"/>
                <a:gd name="connsiteX36" fmla="*/ 1141300 w 1425587"/>
                <a:gd name="connsiteY36" fmla="*/ 31995 h 1247005"/>
                <a:gd name="connsiteX37" fmla="*/ 1417288 w 1425587"/>
                <a:gd name="connsiteY37" fmla="*/ 583973 h 1247005"/>
                <a:gd name="connsiteX38" fmla="*/ 1414670 w 1425587"/>
                <a:gd name="connsiteY38" fmla="*/ 579514 h 1247005"/>
                <a:gd name="connsiteX39" fmla="*/ 1413961 w 1425587"/>
                <a:gd name="connsiteY39" fmla="*/ 580605 h 1247005"/>
                <a:gd name="connsiteX40" fmla="*/ 1423500 w 1425587"/>
                <a:gd name="connsiteY40" fmla="*/ 603081 h 1247005"/>
                <a:gd name="connsiteX41" fmla="*/ 1424118 w 1425587"/>
                <a:gd name="connsiteY41" fmla="*/ 639616 h 1247005"/>
                <a:gd name="connsiteX42" fmla="*/ 1413081 w 1425587"/>
                <a:gd name="connsiteY42" fmla="*/ 667489 h 1247005"/>
                <a:gd name="connsiteX43" fmla="*/ 1421665 w 1425587"/>
                <a:gd name="connsiteY43" fmla="*/ 654279 h 1247005"/>
                <a:gd name="connsiteX44" fmla="*/ 1147977 w 1425587"/>
                <a:gd name="connsiteY44" fmla="*/ 1201656 h 1247005"/>
                <a:gd name="connsiteX45" fmla="*/ 1147479 w 1425587"/>
                <a:gd name="connsiteY45" fmla="*/ 1201656 h 1247005"/>
                <a:gd name="connsiteX46" fmla="*/ 1133830 w 1425587"/>
                <a:gd name="connsiteY46" fmla="*/ 1221900 h 1247005"/>
                <a:gd name="connsiteX47" fmla="*/ 1103533 w 1425587"/>
                <a:gd name="connsiteY47" fmla="*/ 1242327 h 1247005"/>
                <a:gd name="connsiteX48" fmla="*/ 1080363 w 1425587"/>
                <a:gd name="connsiteY48" fmla="*/ 1247005 h 1247005"/>
                <a:gd name="connsiteX49" fmla="*/ 353947 w 1425587"/>
                <a:gd name="connsiteY49" fmla="*/ 1247005 h 1247005"/>
                <a:gd name="connsiteX50" fmla="*/ 353507 w 1425587"/>
                <a:gd name="connsiteY50" fmla="*/ 1246206 h 1247005"/>
                <a:gd name="connsiteX51" fmla="*/ 329191 w 1425587"/>
                <a:gd name="connsiteY51" fmla="*/ 1243999 h 1247005"/>
                <a:gd name="connsiteX52" fmla="*/ 296694 w 1425587"/>
                <a:gd name="connsiteY52" fmla="*/ 1227293 h 1247005"/>
                <a:gd name="connsiteX53" fmla="*/ 286245 w 1425587"/>
                <a:gd name="connsiteY53" fmla="*/ 1214937 h 1247005"/>
                <a:gd name="connsiteX54" fmla="*/ 11615 w 1425587"/>
                <a:gd name="connsiteY54" fmla="*/ 665677 h 1247005"/>
                <a:gd name="connsiteX55" fmla="*/ 11644 w 1425587"/>
                <a:gd name="connsiteY55" fmla="*/ 665633 h 1247005"/>
                <a:gd name="connsiteX56" fmla="*/ 2097 w 1425587"/>
                <a:gd name="connsiteY56" fmla="*/ 643161 h 1247005"/>
                <a:gd name="connsiteX57" fmla="*/ 1463 w 1425587"/>
                <a:gd name="connsiteY57" fmla="*/ 606626 h 1247005"/>
                <a:gd name="connsiteX58" fmla="*/ 10917 w 1425587"/>
                <a:gd name="connsiteY58" fmla="*/ 582725 h 1247005"/>
                <a:gd name="connsiteX59" fmla="*/ 282873 w 1425587"/>
                <a:gd name="connsiteY59" fmla="*/ 38813 h 1247005"/>
                <a:gd name="connsiteX60" fmla="*/ 292735 w 1425587"/>
                <a:gd name="connsiteY60" fmla="*/ 24185 h 1247005"/>
                <a:gd name="connsiteX61" fmla="*/ 323031 w 1425587"/>
                <a:gd name="connsiteY61" fmla="*/ 3758 h 1247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425587" h="1247005">
                  <a:moveTo>
                    <a:pt x="724918" y="126948"/>
                  </a:moveTo>
                  <a:cubicBezTo>
                    <a:pt x="716159" y="125392"/>
                    <a:pt x="707241" y="125579"/>
                    <a:pt x="698669" y="127403"/>
                  </a:cubicBezTo>
                  <a:lnTo>
                    <a:pt x="682523" y="134262"/>
                  </a:lnTo>
                  <a:lnTo>
                    <a:pt x="682492" y="134241"/>
                  </a:lnTo>
                  <a:lnTo>
                    <a:pt x="287866" y="331554"/>
                  </a:lnTo>
                  <a:lnTo>
                    <a:pt x="278988" y="339062"/>
                  </a:lnTo>
                  <a:cubicBezTo>
                    <a:pt x="273478" y="346046"/>
                    <a:pt x="269429" y="353994"/>
                    <a:pt x="266985" y="362410"/>
                  </a:cubicBezTo>
                  <a:lnTo>
                    <a:pt x="265400" y="379880"/>
                  </a:lnTo>
                  <a:lnTo>
                    <a:pt x="264826" y="380196"/>
                  </a:lnTo>
                  <a:lnTo>
                    <a:pt x="264826" y="902103"/>
                  </a:lnTo>
                  <a:lnTo>
                    <a:pt x="268187" y="918750"/>
                  </a:lnTo>
                  <a:cubicBezTo>
                    <a:pt x="271652" y="926943"/>
                    <a:pt x="276666" y="934321"/>
                    <a:pt x="282863" y="940517"/>
                  </a:cubicBezTo>
                  <a:lnTo>
                    <a:pt x="297408" y="950324"/>
                  </a:lnTo>
                  <a:lnTo>
                    <a:pt x="297408" y="950681"/>
                  </a:lnTo>
                  <a:lnTo>
                    <a:pt x="690681" y="1147318"/>
                  </a:lnTo>
                  <a:lnTo>
                    <a:pt x="681190" y="1141150"/>
                  </a:lnTo>
                  <a:lnTo>
                    <a:pt x="701216" y="1149080"/>
                  </a:lnTo>
                  <a:cubicBezTo>
                    <a:pt x="709974" y="1150639"/>
                    <a:pt x="718892" y="1150455"/>
                    <a:pt x="727465" y="1148636"/>
                  </a:cubicBezTo>
                  <a:lnTo>
                    <a:pt x="743613" y="1141783"/>
                  </a:lnTo>
                  <a:lnTo>
                    <a:pt x="744397" y="1142292"/>
                  </a:lnTo>
                  <a:lnTo>
                    <a:pt x="741193" y="1144173"/>
                  </a:lnTo>
                  <a:lnTo>
                    <a:pt x="1137772" y="945884"/>
                  </a:lnTo>
                  <a:lnTo>
                    <a:pt x="1146771" y="938118"/>
                  </a:lnTo>
                  <a:cubicBezTo>
                    <a:pt x="1152210" y="931079"/>
                    <a:pt x="1156179" y="923090"/>
                    <a:pt x="1158539" y="914651"/>
                  </a:cubicBezTo>
                  <a:lnTo>
                    <a:pt x="1159948" y="897165"/>
                  </a:lnTo>
                  <a:lnTo>
                    <a:pt x="1160760" y="896708"/>
                  </a:lnTo>
                  <a:lnTo>
                    <a:pt x="1160760" y="371357"/>
                  </a:lnTo>
                  <a:lnTo>
                    <a:pt x="1158060" y="357984"/>
                  </a:lnTo>
                  <a:cubicBezTo>
                    <a:pt x="1154595" y="349791"/>
                    <a:pt x="1149580" y="342413"/>
                    <a:pt x="1143384" y="336217"/>
                  </a:cubicBezTo>
                  <a:lnTo>
                    <a:pt x="1132874" y="329132"/>
                  </a:lnTo>
                  <a:lnTo>
                    <a:pt x="742090" y="133740"/>
                  </a:lnTo>
                  <a:close/>
                  <a:moveTo>
                    <a:pt x="341644" y="0"/>
                  </a:moveTo>
                  <a:lnTo>
                    <a:pt x="1072853" y="0"/>
                  </a:lnTo>
                  <a:lnTo>
                    <a:pt x="1073490" y="1130"/>
                  </a:lnTo>
                  <a:lnTo>
                    <a:pt x="1097827" y="3091"/>
                  </a:lnTo>
                  <a:cubicBezTo>
                    <a:pt x="1109574" y="6376"/>
                    <a:pt x="1120693" y="11899"/>
                    <a:pt x="1130490" y="19471"/>
                  </a:cubicBezTo>
                  <a:lnTo>
                    <a:pt x="1141300" y="31995"/>
                  </a:lnTo>
                  <a:lnTo>
                    <a:pt x="1417288" y="583973"/>
                  </a:lnTo>
                  <a:lnTo>
                    <a:pt x="1414670" y="579514"/>
                  </a:lnTo>
                  <a:lnTo>
                    <a:pt x="1413961" y="580605"/>
                  </a:lnTo>
                  <a:lnTo>
                    <a:pt x="1423500" y="603081"/>
                  </a:lnTo>
                  <a:cubicBezTo>
                    <a:pt x="1426032" y="615013"/>
                    <a:pt x="1426288" y="627426"/>
                    <a:pt x="1424118" y="639616"/>
                  </a:cubicBezTo>
                  <a:lnTo>
                    <a:pt x="1413081" y="667489"/>
                  </a:lnTo>
                  <a:lnTo>
                    <a:pt x="1421665" y="654279"/>
                  </a:lnTo>
                  <a:lnTo>
                    <a:pt x="1147977" y="1201656"/>
                  </a:lnTo>
                  <a:lnTo>
                    <a:pt x="1147479" y="1201656"/>
                  </a:lnTo>
                  <a:lnTo>
                    <a:pt x="1133830" y="1221900"/>
                  </a:lnTo>
                  <a:cubicBezTo>
                    <a:pt x="1125206" y="1230525"/>
                    <a:pt x="1114937" y="1237504"/>
                    <a:pt x="1103533" y="1242327"/>
                  </a:cubicBezTo>
                  <a:lnTo>
                    <a:pt x="1080363" y="1247005"/>
                  </a:lnTo>
                  <a:lnTo>
                    <a:pt x="353947" y="1247005"/>
                  </a:lnTo>
                  <a:lnTo>
                    <a:pt x="353507" y="1246206"/>
                  </a:lnTo>
                  <a:lnTo>
                    <a:pt x="329191" y="1243999"/>
                  </a:lnTo>
                  <a:cubicBezTo>
                    <a:pt x="317478" y="1240599"/>
                    <a:pt x="306415" y="1234962"/>
                    <a:pt x="296694" y="1227293"/>
                  </a:cubicBezTo>
                  <a:lnTo>
                    <a:pt x="286245" y="1214937"/>
                  </a:lnTo>
                  <a:lnTo>
                    <a:pt x="11615" y="665677"/>
                  </a:lnTo>
                  <a:lnTo>
                    <a:pt x="11644" y="665633"/>
                  </a:lnTo>
                  <a:lnTo>
                    <a:pt x="2097" y="643161"/>
                  </a:lnTo>
                  <a:cubicBezTo>
                    <a:pt x="-442" y="631230"/>
                    <a:pt x="-702" y="618817"/>
                    <a:pt x="1463" y="606626"/>
                  </a:cubicBezTo>
                  <a:lnTo>
                    <a:pt x="10917" y="582725"/>
                  </a:lnTo>
                  <a:lnTo>
                    <a:pt x="282873" y="38813"/>
                  </a:lnTo>
                  <a:lnTo>
                    <a:pt x="292735" y="24185"/>
                  </a:lnTo>
                  <a:cubicBezTo>
                    <a:pt x="301359" y="15560"/>
                    <a:pt x="311628" y="8581"/>
                    <a:pt x="323031" y="3758"/>
                  </a:cubicBezTo>
                  <a:close/>
                </a:path>
              </a:pathLst>
            </a:cu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Arial-Rounded" panose="020B0604020202020204" pitchFamily="34" charset="0"/>
                <a:ea typeface="Arial-Rounded" panose="020B0604020202020204" pitchFamily="34" charset="0"/>
                <a:cs typeface="Arial-Rounded" panose="020B0604020202020204" pitchFamily="34" charset="0"/>
                <a:sym typeface="+mn-lt"/>
              </a:endParaRPr>
            </a:p>
          </p:txBody>
        </p:sp>
        <p:sp>
          <p:nvSpPr>
            <p:cNvPr id="11" name="24">
              <a:extLst>
                <a:ext uri="{FF2B5EF4-FFF2-40B4-BE49-F238E27FC236}">
                  <a16:creationId xmlns:a16="http://schemas.microsoft.com/office/drawing/2014/main" xmlns="" id="{DD8C929B-12D0-4925-8097-495BD3855ADA}"/>
                </a:ext>
              </a:extLst>
            </p:cNvPr>
            <p:cNvSpPr/>
            <p:nvPr/>
          </p:nvSpPr>
          <p:spPr>
            <a:xfrm>
              <a:off x="1530242" y="2017407"/>
              <a:ext cx="1072240" cy="937921"/>
            </a:xfrm>
            <a:custGeom>
              <a:avLst/>
              <a:gdLst>
                <a:gd name="connsiteX0" fmla="*/ 339741 w 1417646"/>
                <a:gd name="connsiteY0" fmla="*/ 0 h 1240059"/>
                <a:gd name="connsiteX1" fmla="*/ 1066877 w 1417646"/>
                <a:gd name="connsiteY1" fmla="*/ 0 h 1240059"/>
                <a:gd name="connsiteX2" fmla="*/ 1067510 w 1417646"/>
                <a:gd name="connsiteY2" fmla="*/ 1124 h 1240059"/>
                <a:gd name="connsiteX3" fmla="*/ 1091712 w 1417646"/>
                <a:gd name="connsiteY3" fmla="*/ 3074 h 1240059"/>
                <a:gd name="connsiteX4" fmla="*/ 1124193 w 1417646"/>
                <a:gd name="connsiteY4" fmla="*/ 19362 h 1240059"/>
                <a:gd name="connsiteX5" fmla="*/ 1134942 w 1417646"/>
                <a:gd name="connsiteY5" fmla="*/ 31817 h 1240059"/>
                <a:gd name="connsiteX6" fmla="*/ 1409393 w 1417646"/>
                <a:gd name="connsiteY6" fmla="*/ 580720 h 1240059"/>
                <a:gd name="connsiteX7" fmla="*/ 1406790 w 1417646"/>
                <a:gd name="connsiteY7" fmla="*/ 576286 h 1240059"/>
                <a:gd name="connsiteX8" fmla="*/ 1406085 w 1417646"/>
                <a:gd name="connsiteY8" fmla="*/ 577371 h 1240059"/>
                <a:gd name="connsiteX9" fmla="*/ 1415570 w 1417646"/>
                <a:gd name="connsiteY9" fmla="*/ 599722 h 1240059"/>
                <a:gd name="connsiteX10" fmla="*/ 1416185 w 1417646"/>
                <a:gd name="connsiteY10" fmla="*/ 636053 h 1240059"/>
                <a:gd name="connsiteX11" fmla="*/ 1405209 w 1417646"/>
                <a:gd name="connsiteY11" fmla="*/ 663771 h 1240059"/>
                <a:gd name="connsiteX12" fmla="*/ 1413746 w 1417646"/>
                <a:gd name="connsiteY12" fmla="*/ 650634 h 1240059"/>
                <a:gd name="connsiteX13" fmla="*/ 1141582 w 1417646"/>
                <a:gd name="connsiteY13" fmla="*/ 1194962 h 1240059"/>
                <a:gd name="connsiteX14" fmla="*/ 1141087 w 1417646"/>
                <a:gd name="connsiteY14" fmla="*/ 1194962 h 1240059"/>
                <a:gd name="connsiteX15" fmla="*/ 1127514 w 1417646"/>
                <a:gd name="connsiteY15" fmla="*/ 1215094 h 1240059"/>
                <a:gd name="connsiteX16" fmla="*/ 1097386 w 1417646"/>
                <a:gd name="connsiteY16" fmla="*/ 1235407 h 1240059"/>
                <a:gd name="connsiteX17" fmla="*/ 1074345 w 1417646"/>
                <a:gd name="connsiteY17" fmla="*/ 1240059 h 1240059"/>
                <a:gd name="connsiteX18" fmla="*/ 351975 w 1417646"/>
                <a:gd name="connsiteY18" fmla="*/ 1240059 h 1240059"/>
                <a:gd name="connsiteX19" fmla="*/ 351538 w 1417646"/>
                <a:gd name="connsiteY19" fmla="*/ 1239264 h 1240059"/>
                <a:gd name="connsiteX20" fmla="*/ 327357 w 1417646"/>
                <a:gd name="connsiteY20" fmla="*/ 1237070 h 1240059"/>
                <a:gd name="connsiteX21" fmla="*/ 295041 w 1417646"/>
                <a:gd name="connsiteY21" fmla="*/ 1220457 h 1240059"/>
                <a:gd name="connsiteX22" fmla="*/ 284650 w 1417646"/>
                <a:gd name="connsiteY22" fmla="*/ 1208169 h 1240059"/>
                <a:gd name="connsiteX23" fmla="*/ 11550 w 1417646"/>
                <a:gd name="connsiteY23" fmla="*/ 661969 h 1240059"/>
                <a:gd name="connsiteX24" fmla="*/ 11579 w 1417646"/>
                <a:gd name="connsiteY24" fmla="*/ 661925 h 1240059"/>
                <a:gd name="connsiteX25" fmla="*/ 2085 w 1417646"/>
                <a:gd name="connsiteY25" fmla="*/ 639578 h 1240059"/>
                <a:gd name="connsiteX26" fmla="*/ 1455 w 1417646"/>
                <a:gd name="connsiteY26" fmla="*/ 603247 h 1240059"/>
                <a:gd name="connsiteX27" fmla="*/ 10856 w 1417646"/>
                <a:gd name="connsiteY27" fmla="*/ 579479 h 1240059"/>
                <a:gd name="connsiteX28" fmla="*/ 281297 w 1417646"/>
                <a:gd name="connsiteY28" fmla="*/ 38597 h 1240059"/>
                <a:gd name="connsiteX29" fmla="*/ 291104 w 1417646"/>
                <a:gd name="connsiteY29" fmla="*/ 24050 h 1240059"/>
                <a:gd name="connsiteX30" fmla="*/ 321232 w 1417646"/>
                <a:gd name="connsiteY30" fmla="*/ 3737 h 1240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17646" h="1240059">
                  <a:moveTo>
                    <a:pt x="339741" y="0"/>
                  </a:moveTo>
                  <a:lnTo>
                    <a:pt x="1066877" y="0"/>
                  </a:lnTo>
                  <a:lnTo>
                    <a:pt x="1067510" y="1124"/>
                  </a:lnTo>
                  <a:lnTo>
                    <a:pt x="1091712" y="3074"/>
                  </a:lnTo>
                  <a:cubicBezTo>
                    <a:pt x="1103393" y="6340"/>
                    <a:pt x="1114450" y="11833"/>
                    <a:pt x="1124193" y="19362"/>
                  </a:cubicBezTo>
                  <a:lnTo>
                    <a:pt x="1134942" y="31817"/>
                  </a:lnTo>
                  <a:lnTo>
                    <a:pt x="1409393" y="580720"/>
                  </a:lnTo>
                  <a:lnTo>
                    <a:pt x="1406790" y="576286"/>
                  </a:lnTo>
                  <a:lnTo>
                    <a:pt x="1406085" y="577371"/>
                  </a:lnTo>
                  <a:lnTo>
                    <a:pt x="1415570" y="599722"/>
                  </a:lnTo>
                  <a:cubicBezTo>
                    <a:pt x="1418088" y="611587"/>
                    <a:pt x="1418343" y="623931"/>
                    <a:pt x="1416185" y="636053"/>
                  </a:cubicBezTo>
                  <a:lnTo>
                    <a:pt x="1405209" y="663771"/>
                  </a:lnTo>
                  <a:lnTo>
                    <a:pt x="1413746" y="650634"/>
                  </a:lnTo>
                  <a:lnTo>
                    <a:pt x="1141582" y="1194962"/>
                  </a:lnTo>
                  <a:lnTo>
                    <a:pt x="1141087" y="1194962"/>
                  </a:lnTo>
                  <a:lnTo>
                    <a:pt x="1127514" y="1215094"/>
                  </a:lnTo>
                  <a:cubicBezTo>
                    <a:pt x="1118938" y="1223671"/>
                    <a:pt x="1108726" y="1230611"/>
                    <a:pt x="1097386" y="1235407"/>
                  </a:cubicBezTo>
                  <a:lnTo>
                    <a:pt x="1074345" y="1240059"/>
                  </a:lnTo>
                  <a:lnTo>
                    <a:pt x="351975" y="1240059"/>
                  </a:lnTo>
                  <a:lnTo>
                    <a:pt x="351538" y="1239264"/>
                  </a:lnTo>
                  <a:lnTo>
                    <a:pt x="327357" y="1237070"/>
                  </a:lnTo>
                  <a:cubicBezTo>
                    <a:pt x="315709" y="1233688"/>
                    <a:pt x="304708" y="1228083"/>
                    <a:pt x="295041" y="1220457"/>
                  </a:cubicBezTo>
                  <a:lnTo>
                    <a:pt x="284650" y="1208169"/>
                  </a:lnTo>
                  <a:lnTo>
                    <a:pt x="11550" y="661969"/>
                  </a:lnTo>
                  <a:lnTo>
                    <a:pt x="11579" y="661925"/>
                  </a:lnTo>
                  <a:lnTo>
                    <a:pt x="2085" y="639578"/>
                  </a:lnTo>
                  <a:cubicBezTo>
                    <a:pt x="-439" y="627714"/>
                    <a:pt x="-698" y="615370"/>
                    <a:pt x="1455" y="603247"/>
                  </a:cubicBezTo>
                  <a:lnTo>
                    <a:pt x="10856" y="579479"/>
                  </a:lnTo>
                  <a:lnTo>
                    <a:pt x="281297" y="38597"/>
                  </a:lnTo>
                  <a:lnTo>
                    <a:pt x="291104" y="24050"/>
                  </a:lnTo>
                  <a:cubicBezTo>
                    <a:pt x="299680" y="15473"/>
                    <a:pt x="309892" y="8533"/>
                    <a:pt x="321232" y="3737"/>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ED2F6A"/>
                  </a:solidFill>
                  <a:effectLst/>
                  <a:uLnTx/>
                  <a:uFillTx/>
                  <a:latin typeface="Arial-Rounded" panose="020B0604020202020204" pitchFamily="34" charset="0"/>
                  <a:ea typeface="Arial-Rounded" panose="020B0604020202020204" pitchFamily="34" charset="0"/>
                  <a:cs typeface="Arial-Rounded" panose="020B0604020202020204" pitchFamily="34" charset="0"/>
                  <a:sym typeface="+mn-lt"/>
                </a:rPr>
                <a:t>2</a:t>
              </a:r>
              <a:endParaRPr kumimoji="0" lang="zh-CN" altLang="en-US" sz="4400" b="1" i="0" u="none" strike="noStrike" kern="1200" cap="none" spc="0" normalizeH="0" baseline="0" noProof="0" dirty="0">
                <a:ln>
                  <a:noFill/>
                </a:ln>
                <a:solidFill>
                  <a:srgbClr val="ED2F6A"/>
                </a:solidFill>
                <a:effectLst/>
                <a:uLnTx/>
                <a:uFillTx/>
                <a:latin typeface="Arial-Rounded" panose="020B0604020202020204" pitchFamily="34" charset="0"/>
                <a:ea typeface="Arial-Rounded" panose="020B0604020202020204" pitchFamily="34" charset="0"/>
                <a:cs typeface="Arial-Rounded" panose="020B0604020202020204" pitchFamily="34" charset="0"/>
                <a:sym typeface="+mn-lt"/>
              </a:endParaRPr>
            </a:p>
          </p:txBody>
        </p:sp>
        <p:sp>
          <p:nvSpPr>
            <p:cNvPr id="12" name="AutoShape 3">
              <a:extLst>
                <a:ext uri="{FF2B5EF4-FFF2-40B4-BE49-F238E27FC236}">
                  <a16:creationId xmlns:a16="http://schemas.microsoft.com/office/drawing/2014/main" xmlns="" id="{16E57C17-2274-4740-B61E-0EF5AF031E53}"/>
                </a:ext>
              </a:extLst>
            </p:cNvPr>
            <p:cNvSpPr>
              <a:spLocks noChangeAspect="1" noChangeArrowheads="1" noTextEdit="1"/>
            </p:cNvSpPr>
            <p:nvPr/>
          </p:nvSpPr>
          <p:spPr bwMode="auto">
            <a:xfrm>
              <a:off x="1863987" y="2224238"/>
              <a:ext cx="3810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black"/>
                </a:solidFill>
                <a:effectLst/>
                <a:uLnTx/>
                <a:uFillTx/>
                <a:latin typeface="Arial-Rounded" panose="020B0604020202020204" pitchFamily="34" charset="0"/>
                <a:ea typeface="Arial-Rounded" panose="020B0604020202020204" pitchFamily="34" charset="0"/>
                <a:cs typeface="Arial-Rounded" panose="020B0604020202020204" pitchFamily="34" charset="0"/>
                <a:sym typeface="+mn-lt"/>
              </a:endParaRPr>
            </a:p>
          </p:txBody>
        </p:sp>
      </p:grpSp>
      <p:sp>
        <p:nvSpPr>
          <p:cNvPr id="13" name="TextBox 12">
            <a:extLst>
              <a:ext uri="{FF2B5EF4-FFF2-40B4-BE49-F238E27FC236}">
                <a16:creationId xmlns:a16="http://schemas.microsoft.com/office/drawing/2014/main" xmlns="" id="{CF4B6D55-9414-4DD7-8435-0D9B28C98F2C}"/>
              </a:ext>
            </a:extLst>
          </p:cNvPr>
          <p:cNvSpPr txBox="1"/>
          <p:nvPr/>
        </p:nvSpPr>
        <p:spPr>
          <a:xfrm>
            <a:off x="3091015" y="149686"/>
            <a:ext cx="6168283"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black">
                    <a:lumMod val="85000"/>
                    <a:lumOff val="15000"/>
                  </a:prstClr>
                </a:solidFill>
                <a:effectLst>
                  <a:outerShdw blurRad="50800" dist="38100" dir="8100000" algn="tr" rotWithShape="0">
                    <a:prstClr val="black">
                      <a:alpha val="40000"/>
                    </a:prstClr>
                  </a:outerShdw>
                </a:effectLst>
                <a:uLnTx/>
                <a:uFillTx/>
                <a:latin typeface="Arial-Rounded" panose="020B0604020202020204" pitchFamily="34" charset="0"/>
                <a:ea typeface="Arial-Rounded" panose="020B0604020202020204" pitchFamily="34" charset="0"/>
                <a:cs typeface="Arial-Rounded" panose="020B0604020202020204" pitchFamily="34" charset="0"/>
              </a:rPr>
              <a:t>Làm</a:t>
            </a:r>
            <a:r>
              <a:rPr kumimoji="0" lang="en-US" sz="4400" b="0" i="0" u="none" strike="noStrike" kern="1200" cap="none" spc="0" normalizeH="0" baseline="0" noProof="0" dirty="0">
                <a:ln>
                  <a:noFill/>
                </a:ln>
                <a:solidFill>
                  <a:prstClr val="black">
                    <a:lumMod val="85000"/>
                    <a:lumOff val="15000"/>
                  </a:prstClr>
                </a:solidFill>
                <a:effectLst>
                  <a:outerShdw blurRad="50800" dist="38100" dir="8100000" algn="tr" rotWithShape="0">
                    <a:prstClr val="black">
                      <a:alpha val="40000"/>
                    </a:prstClr>
                  </a:outerShdw>
                </a:effectLst>
                <a:uLnTx/>
                <a:uFillTx/>
                <a:latin typeface="Arial-Rounded" panose="020B0604020202020204" pitchFamily="34" charset="0"/>
                <a:ea typeface="Arial-Rounded" panose="020B0604020202020204" pitchFamily="34" charset="0"/>
                <a:cs typeface="Arial-Rounded" panose="020B0604020202020204" pitchFamily="34" charset="0"/>
              </a:rPr>
              <a:t> </a:t>
            </a:r>
            <a:r>
              <a:rPr kumimoji="0" lang="en-US" sz="4400" b="0" i="0" u="none" strike="noStrike" kern="1200" cap="none" spc="0" normalizeH="0" baseline="0" noProof="0" dirty="0" err="1">
                <a:ln>
                  <a:noFill/>
                </a:ln>
                <a:solidFill>
                  <a:prstClr val="black">
                    <a:lumMod val="85000"/>
                    <a:lumOff val="15000"/>
                  </a:prstClr>
                </a:solidFill>
                <a:effectLst>
                  <a:outerShdw blurRad="50800" dist="38100" dir="8100000" algn="tr" rotWithShape="0">
                    <a:prstClr val="black">
                      <a:alpha val="40000"/>
                    </a:prstClr>
                  </a:outerShdw>
                </a:effectLst>
                <a:uLnTx/>
                <a:uFillTx/>
                <a:latin typeface="Arial-Rounded" panose="020B0604020202020204" pitchFamily="34" charset="0"/>
                <a:ea typeface="Arial-Rounded" panose="020B0604020202020204" pitchFamily="34" charset="0"/>
                <a:cs typeface="Arial-Rounded" panose="020B0604020202020204" pitchFamily="34" charset="0"/>
              </a:rPr>
              <a:t>việc</a:t>
            </a:r>
            <a:r>
              <a:rPr kumimoji="0" lang="en-US" sz="4400" b="0" i="0" u="none" strike="noStrike" kern="1200" cap="none" spc="0" normalizeH="0" baseline="0" noProof="0" dirty="0">
                <a:ln>
                  <a:noFill/>
                </a:ln>
                <a:solidFill>
                  <a:prstClr val="black">
                    <a:lumMod val="85000"/>
                    <a:lumOff val="15000"/>
                  </a:prstClr>
                </a:solidFill>
                <a:effectLst>
                  <a:outerShdw blurRad="50800" dist="38100" dir="8100000" algn="tr" rotWithShape="0">
                    <a:prstClr val="black">
                      <a:alpha val="40000"/>
                    </a:prstClr>
                  </a:outerShdw>
                </a:effectLst>
                <a:uLnTx/>
                <a:uFillTx/>
                <a:latin typeface="Arial-Rounded" panose="020B0604020202020204" pitchFamily="34" charset="0"/>
                <a:ea typeface="Arial-Rounded" panose="020B0604020202020204" pitchFamily="34" charset="0"/>
                <a:cs typeface="Arial-Rounded" panose="020B0604020202020204" pitchFamily="34" charset="0"/>
              </a:rPr>
              <a:t> </a:t>
            </a:r>
            <a:r>
              <a:rPr kumimoji="0" lang="en-US" sz="4400" b="0" i="0" u="none" strike="noStrike" kern="1200" cap="none" spc="0" normalizeH="0" baseline="0" noProof="0" dirty="0" err="1">
                <a:ln>
                  <a:noFill/>
                </a:ln>
                <a:solidFill>
                  <a:prstClr val="black">
                    <a:lumMod val="85000"/>
                    <a:lumOff val="15000"/>
                  </a:prstClr>
                </a:solidFill>
                <a:effectLst>
                  <a:outerShdw blurRad="50800" dist="38100" dir="8100000" algn="tr" rotWithShape="0">
                    <a:prstClr val="black">
                      <a:alpha val="40000"/>
                    </a:prstClr>
                  </a:outerShdw>
                </a:effectLst>
                <a:uLnTx/>
                <a:uFillTx/>
                <a:latin typeface="Arial-Rounded" panose="020B0604020202020204" pitchFamily="34" charset="0"/>
                <a:ea typeface="Arial-Rounded" panose="020B0604020202020204" pitchFamily="34" charset="0"/>
                <a:cs typeface="Arial-Rounded" panose="020B0604020202020204" pitchFamily="34" charset="0"/>
              </a:rPr>
              <a:t>thật</a:t>
            </a:r>
            <a:r>
              <a:rPr kumimoji="0" lang="en-US" sz="4400" b="0" i="0" u="none" strike="noStrike" kern="1200" cap="none" spc="0" normalizeH="0" baseline="0" noProof="0" dirty="0">
                <a:ln>
                  <a:noFill/>
                </a:ln>
                <a:solidFill>
                  <a:prstClr val="black">
                    <a:lumMod val="85000"/>
                    <a:lumOff val="15000"/>
                  </a:prstClr>
                </a:solidFill>
                <a:effectLst>
                  <a:outerShdw blurRad="50800" dist="38100" dir="8100000" algn="tr" rotWithShape="0">
                    <a:prstClr val="black">
                      <a:alpha val="40000"/>
                    </a:prstClr>
                  </a:outerShdw>
                </a:effectLst>
                <a:uLnTx/>
                <a:uFillTx/>
                <a:latin typeface="Arial-Rounded" panose="020B0604020202020204" pitchFamily="34" charset="0"/>
                <a:ea typeface="Arial-Rounded" panose="020B0604020202020204" pitchFamily="34" charset="0"/>
                <a:cs typeface="Arial-Rounded" panose="020B0604020202020204" pitchFamily="34" charset="0"/>
              </a:rPr>
              <a:t> </a:t>
            </a:r>
            <a:r>
              <a:rPr kumimoji="0" lang="en-US" sz="4400" b="0" i="0" u="none" strike="noStrike" kern="1200" cap="none" spc="0" normalizeH="0" baseline="0" noProof="0" dirty="0" err="1">
                <a:ln>
                  <a:noFill/>
                </a:ln>
                <a:solidFill>
                  <a:prstClr val="black">
                    <a:lumMod val="85000"/>
                    <a:lumOff val="15000"/>
                  </a:prstClr>
                </a:solidFill>
                <a:effectLst>
                  <a:outerShdw blurRad="50800" dist="38100" dir="8100000" algn="tr" rotWithShape="0">
                    <a:prstClr val="black">
                      <a:alpha val="40000"/>
                    </a:prstClr>
                  </a:outerShdw>
                </a:effectLst>
                <a:uLnTx/>
                <a:uFillTx/>
                <a:latin typeface="Arial-Rounded" panose="020B0604020202020204" pitchFamily="34" charset="0"/>
                <a:ea typeface="Arial-Rounded" panose="020B0604020202020204" pitchFamily="34" charset="0"/>
                <a:cs typeface="Arial-Rounded" panose="020B0604020202020204" pitchFamily="34" charset="0"/>
              </a:rPr>
              <a:t>là</a:t>
            </a:r>
            <a:r>
              <a:rPr kumimoji="0" lang="en-US" sz="4400" b="0" i="0" u="none" strike="noStrike" kern="1200" cap="none" spc="0" normalizeH="0" baseline="0" noProof="0" dirty="0">
                <a:ln>
                  <a:noFill/>
                </a:ln>
                <a:solidFill>
                  <a:prstClr val="black">
                    <a:lumMod val="85000"/>
                    <a:lumOff val="15000"/>
                  </a:prstClr>
                </a:solidFill>
                <a:effectLst>
                  <a:outerShdw blurRad="50800" dist="38100" dir="8100000" algn="tr" rotWithShape="0">
                    <a:prstClr val="black">
                      <a:alpha val="40000"/>
                    </a:prstClr>
                  </a:outerShdw>
                </a:effectLst>
                <a:uLnTx/>
                <a:uFillTx/>
                <a:latin typeface="Arial-Rounded" panose="020B0604020202020204" pitchFamily="34" charset="0"/>
                <a:ea typeface="Arial-Rounded" panose="020B0604020202020204" pitchFamily="34" charset="0"/>
                <a:cs typeface="Arial-Rounded" panose="020B0604020202020204" pitchFamily="34" charset="0"/>
              </a:rPr>
              <a:t> </a:t>
            </a:r>
            <a:r>
              <a:rPr kumimoji="0" lang="en-US" sz="4400" b="0" i="0" u="none" strike="noStrike" kern="1200" cap="none" spc="0" normalizeH="0" baseline="0" noProof="0" dirty="0" err="1">
                <a:ln>
                  <a:noFill/>
                </a:ln>
                <a:solidFill>
                  <a:prstClr val="black">
                    <a:lumMod val="85000"/>
                    <a:lumOff val="15000"/>
                  </a:prstClr>
                </a:solidFill>
                <a:effectLst>
                  <a:outerShdw blurRad="50800" dist="38100" dir="8100000" algn="tr" rotWithShape="0">
                    <a:prstClr val="black">
                      <a:alpha val="40000"/>
                    </a:prstClr>
                  </a:outerShdw>
                </a:effectLst>
                <a:uLnTx/>
                <a:uFillTx/>
                <a:latin typeface="Arial-Rounded" panose="020B0604020202020204" pitchFamily="34" charset="0"/>
                <a:ea typeface="Arial-Rounded" panose="020B0604020202020204" pitchFamily="34" charset="0"/>
                <a:cs typeface="Arial-Rounded" panose="020B0604020202020204" pitchFamily="34" charset="0"/>
              </a:rPr>
              <a:t>vui</a:t>
            </a:r>
            <a:endParaRPr kumimoji="0" lang="en-US" sz="4400" b="0" i="0" u="none" strike="noStrike" kern="1200" cap="none" spc="0" normalizeH="0" baseline="0" noProof="0" dirty="0">
              <a:ln>
                <a:noFill/>
              </a:ln>
              <a:solidFill>
                <a:prstClr val="black">
                  <a:lumMod val="85000"/>
                  <a:lumOff val="15000"/>
                </a:prstClr>
              </a:solidFill>
              <a:effectLst>
                <a:outerShdw blurRad="50800" dist="38100" dir="8100000" algn="tr" rotWithShape="0">
                  <a:prstClr val="black">
                    <a:alpha val="40000"/>
                  </a:prstClr>
                </a:outerShdw>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pic>
        <p:nvPicPr>
          <p:cNvPr id="17" name="Picture 16">
            <a:extLst>
              <a:ext uri="{FF2B5EF4-FFF2-40B4-BE49-F238E27FC236}">
                <a16:creationId xmlns:a16="http://schemas.microsoft.com/office/drawing/2014/main" xmlns="" id="{7E5AC1C6-BEB8-4DA5-81D6-2484B18A5DDB}"/>
              </a:ext>
            </a:extLst>
          </p:cNvPr>
          <p:cNvPicPr>
            <a:picLocks noChangeAspect="1"/>
          </p:cNvPicPr>
          <p:nvPr/>
        </p:nvPicPr>
        <p:blipFill>
          <a:blip r:embed="rId3"/>
          <a:stretch>
            <a:fillRect/>
          </a:stretch>
        </p:blipFill>
        <p:spPr>
          <a:xfrm>
            <a:off x="10953750" y="0"/>
            <a:ext cx="1238250" cy="828675"/>
          </a:xfrm>
          <a:prstGeom prst="rect">
            <a:avLst/>
          </a:prstGeom>
        </p:spPr>
      </p:pic>
      <p:sp>
        <p:nvSpPr>
          <p:cNvPr id="2" name="Rectangle 1">
            <a:extLst>
              <a:ext uri="{FF2B5EF4-FFF2-40B4-BE49-F238E27FC236}">
                <a16:creationId xmlns:a16="http://schemas.microsoft.com/office/drawing/2014/main" xmlns="" id="{03FD8509-764F-4080-938A-9DB56D414E5A}"/>
              </a:ext>
            </a:extLst>
          </p:cNvPr>
          <p:cNvSpPr/>
          <p:nvPr/>
        </p:nvSpPr>
        <p:spPr>
          <a:xfrm>
            <a:off x="197503" y="1158950"/>
            <a:ext cx="8595623" cy="483781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lvl="0" algn="just">
              <a:lnSpc>
                <a:spcPct val="150000"/>
              </a:lnSpc>
              <a:defRPr/>
            </a:pPr>
            <a:r>
              <a:rPr kumimoji="0" lang="en-US" sz="2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vi-VN" sz="2000" b="1" dirty="0">
                <a:solidFill>
                  <a:srgbClr val="000000"/>
                </a:solidFill>
                <a:ea typeface="Arial-Rounded" panose="020B0500000000000000" pitchFamily="34" charset="0"/>
                <a:cs typeface="Arial-Rounded" panose="020B0500000000000000" pitchFamily="34" charset="0"/>
              </a:rPr>
              <a:t>Quanh ta, mọi vật, mọi người đều làm việc.</a:t>
            </a:r>
          </a:p>
          <a:p>
            <a:pPr lvl="0" algn="just">
              <a:lnSpc>
                <a:spcPct val="150000"/>
              </a:lnSpc>
              <a:defRPr/>
            </a:pPr>
            <a:r>
              <a:rPr lang="en-US" sz="2000" b="1" dirty="0">
                <a:solidFill>
                  <a:srgbClr val="000000"/>
                </a:solidFill>
                <a:ea typeface="Arial-Rounded" panose="020B0500000000000000" pitchFamily="34" charset="0"/>
                <a:cs typeface="Arial-Rounded" panose="020B0500000000000000" pitchFamily="34" charset="0"/>
              </a:rPr>
              <a:t>   </a:t>
            </a:r>
            <a:r>
              <a:rPr lang="vi-VN" sz="2000" b="1" dirty="0">
                <a:solidFill>
                  <a:srgbClr val="000000"/>
                </a:solidFill>
                <a:ea typeface="Arial-Rounded" panose="020B0500000000000000" pitchFamily="34" charset="0"/>
                <a:cs typeface="Arial-Rounded" panose="020B0500000000000000" pitchFamily="34" charset="0"/>
              </a:rPr>
              <a:t>Cái đồng hồ tích tắc, tích </a:t>
            </a:r>
            <a:r>
              <a:rPr lang="vi-VN" sz="2000" b="1" dirty="0" smtClean="0">
                <a:solidFill>
                  <a:srgbClr val="000000"/>
                </a:solidFill>
                <a:ea typeface="Arial-Rounded" panose="020B0500000000000000" pitchFamily="34" charset="0"/>
                <a:cs typeface="Arial-Rounded" panose="020B0500000000000000" pitchFamily="34" charset="0"/>
              </a:rPr>
              <a:t>tắc, </a:t>
            </a:r>
            <a:r>
              <a:rPr lang="vi-VN" sz="2000" b="1" dirty="0">
                <a:solidFill>
                  <a:srgbClr val="000000"/>
                </a:solidFill>
                <a:ea typeface="Arial-Rounded" panose="020B0500000000000000" pitchFamily="34" charset="0"/>
                <a:cs typeface="Arial-Rounded" panose="020B0500000000000000" pitchFamily="34" charset="0"/>
              </a:rPr>
              <a:t>báo phút, báo giờ.</a:t>
            </a:r>
            <a:r>
              <a:rPr lang="en-US" sz="2000" b="1" dirty="0">
                <a:solidFill>
                  <a:srgbClr val="000000"/>
                </a:solidFill>
                <a:ea typeface="Arial-Rounded" panose="020B0500000000000000" pitchFamily="34" charset="0"/>
                <a:cs typeface="Arial-Rounded" panose="020B0500000000000000" pitchFamily="34" charset="0"/>
              </a:rPr>
              <a:t> </a:t>
            </a:r>
            <a:r>
              <a:rPr lang="vi-VN" sz="2000" b="1" dirty="0">
                <a:solidFill>
                  <a:srgbClr val="000000"/>
                </a:solidFill>
                <a:ea typeface="Arial-Rounded" panose="020B0500000000000000" pitchFamily="34" charset="0"/>
                <a:cs typeface="Arial-Rounded" panose="020B0500000000000000" pitchFamily="34" charset="0"/>
              </a:rPr>
              <a:t>Con gà trống gáy vang </a:t>
            </a:r>
            <a:r>
              <a:rPr lang="vi-VN" sz="2000" b="1" dirty="0" smtClean="0">
                <a:solidFill>
                  <a:srgbClr val="000000"/>
                </a:solidFill>
                <a:ea typeface="Arial-Rounded" panose="020B0500000000000000" pitchFamily="34" charset="0"/>
                <a:cs typeface="Arial-Rounded" panose="020B0500000000000000" pitchFamily="34" charset="0"/>
              </a:rPr>
              <a:t>ò ó </a:t>
            </a:r>
            <a:r>
              <a:rPr lang="vi-VN" sz="2000" b="1" dirty="0">
                <a:solidFill>
                  <a:srgbClr val="000000"/>
                </a:solidFill>
                <a:ea typeface="Arial-Rounded" panose="020B0500000000000000" pitchFamily="34" charset="0"/>
                <a:cs typeface="Arial-Rounded" panose="020B0500000000000000" pitchFamily="34" charset="0"/>
              </a:rPr>
              <a:t>o, báo cho mọi người biết trời sắp sáng, mau mau thức dậy.</a:t>
            </a:r>
            <a:r>
              <a:rPr lang="en-US" sz="2000" b="1" dirty="0">
                <a:solidFill>
                  <a:srgbClr val="000000"/>
                </a:solidFill>
                <a:ea typeface="Arial-Rounded" panose="020B0500000000000000" pitchFamily="34" charset="0"/>
                <a:cs typeface="Arial-Rounded" panose="020B0500000000000000" pitchFamily="34" charset="0"/>
              </a:rPr>
              <a:t> </a:t>
            </a:r>
            <a:r>
              <a:rPr lang="vi-VN" sz="2000" b="1" dirty="0">
                <a:solidFill>
                  <a:srgbClr val="000000"/>
                </a:solidFill>
                <a:ea typeface="Arial-Rounded" panose="020B0500000000000000" pitchFamily="34" charset="0"/>
                <a:cs typeface="Arial-Rounded" panose="020B0500000000000000" pitchFamily="34" charset="0"/>
              </a:rPr>
              <a:t>Con tu hú kêu tu hú, tu hú. Thế là sắp đến mùa vải chín.</a:t>
            </a:r>
            <a:r>
              <a:rPr lang="en-US" sz="2000" b="1" dirty="0">
                <a:solidFill>
                  <a:srgbClr val="000000"/>
                </a:solidFill>
                <a:ea typeface="Arial-Rounded" panose="020B0500000000000000" pitchFamily="34" charset="0"/>
                <a:cs typeface="Arial-Rounded" panose="020B0500000000000000" pitchFamily="34" charset="0"/>
              </a:rPr>
              <a:t> </a:t>
            </a:r>
            <a:r>
              <a:rPr lang="vi-VN" sz="2000" b="1" dirty="0">
                <a:solidFill>
                  <a:srgbClr val="000000"/>
                </a:solidFill>
                <a:ea typeface="Arial-Rounded" panose="020B0500000000000000" pitchFamily="34" charset="0"/>
                <a:cs typeface="Arial-Rounded" panose="020B0500000000000000" pitchFamily="34" charset="0"/>
              </a:rPr>
              <a:t>Chim bắt sâu, bảo vệ mùa màng.</a:t>
            </a:r>
            <a:r>
              <a:rPr lang="en-US" sz="2000" b="1" dirty="0">
                <a:solidFill>
                  <a:srgbClr val="000000"/>
                </a:solidFill>
                <a:ea typeface="Arial-Rounded" panose="020B0500000000000000" pitchFamily="34" charset="0"/>
                <a:cs typeface="Arial-Rounded" panose="020B0500000000000000" pitchFamily="34" charset="0"/>
              </a:rPr>
              <a:t> </a:t>
            </a:r>
            <a:r>
              <a:rPr lang="vi-VN" sz="2000" b="1" dirty="0">
                <a:solidFill>
                  <a:srgbClr val="000000"/>
                </a:solidFill>
                <a:ea typeface="Arial-Rounded" panose="020B0500000000000000" pitchFamily="34" charset="0"/>
                <a:cs typeface="Arial-Rounded" panose="020B0500000000000000" pitchFamily="34" charset="0"/>
              </a:rPr>
              <a:t>Cành đào nở hoa cho sắc xuân thêm rực rỡ, ngày xuân thêm tưng bừng</a:t>
            </a:r>
            <a:r>
              <a:rPr lang="vi-VN" sz="2000" b="1" dirty="0">
                <a:solidFill>
                  <a:srgbClr val="000000"/>
                </a:solidFill>
                <a:latin typeface="Arial" pitchFamily="34" charset="0"/>
                <a:ea typeface="Arial-Rounded" panose="020B0500000000000000" pitchFamily="34" charset="0"/>
                <a:cs typeface="Arial" pitchFamily="34" charset="0"/>
              </a:rPr>
              <a:t>.</a:t>
            </a:r>
            <a:r>
              <a:rPr lang="en-US" sz="2000" b="1" dirty="0">
                <a:solidFill>
                  <a:srgbClr val="000000"/>
                </a:solidFill>
                <a:latin typeface="Arial" pitchFamily="34" charset="0"/>
                <a:ea typeface="Arial-Rounded" panose="020B0500000000000000" pitchFamily="34" charset="0"/>
                <a:cs typeface="Arial" pitchFamily="34" charset="0"/>
              </a:rPr>
              <a:t> </a:t>
            </a:r>
            <a:r>
              <a:rPr lang="en-US" sz="2000" b="1" dirty="0" err="1">
                <a:solidFill>
                  <a:srgbClr val="000000"/>
                </a:solidFill>
                <a:latin typeface="Arial" pitchFamily="34" charset="0"/>
                <a:ea typeface="Arial-Rounded" panose="020B0500000000000000" pitchFamily="34" charset="0"/>
                <a:cs typeface="Arial" pitchFamily="34" charset="0"/>
              </a:rPr>
              <a:t>Chim</a:t>
            </a:r>
            <a:r>
              <a:rPr lang="en-US" sz="2000" b="1" dirty="0">
                <a:solidFill>
                  <a:srgbClr val="000000"/>
                </a:solidFill>
                <a:latin typeface="Arial" pitchFamily="34" charset="0"/>
                <a:ea typeface="Arial-Rounded" panose="020B0500000000000000" pitchFamily="34" charset="0"/>
                <a:cs typeface="Arial" pitchFamily="34" charset="0"/>
              </a:rPr>
              <a:t> </a:t>
            </a:r>
            <a:r>
              <a:rPr lang="en-US" sz="2000" b="1" dirty="0" err="1">
                <a:solidFill>
                  <a:srgbClr val="000000"/>
                </a:solidFill>
                <a:latin typeface="Arial" pitchFamily="34" charset="0"/>
                <a:ea typeface="Arial-Rounded" panose="020B0500000000000000" pitchFamily="34" charset="0"/>
                <a:cs typeface="Arial" pitchFamily="34" charset="0"/>
              </a:rPr>
              <a:t>cú</a:t>
            </a:r>
            <a:r>
              <a:rPr lang="en-US" sz="2000" b="1" dirty="0">
                <a:solidFill>
                  <a:srgbClr val="000000"/>
                </a:solidFill>
                <a:latin typeface="Arial" pitchFamily="34" charset="0"/>
                <a:ea typeface="Arial-Rounded" panose="020B0500000000000000" pitchFamily="34" charset="0"/>
                <a:cs typeface="Arial" pitchFamily="34" charset="0"/>
              </a:rPr>
              <a:t> </a:t>
            </a:r>
            <a:r>
              <a:rPr lang="en-US" sz="2000" b="1" dirty="0" err="1">
                <a:solidFill>
                  <a:srgbClr val="000000"/>
                </a:solidFill>
                <a:latin typeface="Arial" pitchFamily="34" charset="0"/>
                <a:ea typeface="Arial-Rounded" panose="020B0500000000000000" pitchFamily="34" charset="0"/>
                <a:cs typeface="Arial" pitchFamily="34" charset="0"/>
              </a:rPr>
              <a:t>mèo</a:t>
            </a:r>
            <a:r>
              <a:rPr lang="en-US" sz="2000" b="1" dirty="0">
                <a:solidFill>
                  <a:srgbClr val="000000"/>
                </a:solidFill>
                <a:latin typeface="Arial" pitchFamily="34" charset="0"/>
                <a:ea typeface="Arial-Rounded" panose="020B0500000000000000" pitchFamily="34" charset="0"/>
                <a:cs typeface="Arial" pitchFamily="34" charset="0"/>
              </a:rPr>
              <a:t> </a:t>
            </a:r>
            <a:r>
              <a:rPr lang="en-US" sz="2000" b="1" dirty="0" err="1">
                <a:solidFill>
                  <a:srgbClr val="000000"/>
                </a:solidFill>
                <a:latin typeface="Arial" pitchFamily="34" charset="0"/>
                <a:ea typeface="Arial-Rounded" panose="020B0500000000000000" pitchFamily="34" charset="0"/>
                <a:cs typeface="Arial" pitchFamily="34" charset="0"/>
              </a:rPr>
              <a:t>chập</a:t>
            </a:r>
            <a:r>
              <a:rPr lang="en-US" sz="2000" b="1" dirty="0">
                <a:solidFill>
                  <a:srgbClr val="000000"/>
                </a:solidFill>
                <a:latin typeface="Arial" pitchFamily="34" charset="0"/>
                <a:ea typeface="Arial-Rounded" panose="020B0500000000000000" pitchFamily="34" charset="0"/>
                <a:cs typeface="Arial" pitchFamily="34" charset="0"/>
              </a:rPr>
              <a:t> </a:t>
            </a:r>
            <a:r>
              <a:rPr lang="en-US" sz="2000" b="1" dirty="0" err="1">
                <a:solidFill>
                  <a:srgbClr val="000000"/>
                </a:solidFill>
                <a:latin typeface="Arial" pitchFamily="34" charset="0"/>
                <a:ea typeface="Arial-Rounded" panose="020B0500000000000000" pitchFamily="34" charset="0"/>
                <a:cs typeface="Arial" pitchFamily="34" charset="0"/>
              </a:rPr>
              <a:t>tối</a:t>
            </a:r>
            <a:r>
              <a:rPr lang="en-US" sz="2000" b="1" dirty="0">
                <a:solidFill>
                  <a:srgbClr val="000000"/>
                </a:solidFill>
                <a:latin typeface="Arial" pitchFamily="34" charset="0"/>
                <a:ea typeface="Arial-Rounded" panose="020B0500000000000000" pitchFamily="34" charset="0"/>
                <a:cs typeface="Arial" pitchFamily="34" charset="0"/>
              </a:rPr>
              <a:t> </a:t>
            </a:r>
            <a:r>
              <a:rPr lang="en-US" sz="2000" b="1" dirty="0" err="1">
                <a:solidFill>
                  <a:srgbClr val="000000"/>
                </a:solidFill>
                <a:latin typeface="Arial" pitchFamily="34" charset="0"/>
                <a:ea typeface="Arial-Rounded" panose="020B0500000000000000" pitchFamily="34" charset="0"/>
                <a:cs typeface="Arial" pitchFamily="34" charset="0"/>
              </a:rPr>
              <a:t>đứng</a:t>
            </a:r>
            <a:r>
              <a:rPr lang="en-US" sz="2000" b="1" dirty="0">
                <a:solidFill>
                  <a:srgbClr val="000000"/>
                </a:solidFill>
                <a:latin typeface="Arial" pitchFamily="34" charset="0"/>
                <a:ea typeface="Arial-Rounded" panose="020B0500000000000000" pitchFamily="34" charset="0"/>
                <a:cs typeface="Arial" pitchFamily="34" charset="0"/>
              </a:rPr>
              <a:t> </a:t>
            </a:r>
            <a:r>
              <a:rPr lang="en-US" sz="2000" b="1" dirty="0" err="1">
                <a:solidFill>
                  <a:srgbClr val="000000"/>
                </a:solidFill>
                <a:latin typeface="Arial" pitchFamily="34" charset="0"/>
                <a:ea typeface="Arial-Rounded" panose="020B0500000000000000" pitchFamily="34" charset="0"/>
                <a:cs typeface="Arial" pitchFamily="34" charset="0"/>
              </a:rPr>
              <a:t>trong</a:t>
            </a:r>
            <a:r>
              <a:rPr lang="en-US" sz="2000" b="1" dirty="0">
                <a:solidFill>
                  <a:srgbClr val="000000"/>
                </a:solidFill>
                <a:latin typeface="Arial" pitchFamily="34" charset="0"/>
                <a:ea typeface="Arial-Rounded" panose="020B0500000000000000" pitchFamily="34" charset="0"/>
                <a:cs typeface="Arial" pitchFamily="34" charset="0"/>
              </a:rPr>
              <a:t> </a:t>
            </a:r>
            <a:r>
              <a:rPr lang="en-US" sz="2000" b="1" dirty="0" err="1">
                <a:solidFill>
                  <a:srgbClr val="000000"/>
                </a:solidFill>
                <a:latin typeface="Arial" pitchFamily="34" charset="0"/>
                <a:ea typeface="Arial-Rounded" panose="020B0500000000000000" pitchFamily="34" charset="0"/>
                <a:cs typeface="Arial" pitchFamily="34" charset="0"/>
              </a:rPr>
              <a:t>hốc</a:t>
            </a:r>
            <a:r>
              <a:rPr lang="en-US" sz="2000" b="1" dirty="0">
                <a:solidFill>
                  <a:srgbClr val="000000"/>
                </a:solidFill>
                <a:latin typeface="Arial" pitchFamily="34" charset="0"/>
                <a:ea typeface="Arial-Rounded" panose="020B0500000000000000" pitchFamily="34" charset="0"/>
                <a:cs typeface="Arial" pitchFamily="34" charset="0"/>
              </a:rPr>
              <a:t> </a:t>
            </a:r>
            <a:r>
              <a:rPr lang="en-US" sz="2000" b="1" dirty="0" err="1">
                <a:solidFill>
                  <a:srgbClr val="000000"/>
                </a:solidFill>
                <a:latin typeface="Arial" pitchFamily="34" charset="0"/>
                <a:ea typeface="Arial-Rounded" panose="020B0500000000000000" pitchFamily="34" charset="0"/>
                <a:cs typeface="Arial" pitchFamily="34" charset="0"/>
              </a:rPr>
              <a:t>cây</a:t>
            </a:r>
            <a:r>
              <a:rPr lang="en-US" sz="2000" b="1" dirty="0">
                <a:solidFill>
                  <a:srgbClr val="000000"/>
                </a:solidFill>
                <a:latin typeface="Arial" pitchFamily="34" charset="0"/>
                <a:ea typeface="Arial-Rounded" panose="020B0500000000000000" pitchFamily="34" charset="0"/>
                <a:cs typeface="Arial" pitchFamily="34" charset="0"/>
              </a:rPr>
              <a:t> </a:t>
            </a:r>
            <a:r>
              <a:rPr lang="en-US" sz="2000" b="1" dirty="0" err="1">
                <a:solidFill>
                  <a:srgbClr val="000000"/>
                </a:solidFill>
                <a:latin typeface="Arial" pitchFamily="34" charset="0"/>
                <a:ea typeface="Arial-Rounded" panose="020B0500000000000000" pitchFamily="34" charset="0"/>
                <a:cs typeface="Arial" pitchFamily="34" charset="0"/>
              </a:rPr>
              <a:t>rúc</a:t>
            </a:r>
            <a:r>
              <a:rPr lang="en-US" sz="2000" b="1" dirty="0">
                <a:solidFill>
                  <a:srgbClr val="000000"/>
                </a:solidFill>
                <a:latin typeface="Arial" pitchFamily="34" charset="0"/>
                <a:ea typeface="Arial-Rounded" panose="020B0500000000000000" pitchFamily="34" charset="0"/>
                <a:cs typeface="Arial" pitchFamily="34" charset="0"/>
              </a:rPr>
              <a:t> </a:t>
            </a:r>
            <a:r>
              <a:rPr lang="en-US" sz="2000" b="1" dirty="0" err="1">
                <a:solidFill>
                  <a:srgbClr val="000000"/>
                </a:solidFill>
                <a:latin typeface="Arial" pitchFamily="34" charset="0"/>
                <a:ea typeface="Arial-Rounded" panose="020B0500000000000000" pitchFamily="34" charset="0"/>
                <a:cs typeface="Arial" pitchFamily="34" charset="0"/>
              </a:rPr>
              <a:t>cú</a:t>
            </a:r>
            <a:r>
              <a:rPr lang="en-US" sz="2000" b="1" dirty="0">
                <a:solidFill>
                  <a:srgbClr val="000000"/>
                </a:solidFill>
                <a:latin typeface="Arial" pitchFamily="34" charset="0"/>
                <a:ea typeface="Arial-Rounded" panose="020B0500000000000000" pitchFamily="34" charset="0"/>
                <a:cs typeface="Arial" pitchFamily="34" charset="0"/>
              </a:rPr>
              <a:t> </a:t>
            </a:r>
            <a:r>
              <a:rPr lang="en-US" sz="2000" b="1" dirty="0" err="1">
                <a:solidFill>
                  <a:srgbClr val="000000"/>
                </a:solidFill>
                <a:latin typeface="Arial" pitchFamily="34" charset="0"/>
                <a:ea typeface="Arial-Rounded" panose="020B0500000000000000" pitchFamily="34" charset="0"/>
                <a:cs typeface="Arial" pitchFamily="34" charset="0"/>
              </a:rPr>
              <a:t>cú</a:t>
            </a:r>
            <a:r>
              <a:rPr lang="en-US" sz="2000" b="1" dirty="0">
                <a:solidFill>
                  <a:srgbClr val="000000"/>
                </a:solidFill>
                <a:latin typeface="Arial" pitchFamily="34" charset="0"/>
                <a:ea typeface="Arial-Rounded" panose="020B0500000000000000" pitchFamily="34" charset="0"/>
                <a:cs typeface="Arial" pitchFamily="34" charset="0"/>
              </a:rPr>
              <a:t> </a:t>
            </a:r>
            <a:r>
              <a:rPr lang="en-US" sz="2000" b="1" dirty="0" err="1">
                <a:solidFill>
                  <a:srgbClr val="000000"/>
                </a:solidFill>
                <a:latin typeface="Arial" pitchFamily="34" charset="0"/>
                <a:ea typeface="Arial-Rounded" panose="020B0500000000000000" pitchFamily="34" charset="0"/>
                <a:cs typeface="Arial" pitchFamily="34" charset="0"/>
              </a:rPr>
              <a:t>cũng</a:t>
            </a:r>
            <a:r>
              <a:rPr lang="en-US" sz="2000" b="1" dirty="0">
                <a:solidFill>
                  <a:srgbClr val="000000"/>
                </a:solidFill>
                <a:latin typeface="Arial" pitchFamily="34" charset="0"/>
                <a:ea typeface="Arial-Rounded" panose="020B0500000000000000" pitchFamily="34" charset="0"/>
                <a:cs typeface="Arial" pitchFamily="34" charset="0"/>
              </a:rPr>
              <a:t> </a:t>
            </a:r>
            <a:r>
              <a:rPr lang="en-US" sz="2000" b="1" dirty="0" err="1">
                <a:solidFill>
                  <a:srgbClr val="000000"/>
                </a:solidFill>
                <a:latin typeface="Arial" pitchFamily="34" charset="0"/>
                <a:ea typeface="Arial-Rounded" panose="020B0500000000000000" pitchFamily="34" charset="0"/>
                <a:cs typeface="Arial" pitchFamily="34" charset="0"/>
              </a:rPr>
              <a:t>làm</a:t>
            </a:r>
            <a:r>
              <a:rPr lang="en-US" sz="2000" b="1" dirty="0">
                <a:solidFill>
                  <a:srgbClr val="000000"/>
                </a:solidFill>
                <a:latin typeface="Arial" pitchFamily="34" charset="0"/>
                <a:ea typeface="Arial-Rounded" panose="020B0500000000000000" pitchFamily="34" charset="0"/>
                <a:cs typeface="Arial" pitchFamily="34" charset="0"/>
              </a:rPr>
              <a:t> </a:t>
            </a:r>
            <a:r>
              <a:rPr lang="en-US" sz="2000" b="1" dirty="0" err="1">
                <a:solidFill>
                  <a:srgbClr val="000000"/>
                </a:solidFill>
                <a:latin typeface="Arial" pitchFamily="34" charset="0"/>
                <a:ea typeface="Arial-Rounded" panose="020B0500000000000000" pitchFamily="34" charset="0"/>
                <a:cs typeface="Arial" pitchFamily="34" charset="0"/>
              </a:rPr>
              <a:t>việc</a:t>
            </a:r>
            <a:r>
              <a:rPr lang="en-US" sz="2000" b="1" dirty="0">
                <a:solidFill>
                  <a:srgbClr val="000000"/>
                </a:solidFill>
                <a:latin typeface="Arial" pitchFamily="34" charset="0"/>
                <a:ea typeface="Arial-Rounded" panose="020B0500000000000000" pitchFamily="34" charset="0"/>
                <a:cs typeface="Arial" pitchFamily="34" charset="0"/>
              </a:rPr>
              <a:t> </a:t>
            </a:r>
            <a:r>
              <a:rPr lang="en-US" sz="2000" b="1" dirty="0" err="1">
                <a:solidFill>
                  <a:srgbClr val="000000"/>
                </a:solidFill>
                <a:latin typeface="Arial" pitchFamily="34" charset="0"/>
                <a:ea typeface="Arial-Rounded" panose="020B0500000000000000" pitchFamily="34" charset="0"/>
                <a:cs typeface="Arial" pitchFamily="34" charset="0"/>
              </a:rPr>
              <a:t>có</a:t>
            </a:r>
            <a:r>
              <a:rPr lang="en-US" sz="2000" b="1" dirty="0">
                <a:solidFill>
                  <a:srgbClr val="000000"/>
                </a:solidFill>
                <a:latin typeface="Arial" pitchFamily="34" charset="0"/>
                <a:ea typeface="Arial-Rounded" panose="020B0500000000000000" pitchFamily="34" charset="0"/>
                <a:cs typeface="Arial" pitchFamily="34" charset="0"/>
              </a:rPr>
              <a:t> </a:t>
            </a:r>
            <a:r>
              <a:rPr lang="en-US" sz="2000" b="1" dirty="0" err="1">
                <a:solidFill>
                  <a:srgbClr val="000000"/>
                </a:solidFill>
                <a:latin typeface="Arial" pitchFamily="34" charset="0"/>
                <a:ea typeface="Arial-Rounded" panose="020B0500000000000000" pitchFamily="34" charset="0"/>
                <a:cs typeface="Arial" pitchFamily="34" charset="0"/>
              </a:rPr>
              <a:t>ích</a:t>
            </a:r>
            <a:r>
              <a:rPr lang="en-US" sz="2000" b="1" dirty="0">
                <a:solidFill>
                  <a:srgbClr val="000000"/>
                </a:solidFill>
                <a:latin typeface="Arial" pitchFamily="34" charset="0"/>
                <a:ea typeface="Arial-Rounded" panose="020B0500000000000000" pitchFamily="34" charset="0"/>
                <a:cs typeface="Arial" pitchFamily="34" charset="0"/>
              </a:rPr>
              <a:t> </a:t>
            </a:r>
            <a:r>
              <a:rPr lang="en-US" sz="2000" b="1" dirty="0" err="1">
                <a:solidFill>
                  <a:srgbClr val="000000"/>
                </a:solidFill>
                <a:latin typeface="Arial" pitchFamily="34" charset="0"/>
                <a:ea typeface="Arial-Rounded" panose="020B0500000000000000" pitchFamily="34" charset="0"/>
                <a:cs typeface="Arial" pitchFamily="34" charset="0"/>
              </a:rPr>
              <a:t>cho</a:t>
            </a:r>
            <a:r>
              <a:rPr lang="en-US" sz="2000" b="1" dirty="0">
                <a:solidFill>
                  <a:srgbClr val="000000"/>
                </a:solidFill>
                <a:latin typeface="Arial" pitchFamily="34" charset="0"/>
                <a:ea typeface="Arial-Rounded" panose="020B0500000000000000" pitchFamily="34" charset="0"/>
                <a:cs typeface="Arial" pitchFamily="34" charset="0"/>
              </a:rPr>
              <a:t> </a:t>
            </a:r>
            <a:r>
              <a:rPr lang="en-US" sz="2000" b="1" dirty="0" err="1">
                <a:solidFill>
                  <a:srgbClr val="000000"/>
                </a:solidFill>
                <a:latin typeface="Arial" pitchFamily="34" charset="0"/>
                <a:ea typeface="Arial-Rounded" panose="020B0500000000000000" pitchFamily="34" charset="0"/>
                <a:cs typeface="Arial" pitchFamily="34" charset="0"/>
              </a:rPr>
              <a:t>đồng</a:t>
            </a:r>
            <a:r>
              <a:rPr lang="en-US" sz="2000" b="1" dirty="0">
                <a:solidFill>
                  <a:srgbClr val="000000"/>
                </a:solidFill>
                <a:latin typeface="Arial" pitchFamily="34" charset="0"/>
                <a:ea typeface="Arial-Rounded" panose="020B0500000000000000" pitchFamily="34" charset="0"/>
                <a:cs typeface="Arial" pitchFamily="34" charset="0"/>
              </a:rPr>
              <a:t> </a:t>
            </a:r>
            <a:r>
              <a:rPr lang="en-US" sz="2000" b="1" dirty="0" err="1">
                <a:solidFill>
                  <a:srgbClr val="000000"/>
                </a:solidFill>
                <a:latin typeface="Arial" pitchFamily="34" charset="0"/>
                <a:ea typeface="Arial-Rounded" panose="020B0500000000000000" pitchFamily="34" charset="0"/>
                <a:cs typeface="Arial" pitchFamily="34" charset="0"/>
              </a:rPr>
              <a:t>ruộng</a:t>
            </a:r>
            <a:r>
              <a:rPr lang="en-US" sz="2000" b="1" dirty="0">
                <a:solidFill>
                  <a:srgbClr val="000000"/>
                </a:solidFill>
                <a:latin typeface="Arial" pitchFamily="34" charset="0"/>
                <a:ea typeface="Arial-Rounded" panose="020B0500000000000000" pitchFamily="34" charset="0"/>
                <a:cs typeface="Arial" pitchFamily="34" charset="0"/>
              </a:rPr>
              <a:t>. </a:t>
            </a:r>
            <a:endParaRPr lang="vi-VN" sz="2000" b="1" dirty="0">
              <a:solidFill>
                <a:srgbClr val="000000"/>
              </a:solidFill>
              <a:latin typeface="Arial" pitchFamily="34" charset="0"/>
              <a:ea typeface="Arial-Rounded" panose="020B0500000000000000" pitchFamily="34" charset="0"/>
              <a:cs typeface="Arial" pitchFamily="34" charset="0"/>
            </a:endParaRPr>
          </a:p>
          <a:p>
            <a:pPr lvl="0" algn="just">
              <a:lnSpc>
                <a:spcPct val="150000"/>
              </a:lnSpc>
              <a:defRPr/>
            </a:pPr>
            <a:r>
              <a:rPr lang="en-US" sz="2000" b="1" dirty="0">
                <a:solidFill>
                  <a:srgbClr val="000000"/>
                </a:solidFill>
                <a:ea typeface="Arial-Rounded" panose="020B0500000000000000" pitchFamily="34" charset="0"/>
                <a:cs typeface="Arial-Rounded" panose="020B0500000000000000" pitchFamily="34" charset="0"/>
              </a:rPr>
              <a:t>   </a:t>
            </a:r>
            <a:r>
              <a:rPr lang="vi-VN" sz="2000" b="1" dirty="0">
                <a:solidFill>
                  <a:srgbClr val="000000"/>
                </a:solidFill>
                <a:ea typeface="Arial-Rounded" panose="020B0500000000000000" pitchFamily="34" charset="0"/>
                <a:cs typeface="Arial-Rounded" panose="020B0500000000000000" pitchFamily="34" charset="0"/>
              </a:rPr>
              <a:t>Như mọi vật, mọi người, bé cũng làm việc. Bé làm bài, bé đi học. Học xong, bé quét nhà, nhặt rau, chơi với em đỡ mẹ. Bé luôn luôn bận rộn, mà lúc nào cũng vui.</a:t>
            </a:r>
          </a:p>
          <a:p>
            <a:pPr lvl="0" algn="r">
              <a:lnSpc>
                <a:spcPct val="150000"/>
              </a:lnSpc>
              <a:defRPr/>
            </a:pPr>
            <a:r>
              <a:rPr lang="vi-VN" sz="2000" b="1" dirty="0">
                <a:solidFill>
                  <a:srgbClr val="000000"/>
                </a:solidFill>
                <a:ea typeface="Arial-Rounded" panose="020B0500000000000000" pitchFamily="34" charset="0"/>
                <a:cs typeface="Arial-Rounded" panose="020B0500000000000000" pitchFamily="34" charset="0"/>
              </a:rPr>
              <a:t>Theo TÔ HOÀI</a:t>
            </a:r>
            <a:endParaRPr kumimoji="0" lang="vi-VN" sz="2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6" name="Picture 5">
            <a:extLst>
              <a:ext uri="{FF2B5EF4-FFF2-40B4-BE49-F238E27FC236}">
                <a16:creationId xmlns:a16="http://schemas.microsoft.com/office/drawing/2014/main" xmlns="" id="{4FC7F95B-D8E0-4D0B-8B2C-79DFD628092C}"/>
              </a:ext>
            </a:extLst>
          </p:cNvPr>
          <p:cNvPicPr>
            <a:picLocks noChangeAspect="1"/>
          </p:cNvPicPr>
          <p:nvPr/>
        </p:nvPicPr>
        <p:blipFill>
          <a:blip r:embed="rId4"/>
          <a:stretch>
            <a:fillRect/>
          </a:stretch>
        </p:blipFill>
        <p:spPr>
          <a:xfrm>
            <a:off x="8793126" y="1154871"/>
            <a:ext cx="3484156" cy="3544720"/>
          </a:xfrm>
          <a:prstGeom prst="rect">
            <a:avLst/>
          </a:prstGeom>
        </p:spPr>
      </p:pic>
      <p:grpSp>
        <p:nvGrpSpPr>
          <p:cNvPr id="19" name="Group 18">
            <a:extLst>
              <a:ext uri="{FF2B5EF4-FFF2-40B4-BE49-F238E27FC236}">
                <a16:creationId xmlns:a16="http://schemas.microsoft.com/office/drawing/2014/main" xmlns="" id="{ABB0D0B8-7AF7-475A-98C8-1C147E1D18A1}"/>
              </a:ext>
            </a:extLst>
          </p:cNvPr>
          <p:cNvGrpSpPr/>
          <p:nvPr/>
        </p:nvGrpSpPr>
        <p:grpSpPr>
          <a:xfrm>
            <a:off x="2564091" y="5938873"/>
            <a:ext cx="5392346" cy="769441"/>
            <a:chOff x="708943" y="6018639"/>
            <a:chExt cx="5825836" cy="769441"/>
          </a:xfrm>
        </p:grpSpPr>
        <p:sp>
          <p:nvSpPr>
            <p:cNvPr id="20" name="TextBox 19">
              <a:extLst>
                <a:ext uri="{FF2B5EF4-FFF2-40B4-BE49-F238E27FC236}">
                  <a16:creationId xmlns:a16="http://schemas.microsoft.com/office/drawing/2014/main" xmlns="" id="{25EC63D3-BD07-43A0-B5E1-D7330F36F675}"/>
                </a:ext>
              </a:extLst>
            </p:cNvPr>
            <p:cNvSpPr txBox="1"/>
            <p:nvPr/>
          </p:nvSpPr>
          <p:spPr>
            <a:xfrm>
              <a:off x="708943" y="6110866"/>
              <a:ext cx="5825836" cy="649137"/>
            </a:xfrm>
            <a:prstGeom prst="roundRect">
              <a:avLst>
                <a:gd name="adj" fmla="val 50000"/>
              </a:avLst>
            </a:prstGeom>
            <a:solidFill>
              <a:srgbClr val="ED2F6A"/>
            </a:solidFill>
          </p:spPr>
          <p:txBody>
            <a:bodyPr wrap="square" lIns="91403" tIns="45702" rIns="91403"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endParaRPr>
            </a:p>
          </p:txBody>
        </p:sp>
        <p:sp>
          <p:nvSpPr>
            <p:cNvPr id="21" name="TextBox 20">
              <a:extLst>
                <a:ext uri="{FF2B5EF4-FFF2-40B4-BE49-F238E27FC236}">
                  <a16:creationId xmlns:a16="http://schemas.microsoft.com/office/drawing/2014/main" xmlns="" id="{BDA221B9-292A-47BB-A038-E13C026A0E52}"/>
                </a:ext>
              </a:extLst>
            </p:cNvPr>
            <p:cNvSpPr txBox="1"/>
            <p:nvPr/>
          </p:nvSpPr>
          <p:spPr>
            <a:xfrm>
              <a:off x="799816" y="6018639"/>
              <a:ext cx="5660976"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white"/>
                  </a:solidFill>
                  <a:effectLst/>
                  <a:uLnTx/>
                  <a:uFillTx/>
                  <a:latin typeface="Arial-Rounded" pitchFamily="34" charset="0"/>
                  <a:ea typeface="Arial-Rounded" pitchFamily="34" charset="0"/>
                  <a:cs typeface="Arial-Rounded" pitchFamily="34" charset="0"/>
                </a:rPr>
                <a:t>Đọc</a:t>
              </a:r>
              <a:r>
                <a:rPr kumimoji="0" lang="en-US" sz="4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rPr>
                <a:t> </a:t>
              </a:r>
              <a:r>
                <a:rPr kumimoji="0" lang="en-US" sz="4400" b="0" i="0" u="none" strike="noStrike" kern="1200" cap="none" spc="0" normalizeH="0" baseline="0" noProof="0" dirty="0" err="1">
                  <a:ln>
                    <a:noFill/>
                  </a:ln>
                  <a:solidFill>
                    <a:prstClr val="white"/>
                  </a:solidFill>
                  <a:effectLst/>
                  <a:uLnTx/>
                  <a:uFillTx/>
                  <a:latin typeface="Arial-Rounded" pitchFamily="34" charset="0"/>
                  <a:ea typeface="Arial-Rounded" pitchFamily="34" charset="0"/>
                  <a:cs typeface="Arial-Rounded" pitchFamily="34" charset="0"/>
                </a:rPr>
                <a:t>toàn</a:t>
              </a:r>
              <a:r>
                <a:rPr kumimoji="0" lang="en-US" sz="4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rPr>
                <a:t> </a:t>
              </a:r>
              <a:r>
                <a:rPr kumimoji="0" lang="en-US" sz="4400" b="0" i="0" u="none" strike="noStrike" kern="1200" cap="none" spc="0" normalizeH="0" baseline="0" noProof="0" dirty="0" err="1">
                  <a:ln>
                    <a:noFill/>
                  </a:ln>
                  <a:solidFill>
                    <a:prstClr val="white"/>
                  </a:solidFill>
                  <a:effectLst/>
                  <a:uLnTx/>
                  <a:uFillTx/>
                  <a:latin typeface="Arial-Rounded" pitchFamily="34" charset="0"/>
                  <a:ea typeface="Arial-Rounded" pitchFamily="34" charset="0"/>
                  <a:cs typeface="Arial-Rounded" pitchFamily="34" charset="0"/>
                </a:rPr>
                <a:t>bài</a:t>
              </a:r>
              <a:endParaRPr kumimoji="0" lang="en-US" sz="4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endParaRPr>
            </a:p>
          </p:txBody>
        </p:sp>
      </p:grpSp>
    </p:spTree>
    <p:extLst>
      <p:ext uri="{BB962C8B-B14F-4D97-AF65-F5344CB8AC3E}">
        <p14:creationId xmlns:p14="http://schemas.microsoft.com/office/powerpoint/2010/main" val="135142891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360"/>
                                          </p:val>
                                        </p:tav>
                                        <p:tav tm="100000">
                                          <p:val>
                                            <p:fltVal val="0"/>
                                          </p:val>
                                        </p:tav>
                                      </p:tavLst>
                                    </p:anim>
                                    <p:animEffect transition="in" filter="fade">
                                      <p:cBhvr>
                                        <p:cTn id="10" dur="500"/>
                                        <p:tgtEl>
                                          <p:spTgt spid="9"/>
                                        </p:tgtEl>
                                      </p:cBhvr>
                                    </p:animEffect>
                                  </p:childTnLst>
                                </p:cTn>
                              </p:par>
                            </p:childTnLst>
                          </p:cTn>
                        </p:par>
                        <p:par>
                          <p:cTn id="11" fill="hold">
                            <p:stCondLst>
                              <p:cond delay="500"/>
                            </p:stCondLst>
                            <p:childTnLst>
                              <p:par>
                                <p:cTn id="12" presetID="12" presetClass="entr" presetSubtype="2"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p:tgtEl>
                                          <p:spTgt spid="5"/>
                                        </p:tgtEl>
                                        <p:attrNameLst>
                                          <p:attrName>ppt_x</p:attrName>
                                        </p:attrNameLst>
                                      </p:cBhvr>
                                      <p:tavLst>
                                        <p:tav tm="0">
                                          <p:val>
                                            <p:strVal val="#ppt_x+#ppt_w*1.125000"/>
                                          </p:val>
                                        </p:tav>
                                        <p:tav tm="100000">
                                          <p:val>
                                            <p:strVal val="#ppt_x"/>
                                          </p:val>
                                        </p:tav>
                                      </p:tavLst>
                                    </p:anim>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00"/>
                                        <p:tgtEl>
                                          <p:spTgt spid="2"/>
                                        </p:tgtEl>
                                      </p:cBhvr>
                                    </p:animEffect>
                                  </p:childTnLst>
                                </p:cTn>
                              </p:par>
                              <p:par>
                                <p:cTn id="24" presetID="16" presetClass="entr" presetSubtype="21"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1+#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8"/>
          <p:cNvCxnSpPr/>
          <p:nvPr/>
        </p:nvCxnSpPr>
        <p:spPr>
          <a:xfrm>
            <a:off x="0" y="0"/>
            <a:ext cx="1552575" cy="1508581"/>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sp>
        <p:nvSpPr>
          <p:cNvPr id="10" name="9"/>
          <p:cNvSpPr/>
          <p:nvPr/>
        </p:nvSpPr>
        <p:spPr>
          <a:xfrm>
            <a:off x="1552575" y="1508581"/>
            <a:ext cx="133350" cy="120194"/>
          </a:xfrm>
          <a:prstGeom prst="ellipse">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cxnSp>
        <p:nvCxnSpPr>
          <p:cNvPr id="11" name="10"/>
          <p:cNvCxnSpPr/>
          <p:nvPr/>
        </p:nvCxnSpPr>
        <p:spPr>
          <a:xfrm>
            <a:off x="1685925" y="1628775"/>
            <a:ext cx="1438275" cy="1378862"/>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cxnSp>
        <p:nvCxnSpPr>
          <p:cNvPr id="13" name="12"/>
          <p:cNvCxnSpPr/>
          <p:nvPr/>
        </p:nvCxnSpPr>
        <p:spPr>
          <a:xfrm flipH="1">
            <a:off x="1576983" y="3170658"/>
            <a:ext cx="1485900" cy="1362075"/>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cxnSp>
        <p:nvCxnSpPr>
          <p:cNvPr id="15" name="14"/>
          <p:cNvCxnSpPr/>
          <p:nvPr/>
        </p:nvCxnSpPr>
        <p:spPr>
          <a:xfrm>
            <a:off x="1588443" y="4695754"/>
            <a:ext cx="2904006" cy="2162246"/>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sp>
        <p:nvSpPr>
          <p:cNvPr id="17" name="16"/>
          <p:cNvSpPr/>
          <p:nvPr/>
        </p:nvSpPr>
        <p:spPr>
          <a:xfrm>
            <a:off x="1443633" y="4566035"/>
            <a:ext cx="133350" cy="120194"/>
          </a:xfrm>
          <a:prstGeom prst="ellipse">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7" name="26"/>
          <p:cNvSpPr/>
          <p:nvPr/>
        </p:nvSpPr>
        <p:spPr>
          <a:xfrm>
            <a:off x="-265521" y="-76199"/>
            <a:ext cx="1124" cy="1013"/>
          </a:xfrm>
          <a:custGeom>
            <a:avLst/>
            <a:gdLst>
              <a:gd name="connsiteX0" fmla="*/ 10 w 1124"/>
              <a:gd name="connsiteY0" fmla="*/ 0 h 1013"/>
              <a:gd name="connsiteX1" fmla="*/ 1124 w 1124"/>
              <a:gd name="connsiteY1" fmla="*/ 1013 h 1013"/>
              <a:gd name="connsiteX2" fmla="*/ 0 w 1124"/>
              <a:gd name="connsiteY2" fmla="*/ 1013 h 1013"/>
              <a:gd name="connsiteX3" fmla="*/ 10 w 1124"/>
              <a:gd name="connsiteY3" fmla="*/ 0 h 1013"/>
            </a:gdLst>
            <a:ahLst/>
            <a:cxnLst>
              <a:cxn ang="0">
                <a:pos x="connsiteX0" y="connsiteY0"/>
              </a:cxn>
              <a:cxn ang="0">
                <a:pos x="connsiteX1" y="connsiteY1"/>
              </a:cxn>
              <a:cxn ang="0">
                <a:pos x="connsiteX2" y="connsiteY2"/>
              </a:cxn>
              <a:cxn ang="0">
                <a:pos x="connsiteX3" y="connsiteY3"/>
              </a:cxn>
            </a:cxnLst>
            <a:rect l="l" t="t" r="r" b="b"/>
            <a:pathLst>
              <a:path w="1124" h="1013">
                <a:moveTo>
                  <a:pt x="10" y="0"/>
                </a:moveTo>
                <a:lnTo>
                  <a:pt x="1124" y="1013"/>
                </a:lnTo>
                <a:lnTo>
                  <a:pt x="0" y="1013"/>
                </a:lnTo>
                <a:lnTo>
                  <a:pt x="10" y="0"/>
                </a:lnTo>
                <a:close/>
              </a:path>
            </a:pathLst>
          </a:custGeom>
          <a:blipFill>
            <a:blip r:embed="rId3"/>
            <a:srcRect/>
            <a:stretch>
              <a:fillRect l="-475" t="621" r="475" b="-62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30" name="29"/>
          <p:cNvSpPr/>
          <p:nvPr/>
        </p:nvSpPr>
        <p:spPr>
          <a:xfrm>
            <a:off x="0" y="166605"/>
            <a:ext cx="4351063" cy="6691395"/>
          </a:xfrm>
          <a:custGeom>
            <a:avLst/>
            <a:gdLst>
              <a:gd name="connsiteX0" fmla="*/ 0 w 4351063"/>
              <a:gd name="connsiteY0" fmla="*/ 0 h 6746318"/>
              <a:gd name="connsiteX1" fmla="*/ 3027088 w 4351063"/>
              <a:gd name="connsiteY1" fmla="*/ 2926793 h 6746318"/>
              <a:gd name="connsiteX2" fmla="*/ 1407838 w 4351063"/>
              <a:gd name="connsiteY2" fmla="*/ 4431743 h 6746318"/>
              <a:gd name="connsiteX3" fmla="*/ 1331638 w 4351063"/>
              <a:gd name="connsiteY3" fmla="*/ 4507943 h 6746318"/>
              <a:gd name="connsiteX4" fmla="*/ 4351063 w 4351063"/>
              <a:gd name="connsiteY4" fmla="*/ 6746318 h 6746318"/>
              <a:gd name="connsiteX5" fmla="*/ 0 w 4351063"/>
              <a:gd name="connsiteY5" fmla="*/ 6728914 h 6746318"/>
              <a:gd name="connsiteX6" fmla="*/ 0 w 4351063"/>
              <a:gd name="connsiteY6" fmla="*/ 0 h 6746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51063" h="6746318">
                <a:moveTo>
                  <a:pt x="0" y="0"/>
                </a:moveTo>
                <a:lnTo>
                  <a:pt x="3027088" y="2926793"/>
                </a:lnTo>
                <a:lnTo>
                  <a:pt x="1407838" y="4431743"/>
                </a:lnTo>
                <a:lnTo>
                  <a:pt x="1331638" y="4507943"/>
                </a:lnTo>
                <a:lnTo>
                  <a:pt x="4351063" y="6746318"/>
                </a:lnTo>
                <a:lnTo>
                  <a:pt x="0" y="6728914"/>
                </a:lnTo>
                <a:lnTo>
                  <a:pt x="0" y="0"/>
                </a:lnTo>
                <a:close/>
              </a:path>
            </a:pathLst>
          </a:cu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pic>
        <p:nvPicPr>
          <p:cNvPr id="62" name="61" descr="E:\素材\春\7ff96c0408d5f1ad90e6490e1fb39ea4.png7ff96c0408d5f1ad90e6490e1fb39ea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814195" flipV="1">
            <a:off x="-603250" y="396875"/>
            <a:ext cx="1523365" cy="1489075"/>
          </a:xfrm>
          <a:prstGeom prst="rect">
            <a:avLst/>
          </a:prstGeom>
        </p:spPr>
      </p:pic>
      <p:pic>
        <p:nvPicPr>
          <p:cNvPr id="63" name="62" descr="E:\素材\春\7ff96c0408d5f1ad90e6490e1fb39ea4.png7ff96c0408d5f1ad90e6490e1fb39ea4"/>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rot="11111076" flipH="1">
            <a:off x="-189865" y="-125095"/>
            <a:ext cx="1796415" cy="1758315"/>
          </a:xfrm>
          <a:prstGeom prst="rect">
            <a:avLst/>
          </a:prstGeom>
        </p:spPr>
      </p:pic>
      <p:pic>
        <p:nvPicPr>
          <p:cNvPr id="2" name="1" descr="E:\素材\春\7ff96c0408d5f1ad90e6490e1fb39ea4.png7ff96c0408d5f1ad90e6490e1fb39ea4"/>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rot="21000000">
            <a:off x="10031048" y="4756299"/>
            <a:ext cx="2396490" cy="2344420"/>
          </a:xfrm>
          <a:prstGeom prst="rect">
            <a:avLst/>
          </a:prstGeom>
        </p:spPr>
      </p:pic>
      <p:grpSp>
        <p:nvGrpSpPr>
          <p:cNvPr id="7" name="Group 6">
            <a:extLst>
              <a:ext uri="{FF2B5EF4-FFF2-40B4-BE49-F238E27FC236}">
                <a16:creationId xmlns:a16="http://schemas.microsoft.com/office/drawing/2014/main" xmlns="" id="{85294F09-CEFA-4BC1-AD30-E136911A978E}"/>
              </a:ext>
            </a:extLst>
          </p:cNvPr>
          <p:cNvGrpSpPr/>
          <p:nvPr/>
        </p:nvGrpSpPr>
        <p:grpSpPr>
          <a:xfrm>
            <a:off x="0" y="1508582"/>
            <a:ext cx="2822331" cy="2905156"/>
            <a:chOff x="156833" y="1993080"/>
            <a:chExt cx="2109019" cy="2109019"/>
          </a:xfrm>
        </p:grpSpPr>
        <p:sp>
          <p:nvSpPr>
            <p:cNvPr id="3" name="Oval 2">
              <a:extLst>
                <a:ext uri="{FF2B5EF4-FFF2-40B4-BE49-F238E27FC236}">
                  <a16:creationId xmlns:a16="http://schemas.microsoft.com/office/drawing/2014/main" xmlns="" id="{BF567BB0-5218-44B4-9DC4-8122A52B06A8}"/>
                </a:ext>
              </a:extLst>
            </p:cNvPr>
            <p:cNvSpPr/>
            <p:nvPr/>
          </p:nvSpPr>
          <p:spPr>
            <a:xfrm>
              <a:off x="156833" y="1993080"/>
              <a:ext cx="2109019" cy="2109019"/>
            </a:xfrm>
            <a:prstGeom prst="ellipse">
              <a:avLst/>
            </a:prstGeom>
            <a:solidFill>
              <a:srgbClr val="ED2F6A"/>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err="1" smtClean="0">
                  <a:solidFill>
                    <a:prstClr val="white"/>
                  </a:solidFill>
                  <a:latin typeface="Calibri" panose="020F0502020204030204"/>
                </a:rPr>
                <a:t>Tìm</a:t>
              </a:r>
              <a:r>
                <a:rPr lang="en-US" sz="4000" b="1" dirty="0" smtClean="0">
                  <a:solidFill>
                    <a:prstClr val="white"/>
                  </a:solidFill>
                  <a:latin typeface="Calibri" panose="020F0502020204030204"/>
                </a:rPr>
                <a:t> </a:t>
              </a:r>
              <a:r>
                <a:rPr lang="en-US" sz="4000" b="1" dirty="0" err="1" smtClean="0">
                  <a:solidFill>
                    <a:prstClr val="white"/>
                  </a:solidFill>
                  <a:latin typeface="Calibri" panose="020F0502020204030204"/>
                </a:rPr>
                <a:t>hiểu</a:t>
              </a:r>
              <a:r>
                <a:rPr lang="en-US" sz="4000" b="1" dirty="0" smtClean="0">
                  <a:solidFill>
                    <a:prstClr val="white"/>
                  </a:solidFill>
                  <a:latin typeface="Calibri" panose="020F0502020204030204"/>
                </a:rPr>
                <a:t> </a:t>
              </a:r>
              <a:r>
                <a:rPr lang="en-US" sz="4000" b="1" dirty="0" err="1" smtClean="0">
                  <a:solidFill>
                    <a:prstClr val="white"/>
                  </a:solidFill>
                  <a:latin typeface="Calibri" panose="020F0502020204030204"/>
                </a:rPr>
                <a:t>bài</a:t>
              </a:r>
              <a:endParaRPr kumimoji="0" lang="en-US" sz="4000" b="1" i="0" u="none" strike="noStrike" kern="1200" cap="none" spc="0" normalizeH="0" baseline="0" noProof="0" dirty="0">
                <a:ln>
                  <a:noFill/>
                </a:ln>
                <a:solidFill>
                  <a:prstClr val="white"/>
                </a:solidFill>
                <a:effectLst/>
                <a:uLnTx/>
                <a:uFillTx/>
                <a:latin typeface="Calibri" panose="020F0502020204030204"/>
              </a:endParaRPr>
            </a:p>
          </p:txBody>
        </p:sp>
        <p:sp>
          <p:nvSpPr>
            <p:cNvPr id="4" name="TextBox 3">
              <a:extLst>
                <a:ext uri="{FF2B5EF4-FFF2-40B4-BE49-F238E27FC236}">
                  <a16:creationId xmlns:a16="http://schemas.microsoft.com/office/drawing/2014/main" xmlns="" id="{92EFB8FE-2723-4E93-9B72-5EDA9CFFAD6C}"/>
                </a:ext>
              </a:extLst>
            </p:cNvPr>
            <p:cNvSpPr txBox="1"/>
            <p:nvPr/>
          </p:nvSpPr>
          <p:spPr>
            <a:xfrm>
              <a:off x="315731" y="2243748"/>
              <a:ext cx="1711988" cy="646331"/>
            </a:xfrm>
            <a:prstGeom prst="rect">
              <a:avLst/>
            </a:prstGeom>
            <a:noFill/>
          </p:spPr>
          <p:txBody>
            <a:bodyPr wrap="square" rtlCol="0">
              <a:spAutoFit/>
            </a:bodyPr>
            <a:lstStyle/>
            <a:p>
              <a:pPr marL="0" marR="0" lvl="0" indent="0" algn="ctr" defTabSz="913256" rtl="0" eaLnBrk="1" fontAlgn="base" latinLnBrk="0" hangingPunct="1">
                <a:lnSpc>
                  <a:spcPct val="100000"/>
                </a:lnSpc>
                <a:spcBef>
                  <a:spcPct val="0"/>
                </a:spcBef>
                <a:spcAft>
                  <a:spcPct val="0"/>
                </a:spcAft>
                <a:buClrTx/>
                <a:buSzTx/>
                <a:buFontTx/>
                <a:buNone/>
                <a:tabLst/>
                <a:defRPr/>
              </a:pPr>
              <a:endParaRPr kumimoji="0" lang="zh-CN" altLang="en-US" sz="36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sp>
        <p:nvSpPr>
          <p:cNvPr id="28" name="2">
            <a:extLst>
              <a:ext uri="{FF2B5EF4-FFF2-40B4-BE49-F238E27FC236}">
                <a16:creationId xmlns:a16="http://schemas.microsoft.com/office/drawing/2014/main" xmlns="" id="{FE62F7A7-67DE-4EED-A23A-3695851F37DD}"/>
              </a:ext>
            </a:extLst>
          </p:cNvPr>
          <p:cNvSpPr/>
          <p:nvPr/>
        </p:nvSpPr>
        <p:spPr>
          <a:xfrm>
            <a:off x="3425187" y="716098"/>
            <a:ext cx="8019905" cy="5347817"/>
          </a:xfrm>
          <a:prstGeom prst="roundRect">
            <a:avLst>
              <a:gd name="adj" fmla="val 31710"/>
            </a:avLst>
          </a:prstGeom>
          <a:solidFill>
            <a:srgbClr val="FEF4F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ea"/>
              <a:sym typeface="+mn-lt"/>
            </a:endParaRPr>
          </a:p>
        </p:txBody>
      </p:sp>
      <p:pic>
        <p:nvPicPr>
          <p:cNvPr id="34" name="Picture 33">
            <a:extLst>
              <a:ext uri="{FF2B5EF4-FFF2-40B4-BE49-F238E27FC236}">
                <a16:creationId xmlns:a16="http://schemas.microsoft.com/office/drawing/2014/main" xmlns="" id="{6422178C-AE06-45AE-9141-7F83C5CD27D5}"/>
              </a:ext>
            </a:extLst>
          </p:cNvPr>
          <p:cNvPicPr>
            <a:picLocks noChangeAspect="1"/>
          </p:cNvPicPr>
          <p:nvPr/>
        </p:nvPicPr>
        <p:blipFill>
          <a:blip r:embed="rId7"/>
          <a:stretch>
            <a:fillRect/>
          </a:stretch>
        </p:blipFill>
        <p:spPr>
          <a:xfrm>
            <a:off x="10951029" y="0"/>
            <a:ext cx="1240971" cy="849086"/>
          </a:xfrm>
          <a:prstGeom prst="rect">
            <a:avLst/>
          </a:prstGeom>
        </p:spPr>
      </p:pic>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98277" y="1230923"/>
            <a:ext cx="7152752" cy="422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84491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8"/>
          <p:cNvCxnSpPr/>
          <p:nvPr/>
        </p:nvCxnSpPr>
        <p:spPr>
          <a:xfrm>
            <a:off x="0" y="0"/>
            <a:ext cx="1552575" cy="1508581"/>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sp>
        <p:nvSpPr>
          <p:cNvPr id="10" name="9"/>
          <p:cNvSpPr/>
          <p:nvPr/>
        </p:nvSpPr>
        <p:spPr>
          <a:xfrm>
            <a:off x="1552575" y="1508581"/>
            <a:ext cx="133350" cy="120194"/>
          </a:xfrm>
          <a:prstGeom prst="ellipse">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cxnSp>
        <p:nvCxnSpPr>
          <p:cNvPr id="11" name="10"/>
          <p:cNvCxnSpPr/>
          <p:nvPr/>
        </p:nvCxnSpPr>
        <p:spPr>
          <a:xfrm>
            <a:off x="1685925" y="1628775"/>
            <a:ext cx="1438275" cy="1378862"/>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cxnSp>
        <p:nvCxnSpPr>
          <p:cNvPr id="13" name="12"/>
          <p:cNvCxnSpPr/>
          <p:nvPr/>
        </p:nvCxnSpPr>
        <p:spPr>
          <a:xfrm flipH="1">
            <a:off x="1576983" y="3170658"/>
            <a:ext cx="1485900" cy="1362075"/>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cxnSp>
        <p:nvCxnSpPr>
          <p:cNvPr id="15" name="14"/>
          <p:cNvCxnSpPr/>
          <p:nvPr/>
        </p:nvCxnSpPr>
        <p:spPr>
          <a:xfrm>
            <a:off x="1588443" y="4695754"/>
            <a:ext cx="2904006" cy="2162246"/>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sp>
        <p:nvSpPr>
          <p:cNvPr id="17" name="16"/>
          <p:cNvSpPr/>
          <p:nvPr/>
        </p:nvSpPr>
        <p:spPr>
          <a:xfrm>
            <a:off x="1443633" y="4566035"/>
            <a:ext cx="133350" cy="120194"/>
          </a:xfrm>
          <a:prstGeom prst="ellipse">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7" name="26"/>
          <p:cNvSpPr/>
          <p:nvPr/>
        </p:nvSpPr>
        <p:spPr>
          <a:xfrm>
            <a:off x="-265521" y="-76199"/>
            <a:ext cx="1124" cy="1013"/>
          </a:xfrm>
          <a:custGeom>
            <a:avLst/>
            <a:gdLst>
              <a:gd name="connsiteX0" fmla="*/ 10 w 1124"/>
              <a:gd name="connsiteY0" fmla="*/ 0 h 1013"/>
              <a:gd name="connsiteX1" fmla="*/ 1124 w 1124"/>
              <a:gd name="connsiteY1" fmla="*/ 1013 h 1013"/>
              <a:gd name="connsiteX2" fmla="*/ 0 w 1124"/>
              <a:gd name="connsiteY2" fmla="*/ 1013 h 1013"/>
              <a:gd name="connsiteX3" fmla="*/ 10 w 1124"/>
              <a:gd name="connsiteY3" fmla="*/ 0 h 1013"/>
            </a:gdLst>
            <a:ahLst/>
            <a:cxnLst>
              <a:cxn ang="0">
                <a:pos x="connsiteX0" y="connsiteY0"/>
              </a:cxn>
              <a:cxn ang="0">
                <a:pos x="connsiteX1" y="connsiteY1"/>
              </a:cxn>
              <a:cxn ang="0">
                <a:pos x="connsiteX2" y="connsiteY2"/>
              </a:cxn>
              <a:cxn ang="0">
                <a:pos x="connsiteX3" y="connsiteY3"/>
              </a:cxn>
            </a:cxnLst>
            <a:rect l="l" t="t" r="r" b="b"/>
            <a:pathLst>
              <a:path w="1124" h="1013">
                <a:moveTo>
                  <a:pt x="10" y="0"/>
                </a:moveTo>
                <a:lnTo>
                  <a:pt x="1124" y="1013"/>
                </a:lnTo>
                <a:lnTo>
                  <a:pt x="0" y="1013"/>
                </a:lnTo>
                <a:lnTo>
                  <a:pt x="10" y="0"/>
                </a:lnTo>
                <a:close/>
              </a:path>
            </a:pathLst>
          </a:custGeom>
          <a:blipFill>
            <a:blip r:embed="rId3"/>
            <a:srcRect/>
            <a:stretch>
              <a:fillRect l="-475" t="621" r="475" b="-62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30" name="29"/>
          <p:cNvSpPr/>
          <p:nvPr/>
        </p:nvSpPr>
        <p:spPr>
          <a:xfrm>
            <a:off x="0" y="166605"/>
            <a:ext cx="4351063" cy="6691395"/>
          </a:xfrm>
          <a:custGeom>
            <a:avLst/>
            <a:gdLst>
              <a:gd name="connsiteX0" fmla="*/ 0 w 4351063"/>
              <a:gd name="connsiteY0" fmla="*/ 0 h 6746318"/>
              <a:gd name="connsiteX1" fmla="*/ 3027088 w 4351063"/>
              <a:gd name="connsiteY1" fmla="*/ 2926793 h 6746318"/>
              <a:gd name="connsiteX2" fmla="*/ 1407838 w 4351063"/>
              <a:gd name="connsiteY2" fmla="*/ 4431743 h 6746318"/>
              <a:gd name="connsiteX3" fmla="*/ 1331638 w 4351063"/>
              <a:gd name="connsiteY3" fmla="*/ 4507943 h 6746318"/>
              <a:gd name="connsiteX4" fmla="*/ 4351063 w 4351063"/>
              <a:gd name="connsiteY4" fmla="*/ 6746318 h 6746318"/>
              <a:gd name="connsiteX5" fmla="*/ 0 w 4351063"/>
              <a:gd name="connsiteY5" fmla="*/ 6728914 h 6746318"/>
              <a:gd name="connsiteX6" fmla="*/ 0 w 4351063"/>
              <a:gd name="connsiteY6" fmla="*/ 0 h 6746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51063" h="6746318">
                <a:moveTo>
                  <a:pt x="0" y="0"/>
                </a:moveTo>
                <a:lnTo>
                  <a:pt x="3027088" y="2926793"/>
                </a:lnTo>
                <a:lnTo>
                  <a:pt x="1407838" y="4431743"/>
                </a:lnTo>
                <a:lnTo>
                  <a:pt x="1331638" y="4507943"/>
                </a:lnTo>
                <a:lnTo>
                  <a:pt x="4351063" y="6746318"/>
                </a:lnTo>
                <a:lnTo>
                  <a:pt x="0" y="6728914"/>
                </a:lnTo>
                <a:lnTo>
                  <a:pt x="0" y="0"/>
                </a:lnTo>
                <a:close/>
              </a:path>
            </a:pathLst>
          </a:cu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pic>
        <p:nvPicPr>
          <p:cNvPr id="62" name="61" descr="E:\素材\春\7ff96c0408d5f1ad90e6490e1fb39ea4.png7ff96c0408d5f1ad90e6490e1fb39ea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814195" flipV="1">
            <a:off x="-603250" y="396875"/>
            <a:ext cx="1523365" cy="1489075"/>
          </a:xfrm>
          <a:prstGeom prst="rect">
            <a:avLst/>
          </a:prstGeom>
        </p:spPr>
      </p:pic>
      <p:pic>
        <p:nvPicPr>
          <p:cNvPr id="63" name="62" descr="E:\素材\春\7ff96c0408d5f1ad90e6490e1fb39ea4.png7ff96c0408d5f1ad90e6490e1fb39ea4"/>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rot="11111076" flipH="1">
            <a:off x="-189865" y="-125095"/>
            <a:ext cx="1796415" cy="1758315"/>
          </a:xfrm>
          <a:prstGeom prst="rect">
            <a:avLst/>
          </a:prstGeom>
        </p:spPr>
      </p:pic>
      <p:pic>
        <p:nvPicPr>
          <p:cNvPr id="2" name="1" descr="E:\素材\春\7ff96c0408d5f1ad90e6490e1fb39ea4.png7ff96c0408d5f1ad90e6490e1fb39ea4"/>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rot="21000000">
            <a:off x="10031048" y="4756299"/>
            <a:ext cx="2396490" cy="2344420"/>
          </a:xfrm>
          <a:prstGeom prst="rect">
            <a:avLst/>
          </a:prstGeom>
        </p:spPr>
      </p:pic>
      <p:grpSp>
        <p:nvGrpSpPr>
          <p:cNvPr id="7" name="Group 6">
            <a:extLst>
              <a:ext uri="{FF2B5EF4-FFF2-40B4-BE49-F238E27FC236}">
                <a16:creationId xmlns:a16="http://schemas.microsoft.com/office/drawing/2014/main" xmlns="" id="{85294F09-CEFA-4BC1-AD30-E136911A978E}"/>
              </a:ext>
            </a:extLst>
          </p:cNvPr>
          <p:cNvGrpSpPr/>
          <p:nvPr/>
        </p:nvGrpSpPr>
        <p:grpSpPr>
          <a:xfrm>
            <a:off x="156834" y="1993081"/>
            <a:ext cx="2109019" cy="2109019"/>
            <a:chOff x="156834" y="1993081"/>
            <a:chExt cx="2109019" cy="2109019"/>
          </a:xfrm>
        </p:grpSpPr>
        <p:sp>
          <p:nvSpPr>
            <p:cNvPr id="3" name="Oval 2">
              <a:extLst>
                <a:ext uri="{FF2B5EF4-FFF2-40B4-BE49-F238E27FC236}">
                  <a16:creationId xmlns:a16="http://schemas.microsoft.com/office/drawing/2014/main" xmlns="" id="{BF567BB0-5218-44B4-9DC4-8122A52B06A8}"/>
                </a:ext>
              </a:extLst>
            </p:cNvPr>
            <p:cNvSpPr/>
            <p:nvPr/>
          </p:nvSpPr>
          <p:spPr>
            <a:xfrm>
              <a:off x="156834" y="1993081"/>
              <a:ext cx="2109019" cy="2109019"/>
            </a:xfrm>
            <a:prstGeom prst="ellipse">
              <a:avLst/>
            </a:prstGeom>
            <a:solidFill>
              <a:srgbClr val="ED2F6A"/>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xmlns="" id="{92EFB8FE-2723-4E93-9B72-5EDA9CFFAD6C}"/>
                </a:ext>
              </a:extLst>
            </p:cNvPr>
            <p:cNvSpPr txBox="1"/>
            <p:nvPr/>
          </p:nvSpPr>
          <p:spPr>
            <a:xfrm>
              <a:off x="348022" y="2318206"/>
              <a:ext cx="1711988" cy="1754326"/>
            </a:xfrm>
            <a:prstGeom prst="rect">
              <a:avLst/>
            </a:prstGeom>
            <a:noFill/>
          </p:spPr>
          <p:txBody>
            <a:bodyPr wrap="square" rtlCol="0">
              <a:spAutoFit/>
            </a:bodyPr>
            <a:lstStyle/>
            <a:p>
              <a:pPr marL="0" marR="0" lvl="0" indent="0" algn="ctr" defTabSz="913256" rtl="0" eaLnBrk="1" fontAlgn="base" latinLnBrk="0" hangingPunct="1">
                <a:lnSpc>
                  <a:spcPct val="100000"/>
                </a:lnSpc>
                <a:spcBef>
                  <a:spcPct val="0"/>
                </a:spcBef>
                <a:spcAft>
                  <a:spcPct val="0"/>
                </a:spcAft>
                <a:buClrTx/>
                <a:buSzTx/>
                <a:buFontTx/>
                <a:buNone/>
                <a:tabLst/>
                <a:defRPr/>
              </a:pPr>
              <a:r>
                <a:rPr kumimoji="0" lang="en-US" altLang="zh-CN" sz="36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Trả</a:t>
              </a:r>
              <a:r>
                <a:rPr kumimoji="0" lang="en-US" altLang="zh-CN" sz="36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36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lời</a:t>
              </a:r>
              <a:r>
                <a:rPr kumimoji="0" lang="en-US" altLang="zh-CN" sz="36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36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câu</a:t>
              </a:r>
              <a:r>
                <a:rPr kumimoji="0" lang="en-US" altLang="zh-CN" sz="36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36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hỏi</a:t>
              </a:r>
              <a:endParaRPr kumimoji="0" lang="zh-CN" altLang="en-US" sz="36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sp>
        <p:nvSpPr>
          <p:cNvPr id="28" name="2">
            <a:extLst>
              <a:ext uri="{FF2B5EF4-FFF2-40B4-BE49-F238E27FC236}">
                <a16:creationId xmlns:a16="http://schemas.microsoft.com/office/drawing/2014/main" xmlns="" id="{FE62F7A7-67DE-4EED-A23A-3695851F37DD}"/>
              </a:ext>
            </a:extLst>
          </p:cNvPr>
          <p:cNvSpPr/>
          <p:nvPr/>
        </p:nvSpPr>
        <p:spPr>
          <a:xfrm>
            <a:off x="2265853" y="238944"/>
            <a:ext cx="9926147" cy="6278814"/>
          </a:xfrm>
          <a:prstGeom prst="roundRect">
            <a:avLst>
              <a:gd name="adj" fmla="val 31710"/>
            </a:avLst>
          </a:prstGeom>
          <a:solidFill>
            <a:srgbClr val="FEF4F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ea"/>
              <a:sym typeface="+mn-lt"/>
            </a:endParaRPr>
          </a:p>
        </p:txBody>
      </p:sp>
      <p:grpSp>
        <p:nvGrpSpPr>
          <p:cNvPr id="42" name="Group 41">
            <a:extLst>
              <a:ext uri="{FF2B5EF4-FFF2-40B4-BE49-F238E27FC236}">
                <a16:creationId xmlns:a16="http://schemas.microsoft.com/office/drawing/2014/main" xmlns="" id="{89CCE898-329D-43E9-9EF7-6935E8B121BC}"/>
              </a:ext>
            </a:extLst>
          </p:cNvPr>
          <p:cNvGrpSpPr/>
          <p:nvPr/>
        </p:nvGrpSpPr>
        <p:grpSpPr>
          <a:xfrm>
            <a:off x="2646402" y="454948"/>
            <a:ext cx="9208710" cy="1372927"/>
            <a:chOff x="156834" y="1116018"/>
            <a:chExt cx="2109019" cy="2986082"/>
          </a:xfrm>
        </p:grpSpPr>
        <p:sp>
          <p:nvSpPr>
            <p:cNvPr id="43" name="Hexagon 42">
              <a:extLst>
                <a:ext uri="{FF2B5EF4-FFF2-40B4-BE49-F238E27FC236}">
                  <a16:creationId xmlns:a16="http://schemas.microsoft.com/office/drawing/2014/main" xmlns="" id="{C9A10510-73D6-48FC-9336-FA1260DCA4BA}"/>
                </a:ext>
              </a:extLst>
            </p:cNvPr>
            <p:cNvSpPr/>
            <p:nvPr/>
          </p:nvSpPr>
          <p:spPr>
            <a:xfrm>
              <a:off x="156834" y="1116018"/>
              <a:ext cx="2109019" cy="2986082"/>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4" name="TextBox 43">
              <a:extLst>
                <a:ext uri="{FF2B5EF4-FFF2-40B4-BE49-F238E27FC236}">
                  <a16:creationId xmlns:a16="http://schemas.microsoft.com/office/drawing/2014/main" xmlns="" id="{BB12FD35-A33C-446F-AE51-FD7DA0AF6ED3}"/>
                </a:ext>
              </a:extLst>
            </p:cNvPr>
            <p:cNvSpPr txBox="1"/>
            <p:nvPr/>
          </p:nvSpPr>
          <p:spPr>
            <a:xfrm>
              <a:off x="183635" y="1477334"/>
              <a:ext cx="1913403" cy="1263423"/>
            </a:xfrm>
            <a:prstGeom prst="rect">
              <a:avLst/>
            </a:prstGeom>
            <a:noFill/>
          </p:spPr>
          <p:txBody>
            <a:bodyPr wrap="square" rtlCol="0">
              <a:spAutoFit/>
            </a:bodyPr>
            <a:lstStyle/>
            <a:p>
              <a:pPr marL="742950" marR="0" lvl="0" indent="-742950" algn="just" defTabSz="913256" rtl="0" eaLnBrk="1" fontAlgn="base" latinLnBrk="0" hangingPunct="1">
                <a:lnSpc>
                  <a:spcPct val="100000"/>
                </a:lnSpc>
                <a:spcBef>
                  <a:spcPct val="0"/>
                </a:spcBef>
                <a:spcAft>
                  <a:spcPct val="0"/>
                </a:spcAft>
                <a:buClrTx/>
                <a:buSzTx/>
                <a:buFontTx/>
                <a:buAutoNum type="arabicPeriod"/>
                <a:tabLst/>
                <a:defRPr/>
              </a:pPr>
              <a:r>
                <a:rPr kumimoji="0" lang="en-US" sz="32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3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32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vật</a:t>
              </a:r>
              <a:r>
                <a:rPr kumimoji="0" lang="en-US" sz="3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nào</a:t>
              </a:r>
              <a:r>
                <a:rPr kumimoji="0" lang="en-US" sz="3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được</a:t>
              </a:r>
              <a:r>
                <a:rPr kumimoji="0" lang="en-US" sz="3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nói</a:t>
              </a:r>
              <a:r>
                <a:rPr kumimoji="0" lang="en-US" sz="3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a:t>
              </a:r>
              <a:r>
                <a:rPr kumimoji="0" lang="en-US" sz="3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3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3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grpSp>
      <p:grpSp>
        <p:nvGrpSpPr>
          <p:cNvPr id="51" name="Group 50">
            <a:extLst>
              <a:ext uri="{FF2B5EF4-FFF2-40B4-BE49-F238E27FC236}">
                <a16:creationId xmlns:a16="http://schemas.microsoft.com/office/drawing/2014/main" xmlns="" id="{C41CFAA6-6438-4757-B49C-780B6727DAED}"/>
              </a:ext>
            </a:extLst>
          </p:cNvPr>
          <p:cNvGrpSpPr/>
          <p:nvPr/>
        </p:nvGrpSpPr>
        <p:grpSpPr>
          <a:xfrm>
            <a:off x="2257061" y="1850452"/>
            <a:ext cx="9685141" cy="1468420"/>
            <a:chOff x="156834" y="1993082"/>
            <a:chExt cx="2183734" cy="2109019"/>
          </a:xfrm>
        </p:grpSpPr>
        <p:sp>
          <p:nvSpPr>
            <p:cNvPr id="52" name="Hexagon 51">
              <a:extLst>
                <a:ext uri="{FF2B5EF4-FFF2-40B4-BE49-F238E27FC236}">
                  <a16:creationId xmlns:a16="http://schemas.microsoft.com/office/drawing/2014/main" xmlns="" id="{E98511CB-5C82-4127-9D0D-44A00807F68E}"/>
                </a:ext>
              </a:extLst>
            </p:cNvPr>
            <p:cNvSpPr/>
            <p:nvPr/>
          </p:nvSpPr>
          <p:spPr>
            <a:xfrm>
              <a:off x="156834" y="1993082"/>
              <a:ext cx="2183734" cy="2109019"/>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3" name="TextBox 52">
              <a:extLst>
                <a:ext uri="{FF2B5EF4-FFF2-40B4-BE49-F238E27FC236}">
                  <a16:creationId xmlns:a16="http://schemas.microsoft.com/office/drawing/2014/main" xmlns="" id="{72E63824-232E-4FC8-865F-8EA8AEC431CC}"/>
                </a:ext>
              </a:extLst>
            </p:cNvPr>
            <p:cNvSpPr txBox="1"/>
            <p:nvPr/>
          </p:nvSpPr>
          <p:spPr>
            <a:xfrm>
              <a:off x="191927" y="2140062"/>
              <a:ext cx="2109019" cy="938265"/>
            </a:xfrm>
            <a:prstGeom prst="rect">
              <a:avLst/>
            </a:prstGeom>
            <a:noFill/>
          </p:spPr>
          <p:txBody>
            <a:bodyPr wrap="square" rtlCol="0">
              <a:spAutoFit/>
            </a:bodyPr>
            <a:lstStyle/>
            <a:p>
              <a:pPr marL="0" marR="0" lvl="0" indent="0" algn="ctr" defTabSz="913256" rtl="0" eaLnBrk="1" fontAlgn="base" latinLnBrk="0" hangingPunct="1">
                <a:lnSpc>
                  <a:spcPct val="100000"/>
                </a:lnSpc>
                <a:spcBef>
                  <a:spcPct val="0"/>
                </a:spcBef>
                <a:spcAft>
                  <a:spcPct val="0"/>
                </a:spcAft>
                <a:buClrTx/>
                <a:buSzTx/>
                <a:buFontTx/>
                <a:buNone/>
                <a:tabLst/>
                <a:defRPr/>
              </a:pPr>
              <a:r>
                <a:rPr kumimoji="0" lang="en-US" altLang="zh-CN" sz="3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2. </a:t>
              </a:r>
              <a:r>
                <a:rPr lang="en-US" altLang="zh-CN"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Đóng</a:t>
              </a:r>
              <a:r>
                <a:rPr lang="en-US" altLang="zh-C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vai</a:t>
              </a:r>
              <a:r>
                <a:rPr lang="en-US" altLang="zh-C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một</a:t>
              </a:r>
              <a:r>
                <a:rPr lang="en-US" altLang="zh-C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 con </a:t>
              </a:r>
              <a:r>
                <a:rPr lang="en-US" altLang="zh-CN"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vật</a:t>
              </a:r>
              <a:r>
                <a:rPr lang="en-US" altLang="zh-C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trong</a:t>
              </a:r>
              <a:r>
                <a:rPr lang="en-US" altLang="zh-C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bài</a:t>
              </a:r>
              <a:r>
                <a:rPr lang="en-US" altLang="zh-C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để</a:t>
              </a:r>
              <a:r>
                <a:rPr lang="en-US" altLang="zh-C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nói</a:t>
              </a:r>
              <a:r>
                <a:rPr lang="en-US" altLang="zh-C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về</a:t>
              </a:r>
              <a:r>
                <a:rPr lang="en-US" altLang="zh-C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công</a:t>
              </a:r>
              <a:r>
                <a:rPr lang="en-US" altLang="zh-C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việc</a:t>
              </a:r>
              <a:r>
                <a:rPr lang="en-US" altLang="zh-C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của</a:t>
              </a:r>
              <a:r>
                <a:rPr lang="en-US" altLang="zh-C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mình</a:t>
              </a:r>
              <a:endParaRPr kumimoji="0" lang="en-US" altLang="zh-CN" sz="3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pic>
        <p:nvPicPr>
          <p:cNvPr id="6" name="Picture 5">
            <a:extLst>
              <a:ext uri="{FF2B5EF4-FFF2-40B4-BE49-F238E27FC236}">
                <a16:creationId xmlns:a16="http://schemas.microsoft.com/office/drawing/2014/main" xmlns="" id="{62AFF1E6-8493-4BEB-AD88-34B31DD52FF3}"/>
              </a:ext>
            </a:extLst>
          </p:cNvPr>
          <p:cNvPicPr>
            <a:picLocks noChangeAspect="1"/>
          </p:cNvPicPr>
          <p:nvPr/>
        </p:nvPicPr>
        <p:blipFill>
          <a:blip r:embed="rId7"/>
          <a:stretch>
            <a:fillRect/>
          </a:stretch>
        </p:blipFill>
        <p:spPr>
          <a:xfrm>
            <a:off x="11302409" y="128255"/>
            <a:ext cx="780947" cy="815296"/>
          </a:xfrm>
          <a:prstGeom prst="rect">
            <a:avLst/>
          </a:prstGeom>
        </p:spPr>
      </p:pic>
      <p:sp>
        <p:nvSpPr>
          <p:cNvPr id="37" name="Hexagon 36">
            <a:extLst>
              <a:ext uri="{FF2B5EF4-FFF2-40B4-BE49-F238E27FC236}">
                <a16:creationId xmlns:a16="http://schemas.microsoft.com/office/drawing/2014/main" xmlns="" id="{C68AC6E3-ED1D-4540-BF03-E8B0F50E3ECE}"/>
              </a:ext>
            </a:extLst>
          </p:cNvPr>
          <p:cNvSpPr/>
          <p:nvPr/>
        </p:nvSpPr>
        <p:spPr>
          <a:xfrm>
            <a:off x="2265853" y="3409852"/>
            <a:ext cx="9685141" cy="1384496"/>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9" name="TextBox 38">
            <a:extLst>
              <a:ext uri="{FF2B5EF4-FFF2-40B4-BE49-F238E27FC236}">
                <a16:creationId xmlns:a16="http://schemas.microsoft.com/office/drawing/2014/main" xmlns="" id="{66F863AD-1BAC-4B3E-B466-1D8EAC0EDC3A}"/>
              </a:ext>
            </a:extLst>
          </p:cNvPr>
          <p:cNvSpPr txBox="1"/>
          <p:nvPr/>
        </p:nvSpPr>
        <p:spPr>
          <a:xfrm>
            <a:off x="2678863" y="3618523"/>
            <a:ext cx="9353770" cy="646331"/>
          </a:xfrm>
          <a:prstGeom prst="rect">
            <a:avLst/>
          </a:prstGeom>
          <a:noFill/>
        </p:spPr>
        <p:txBody>
          <a:bodyPr wrap="square" rtlCol="0">
            <a:spAutoFit/>
          </a:bodyPr>
          <a:lstStyle/>
          <a:p>
            <a:pPr marL="0" marR="0" lvl="0" indent="0" algn="just" defTabSz="913256" rtl="0" eaLnBrk="1" fontAlgn="base" latinLnBrk="0" hangingPunct="1">
              <a:lnSpc>
                <a:spcPct val="100000"/>
              </a:lnSpc>
              <a:spcBef>
                <a:spcPct val="0"/>
              </a:spcBef>
              <a:spcAft>
                <a:spcPct val="0"/>
              </a:spcAft>
              <a:buClrTx/>
              <a:buSzTx/>
              <a:buFontTx/>
              <a:buNone/>
              <a:tabLst/>
              <a:defRPr/>
            </a:pPr>
            <a:r>
              <a:rPr kumimoji="0" lang="en-US" altLang="zh-CN" sz="36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3. </a:t>
            </a:r>
            <a:r>
              <a:rPr kumimoji="0" lang="en-US" altLang="zh-CN" sz="36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Kể</a:t>
            </a:r>
            <a:r>
              <a:rPr kumimoji="0" lang="en-US" altLang="zh-CN" sz="3600" b="0"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3600" b="0"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tên</a:t>
            </a:r>
            <a:r>
              <a:rPr kumimoji="0" lang="en-US" altLang="zh-CN" sz="3600" b="0"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3600" b="0"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những</a:t>
            </a:r>
            <a:r>
              <a:rPr kumimoji="0" lang="en-US" altLang="zh-CN" sz="3600" b="0"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3600" b="0"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việc</a:t>
            </a:r>
            <a:r>
              <a:rPr kumimoji="0" lang="en-US" altLang="zh-CN" sz="3600" b="0"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3600" b="0"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bạn</a:t>
            </a:r>
            <a:r>
              <a:rPr kumimoji="0" lang="en-US" altLang="zh-CN" sz="3600" b="0"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3600" b="0"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nhỏ</a:t>
            </a:r>
            <a:r>
              <a:rPr kumimoji="0" lang="en-US" altLang="zh-CN" sz="3600" b="0"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đã</a:t>
            </a:r>
            <a:r>
              <a:rPr lang="en-US" altLang="zh-C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làm</a:t>
            </a:r>
            <a:r>
              <a:rPr lang="en-US" altLang="zh-C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trong</a:t>
            </a:r>
            <a:r>
              <a:rPr lang="en-US" altLang="zh-C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bài</a:t>
            </a:r>
            <a:r>
              <a:rPr lang="en-US" altLang="zh-C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a:t>
            </a:r>
            <a:endParaRPr kumimoji="0" lang="zh-CN" altLang="en-US" sz="2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18" name="TextBox 17">
            <a:extLst>
              <a:ext uri="{FF2B5EF4-FFF2-40B4-BE49-F238E27FC236}">
                <a16:creationId xmlns:a16="http://schemas.microsoft.com/office/drawing/2014/main" xmlns="" id="{3F211F57-E2E8-40E6-8DE1-E350B9E6F4B4}"/>
              </a:ext>
            </a:extLst>
          </p:cNvPr>
          <p:cNvSpPr txBox="1"/>
          <p:nvPr/>
        </p:nvSpPr>
        <p:spPr>
          <a:xfrm>
            <a:off x="5470846" y="2841999"/>
            <a:ext cx="914400" cy="9144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2" name="Picture 31">
            <a:extLst>
              <a:ext uri="{FF2B5EF4-FFF2-40B4-BE49-F238E27FC236}">
                <a16:creationId xmlns:a16="http://schemas.microsoft.com/office/drawing/2014/main" xmlns="" id="{E39552C7-815E-4498-9D9A-985AA85A9CC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500" y="5872579"/>
            <a:ext cx="1269508" cy="985421"/>
          </a:xfrm>
          <a:prstGeom prst="rect">
            <a:avLst/>
          </a:prstGeom>
          <a:noFill/>
          <a:extLst>
            <a:ext uri="{909E8E84-426E-40DD-AFC4-6F175D3DCCD1}">
              <a14:hiddenFill xmlns:a14="http://schemas.microsoft.com/office/drawing/2010/main">
                <a:solidFill>
                  <a:srgbClr val="FFFFFF"/>
                </a:solidFill>
              </a14:hiddenFill>
            </a:ext>
          </a:extLst>
        </p:spPr>
      </p:pic>
      <p:sp>
        <p:nvSpPr>
          <p:cNvPr id="33" name="Hexagon 32">
            <a:extLst>
              <a:ext uri="{FF2B5EF4-FFF2-40B4-BE49-F238E27FC236}">
                <a16:creationId xmlns:a16="http://schemas.microsoft.com/office/drawing/2014/main" xmlns="" id="{C68AC6E3-ED1D-4540-BF03-E8B0F50E3ECE}"/>
              </a:ext>
            </a:extLst>
          </p:cNvPr>
          <p:cNvSpPr/>
          <p:nvPr/>
        </p:nvSpPr>
        <p:spPr>
          <a:xfrm>
            <a:off x="2506859" y="4801077"/>
            <a:ext cx="9685141" cy="1384496"/>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4. Theo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em</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mọi</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người</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mọi</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vật</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làm</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việc</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như</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thế</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nào</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3512994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barn(inVertical)">
                                      <p:cBhvr>
                                        <p:cTn id="13" dur="500"/>
                                        <p:tgtEl>
                                          <p:spTgt spid="4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barn(inVertical)">
                                      <p:cBhvr>
                                        <p:cTn id="18" dur="500"/>
                                        <p:tgtEl>
                                          <p:spTgt spid="51"/>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randombar(horizontal)">
                                      <p:cBhvr>
                                        <p:cTn id="23" dur="500"/>
                                        <p:tgtEl>
                                          <p:spTgt spid="37"/>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barn(inVertical)">
                                      <p:cBhvr>
                                        <p:cTn id="26" dur="500"/>
                                        <p:tgtEl>
                                          <p:spTgt spid="39"/>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8"/>
          <p:cNvCxnSpPr/>
          <p:nvPr/>
        </p:nvCxnSpPr>
        <p:spPr>
          <a:xfrm>
            <a:off x="0" y="0"/>
            <a:ext cx="1552575" cy="1508581"/>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sp>
        <p:nvSpPr>
          <p:cNvPr id="10" name="9"/>
          <p:cNvSpPr/>
          <p:nvPr/>
        </p:nvSpPr>
        <p:spPr>
          <a:xfrm>
            <a:off x="1552575" y="1508581"/>
            <a:ext cx="133350" cy="120194"/>
          </a:xfrm>
          <a:prstGeom prst="ellipse">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endParaRPr>
          </a:p>
        </p:txBody>
      </p:sp>
      <p:cxnSp>
        <p:nvCxnSpPr>
          <p:cNvPr id="11" name="10"/>
          <p:cNvCxnSpPr/>
          <p:nvPr/>
        </p:nvCxnSpPr>
        <p:spPr>
          <a:xfrm>
            <a:off x="1685925" y="1628775"/>
            <a:ext cx="1438275" cy="1378862"/>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cxnSp>
        <p:nvCxnSpPr>
          <p:cNvPr id="13" name="12"/>
          <p:cNvCxnSpPr/>
          <p:nvPr/>
        </p:nvCxnSpPr>
        <p:spPr>
          <a:xfrm flipH="1">
            <a:off x="1576983" y="3170658"/>
            <a:ext cx="1485900" cy="1362075"/>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cxnSp>
        <p:nvCxnSpPr>
          <p:cNvPr id="15" name="14"/>
          <p:cNvCxnSpPr/>
          <p:nvPr/>
        </p:nvCxnSpPr>
        <p:spPr>
          <a:xfrm>
            <a:off x="1588443" y="4695754"/>
            <a:ext cx="2904006" cy="2162246"/>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sp>
        <p:nvSpPr>
          <p:cNvPr id="17" name="16"/>
          <p:cNvSpPr/>
          <p:nvPr/>
        </p:nvSpPr>
        <p:spPr>
          <a:xfrm>
            <a:off x="1443633" y="4566035"/>
            <a:ext cx="133350" cy="120194"/>
          </a:xfrm>
          <a:prstGeom prst="ellipse">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endParaRPr>
          </a:p>
        </p:txBody>
      </p:sp>
      <p:sp>
        <p:nvSpPr>
          <p:cNvPr id="27" name="26"/>
          <p:cNvSpPr/>
          <p:nvPr/>
        </p:nvSpPr>
        <p:spPr>
          <a:xfrm>
            <a:off x="-265521" y="-76199"/>
            <a:ext cx="1124" cy="1013"/>
          </a:xfrm>
          <a:custGeom>
            <a:avLst/>
            <a:gdLst>
              <a:gd name="connsiteX0" fmla="*/ 10 w 1124"/>
              <a:gd name="connsiteY0" fmla="*/ 0 h 1013"/>
              <a:gd name="connsiteX1" fmla="*/ 1124 w 1124"/>
              <a:gd name="connsiteY1" fmla="*/ 1013 h 1013"/>
              <a:gd name="connsiteX2" fmla="*/ 0 w 1124"/>
              <a:gd name="connsiteY2" fmla="*/ 1013 h 1013"/>
              <a:gd name="connsiteX3" fmla="*/ 10 w 1124"/>
              <a:gd name="connsiteY3" fmla="*/ 0 h 1013"/>
            </a:gdLst>
            <a:ahLst/>
            <a:cxnLst>
              <a:cxn ang="0">
                <a:pos x="connsiteX0" y="connsiteY0"/>
              </a:cxn>
              <a:cxn ang="0">
                <a:pos x="connsiteX1" y="connsiteY1"/>
              </a:cxn>
              <a:cxn ang="0">
                <a:pos x="connsiteX2" y="connsiteY2"/>
              </a:cxn>
              <a:cxn ang="0">
                <a:pos x="connsiteX3" y="connsiteY3"/>
              </a:cxn>
            </a:cxnLst>
            <a:rect l="l" t="t" r="r" b="b"/>
            <a:pathLst>
              <a:path w="1124" h="1013">
                <a:moveTo>
                  <a:pt x="10" y="0"/>
                </a:moveTo>
                <a:lnTo>
                  <a:pt x="1124" y="1013"/>
                </a:lnTo>
                <a:lnTo>
                  <a:pt x="0" y="1013"/>
                </a:lnTo>
                <a:lnTo>
                  <a:pt x="10" y="0"/>
                </a:lnTo>
                <a:close/>
              </a:path>
            </a:pathLst>
          </a:custGeom>
          <a:blipFill>
            <a:blip r:embed="rId3"/>
            <a:srcRect/>
            <a:stretch>
              <a:fillRect l="-475" t="621" r="475" b="-62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endParaRPr>
          </a:p>
        </p:txBody>
      </p:sp>
      <p:sp>
        <p:nvSpPr>
          <p:cNvPr id="30" name="29"/>
          <p:cNvSpPr/>
          <p:nvPr/>
        </p:nvSpPr>
        <p:spPr>
          <a:xfrm>
            <a:off x="0" y="166605"/>
            <a:ext cx="4351063" cy="6691395"/>
          </a:xfrm>
          <a:custGeom>
            <a:avLst/>
            <a:gdLst>
              <a:gd name="connsiteX0" fmla="*/ 0 w 4351063"/>
              <a:gd name="connsiteY0" fmla="*/ 0 h 6746318"/>
              <a:gd name="connsiteX1" fmla="*/ 3027088 w 4351063"/>
              <a:gd name="connsiteY1" fmla="*/ 2926793 h 6746318"/>
              <a:gd name="connsiteX2" fmla="*/ 1407838 w 4351063"/>
              <a:gd name="connsiteY2" fmla="*/ 4431743 h 6746318"/>
              <a:gd name="connsiteX3" fmla="*/ 1331638 w 4351063"/>
              <a:gd name="connsiteY3" fmla="*/ 4507943 h 6746318"/>
              <a:gd name="connsiteX4" fmla="*/ 4351063 w 4351063"/>
              <a:gd name="connsiteY4" fmla="*/ 6746318 h 6746318"/>
              <a:gd name="connsiteX5" fmla="*/ 0 w 4351063"/>
              <a:gd name="connsiteY5" fmla="*/ 6728914 h 6746318"/>
              <a:gd name="connsiteX6" fmla="*/ 0 w 4351063"/>
              <a:gd name="connsiteY6" fmla="*/ 0 h 6746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51063" h="6746318">
                <a:moveTo>
                  <a:pt x="0" y="0"/>
                </a:moveTo>
                <a:lnTo>
                  <a:pt x="3027088" y="2926793"/>
                </a:lnTo>
                <a:lnTo>
                  <a:pt x="1407838" y="4431743"/>
                </a:lnTo>
                <a:lnTo>
                  <a:pt x="1331638" y="4507943"/>
                </a:lnTo>
                <a:lnTo>
                  <a:pt x="4351063" y="6746318"/>
                </a:lnTo>
                <a:lnTo>
                  <a:pt x="0" y="6728914"/>
                </a:lnTo>
                <a:lnTo>
                  <a:pt x="0" y="0"/>
                </a:lnTo>
                <a:close/>
              </a:path>
            </a:pathLst>
          </a:cu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prstClr val="white"/>
              </a:solidFill>
            </a:endParaRPr>
          </a:p>
        </p:txBody>
      </p:sp>
      <p:pic>
        <p:nvPicPr>
          <p:cNvPr id="62" name="61" descr="E:\素材\春\7ff96c0408d5f1ad90e6490e1fb39ea4.png7ff96c0408d5f1ad90e6490e1fb39ea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814195" flipV="1">
            <a:off x="-603250" y="396875"/>
            <a:ext cx="1523365" cy="1489075"/>
          </a:xfrm>
          <a:prstGeom prst="rect">
            <a:avLst/>
          </a:prstGeom>
        </p:spPr>
      </p:pic>
      <p:pic>
        <p:nvPicPr>
          <p:cNvPr id="63" name="62" descr="E:\素材\春\7ff96c0408d5f1ad90e6490e1fb39ea4.png7ff96c0408d5f1ad90e6490e1fb39ea4"/>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rot="11111076" flipH="1">
            <a:off x="-189865" y="-125095"/>
            <a:ext cx="1796415" cy="1758315"/>
          </a:xfrm>
          <a:prstGeom prst="rect">
            <a:avLst/>
          </a:prstGeom>
        </p:spPr>
      </p:pic>
      <p:pic>
        <p:nvPicPr>
          <p:cNvPr id="2" name="1" descr="E:\素材\春\7ff96c0408d5f1ad90e6490e1fb39ea4.png7ff96c0408d5f1ad90e6490e1fb39ea4"/>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rot="21000000">
            <a:off x="10031048" y="4756299"/>
            <a:ext cx="2396490" cy="2344420"/>
          </a:xfrm>
          <a:prstGeom prst="rect">
            <a:avLst/>
          </a:prstGeom>
        </p:spPr>
      </p:pic>
      <p:grpSp>
        <p:nvGrpSpPr>
          <p:cNvPr id="7" name="Group 6">
            <a:extLst>
              <a:ext uri="{FF2B5EF4-FFF2-40B4-BE49-F238E27FC236}">
                <a16:creationId xmlns:a16="http://schemas.microsoft.com/office/drawing/2014/main" xmlns="" id="{85294F09-CEFA-4BC1-AD30-E136911A978E}"/>
              </a:ext>
            </a:extLst>
          </p:cNvPr>
          <p:cNvGrpSpPr/>
          <p:nvPr/>
        </p:nvGrpSpPr>
        <p:grpSpPr>
          <a:xfrm>
            <a:off x="156834" y="1993081"/>
            <a:ext cx="2109019" cy="2109019"/>
            <a:chOff x="156834" y="1993081"/>
            <a:chExt cx="2109019" cy="2109019"/>
          </a:xfrm>
        </p:grpSpPr>
        <p:sp>
          <p:nvSpPr>
            <p:cNvPr id="3" name="Oval 2">
              <a:extLst>
                <a:ext uri="{FF2B5EF4-FFF2-40B4-BE49-F238E27FC236}">
                  <a16:creationId xmlns:a16="http://schemas.microsoft.com/office/drawing/2014/main" xmlns="" id="{BF567BB0-5218-44B4-9DC4-8122A52B06A8}"/>
                </a:ext>
              </a:extLst>
            </p:cNvPr>
            <p:cNvSpPr/>
            <p:nvPr/>
          </p:nvSpPr>
          <p:spPr>
            <a:xfrm>
              <a:off x="156834" y="1993081"/>
              <a:ext cx="2109019" cy="2109019"/>
            </a:xfrm>
            <a:prstGeom prst="ellipse">
              <a:avLst/>
            </a:prstGeom>
            <a:solidFill>
              <a:srgbClr val="ED2F6A"/>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4" name="TextBox 3">
              <a:extLst>
                <a:ext uri="{FF2B5EF4-FFF2-40B4-BE49-F238E27FC236}">
                  <a16:creationId xmlns:a16="http://schemas.microsoft.com/office/drawing/2014/main" xmlns="" id="{92EFB8FE-2723-4E93-9B72-5EDA9CFFAD6C}"/>
                </a:ext>
              </a:extLst>
            </p:cNvPr>
            <p:cNvSpPr txBox="1"/>
            <p:nvPr/>
          </p:nvSpPr>
          <p:spPr>
            <a:xfrm>
              <a:off x="348022" y="2318206"/>
              <a:ext cx="1711988" cy="1754326"/>
            </a:xfrm>
            <a:prstGeom prst="rect">
              <a:avLst/>
            </a:prstGeom>
            <a:noFill/>
          </p:spPr>
          <p:txBody>
            <a:bodyPr wrap="square" rtlCol="0">
              <a:spAutoFit/>
            </a:bodyPr>
            <a:lstStyle/>
            <a:p>
              <a:pPr algn="ctr" defTabSz="913256" fontAlgn="base">
                <a:spcBef>
                  <a:spcPct val="0"/>
                </a:spcBef>
                <a:spcAft>
                  <a:spcPct val="0"/>
                </a:spcAft>
                <a:defRPr/>
              </a:pPr>
              <a:r>
                <a:rPr lang="en-US" altLang="zh-CN" sz="3600" b="1" dirty="0" err="1" smtClean="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mn-lt"/>
                </a:rPr>
                <a:t>Nội</a:t>
              </a:r>
              <a:r>
                <a:rPr lang="en-US" altLang="zh-CN" sz="3600" b="1" dirty="0" smtClean="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mn-lt"/>
                </a:rPr>
                <a:t> dung </a:t>
              </a:r>
              <a:r>
                <a:rPr lang="en-US" altLang="zh-CN" sz="3600" b="1" dirty="0" err="1" smtClean="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mn-lt"/>
                </a:rPr>
                <a:t>bài</a:t>
              </a:r>
              <a:endParaRPr lang="zh-CN" altLang="en-US" sz="36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sp>
        <p:nvSpPr>
          <p:cNvPr id="28" name="2">
            <a:extLst>
              <a:ext uri="{FF2B5EF4-FFF2-40B4-BE49-F238E27FC236}">
                <a16:creationId xmlns:a16="http://schemas.microsoft.com/office/drawing/2014/main" xmlns="" id="{FE62F7A7-67DE-4EED-A23A-3695851F37DD}"/>
              </a:ext>
            </a:extLst>
          </p:cNvPr>
          <p:cNvSpPr/>
          <p:nvPr/>
        </p:nvSpPr>
        <p:spPr>
          <a:xfrm>
            <a:off x="2265853" y="238944"/>
            <a:ext cx="9926147" cy="6278814"/>
          </a:xfrm>
          <a:prstGeom prst="roundRect">
            <a:avLst>
              <a:gd name="adj" fmla="val 31710"/>
            </a:avLst>
          </a:prstGeom>
          <a:solidFill>
            <a:srgbClr val="FEF4F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prstClr val="white"/>
              </a:solidFill>
              <a:cs typeface="+mn-ea"/>
              <a:sym typeface="+mn-lt"/>
            </a:endParaRPr>
          </a:p>
        </p:txBody>
      </p:sp>
      <p:pic>
        <p:nvPicPr>
          <p:cNvPr id="6" name="Picture 5">
            <a:extLst>
              <a:ext uri="{FF2B5EF4-FFF2-40B4-BE49-F238E27FC236}">
                <a16:creationId xmlns:a16="http://schemas.microsoft.com/office/drawing/2014/main" xmlns="" id="{62AFF1E6-8493-4BEB-AD88-34B31DD52FF3}"/>
              </a:ext>
            </a:extLst>
          </p:cNvPr>
          <p:cNvPicPr>
            <a:picLocks noChangeAspect="1"/>
          </p:cNvPicPr>
          <p:nvPr/>
        </p:nvPicPr>
        <p:blipFill>
          <a:blip r:embed="rId7"/>
          <a:stretch>
            <a:fillRect/>
          </a:stretch>
        </p:blipFill>
        <p:spPr>
          <a:xfrm>
            <a:off x="11302409" y="128255"/>
            <a:ext cx="780947" cy="815296"/>
          </a:xfrm>
          <a:prstGeom prst="rect">
            <a:avLst/>
          </a:prstGeom>
        </p:spPr>
      </p:pic>
      <p:sp>
        <p:nvSpPr>
          <p:cNvPr id="18" name="TextBox 17">
            <a:extLst>
              <a:ext uri="{FF2B5EF4-FFF2-40B4-BE49-F238E27FC236}">
                <a16:creationId xmlns:a16="http://schemas.microsoft.com/office/drawing/2014/main" xmlns="" id="{3F211F57-E2E8-40E6-8DE1-E350B9E6F4B4}"/>
              </a:ext>
            </a:extLst>
          </p:cNvPr>
          <p:cNvSpPr txBox="1"/>
          <p:nvPr/>
        </p:nvSpPr>
        <p:spPr>
          <a:xfrm>
            <a:off x="5470846" y="2841999"/>
            <a:ext cx="914400" cy="914400"/>
          </a:xfrm>
          <a:prstGeom prst="rect">
            <a:avLst/>
          </a:prstGeom>
          <a:noFill/>
        </p:spPr>
        <p:txBody>
          <a:bodyPr wrap="square" rtlCol="0">
            <a:spAutoFit/>
          </a:bodyPr>
          <a:lstStyle/>
          <a:p>
            <a:pPr>
              <a:defRPr/>
            </a:pPr>
            <a:endParaRPr lang="en-US" dirty="0">
              <a:solidFill>
                <a:prstClr val="black"/>
              </a:solidFill>
            </a:endParaRPr>
          </a:p>
        </p:txBody>
      </p:sp>
      <p:pic>
        <p:nvPicPr>
          <p:cNvPr id="32" name="Picture 31">
            <a:extLst>
              <a:ext uri="{FF2B5EF4-FFF2-40B4-BE49-F238E27FC236}">
                <a16:creationId xmlns:a16="http://schemas.microsoft.com/office/drawing/2014/main" xmlns="" id="{E39552C7-815E-4498-9D9A-985AA85A9CC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500" y="5872579"/>
            <a:ext cx="1269508" cy="985421"/>
          </a:xfrm>
          <a:prstGeom prst="rect">
            <a:avLst/>
          </a:prstGeom>
          <a:noFill/>
          <a:extLst>
            <a:ext uri="{909E8E84-426E-40DD-AFC4-6F175D3DCCD1}">
              <a14:hiddenFill xmlns:a14="http://schemas.microsoft.com/office/drawing/2010/main">
                <a:solidFill>
                  <a:srgbClr val="FFFFFF"/>
                </a:solidFill>
              </a14:hiddenFill>
            </a:ext>
          </a:extLst>
        </p:spPr>
      </p:pic>
      <p:sp>
        <p:nvSpPr>
          <p:cNvPr id="33" name="Hexagon 32">
            <a:extLst>
              <a:ext uri="{FF2B5EF4-FFF2-40B4-BE49-F238E27FC236}">
                <a16:creationId xmlns:a16="http://schemas.microsoft.com/office/drawing/2014/main" xmlns="" id="{C68AC6E3-ED1D-4540-BF03-E8B0F50E3ECE}"/>
              </a:ext>
            </a:extLst>
          </p:cNvPr>
          <p:cNvSpPr/>
          <p:nvPr/>
        </p:nvSpPr>
        <p:spPr>
          <a:xfrm>
            <a:off x="2265853" y="1710790"/>
            <a:ext cx="9817503" cy="3379956"/>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5400"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Cần</a:t>
            </a:r>
            <a:r>
              <a:rPr lang="en-US" sz="5400"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5400"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biết</a:t>
            </a:r>
            <a:r>
              <a:rPr lang="en-US" sz="5400"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5400"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quý</a:t>
            </a:r>
            <a:r>
              <a:rPr lang="en-US" sz="5400"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5400"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trọng</a:t>
            </a:r>
            <a:r>
              <a:rPr lang="en-US" sz="5400"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5400"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thời</a:t>
            </a:r>
            <a:r>
              <a:rPr lang="en-US" sz="5400"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5400"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gian</a:t>
            </a:r>
            <a:r>
              <a:rPr lang="en-US" sz="5400"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5400"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yêu</a:t>
            </a:r>
            <a:r>
              <a:rPr lang="en-US" sz="5400"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5400"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lao</a:t>
            </a:r>
            <a:r>
              <a:rPr lang="en-US" sz="5400"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5400"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động</a:t>
            </a:r>
            <a:r>
              <a:rPr lang="en-US" sz="5400"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endParaRPr lang="en-US" sz="5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6203688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randombar(horizontal)">
                                      <p:cBhvr>
                                        <p:cTn id="1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3">
            <a:extLst>
              <a:ext uri="{FF2B5EF4-FFF2-40B4-BE49-F238E27FC236}">
                <a16:creationId xmlns:a16="http://schemas.microsoft.com/office/drawing/2014/main" xmlns="" id="{171ACA6A-3677-4982-9EF3-A41A4020501B}"/>
              </a:ext>
            </a:extLst>
          </p:cNvPr>
          <p:cNvSpPr/>
          <p:nvPr/>
        </p:nvSpPr>
        <p:spPr>
          <a:xfrm>
            <a:off x="868680" y="125312"/>
            <a:ext cx="1440411" cy="606101"/>
          </a:xfrm>
          <a:prstGeom prst="roundRect">
            <a:avLst>
              <a:gd name="adj" fmla="val 50000"/>
            </a:avLst>
          </a:prstGeom>
          <a:noFill/>
          <a:ln w="38100">
            <a:solidFill>
              <a:srgbClr val="F15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000">
              <a:solidFill>
                <a:prstClr val="black">
                  <a:lumMod val="75000"/>
                  <a:lumOff val="25000"/>
                </a:prstClr>
              </a:solidFill>
              <a:latin typeface="Arial-Rounded" panose="020B0604020202020204" pitchFamily="34" charset="0"/>
              <a:ea typeface="Arial-Rounded" panose="020B0604020202020204" pitchFamily="34" charset="0"/>
              <a:cs typeface="Arial-Rounded" panose="020B0604020202020204" pitchFamily="34" charset="0"/>
              <a:sym typeface="+mn-lt"/>
            </a:endParaRPr>
          </a:p>
        </p:txBody>
      </p:sp>
      <p:sp>
        <p:nvSpPr>
          <p:cNvPr id="13" name="TextBox 12">
            <a:extLst>
              <a:ext uri="{FF2B5EF4-FFF2-40B4-BE49-F238E27FC236}">
                <a16:creationId xmlns:a16="http://schemas.microsoft.com/office/drawing/2014/main" xmlns="" id="{CF4B6D55-9414-4DD7-8435-0D9B28C98F2C}"/>
              </a:ext>
            </a:extLst>
          </p:cNvPr>
          <p:cNvSpPr txBox="1"/>
          <p:nvPr/>
        </p:nvSpPr>
        <p:spPr>
          <a:xfrm>
            <a:off x="3214108" y="103793"/>
            <a:ext cx="6168283" cy="769441"/>
          </a:xfrm>
          <a:prstGeom prst="rect">
            <a:avLst/>
          </a:prstGeom>
          <a:noFill/>
        </p:spPr>
        <p:txBody>
          <a:bodyPr wrap="square" rtlCol="0">
            <a:spAutoFit/>
          </a:bodyPr>
          <a:lstStyle/>
          <a:p>
            <a:pPr algn="ctr">
              <a:defRPr/>
            </a:pPr>
            <a:r>
              <a:rPr lang="en-US" sz="4400" dirty="0" err="1">
                <a:solidFill>
                  <a:prstClr val="black">
                    <a:lumMod val="85000"/>
                    <a:lumOff val="15000"/>
                  </a:prstClr>
                </a:solidFill>
                <a:effectLst>
                  <a:outerShdw blurRad="50800" dist="38100" dir="8100000" algn="tr" rotWithShape="0">
                    <a:prstClr val="black">
                      <a:alpha val="40000"/>
                    </a:prstClr>
                  </a:outerShdw>
                </a:effectLst>
                <a:latin typeface="Arial-Rounded" panose="020B0604020202020204" pitchFamily="34" charset="0"/>
                <a:ea typeface="Arial-Rounded" panose="020B0604020202020204" pitchFamily="34" charset="0"/>
                <a:cs typeface="Arial-Rounded" panose="020B0604020202020204" pitchFamily="34" charset="0"/>
              </a:rPr>
              <a:t>Làm</a:t>
            </a:r>
            <a:r>
              <a:rPr lang="en-US" sz="4400" dirty="0">
                <a:solidFill>
                  <a:prstClr val="black">
                    <a:lumMod val="85000"/>
                    <a:lumOff val="15000"/>
                  </a:prstClr>
                </a:solidFill>
                <a:effectLst>
                  <a:outerShdw blurRad="50800" dist="38100" dir="8100000" algn="tr" rotWithShape="0">
                    <a:prstClr val="black">
                      <a:alpha val="40000"/>
                    </a:prstClr>
                  </a:outerShdw>
                </a:effectLst>
                <a:latin typeface="Arial-Rounded" panose="020B0604020202020204" pitchFamily="34" charset="0"/>
                <a:ea typeface="Arial-Rounded" panose="020B0604020202020204" pitchFamily="34" charset="0"/>
                <a:cs typeface="Arial-Rounded" panose="020B0604020202020204" pitchFamily="34" charset="0"/>
              </a:rPr>
              <a:t> </a:t>
            </a:r>
            <a:r>
              <a:rPr lang="en-US" sz="4400" dirty="0" err="1">
                <a:solidFill>
                  <a:prstClr val="black">
                    <a:lumMod val="85000"/>
                    <a:lumOff val="15000"/>
                  </a:prstClr>
                </a:solidFill>
                <a:effectLst>
                  <a:outerShdw blurRad="50800" dist="38100" dir="8100000" algn="tr" rotWithShape="0">
                    <a:prstClr val="black">
                      <a:alpha val="40000"/>
                    </a:prstClr>
                  </a:outerShdw>
                </a:effectLst>
                <a:latin typeface="Arial-Rounded" panose="020B0604020202020204" pitchFamily="34" charset="0"/>
                <a:ea typeface="Arial-Rounded" panose="020B0604020202020204" pitchFamily="34" charset="0"/>
                <a:cs typeface="Arial-Rounded" panose="020B0604020202020204" pitchFamily="34" charset="0"/>
              </a:rPr>
              <a:t>việc</a:t>
            </a:r>
            <a:r>
              <a:rPr lang="en-US" sz="4400" dirty="0">
                <a:solidFill>
                  <a:prstClr val="black">
                    <a:lumMod val="85000"/>
                    <a:lumOff val="15000"/>
                  </a:prstClr>
                </a:solidFill>
                <a:effectLst>
                  <a:outerShdw blurRad="50800" dist="38100" dir="8100000" algn="tr" rotWithShape="0">
                    <a:prstClr val="black">
                      <a:alpha val="40000"/>
                    </a:prstClr>
                  </a:outerShdw>
                </a:effectLst>
                <a:latin typeface="Arial-Rounded" panose="020B0604020202020204" pitchFamily="34" charset="0"/>
                <a:ea typeface="Arial-Rounded" panose="020B0604020202020204" pitchFamily="34" charset="0"/>
                <a:cs typeface="Arial-Rounded" panose="020B0604020202020204" pitchFamily="34" charset="0"/>
              </a:rPr>
              <a:t> </a:t>
            </a:r>
            <a:r>
              <a:rPr lang="en-US" sz="4400" dirty="0" err="1">
                <a:solidFill>
                  <a:prstClr val="black">
                    <a:lumMod val="85000"/>
                    <a:lumOff val="15000"/>
                  </a:prstClr>
                </a:solidFill>
                <a:effectLst>
                  <a:outerShdw blurRad="50800" dist="38100" dir="8100000" algn="tr" rotWithShape="0">
                    <a:prstClr val="black">
                      <a:alpha val="40000"/>
                    </a:prstClr>
                  </a:outerShdw>
                </a:effectLst>
                <a:latin typeface="Arial-Rounded" panose="020B0604020202020204" pitchFamily="34" charset="0"/>
                <a:ea typeface="Arial-Rounded" panose="020B0604020202020204" pitchFamily="34" charset="0"/>
                <a:cs typeface="Arial-Rounded" panose="020B0604020202020204" pitchFamily="34" charset="0"/>
              </a:rPr>
              <a:t>thật</a:t>
            </a:r>
            <a:r>
              <a:rPr lang="en-US" sz="4400" dirty="0">
                <a:solidFill>
                  <a:prstClr val="black">
                    <a:lumMod val="85000"/>
                    <a:lumOff val="15000"/>
                  </a:prstClr>
                </a:solidFill>
                <a:effectLst>
                  <a:outerShdw blurRad="50800" dist="38100" dir="8100000" algn="tr" rotWithShape="0">
                    <a:prstClr val="black">
                      <a:alpha val="40000"/>
                    </a:prstClr>
                  </a:outerShdw>
                </a:effectLst>
                <a:latin typeface="Arial-Rounded" panose="020B0604020202020204" pitchFamily="34" charset="0"/>
                <a:ea typeface="Arial-Rounded" panose="020B0604020202020204" pitchFamily="34" charset="0"/>
                <a:cs typeface="Arial-Rounded" panose="020B0604020202020204" pitchFamily="34" charset="0"/>
              </a:rPr>
              <a:t> </a:t>
            </a:r>
            <a:r>
              <a:rPr lang="en-US" sz="4400" dirty="0" err="1">
                <a:solidFill>
                  <a:prstClr val="black">
                    <a:lumMod val="85000"/>
                    <a:lumOff val="15000"/>
                  </a:prstClr>
                </a:solidFill>
                <a:effectLst>
                  <a:outerShdw blurRad="50800" dist="38100" dir="8100000" algn="tr" rotWithShape="0">
                    <a:prstClr val="black">
                      <a:alpha val="40000"/>
                    </a:prstClr>
                  </a:outerShdw>
                </a:effectLst>
                <a:latin typeface="Arial-Rounded" panose="020B0604020202020204" pitchFamily="34" charset="0"/>
                <a:ea typeface="Arial-Rounded" panose="020B0604020202020204" pitchFamily="34" charset="0"/>
                <a:cs typeface="Arial-Rounded" panose="020B0604020202020204" pitchFamily="34" charset="0"/>
              </a:rPr>
              <a:t>là</a:t>
            </a:r>
            <a:r>
              <a:rPr lang="en-US" sz="4400" dirty="0">
                <a:solidFill>
                  <a:prstClr val="black">
                    <a:lumMod val="85000"/>
                    <a:lumOff val="15000"/>
                  </a:prstClr>
                </a:solidFill>
                <a:effectLst>
                  <a:outerShdw blurRad="50800" dist="38100" dir="8100000" algn="tr" rotWithShape="0">
                    <a:prstClr val="black">
                      <a:alpha val="40000"/>
                    </a:prstClr>
                  </a:outerShdw>
                </a:effectLst>
                <a:latin typeface="Arial-Rounded" panose="020B0604020202020204" pitchFamily="34" charset="0"/>
                <a:ea typeface="Arial-Rounded" panose="020B0604020202020204" pitchFamily="34" charset="0"/>
                <a:cs typeface="Arial-Rounded" panose="020B0604020202020204" pitchFamily="34" charset="0"/>
              </a:rPr>
              <a:t> </a:t>
            </a:r>
            <a:r>
              <a:rPr lang="en-US" sz="4400" dirty="0" err="1">
                <a:solidFill>
                  <a:prstClr val="black">
                    <a:lumMod val="85000"/>
                    <a:lumOff val="15000"/>
                  </a:prstClr>
                </a:solidFill>
                <a:effectLst>
                  <a:outerShdw blurRad="50800" dist="38100" dir="8100000" algn="tr" rotWithShape="0">
                    <a:prstClr val="black">
                      <a:alpha val="40000"/>
                    </a:prstClr>
                  </a:outerShdw>
                </a:effectLst>
                <a:latin typeface="Arial-Rounded" panose="020B0604020202020204" pitchFamily="34" charset="0"/>
                <a:ea typeface="Arial-Rounded" panose="020B0604020202020204" pitchFamily="34" charset="0"/>
                <a:cs typeface="Arial-Rounded" panose="020B0604020202020204" pitchFamily="34" charset="0"/>
              </a:rPr>
              <a:t>vui</a:t>
            </a:r>
            <a:endParaRPr lang="en-US" sz="4400" dirty="0">
              <a:solidFill>
                <a:prstClr val="black">
                  <a:lumMod val="85000"/>
                  <a:lumOff val="15000"/>
                </a:prstClr>
              </a:solidFill>
              <a:effectLst>
                <a:outerShdw blurRad="50800" dist="38100" dir="8100000" algn="tr" rotWithShape="0">
                  <a:prstClr val="black">
                    <a:alpha val="40000"/>
                  </a:prstClr>
                </a:outerShdw>
              </a:effectLst>
              <a:latin typeface="Arial-Rounded" panose="020B0604020202020204" pitchFamily="34" charset="0"/>
              <a:ea typeface="Arial-Rounded" panose="020B0604020202020204" pitchFamily="34" charset="0"/>
              <a:cs typeface="Arial-Rounded" panose="020B0604020202020204" pitchFamily="34" charset="0"/>
            </a:endParaRPr>
          </a:p>
        </p:txBody>
      </p:sp>
      <p:pic>
        <p:nvPicPr>
          <p:cNvPr id="17" name="Picture 16">
            <a:extLst>
              <a:ext uri="{FF2B5EF4-FFF2-40B4-BE49-F238E27FC236}">
                <a16:creationId xmlns:a16="http://schemas.microsoft.com/office/drawing/2014/main" xmlns="" id="{7E5AC1C6-BEB8-4DA5-81D6-2484B18A5DDB}"/>
              </a:ext>
            </a:extLst>
          </p:cNvPr>
          <p:cNvPicPr>
            <a:picLocks noChangeAspect="1"/>
          </p:cNvPicPr>
          <p:nvPr/>
        </p:nvPicPr>
        <p:blipFill>
          <a:blip r:embed="rId3"/>
          <a:stretch>
            <a:fillRect/>
          </a:stretch>
        </p:blipFill>
        <p:spPr>
          <a:xfrm>
            <a:off x="10953750" y="0"/>
            <a:ext cx="1238250" cy="828675"/>
          </a:xfrm>
          <a:prstGeom prst="rect">
            <a:avLst/>
          </a:prstGeom>
        </p:spPr>
      </p:pic>
      <p:sp>
        <p:nvSpPr>
          <p:cNvPr id="2" name="Rectangle 1">
            <a:extLst>
              <a:ext uri="{FF2B5EF4-FFF2-40B4-BE49-F238E27FC236}">
                <a16:creationId xmlns:a16="http://schemas.microsoft.com/office/drawing/2014/main" xmlns="" id="{03FD8509-764F-4080-938A-9DB56D414E5A}"/>
              </a:ext>
            </a:extLst>
          </p:cNvPr>
          <p:cNvSpPr/>
          <p:nvPr/>
        </p:nvSpPr>
        <p:spPr>
          <a:xfrm>
            <a:off x="197503" y="873235"/>
            <a:ext cx="11733659" cy="590563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lvl="0" algn="just">
              <a:lnSpc>
                <a:spcPct val="150000"/>
              </a:lnSpc>
              <a:defRPr/>
            </a:pPr>
            <a:r>
              <a:rPr lang="en-US" sz="24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vi-VN" sz="2400" b="1" dirty="0">
                <a:solidFill>
                  <a:srgbClr val="000000"/>
                </a:solidFill>
                <a:ea typeface="Arial-Rounded" panose="020B0500000000000000" pitchFamily="34" charset="0"/>
                <a:cs typeface="Arial-Rounded" panose="020B0500000000000000" pitchFamily="34" charset="0"/>
              </a:rPr>
              <a:t>Quanh ta, mọi vật, mọi người đều làm việc.</a:t>
            </a:r>
          </a:p>
          <a:p>
            <a:pPr lvl="0" algn="just">
              <a:lnSpc>
                <a:spcPct val="150000"/>
              </a:lnSpc>
              <a:defRPr/>
            </a:pPr>
            <a:r>
              <a:rPr lang="en-US" sz="2400" b="1" dirty="0">
                <a:solidFill>
                  <a:srgbClr val="000000"/>
                </a:solidFill>
                <a:ea typeface="Arial-Rounded" panose="020B0500000000000000" pitchFamily="34" charset="0"/>
                <a:cs typeface="Arial-Rounded" panose="020B0500000000000000" pitchFamily="34" charset="0"/>
              </a:rPr>
              <a:t>   </a:t>
            </a:r>
            <a:r>
              <a:rPr lang="vi-VN" sz="2400" b="1" dirty="0">
                <a:solidFill>
                  <a:srgbClr val="000000"/>
                </a:solidFill>
                <a:ea typeface="Arial-Rounded" panose="020B0500000000000000" pitchFamily="34" charset="0"/>
                <a:cs typeface="Arial-Rounded" panose="020B0500000000000000" pitchFamily="34" charset="0"/>
              </a:rPr>
              <a:t>Cái đồng hồ tích tắc, tích </a:t>
            </a:r>
            <a:r>
              <a:rPr lang="vi-VN" sz="2400" b="1" dirty="0" smtClean="0">
                <a:solidFill>
                  <a:srgbClr val="000000"/>
                </a:solidFill>
                <a:ea typeface="Arial-Rounded" panose="020B0500000000000000" pitchFamily="34" charset="0"/>
                <a:cs typeface="Arial-Rounded" panose="020B0500000000000000" pitchFamily="34" charset="0"/>
              </a:rPr>
              <a:t>tắc, </a:t>
            </a:r>
            <a:r>
              <a:rPr lang="vi-VN" sz="2400" b="1" dirty="0">
                <a:solidFill>
                  <a:srgbClr val="000000"/>
                </a:solidFill>
                <a:ea typeface="Arial-Rounded" panose="020B0500000000000000" pitchFamily="34" charset="0"/>
                <a:cs typeface="Arial-Rounded" panose="020B0500000000000000" pitchFamily="34" charset="0"/>
              </a:rPr>
              <a:t>báo phút, báo giờ.</a:t>
            </a:r>
            <a:r>
              <a:rPr lang="en-US" sz="2400" b="1" dirty="0">
                <a:solidFill>
                  <a:srgbClr val="000000"/>
                </a:solidFill>
                <a:ea typeface="Arial-Rounded" panose="020B0500000000000000" pitchFamily="34" charset="0"/>
                <a:cs typeface="Arial-Rounded" panose="020B0500000000000000" pitchFamily="34" charset="0"/>
              </a:rPr>
              <a:t> </a:t>
            </a:r>
            <a:r>
              <a:rPr lang="vi-VN" sz="2400" b="1" dirty="0">
                <a:solidFill>
                  <a:srgbClr val="000000"/>
                </a:solidFill>
                <a:ea typeface="Arial-Rounded" panose="020B0500000000000000" pitchFamily="34" charset="0"/>
                <a:cs typeface="Arial-Rounded" panose="020B0500000000000000" pitchFamily="34" charset="0"/>
              </a:rPr>
              <a:t>Con gà trống gáy vang ò ó o, báo cho mọi người biết trời sắp sáng, mau mau thức dậy.</a:t>
            </a:r>
            <a:r>
              <a:rPr lang="en-US" sz="2400" b="1" dirty="0">
                <a:solidFill>
                  <a:srgbClr val="000000"/>
                </a:solidFill>
                <a:ea typeface="Arial-Rounded" panose="020B0500000000000000" pitchFamily="34" charset="0"/>
                <a:cs typeface="Arial-Rounded" panose="020B0500000000000000" pitchFamily="34" charset="0"/>
              </a:rPr>
              <a:t> </a:t>
            </a:r>
            <a:r>
              <a:rPr lang="vi-VN" sz="2400" b="1" dirty="0">
                <a:solidFill>
                  <a:srgbClr val="000000"/>
                </a:solidFill>
                <a:ea typeface="Arial-Rounded" panose="020B0500000000000000" pitchFamily="34" charset="0"/>
                <a:cs typeface="Arial-Rounded" panose="020B0500000000000000" pitchFamily="34" charset="0"/>
              </a:rPr>
              <a:t>Con tu hú kêu tu hú, tu hú. Thế là sắp đến mùa vải chín.</a:t>
            </a:r>
            <a:r>
              <a:rPr lang="en-US" sz="2400" b="1" dirty="0">
                <a:solidFill>
                  <a:srgbClr val="000000"/>
                </a:solidFill>
                <a:ea typeface="Arial-Rounded" panose="020B0500000000000000" pitchFamily="34" charset="0"/>
                <a:cs typeface="Arial-Rounded" panose="020B0500000000000000" pitchFamily="34" charset="0"/>
              </a:rPr>
              <a:t> </a:t>
            </a:r>
            <a:r>
              <a:rPr lang="vi-VN" sz="2400" b="1" dirty="0">
                <a:solidFill>
                  <a:srgbClr val="000000"/>
                </a:solidFill>
                <a:ea typeface="Arial-Rounded" panose="020B0500000000000000" pitchFamily="34" charset="0"/>
                <a:cs typeface="Arial-Rounded" panose="020B0500000000000000" pitchFamily="34" charset="0"/>
              </a:rPr>
              <a:t>Chim bắt sâu, bảo vệ mùa màng.</a:t>
            </a:r>
            <a:r>
              <a:rPr lang="en-US" sz="2400" b="1" dirty="0">
                <a:solidFill>
                  <a:srgbClr val="000000"/>
                </a:solidFill>
                <a:ea typeface="Arial-Rounded" panose="020B0500000000000000" pitchFamily="34" charset="0"/>
                <a:cs typeface="Arial-Rounded" panose="020B0500000000000000" pitchFamily="34" charset="0"/>
              </a:rPr>
              <a:t> </a:t>
            </a:r>
            <a:r>
              <a:rPr lang="vi-VN" sz="2400" b="1" dirty="0">
                <a:solidFill>
                  <a:srgbClr val="000000"/>
                </a:solidFill>
                <a:ea typeface="Arial-Rounded" panose="020B0500000000000000" pitchFamily="34" charset="0"/>
                <a:cs typeface="Arial-Rounded" panose="020B0500000000000000" pitchFamily="34" charset="0"/>
              </a:rPr>
              <a:t>Cành đào nở hoa cho sắc xuân thêm rực rỡ, ngày xuân thêm tưng bừng</a:t>
            </a:r>
            <a:r>
              <a:rPr lang="vi-VN" sz="2400" b="1" dirty="0">
                <a:solidFill>
                  <a:srgbClr val="000000"/>
                </a:solidFill>
                <a:latin typeface="Arial" pitchFamily="34" charset="0"/>
                <a:ea typeface="Arial-Rounded" panose="020B0500000000000000" pitchFamily="34" charset="0"/>
                <a:cs typeface="Arial" pitchFamily="34" charset="0"/>
              </a:rPr>
              <a:t>.</a:t>
            </a:r>
            <a:r>
              <a:rPr lang="en-US" sz="2400" b="1" dirty="0">
                <a:solidFill>
                  <a:srgbClr val="000000"/>
                </a:solidFill>
                <a:latin typeface="Arial" pitchFamily="34" charset="0"/>
                <a:ea typeface="Arial-Rounded" panose="020B0500000000000000" pitchFamily="34" charset="0"/>
                <a:cs typeface="Arial" pitchFamily="34" charset="0"/>
              </a:rPr>
              <a:t> </a:t>
            </a:r>
            <a:r>
              <a:rPr lang="en-US" sz="2400" b="1" dirty="0" err="1">
                <a:solidFill>
                  <a:srgbClr val="000000"/>
                </a:solidFill>
                <a:latin typeface="Arial" pitchFamily="34" charset="0"/>
                <a:ea typeface="Arial-Rounded" panose="020B0500000000000000" pitchFamily="34" charset="0"/>
                <a:cs typeface="Arial" pitchFamily="34" charset="0"/>
              </a:rPr>
              <a:t>Chim</a:t>
            </a:r>
            <a:r>
              <a:rPr lang="en-US" sz="2400" b="1" dirty="0">
                <a:solidFill>
                  <a:srgbClr val="000000"/>
                </a:solidFill>
                <a:latin typeface="Arial" pitchFamily="34" charset="0"/>
                <a:ea typeface="Arial-Rounded" panose="020B0500000000000000" pitchFamily="34" charset="0"/>
                <a:cs typeface="Arial" pitchFamily="34" charset="0"/>
              </a:rPr>
              <a:t> </a:t>
            </a:r>
            <a:r>
              <a:rPr lang="en-US" sz="2400" b="1" dirty="0" err="1">
                <a:solidFill>
                  <a:srgbClr val="000000"/>
                </a:solidFill>
                <a:latin typeface="Arial" pitchFamily="34" charset="0"/>
                <a:ea typeface="Arial-Rounded" panose="020B0500000000000000" pitchFamily="34" charset="0"/>
                <a:cs typeface="Arial" pitchFamily="34" charset="0"/>
              </a:rPr>
              <a:t>cú</a:t>
            </a:r>
            <a:r>
              <a:rPr lang="en-US" sz="2400" b="1" dirty="0">
                <a:solidFill>
                  <a:srgbClr val="000000"/>
                </a:solidFill>
                <a:latin typeface="Arial" pitchFamily="34" charset="0"/>
                <a:ea typeface="Arial-Rounded" panose="020B0500000000000000" pitchFamily="34" charset="0"/>
                <a:cs typeface="Arial" pitchFamily="34" charset="0"/>
              </a:rPr>
              <a:t> </a:t>
            </a:r>
            <a:r>
              <a:rPr lang="en-US" sz="2400" b="1" dirty="0" err="1">
                <a:solidFill>
                  <a:srgbClr val="000000"/>
                </a:solidFill>
                <a:latin typeface="Arial" pitchFamily="34" charset="0"/>
                <a:ea typeface="Arial-Rounded" panose="020B0500000000000000" pitchFamily="34" charset="0"/>
                <a:cs typeface="Arial" pitchFamily="34" charset="0"/>
              </a:rPr>
              <a:t>mèo</a:t>
            </a:r>
            <a:r>
              <a:rPr lang="en-US" sz="2400" b="1" dirty="0">
                <a:solidFill>
                  <a:srgbClr val="000000"/>
                </a:solidFill>
                <a:latin typeface="Arial" pitchFamily="34" charset="0"/>
                <a:ea typeface="Arial-Rounded" panose="020B0500000000000000" pitchFamily="34" charset="0"/>
                <a:cs typeface="Arial" pitchFamily="34" charset="0"/>
              </a:rPr>
              <a:t> </a:t>
            </a:r>
            <a:r>
              <a:rPr lang="en-US" sz="2400" b="1" dirty="0" err="1">
                <a:solidFill>
                  <a:srgbClr val="000000"/>
                </a:solidFill>
                <a:latin typeface="Arial" pitchFamily="34" charset="0"/>
                <a:ea typeface="Arial-Rounded" panose="020B0500000000000000" pitchFamily="34" charset="0"/>
                <a:cs typeface="Arial" pitchFamily="34" charset="0"/>
              </a:rPr>
              <a:t>chập</a:t>
            </a:r>
            <a:r>
              <a:rPr lang="en-US" sz="2400" b="1" dirty="0">
                <a:solidFill>
                  <a:srgbClr val="000000"/>
                </a:solidFill>
                <a:latin typeface="Arial" pitchFamily="34" charset="0"/>
                <a:ea typeface="Arial-Rounded" panose="020B0500000000000000" pitchFamily="34" charset="0"/>
                <a:cs typeface="Arial" pitchFamily="34" charset="0"/>
              </a:rPr>
              <a:t> </a:t>
            </a:r>
            <a:r>
              <a:rPr lang="en-US" sz="2400" b="1" dirty="0" err="1">
                <a:solidFill>
                  <a:srgbClr val="000000"/>
                </a:solidFill>
                <a:latin typeface="Arial" pitchFamily="34" charset="0"/>
                <a:ea typeface="Arial-Rounded" panose="020B0500000000000000" pitchFamily="34" charset="0"/>
                <a:cs typeface="Arial" pitchFamily="34" charset="0"/>
              </a:rPr>
              <a:t>tối</a:t>
            </a:r>
            <a:r>
              <a:rPr lang="en-US" sz="2400" b="1" dirty="0">
                <a:solidFill>
                  <a:srgbClr val="000000"/>
                </a:solidFill>
                <a:latin typeface="Arial" pitchFamily="34" charset="0"/>
                <a:ea typeface="Arial-Rounded" panose="020B0500000000000000" pitchFamily="34" charset="0"/>
                <a:cs typeface="Arial" pitchFamily="34" charset="0"/>
              </a:rPr>
              <a:t> </a:t>
            </a:r>
            <a:r>
              <a:rPr lang="en-US" sz="2400" b="1" dirty="0" err="1">
                <a:solidFill>
                  <a:srgbClr val="000000"/>
                </a:solidFill>
                <a:latin typeface="Arial" pitchFamily="34" charset="0"/>
                <a:ea typeface="Arial-Rounded" panose="020B0500000000000000" pitchFamily="34" charset="0"/>
                <a:cs typeface="Arial" pitchFamily="34" charset="0"/>
              </a:rPr>
              <a:t>đứng</a:t>
            </a:r>
            <a:r>
              <a:rPr lang="en-US" sz="2400" b="1" dirty="0">
                <a:solidFill>
                  <a:srgbClr val="000000"/>
                </a:solidFill>
                <a:latin typeface="Arial" pitchFamily="34" charset="0"/>
                <a:ea typeface="Arial-Rounded" panose="020B0500000000000000" pitchFamily="34" charset="0"/>
                <a:cs typeface="Arial" pitchFamily="34" charset="0"/>
              </a:rPr>
              <a:t> </a:t>
            </a:r>
            <a:r>
              <a:rPr lang="en-US" sz="2400" b="1" dirty="0" err="1">
                <a:solidFill>
                  <a:srgbClr val="000000"/>
                </a:solidFill>
                <a:latin typeface="Arial" pitchFamily="34" charset="0"/>
                <a:ea typeface="Arial-Rounded" panose="020B0500000000000000" pitchFamily="34" charset="0"/>
                <a:cs typeface="Arial" pitchFamily="34" charset="0"/>
              </a:rPr>
              <a:t>trong</a:t>
            </a:r>
            <a:r>
              <a:rPr lang="en-US" sz="2400" b="1" dirty="0">
                <a:solidFill>
                  <a:srgbClr val="000000"/>
                </a:solidFill>
                <a:latin typeface="Arial" pitchFamily="34" charset="0"/>
                <a:ea typeface="Arial-Rounded" panose="020B0500000000000000" pitchFamily="34" charset="0"/>
                <a:cs typeface="Arial" pitchFamily="34" charset="0"/>
              </a:rPr>
              <a:t> </a:t>
            </a:r>
            <a:r>
              <a:rPr lang="en-US" sz="2400" b="1" dirty="0" err="1">
                <a:solidFill>
                  <a:srgbClr val="000000"/>
                </a:solidFill>
                <a:latin typeface="Arial" pitchFamily="34" charset="0"/>
                <a:ea typeface="Arial-Rounded" panose="020B0500000000000000" pitchFamily="34" charset="0"/>
                <a:cs typeface="Arial" pitchFamily="34" charset="0"/>
              </a:rPr>
              <a:t>hốc</a:t>
            </a:r>
            <a:r>
              <a:rPr lang="en-US" sz="2400" b="1" dirty="0">
                <a:solidFill>
                  <a:srgbClr val="000000"/>
                </a:solidFill>
                <a:latin typeface="Arial" pitchFamily="34" charset="0"/>
                <a:ea typeface="Arial-Rounded" panose="020B0500000000000000" pitchFamily="34" charset="0"/>
                <a:cs typeface="Arial" pitchFamily="34" charset="0"/>
              </a:rPr>
              <a:t> </a:t>
            </a:r>
            <a:r>
              <a:rPr lang="en-US" sz="2400" b="1" dirty="0" err="1">
                <a:solidFill>
                  <a:srgbClr val="000000"/>
                </a:solidFill>
                <a:latin typeface="Arial" pitchFamily="34" charset="0"/>
                <a:ea typeface="Arial-Rounded" panose="020B0500000000000000" pitchFamily="34" charset="0"/>
                <a:cs typeface="Arial" pitchFamily="34" charset="0"/>
              </a:rPr>
              <a:t>cây</a:t>
            </a:r>
            <a:r>
              <a:rPr lang="en-US" sz="2400" b="1" dirty="0">
                <a:solidFill>
                  <a:srgbClr val="000000"/>
                </a:solidFill>
                <a:latin typeface="Arial" pitchFamily="34" charset="0"/>
                <a:ea typeface="Arial-Rounded" panose="020B0500000000000000" pitchFamily="34" charset="0"/>
                <a:cs typeface="Arial" pitchFamily="34" charset="0"/>
              </a:rPr>
              <a:t> </a:t>
            </a:r>
            <a:r>
              <a:rPr lang="en-US" sz="2400" b="1" dirty="0" err="1">
                <a:solidFill>
                  <a:srgbClr val="000000"/>
                </a:solidFill>
                <a:latin typeface="Arial" pitchFamily="34" charset="0"/>
                <a:ea typeface="Arial-Rounded" panose="020B0500000000000000" pitchFamily="34" charset="0"/>
                <a:cs typeface="Arial" pitchFamily="34" charset="0"/>
              </a:rPr>
              <a:t>rúc</a:t>
            </a:r>
            <a:r>
              <a:rPr lang="en-US" sz="2400" b="1" dirty="0">
                <a:solidFill>
                  <a:srgbClr val="000000"/>
                </a:solidFill>
                <a:latin typeface="Arial" pitchFamily="34" charset="0"/>
                <a:ea typeface="Arial-Rounded" panose="020B0500000000000000" pitchFamily="34" charset="0"/>
                <a:cs typeface="Arial" pitchFamily="34" charset="0"/>
              </a:rPr>
              <a:t> </a:t>
            </a:r>
            <a:r>
              <a:rPr lang="en-US" sz="2400" b="1" dirty="0" err="1">
                <a:solidFill>
                  <a:srgbClr val="000000"/>
                </a:solidFill>
                <a:latin typeface="Arial" pitchFamily="34" charset="0"/>
                <a:ea typeface="Arial-Rounded" panose="020B0500000000000000" pitchFamily="34" charset="0"/>
                <a:cs typeface="Arial" pitchFamily="34" charset="0"/>
              </a:rPr>
              <a:t>cú</a:t>
            </a:r>
            <a:r>
              <a:rPr lang="en-US" sz="2400" b="1" dirty="0">
                <a:solidFill>
                  <a:srgbClr val="000000"/>
                </a:solidFill>
                <a:latin typeface="Arial" pitchFamily="34" charset="0"/>
                <a:ea typeface="Arial-Rounded" panose="020B0500000000000000" pitchFamily="34" charset="0"/>
                <a:cs typeface="Arial" pitchFamily="34" charset="0"/>
              </a:rPr>
              <a:t> </a:t>
            </a:r>
            <a:r>
              <a:rPr lang="en-US" sz="2400" b="1" dirty="0" err="1">
                <a:solidFill>
                  <a:srgbClr val="000000"/>
                </a:solidFill>
                <a:latin typeface="Arial" pitchFamily="34" charset="0"/>
                <a:ea typeface="Arial-Rounded" panose="020B0500000000000000" pitchFamily="34" charset="0"/>
                <a:cs typeface="Arial" pitchFamily="34" charset="0"/>
              </a:rPr>
              <a:t>cú</a:t>
            </a:r>
            <a:r>
              <a:rPr lang="en-US" sz="2400" b="1" dirty="0">
                <a:solidFill>
                  <a:srgbClr val="000000"/>
                </a:solidFill>
                <a:latin typeface="Arial" pitchFamily="34" charset="0"/>
                <a:ea typeface="Arial-Rounded" panose="020B0500000000000000" pitchFamily="34" charset="0"/>
                <a:cs typeface="Arial" pitchFamily="34" charset="0"/>
              </a:rPr>
              <a:t> </a:t>
            </a:r>
            <a:r>
              <a:rPr lang="en-US" sz="2400" b="1" dirty="0" err="1">
                <a:solidFill>
                  <a:srgbClr val="000000"/>
                </a:solidFill>
                <a:latin typeface="Arial" pitchFamily="34" charset="0"/>
                <a:ea typeface="Arial-Rounded" panose="020B0500000000000000" pitchFamily="34" charset="0"/>
                <a:cs typeface="Arial" pitchFamily="34" charset="0"/>
              </a:rPr>
              <a:t>cũng</a:t>
            </a:r>
            <a:r>
              <a:rPr lang="en-US" sz="2400" b="1" dirty="0">
                <a:solidFill>
                  <a:srgbClr val="000000"/>
                </a:solidFill>
                <a:latin typeface="Arial" pitchFamily="34" charset="0"/>
                <a:ea typeface="Arial-Rounded" panose="020B0500000000000000" pitchFamily="34" charset="0"/>
                <a:cs typeface="Arial" pitchFamily="34" charset="0"/>
              </a:rPr>
              <a:t> </a:t>
            </a:r>
            <a:r>
              <a:rPr lang="en-US" sz="2400" b="1" dirty="0" err="1">
                <a:solidFill>
                  <a:srgbClr val="000000"/>
                </a:solidFill>
                <a:latin typeface="Arial" pitchFamily="34" charset="0"/>
                <a:ea typeface="Arial-Rounded" panose="020B0500000000000000" pitchFamily="34" charset="0"/>
                <a:cs typeface="Arial" pitchFamily="34" charset="0"/>
              </a:rPr>
              <a:t>làm</a:t>
            </a:r>
            <a:r>
              <a:rPr lang="en-US" sz="2400" b="1" dirty="0">
                <a:solidFill>
                  <a:srgbClr val="000000"/>
                </a:solidFill>
                <a:latin typeface="Arial" pitchFamily="34" charset="0"/>
                <a:ea typeface="Arial-Rounded" panose="020B0500000000000000" pitchFamily="34" charset="0"/>
                <a:cs typeface="Arial" pitchFamily="34" charset="0"/>
              </a:rPr>
              <a:t> </a:t>
            </a:r>
            <a:r>
              <a:rPr lang="en-US" sz="2400" b="1" dirty="0" err="1">
                <a:solidFill>
                  <a:srgbClr val="000000"/>
                </a:solidFill>
                <a:latin typeface="Arial" pitchFamily="34" charset="0"/>
                <a:ea typeface="Arial-Rounded" panose="020B0500000000000000" pitchFamily="34" charset="0"/>
                <a:cs typeface="Arial" pitchFamily="34" charset="0"/>
              </a:rPr>
              <a:t>việc</a:t>
            </a:r>
            <a:r>
              <a:rPr lang="en-US" sz="2400" b="1" dirty="0">
                <a:solidFill>
                  <a:srgbClr val="000000"/>
                </a:solidFill>
                <a:latin typeface="Arial" pitchFamily="34" charset="0"/>
                <a:ea typeface="Arial-Rounded" panose="020B0500000000000000" pitchFamily="34" charset="0"/>
                <a:cs typeface="Arial" pitchFamily="34" charset="0"/>
              </a:rPr>
              <a:t> </a:t>
            </a:r>
            <a:r>
              <a:rPr lang="en-US" sz="2400" b="1" dirty="0" err="1">
                <a:solidFill>
                  <a:srgbClr val="000000"/>
                </a:solidFill>
                <a:latin typeface="Arial" pitchFamily="34" charset="0"/>
                <a:ea typeface="Arial-Rounded" panose="020B0500000000000000" pitchFamily="34" charset="0"/>
                <a:cs typeface="Arial" pitchFamily="34" charset="0"/>
              </a:rPr>
              <a:t>có</a:t>
            </a:r>
            <a:r>
              <a:rPr lang="en-US" sz="2400" b="1" dirty="0">
                <a:solidFill>
                  <a:srgbClr val="000000"/>
                </a:solidFill>
                <a:latin typeface="Arial" pitchFamily="34" charset="0"/>
                <a:ea typeface="Arial-Rounded" panose="020B0500000000000000" pitchFamily="34" charset="0"/>
                <a:cs typeface="Arial" pitchFamily="34" charset="0"/>
              </a:rPr>
              <a:t> </a:t>
            </a:r>
            <a:r>
              <a:rPr lang="en-US" sz="2400" b="1" dirty="0" err="1">
                <a:solidFill>
                  <a:srgbClr val="000000"/>
                </a:solidFill>
                <a:latin typeface="Arial" pitchFamily="34" charset="0"/>
                <a:ea typeface="Arial-Rounded" panose="020B0500000000000000" pitchFamily="34" charset="0"/>
                <a:cs typeface="Arial" pitchFamily="34" charset="0"/>
              </a:rPr>
              <a:t>ích</a:t>
            </a:r>
            <a:r>
              <a:rPr lang="en-US" sz="2400" b="1" dirty="0">
                <a:solidFill>
                  <a:srgbClr val="000000"/>
                </a:solidFill>
                <a:latin typeface="Arial" pitchFamily="34" charset="0"/>
                <a:ea typeface="Arial-Rounded" panose="020B0500000000000000" pitchFamily="34" charset="0"/>
                <a:cs typeface="Arial" pitchFamily="34" charset="0"/>
              </a:rPr>
              <a:t> </a:t>
            </a:r>
            <a:r>
              <a:rPr lang="en-US" sz="2400" b="1" dirty="0" err="1">
                <a:solidFill>
                  <a:srgbClr val="000000"/>
                </a:solidFill>
                <a:latin typeface="Arial" pitchFamily="34" charset="0"/>
                <a:ea typeface="Arial-Rounded" panose="020B0500000000000000" pitchFamily="34" charset="0"/>
                <a:cs typeface="Arial" pitchFamily="34" charset="0"/>
              </a:rPr>
              <a:t>cho</a:t>
            </a:r>
            <a:r>
              <a:rPr lang="en-US" sz="2400" b="1" dirty="0">
                <a:solidFill>
                  <a:srgbClr val="000000"/>
                </a:solidFill>
                <a:latin typeface="Arial" pitchFamily="34" charset="0"/>
                <a:ea typeface="Arial-Rounded" panose="020B0500000000000000" pitchFamily="34" charset="0"/>
                <a:cs typeface="Arial" pitchFamily="34" charset="0"/>
              </a:rPr>
              <a:t> </a:t>
            </a:r>
            <a:r>
              <a:rPr lang="en-US" sz="2400" b="1" dirty="0" err="1">
                <a:solidFill>
                  <a:srgbClr val="000000"/>
                </a:solidFill>
                <a:latin typeface="Arial" pitchFamily="34" charset="0"/>
                <a:ea typeface="Arial-Rounded" panose="020B0500000000000000" pitchFamily="34" charset="0"/>
                <a:cs typeface="Arial" pitchFamily="34" charset="0"/>
              </a:rPr>
              <a:t>đồng</a:t>
            </a:r>
            <a:r>
              <a:rPr lang="en-US" sz="2400" b="1" dirty="0">
                <a:solidFill>
                  <a:srgbClr val="000000"/>
                </a:solidFill>
                <a:latin typeface="Arial" pitchFamily="34" charset="0"/>
                <a:ea typeface="Arial-Rounded" panose="020B0500000000000000" pitchFamily="34" charset="0"/>
                <a:cs typeface="Arial" pitchFamily="34" charset="0"/>
              </a:rPr>
              <a:t> </a:t>
            </a:r>
            <a:r>
              <a:rPr lang="en-US" sz="2400" b="1" dirty="0" err="1">
                <a:solidFill>
                  <a:srgbClr val="000000"/>
                </a:solidFill>
                <a:latin typeface="Arial" pitchFamily="34" charset="0"/>
                <a:ea typeface="Arial-Rounded" panose="020B0500000000000000" pitchFamily="34" charset="0"/>
                <a:cs typeface="Arial" pitchFamily="34" charset="0"/>
              </a:rPr>
              <a:t>ruộng</a:t>
            </a:r>
            <a:r>
              <a:rPr lang="en-US" sz="2400" b="1" dirty="0">
                <a:solidFill>
                  <a:srgbClr val="000000"/>
                </a:solidFill>
                <a:latin typeface="Arial" pitchFamily="34" charset="0"/>
                <a:ea typeface="Arial-Rounded" panose="020B0500000000000000" pitchFamily="34" charset="0"/>
                <a:cs typeface="Arial" pitchFamily="34" charset="0"/>
              </a:rPr>
              <a:t>. </a:t>
            </a:r>
            <a:endParaRPr lang="vi-VN" sz="2400" b="1" dirty="0">
              <a:solidFill>
                <a:srgbClr val="000000"/>
              </a:solidFill>
              <a:latin typeface="Arial" pitchFamily="34" charset="0"/>
              <a:ea typeface="Arial-Rounded" panose="020B0500000000000000" pitchFamily="34" charset="0"/>
              <a:cs typeface="Arial" pitchFamily="34" charset="0"/>
            </a:endParaRPr>
          </a:p>
          <a:p>
            <a:pPr lvl="0" algn="just">
              <a:lnSpc>
                <a:spcPct val="150000"/>
              </a:lnSpc>
              <a:defRPr/>
            </a:pPr>
            <a:r>
              <a:rPr lang="en-US" sz="2400" b="1" dirty="0">
                <a:solidFill>
                  <a:srgbClr val="000000"/>
                </a:solidFill>
                <a:ea typeface="Arial-Rounded" panose="020B0500000000000000" pitchFamily="34" charset="0"/>
                <a:cs typeface="Arial-Rounded" panose="020B0500000000000000" pitchFamily="34" charset="0"/>
              </a:rPr>
              <a:t>   </a:t>
            </a:r>
            <a:r>
              <a:rPr lang="vi-VN" sz="2400" b="1" dirty="0">
                <a:solidFill>
                  <a:srgbClr val="000000"/>
                </a:solidFill>
                <a:ea typeface="Arial-Rounded" panose="020B0500000000000000" pitchFamily="34" charset="0"/>
                <a:cs typeface="Arial-Rounded" panose="020B0500000000000000" pitchFamily="34" charset="0"/>
              </a:rPr>
              <a:t>Như mọi vật, mọi người, bé cũng làm việc. Bé làm bài, bé đi học. Học xong, bé quét nhà, nhặt rau, chơi với em đỡ mẹ. Bé luôn luôn bận rộn, mà lúc nào cũng vui</a:t>
            </a:r>
            <a:r>
              <a:rPr lang="vi-VN" sz="2400" b="1" dirty="0" smtClean="0">
                <a:solidFill>
                  <a:srgbClr val="000000"/>
                </a:solidFill>
                <a:ea typeface="Arial-Rounded" panose="020B0500000000000000" pitchFamily="34" charset="0"/>
                <a:cs typeface="Arial-Rounded" panose="020B0500000000000000" pitchFamily="34" charset="0"/>
              </a:rPr>
              <a:t>.</a:t>
            </a:r>
            <a:endParaRPr lang="vi-VN" sz="2400" b="1" dirty="0">
              <a:solidFill>
                <a:srgbClr val="000000"/>
              </a:solidFill>
              <a:ea typeface="Arial-Rounded" panose="020B0500000000000000" pitchFamily="34" charset="0"/>
              <a:cs typeface="Arial-Rounded" panose="020B0500000000000000" pitchFamily="34" charset="0"/>
            </a:endParaRPr>
          </a:p>
        </p:txBody>
      </p:sp>
      <p:grpSp>
        <p:nvGrpSpPr>
          <p:cNvPr id="19" name="Group 18">
            <a:extLst>
              <a:ext uri="{FF2B5EF4-FFF2-40B4-BE49-F238E27FC236}">
                <a16:creationId xmlns:a16="http://schemas.microsoft.com/office/drawing/2014/main" xmlns="" id="{ABB0D0B8-7AF7-475A-98C8-1C147E1D18A1}"/>
              </a:ext>
            </a:extLst>
          </p:cNvPr>
          <p:cNvGrpSpPr/>
          <p:nvPr/>
        </p:nvGrpSpPr>
        <p:grpSpPr>
          <a:xfrm>
            <a:off x="408619" y="103793"/>
            <a:ext cx="2994532" cy="649137"/>
            <a:chOff x="708943" y="6110866"/>
            <a:chExt cx="5825836" cy="649137"/>
          </a:xfrm>
        </p:grpSpPr>
        <p:sp>
          <p:nvSpPr>
            <p:cNvPr id="20" name="TextBox 19">
              <a:extLst>
                <a:ext uri="{FF2B5EF4-FFF2-40B4-BE49-F238E27FC236}">
                  <a16:creationId xmlns:a16="http://schemas.microsoft.com/office/drawing/2014/main" xmlns="" id="{25EC63D3-BD07-43A0-B5E1-D7330F36F675}"/>
                </a:ext>
              </a:extLst>
            </p:cNvPr>
            <p:cNvSpPr txBox="1"/>
            <p:nvPr/>
          </p:nvSpPr>
          <p:spPr>
            <a:xfrm>
              <a:off x="708943" y="6110866"/>
              <a:ext cx="5825836" cy="649137"/>
            </a:xfrm>
            <a:prstGeom prst="roundRect">
              <a:avLst>
                <a:gd name="adj" fmla="val 50000"/>
              </a:avLst>
            </a:prstGeom>
            <a:solidFill>
              <a:srgbClr val="ED2F6A"/>
            </a:solidFill>
          </p:spPr>
          <p:txBody>
            <a:bodyPr wrap="square" lIns="91403" tIns="45702" rIns="91403" bIns="45702" rtlCol="0">
              <a:spAutoFit/>
            </a:bodyPr>
            <a:lstStyle/>
            <a:p>
              <a:pPr algn="ctr">
                <a:defRPr/>
              </a:pPr>
              <a:endParaRPr lang="en-US" sz="2400" dirty="0">
                <a:solidFill>
                  <a:prstClr val="white"/>
                </a:solidFill>
                <a:latin typeface="Arial-Rounded" pitchFamily="34" charset="0"/>
                <a:ea typeface="Arial-Rounded" pitchFamily="34" charset="0"/>
                <a:cs typeface="Arial-Rounded" pitchFamily="34" charset="0"/>
              </a:endParaRPr>
            </a:p>
          </p:txBody>
        </p:sp>
        <p:sp>
          <p:nvSpPr>
            <p:cNvPr id="21" name="TextBox 20">
              <a:extLst>
                <a:ext uri="{FF2B5EF4-FFF2-40B4-BE49-F238E27FC236}">
                  <a16:creationId xmlns:a16="http://schemas.microsoft.com/office/drawing/2014/main" xmlns="" id="{BDA221B9-292A-47BB-A038-E13C026A0E52}"/>
                </a:ext>
              </a:extLst>
            </p:cNvPr>
            <p:cNvSpPr txBox="1"/>
            <p:nvPr/>
          </p:nvSpPr>
          <p:spPr>
            <a:xfrm>
              <a:off x="799817" y="6168103"/>
              <a:ext cx="5660975" cy="584775"/>
            </a:xfrm>
            <a:prstGeom prst="rect">
              <a:avLst/>
            </a:prstGeom>
            <a:noFill/>
          </p:spPr>
          <p:txBody>
            <a:bodyPr wrap="square">
              <a:spAutoFit/>
            </a:bodyPr>
            <a:lstStyle/>
            <a:p>
              <a:pPr algn="ctr">
                <a:defRPr/>
              </a:pPr>
              <a:r>
                <a:rPr lang="en-US" sz="3200" dirty="0" err="1" smtClean="0">
                  <a:solidFill>
                    <a:prstClr val="white"/>
                  </a:solidFill>
                  <a:latin typeface="Arial-Rounded" pitchFamily="34" charset="0"/>
                  <a:ea typeface="Arial-Rounded" pitchFamily="34" charset="0"/>
                  <a:cs typeface="Arial-Rounded" pitchFamily="34" charset="0"/>
                </a:rPr>
                <a:t>Luyện</a:t>
              </a:r>
              <a:r>
                <a:rPr lang="en-US" sz="3200" dirty="0" smtClean="0">
                  <a:solidFill>
                    <a:prstClr val="white"/>
                  </a:solidFill>
                  <a:latin typeface="Arial-Rounded" pitchFamily="34" charset="0"/>
                  <a:ea typeface="Arial-Rounded" pitchFamily="34" charset="0"/>
                  <a:cs typeface="Arial-Rounded" pitchFamily="34" charset="0"/>
                </a:rPr>
                <a:t> </a:t>
              </a:r>
              <a:r>
                <a:rPr lang="en-US" sz="3200" dirty="0" err="1" smtClean="0">
                  <a:solidFill>
                    <a:prstClr val="white"/>
                  </a:solidFill>
                  <a:latin typeface="Arial-Rounded" pitchFamily="34" charset="0"/>
                  <a:ea typeface="Arial-Rounded" pitchFamily="34" charset="0"/>
                  <a:cs typeface="Arial-Rounded" pitchFamily="34" charset="0"/>
                </a:rPr>
                <a:t>đọc</a:t>
              </a:r>
              <a:r>
                <a:rPr lang="en-US" sz="3200" dirty="0" smtClean="0">
                  <a:solidFill>
                    <a:prstClr val="white"/>
                  </a:solidFill>
                  <a:latin typeface="Arial-Rounded" pitchFamily="34" charset="0"/>
                  <a:ea typeface="Arial-Rounded" pitchFamily="34" charset="0"/>
                  <a:cs typeface="Arial-Rounded" pitchFamily="34" charset="0"/>
                </a:rPr>
                <a:t> </a:t>
              </a:r>
              <a:r>
                <a:rPr lang="en-US" sz="3200" dirty="0" err="1" smtClean="0">
                  <a:solidFill>
                    <a:prstClr val="white"/>
                  </a:solidFill>
                  <a:latin typeface="Arial-Rounded" pitchFamily="34" charset="0"/>
                  <a:ea typeface="Arial-Rounded" pitchFamily="34" charset="0"/>
                  <a:cs typeface="Arial-Rounded" pitchFamily="34" charset="0"/>
                </a:rPr>
                <a:t>lại</a:t>
              </a:r>
              <a:endParaRPr lang="en-US" sz="3200" dirty="0">
                <a:solidFill>
                  <a:prstClr val="white"/>
                </a:solidFill>
                <a:latin typeface="Arial-Rounded" pitchFamily="34" charset="0"/>
                <a:ea typeface="Arial-Rounded" pitchFamily="34" charset="0"/>
                <a:cs typeface="Arial-Rounded" pitchFamily="34" charset="0"/>
              </a:endParaRPr>
            </a:p>
          </p:txBody>
        </p:sp>
      </p:grpSp>
    </p:spTree>
    <p:extLst>
      <p:ext uri="{BB962C8B-B14F-4D97-AF65-F5344CB8AC3E}">
        <p14:creationId xmlns:p14="http://schemas.microsoft.com/office/powerpoint/2010/main" val="24233860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1+#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B01D67A-9769-4389-B47D-AF1F19007998}"/>
              </a:ext>
            </a:extLst>
          </p:cNvPr>
          <p:cNvPicPr>
            <a:picLocks noChangeAspect="1"/>
          </p:cNvPicPr>
          <p:nvPr/>
        </p:nvPicPr>
        <p:blipFill>
          <a:blip r:embed="rId2"/>
          <a:stretch>
            <a:fillRect/>
          </a:stretch>
        </p:blipFill>
        <p:spPr>
          <a:xfrm>
            <a:off x="386863" y="1055077"/>
            <a:ext cx="11543298" cy="5363307"/>
          </a:xfrm>
          <a:prstGeom prst="rect">
            <a:avLst/>
          </a:prstGeom>
        </p:spPr>
      </p:pic>
      <p:cxnSp>
        <p:nvCxnSpPr>
          <p:cNvPr id="5" name="Straight Arrow Connector 4">
            <a:extLst>
              <a:ext uri="{FF2B5EF4-FFF2-40B4-BE49-F238E27FC236}">
                <a16:creationId xmlns:a16="http://schemas.microsoft.com/office/drawing/2014/main" xmlns="" id="{8391253C-036C-41E1-BFF8-B413A12DE57C}"/>
              </a:ext>
            </a:extLst>
          </p:cNvPr>
          <p:cNvCxnSpPr/>
          <p:nvPr/>
        </p:nvCxnSpPr>
        <p:spPr>
          <a:xfrm>
            <a:off x="5320829" y="3469043"/>
            <a:ext cx="777007" cy="118982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7" name="Straight Arrow Connector 6">
            <a:extLst>
              <a:ext uri="{FF2B5EF4-FFF2-40B4-BE49-F238E27FC236}">
                <a16:creationId xmlns:a16="http://schemas.microsoft.com/office/drawing/2014/main" xmlns="" id="{DBB8982A-34C8-4FCD-B00A-0F6C91CF66CD}"/>
              </a:ext>
            </a:extLst>
          </p:cNvPr>
          <p:cNvCxnSpPr/>
          <p:nvPr/>
        </p:nvCxnSpPr>
        <p:spPr>
          <a:xfrm>
            <a:off x="5339155" y="4579733"/>
            <a:ext cx="665991" cy="118674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0" name="Straight Arrow Connector 9">
            <a:extLst>
              <a:ext uri="{FF2B5EF4-FFF2-40B4-BE49-F238E27FC236}">
                <a16:creationId xmlns:a16="http://schemas.microsoft.com/office/drawing/2014/main" xmlns="" id="{01818F2D-C538-4663-8E90-CE16A07B8978}"/>
              </a:ext>
            </a:extLst>
          </p:cNvPr>
          <p:cNvCxnSpPr/>
          <p:nvPr/>
        </p:nvCxnSpPr>
        <p:spPr>
          <a:xfrm flipV="1">
            <a:off x="5337672" y="3587262"/>
            <a:ext cx="667474" cy="217921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pic>
        <p:nvPicPr>
          <p:cNvPr id="8" name="Picture 7">
            <a:extLst>
              <a:ext uri="{FF2B5EF4-FFF2-40B4-BE49-F238E27FC236}">
                <a16:creationId xmlns:a16="http://schemas.microsoft.com/office/drawing/2014/main" xmlns="" id="{5FBF4A4B-2A63-4C4D-9527-EC52E6B2519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22492" y="0"/>
            <a:ext cx="1269508" cy="985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440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p:cNvCxnSpPr/>
          <p:nvPr/>
        </p:nvCxnSpPr>
        <p:spPr>
          <a:xfrm>
            <a:off x="3717388" y="2328601"/>
            <a:ext cx="4357441" cy="0"/>
          </a:xfrm>
          <a:prstGeom prst="line">
            <a:avLst/>
          </a:prstGeom>
          <a:ln w="9525">
            <a:solidFill>
              <a:schemeClr val="bg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2" name="1"/>
          <p:cNvGrpSpPr/>
          <p:nvPr/>
        </p:nvGrpSpPr>
        <p:grpSpPr>
          <a:xfrm>
            <a:off x="-71057" y="2921013"/>
            <a:ext cx="12282473" cy="3934752"/>
            <a:chOff x="-53293" y="2190760"/>
            <a:chExt cx="9211855" cy="2951064"/>
          </a:xfrm>
        </p:grpSpPr>
        <p:pic>
          <p:nvPicPr>
            <p:cNvPr id="11" name="10"/>
            <p:cNvPicPr>
              <a:picLocks noChangeAspect="1"/>
            </p:cNvPicPr>
            <p:nvPr/>
          </p:nvPicPr>
          <p:blipFill>
            <a:blip r:embed="rId3" cstate="screen"/>
            <a:stretch>
              <a:fillRect/>
            </a:stretch>
          </p:blipFill>
          <p:spPr>
            <a:xfrm>
              <a:off x="4248310" y="3185627"/>
              <a:ext cx="4910252" cy="1956197"/>
            </a:xfrm>
            <a:prstGeom prst="rect">
              <a:avLst/>
            </a:prstGeom>
          </p:spPr>
        </p:pic>
        <p:pic>
          <p:nvPicPr>
            <p:cNvPr id="14" name="13"/>
            <p:cNvPicPr>
              <a:picLocks noChangeAspect="1"/>
            </p:cNvPicPr>
            <p:nvPr/>
          </p:nvPicPr>
          <p:blipFill>
            <a:blip r:embed="rId4"/>
            <a:stretch>
              <a:fillRect/>
            </a:stretch>
          </p:blipFill>
          <p:spPr>
            <a:xfrm>
              <a:off x="5936016" y="2190760"/>
              <a:ext cx="3208926" cy="2720031"/>
            </a:xfrm>
            <a:prstGeom prst="rect">
              <a:avLst/>
            </a:prstGeom>
          </p:spPr>
        </p:pic>
        <p:pic>
          <p:nvPicPr>
            <p:cNvPr id="17" name="16"/>
            <p:cNvPicPr>
              <a:picLocks noChangeAspect="1"/>
            </p:cNvPicPr>
            <p:nvPr/>
          </p:nvPicPr>
          <p:blipFill>
            <a:blip r:embed="rId3" cstate="screen"/>
            <a:stretch>
              <a:fillRect/>
            </a:stretch>
          </p:blipFill>
          <p:spPr>
            <a:xfrm>
              <a:off x="-53293" y="3185627"/>
              <a:ext cx="4910252" cy="1956197"/>
            </a:xfrm>
            <a:prstGeom prst="rect">
              <a:avLst/>
            </a:prstGeom>
          </p:spPr>
        </p:pic>
      </p:grpSp>
      <p:pic>
        <p:nvPicPr>
          <p:cNvPr id="12" name="Picture 11">
            <a:extLst>
              <a:ext uri="{FF2B5EF4-FFF2-40B4-BE49-F238E27FC236}">
                <a16:creationId xmlns:a16="http://schemas.microsoft.com/office/drawing/2014/main" xmlns="" id="{CC5C8709-7A46-402B-B40B-9A1479C8BFB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22492" y="0"/>
            <a:ext cx="1269508" cy="98542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xmlns="" id="{08CC8F3F-F679-497C-88AF-CD43454C89E4}"/>
              </a:ext>
            </a:extLst>
          </p:cNvPr>
          <p:cNvSpPr txBox="1"/>
          <p:nvPr/>
        </p:nvSpPr>
        <p:spPr>
          <a:xfrm>
            <a:off x="423667" y="1310667"/>
            <a:ext cx="10781414"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solidFill>
                  <a:srgbClr val="0000FF"/>
                </a:solidFill>
                <a:latin typeface="Arial-Rounded" panose="020B0500000000000000" pitchFamily="34" charset="0"/>
                <a:ea typeface="Arial-Rounded" panose="020B0500000000000000" pitchFamily="34" charset="0"/>
                <a:cs typeface="Arial-Rounded" panose="020B0500000000000000" pitchFamily="34" charset="0"/>
              </a:rPr>
              <a:t>2. </a:t>
            </a:r>
            <a:r>
              <a:rPr lang="en-US" sz="4000" dirty="0" err="1">
                <a:solidFill>
                  <a:srgbClr val="0000FF"/>
                </a:solidFill>
                <a:latin typeface="Arial-Rounded" panose="020B0500000000000000" pitchFamily="34" charset="0"/>
                <a:ea typeface="Arial-Rounded" panose="020B0500000000000000" pitchFamily="34" charset="0"/>
                <a:cs typeface="Arial-Rounded" panose="020B0500000000000000" pitchFamily="34" charset="0"/>
              </a:rPr>
              <a:t>Đặt</a:t>
            </a:r>
            <a:r>
              <a:rPr lang="en-US" sz="4000" dirty="0">
                <a:solidFill>
                  <a:srgbClr val="0000FF"/>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00FF"/>
                </a:solidFill>
                <a:latin typeface="Arial-Rounded" panose="020B0500000000000000" pitchFamily="34" charset="0"/>
                <a:ea typeface="Arial-Rounded" panose="020B0500000000000000" pitchFamily="34" charset="0"/>
                <a:cs typeface="Arial-Rounded" panose="020B0500000000000000" pitchFamily="34" charset="0"/>
              </a:rPr>
              <a:t>một</a:t>
            </a:r>
            <a:r>
              <a:rPr lang="en-US" sz="4000" dirty="0">
                <a:solidFill>
                  <a:srgbClr val="0000FF"/>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00FF"/>
                </a:solidFill>
                <a:latin typeface="Arial-Rounded" panose="020B0500000000000000" pitchFamily="34" charset="0"/>
                <a:ea typeface="Arial-Rounded" panose="020B0500000000000000" pitchFamily="34" charset="0"/>
                <a:cs typeface="Arial-Rounded" panose="020B0500000000000000" pitchFamily="34" charset="0"/>
              </a:rPr>
              <a:t>câu</a:t>
            </a:r>
            <a:r>
              <a:rPr lang="en-US" sz="4000" dirty="0">
                <a:solidFill>
                  <a:srgbClr val="0000FF"/>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00FF"/>
                </a:solidFill>
                <a:latin typeface="Arial-Rounded" panose="020B0500000000000000" pitchFamily="34" charset="0"/>
                <a:ea typeface="Arial-Rounded" panose="020B0500000000000000" pitchFamily="34" charset="0"/>
                <a:cs typeface="Arial-Rounded" panose="020B0500000000000000" pitchFamily="34" charset="0"/>
              </a:rPr>
              <a:t>nêu</a:t>
            </a:r>
            <a:r>
              <a:rPr lang="en-US" sz="4000" dirty="0">
                <a:solidFill>
                  <a:srgbClr val="0000FF"/>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00FF"/>
                </a:solidFill>
                <a:latin typeface="Arial-Rounded" panose="020B0500000000000000" pitchFamily="34" charset="0"/>
                <a:ea typeface="Arial-Rounded" panose="020B0500000000000000" pitchFamily="34" charset="0"/>
                <a:cs typeface="Arial-Rounded" panose="020B0500000000000000" pitchFamily="34" charset="0"/>
              </a:rPr>
              <a:t>hoạt</a:t>
            </a:r>
            <a:r>
              <a:rPr lang="en-US" sz="4000" dirty="0">
                <a:solidFill>
                  <a:srgbClr val="0000FF"/>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00FF"/>
                </a:solidFill>
                <a:latin typeface="Arial-Rounded" panose="020B0500000000000000" pitchFamily="34" charset="0"/>
                <a:ea typeface="Arial-Rounded" panose="020B0500000000000000" pitchFamily="34" charset="0"/>
                <a:cs typeface="Arial-Rounded" panose="020B0500000000000000" pitchFamily="34" charset="0"/>
              </a:rPr>
              <a:t>động</a:t>
            </a:r>
            <a:r>
              <a:rPr lang="en-US" sz="4000" dirty="0">
                <a:solidFill>
                  <a:srgbClr val="0000FF"/>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smtClean="0">
                <a:solidFill>
                  <a:srgbClr val="0000FF"/>
                </a:solidFill>
                <a:latin typeface="Arial-Rounded" panose="020B0500000000000000" pitchFamily="34" charset="0"/>
                <a:ea typeface="Arial-Rounded" panose="020B0500000000000000" pitchFamily="34" charset="0"/>
                <a:cs typeface="Arial-Rounded" panose="020B0500000000000000" pitchFamily="34" charset="0"/>
              </a:rPr>
              <a:t>của</a:t>
            </a:r>
            <a:r>
              <a:rPr lang="en-US" sz="4000" dirty="0" smtClean="0">
                <a:solidFill>
                  <a:srgbClr val="0000FF"/>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smtClean="0">
                <a:solidFill>
                  <a:srgbClr val="0000FF"/>
                </a:solidFill>
                <a:latin typeface="Arial-Rounded" panose="020B0500000000000000" pitchFamily="34" charset="0"/>
                <a:ea typeface="Arial-Rounded" panose="020B0500000000000000" pitchFamily="34" charset="0"/>
                <a:cs typeface="Arial-Rounded" panose="020B0500000000000000" pitchFamily="34" charset="0"/>
              </a:rPr>
              <a:t>em</a:t>
            </a:r>
            <a:r>
              <a:rPr lang="en-US" sz="4000" dirty="0" smtClean="0">
                <a:solidFill>
                  <a:srgbClr val="0000FF"/>
                </a:solidFill>
                <a:latin typeface="Arial-Rounded" panose="020B0500000000000000" pitchFamily="34" charset="0"/>
                <a:ea typeface="Arial-Rounded" panose="020B0500000000000000" pitchFamily="34" charset="0"/>
                <a:cs typeface="Arial-Rounded" panose="020B0500000000000000" pitchFamily="34" charset="0"/>
              </a:rPr>
              <a:t> ở </a:t>
            </a:r>
            <a:r>
              <a:rPr lang="en-US" sz="4000" smtClean="0">
                <a:solidFill>
                  <a:srgbClr val="0000FF"/>
                </a:solidFill>
                <a:latin typeface="Arial-Rounded" panose="020B0500000000000000" pitchFamily="34" charset="0"/>
                <a:ea typeface="Arial-Rounded" panose="020B0500000000000000" pitchFamily="34" charset="0"/>
                <a:cs typeface="Arial-Rounded" panose="020B0500000000000000" pitchFamily="34" charset="0"/>
              </a:rPr>
              <a:t>trường?</a:t>
            </a:r>
            <a:endParaRPr kumimoji="0" lang="en-US" sz="4000" b="0" i="0" u="none" strike="noStrike" kern="1200" cap="none" spc="0" normalizeH="0" baseline="0" noProof="0" dirty="0">
              <a:ln>
                <a:noFill/>
              </a:ln>
              <a:solidFill>
                <a:srgbClr val="0000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08988647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2">
            <a:extLst>
              <a:ext uri="{FF2B5EF4-FFF2-40B4-BE49-F238E27FC236}">
                <a16:creationId xmlns:a16="http://schemas.microsoft.com/office/drawing/2014/main" xmlns="" id="{50C12B26-75BB-45EE-9142-FBADDC9CDE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flipV="1">
            <a:off x="2637125" y="-2667000"/>
            <a:ext cx="6858000" cy="12192000"/>
          </a:xfrm>
          <a:prstGeom prst="rect">
            <a:avLst/>
          </a:prstGeom>
        </p:spPr>
      </p:pic>
      <p:sp>
        <p:nvSpPr>
          <p:cNvPr id="21" name="20"/>
          <p:cNvSpPr/>
          <p:nvPr/>
        </p:nvSpPr>
        <p:spPr>
          <a:xfrm>
            <a:off x="4275390" y="2197892"/>
            <a:ext cx="5332043" cy="2462213"/>
          </a:xfrm>
          <a:prstGeom prst="rect">
            <a:avLst/>
          </a:prstGeom>
          <a:noFill/>
          <a:ln>
            <a:noFill/>
          </a:ln>
        </p:spPr>
        <p:txBody>
          <a:bodyPr vert="horz" wrap="square" lIns="0" tIns="0" rIns="0" bIns="0" numCol="1" anchor="t" anchorCtr="0"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a:rPr>
              <a:t>CỦNG CỐ BÀI HỌC</a:t>
            </a:r>
          </a:p>
        </p:txBody>
      </p:sp>
      <p:pic>
        <p:nvPicPr>
          <p:cNvPr id="18" name="Picture 2" descr="Kết nối tri thức với cuộc sống">
            <a:extLst>
              <a:ext uri="{FF2B5EF4-FFF2-40B4-BE49-F238E27FC236}">
                <a16:creationId xmlns:a16="http://schemas.microsoft.com/office/drawing/2014/main" xmlns="" id="{26C202A0-271C-47F3-B6F5-7E62753C34F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902" y="-27809"/>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xmlns="" id="{DBB614EA-B005-4C6A-8BBA-99EE489287FB}"/>
              </a:ext>
            </a:extLst>
          </p:cNvPr>
          <p:cNvGrpSpPr/>
          <p:nvPr/>
        </p:nvGrpSpPr>
        <p:grpSpPr>
          <a:xfrm>
            <a:off x="0" y="6557554"/>
            <a:ext cx="12194509" cy="328254"/>
            <a:chOff x="0" y="6557554"/>
            <a:chExt cx="12194509" cy="328254"/>
          </a:xfrm>
        </p:grpSpPr>
        <p:sp>
          <p:nvSpPr>
            <p:cNvPr id="15" name="Rectangle 14">
              <a:extLst>
                <a:ext uri="{FF2B5EF4-FFF2-40B4-BE49-F238E27FC236}">
                  <a16:creationId xmlns:a16="http://schemas.microsoft.com/office/drawing/2014/main" xmlns="" id="{880F2173-209B-4FCF-9251-0524DE89737A}"/>
                </a:ext>
              </a:extLst>
            </p:cNvPr>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xmlns="" id="{62F6DA80-3933-4153-98A0-A33494EFD727}"/>
                </a:ext>
              </a:extLst>
            </p:cNvPr>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xmlns="" id="{0C3B2C71-710C-4D23-BD1D-E7C53B260006}"/>
                </a:ext>
              </a:extLst>
            </p:cNvPr>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xmlns="" id="{1ABB32B4-D376-4BB5-A869-A9C2442AA919}"/>
                </a:ext>
              </a:extLst>
            </p:cNvPr>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xmlns="" id="{13CCF0C5-BDB2-4BB6-A93A-714EF4D84C1E}"/>
                </a:ext>
              </a:extLst>
            </p:cNvPr>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25" name="18">
            <a:extLst>
              <a:ext uri="{FF2B5EF4-FFF2-40B4-BE49-F238E27FC236}">
                <a16:creationId xmlns:a16="http://schemas.microsoft.com/office/drawing/2014/main" xmlns="" id="{E197C50A-5293-4975-8C45-BE86E80C60F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714797" y="3429000"/>
            <a:ext cx="2263295" cy="3827929"/>
          </a:xfrm>
          <a:prstGeom prst="rect">
            <a:avLst/>
          </a:prstGeom>
        </p:spPr>
      </p:pic>
      <p:pic>
        <p:nvPicPr>
          <p:cNvPr id="13" name="Picture 12">
            <a:extLst>
              <a:ext uri="{FF2B5EF4-FFF2-40B4-BE49-F238E27FC236}">
                <a16:creationId xmlns:a16="http://schemas.microsoft.com/office/drawing/2014/main" xmlns="" id="{57B20D0C-DE19-4B21-B96C-E74EF827852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159" y="5900387"/>
            <a:ext cx="1269508" cy="985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64521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by="(-#ppt_w*2)" calcmode="lin" valueType="num">
                                      <p:cBhvr rctx="PPT">
                                        <p:cTn id="7" dur="300" autoRev="1" fill="hold">
                                          <p:stCondLst>
                                            <p:cond delay="0"/>
                                          </p:stCondLst>
                                        </p:cTn>
                                        <p:tgtEl>
                                          <p:spTgt spid="21"/>
                                        </p:tgtEl>
                                        <p:attrNameLst>
                                          <p:attrName>ppt_w</p:attrName>
                                        </p:attrNameLst>
                                      </p:cBhvr>
                                    </p:anim>
                                    <p:anim by="(#ppt_w*0.50)" calcmode="lin" valueType="num">
                                      <p:cBhvr>
                                        <p:cTn id="8" dur="300" decel="50000" autoRev="1" fill="hold">
                                          <p:stCondLst>
                                            <p:cond delay="0"/>
                                          </p:stCondLst>
                                        </p:cTn>
                                        <p:tgtEl>
                                          <p:spTgt spid="21"/>
                                        </p:tgtEl>
                                        <p:attrNameLst>
                                          <p:attrName>ppt_x</p:attrName>
                                        </p:attrNameLst>
                                      </p:cBhvr>
                                    </p:anim>
                                    <p:anim from="(-#ppt_h/2)" to="(#ppt_y)" calcmode="lin" valueType="num">
                                      <p:cBhvr>
                                        <p:cTn id="9" dur="600" fill="hold">
                                          <p:stCondLst>
                                            <p:cond delay="0"/>
                                          </p:stCondLst>
                                        </p:cTn>
                                        <p:tgtEl>
                                          <p:spTgt spid="21"/>
                                        </p:tgtEl>
                                        <p:attrNameLst>
                                          <p:attrName>ppt_y</p:attrName>
                                        </p:attrNameLst>
                                      </p:cBhvr>
                                    </p:anim>
                                    <p:animRot by="21600000">
                                      <p:cBhvr>
                                        <p:cTn id="10" dur="600" fill="hold">
                                          <p:stCondLst>
                                            <p:cond delay="0"/>
                                          </p:stCondLst>
                                        </p:cTn>
                                        <p:tgtEl>
                                          <p:spTgt spid="21"/>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997308" y="3953840"/>
            <a:ext cx="1716041" cy="1716041"/>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5" name="椭圆 4"/>
          <p:cNvSpPr/>
          <p:nvPr/>
        </p:nvSpPr>
        <p:spPr>
          <a:xfrm>
            <a:off x="1574080" y="4091425"/>
            <a:ext cx="1578457" cy="15784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6" name="椭圆 5"/>
          <p:cNvSpPr/>
          <p:nvPr/>
        </p:nvSpPr>
        <p:spPr>
          <a:xfrm>
            <a:off x="9355120" y="2879776"/>
            <a:ext cx="1211606" cy="1211606"/>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grpSp>
        <p:nvGrpSpPr>
          <p:cNvPr id="24" name="组合 23"/>
          <p:cNvGrpSpPr/>
          <p:nvPr/>
        </p:nvGrpSpPr>
        <p:grpSpPr>
          <a:xfrm>
            <a:off x="3596319" y="491818"/>
            <a:ext cx="5155335" cy="4896929"/>
            <a:chOff x="3084810" y="-335112"/>
            <a:chExt cx="5809496" cy="5760000"/>
          </a:xfrm>
        </p:grpSpPr>
        <p:grpSp>
          <p:nvGrpSpPr>
            <p:cNvPr id="17" name="组合 16"/>
            <p:cNvGrpSpPr/>
            <p:nvPr/>
          </p:nvGrpSpPr>
          <p:grpSpPr>
            <a:xfrm>
              <a:off x="3297693" y="-335112"/>
              <a:ext cx="5596613" cy="5760000"/>
              <a:chOff x="3297693" y="-335112"/>
              <a:chExt cx="5596613" cy="5760000"/>
            </a:xfrm>
          </p:grpSpPr>
          <p:cxnSp>
            <p:nvCxnSpPr>
              <p:cNvPr id="16" name="直接连接符 15"/>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rotWithShape="1">
              <a:blip r:embed="rId5"/>
              <a:srcRect t="48492"/>
              <a:stretch>
                <a:fillRect/>
              </a:stretch>
            </p:blipFill>
            <p:spPr>
              <a:xfrm>
                <a:off x="3297693" y="2256270"/>
                <a:ext cx="5596613" cy="2885850"/>
              </a:xfrm>
              <a:prstGeom prst="rect">
                <a:avLst/>
              </a:prstGeom>
            </p:spPr>
          </p:pic>
        </p:grpSp>
        <p:pic>
          <p:nvPicPr>
            <p:cNvPr id="7" name="图片 6"/>
            <p:cNvPicPr>
              <a:picLocks noChangeAspect="1"/>
            </p:cNvPicPr>
            <p:nvPr/>
          </p:nvPicPr>
          <p:blipFill>
            <a:blip r:embed="rId6" cstate="print">
              <a:extLst>
                <a:ext uri="{BEBA8EAE-BF5A-486C-A8C5-ECC9F3942E4B}">
                  <a14:imgProps xmlns:a14="http://schemas.microsoft.com/office/drawing/2010/main">
                    <a14:imgLayer r:embed="rId7">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p:cNvSpPr/>
          <p:nvPr/>
        </p:nvSpPr>
        <p:spPr>
          <a:xfrm>
            <a:off x="9039516" y="3259314"/>
            <a:ext cx="1239357" cy="12393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pic>
        <p:nvPicPr>
          <p:cNvPr id="19" name="图片 18"/>
          <p:cNvPicPr>
            <a:picLocks noChangeAspect="1"/>
          </p:cNvPicPr>
          <p:nvPr/>
        </p:nvPicPr>
        <p:blipFill rotWithShape="1">
          <a:blip r:embed="rId8" cstate="print">
            <a:extLst>
              <a:ext uri="{28A0092B-C50C-407E-A947-70E740481C1C}">
                <a14:useLocalDpi xmlns:a14="http://schemas.microsoft.com/office/drawing/2010/main" val="0"/>
              </a:ext>
            </a:extLst>
          </a:blip>
          <a:srcRect l="53606" t="-1143" r="26891" b="81649"/>
          <a:stretch>
            <a:fillRect/>
          </a:stretch>
        </p:blipFill>
        <p:spPr>
          <a:xfrm>
            <a:off x="8587644" y="810849"/>
            <a:ext cx="1759996" cy="734428"/>
          </a:xfrm>
          <a:prstGeom prst="rect">
            <a:avLst/>
          </a:prstGeom>
        </p:spPr>
      </p:pic>
      <p:sp>
        <p:nvSpPr>
          <p:cNvPr id="22" name="椭圆 21"/>
          <p:cNvSpPr/>
          <p:nvPr/>
        </p:nvSpPr>
        <p:spPr>
          <a:xfrm>
            <a:off x="1216617" y="598108"/>
            <a:ext cx="887648" cy="887648"/>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23" name="椭圆 22"/>
          <p:cNvSpPr/>
          <p:nvPr/>
        </p:nvSpPr>
        <p:spPr>
          <a:xfrm>
            <a:off x="1660440" y="1216686"/>
            <a:ext cx="538143" cy="538143"/>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20" name="Rectangle 19"/>
          <p:cNvSpPr/>
          <p:nvPr/>
        </p:nvSpPr>
        <p:spPr>
          <a:xfrm>
            <a:off x="4240654" y="3006461"/>
            <a:ext cx="4152249" cy="1084866"/>
          </a:xfrm>
          <a:prstGeom prst="rect">
            <a:avLst/>
          </a:prstGeom>
          <a:noFill/>
        </p:spPr>
        <p:txBody>
          <a:bodyPr wrap="none" lIns="68496" tIns="34267" rIns="68496" bIns="34267">
            <a:spAutoFit/>
            <a:scene3d>
              <a:camera prst="orthographicFront"/>
              <a:lightRig rig="soft" dir="t">
                <a:rot lat="0" lon="0" rev="15600000"/>
              </a:lightRig>
            </a:scene3d>
            <a:sp3d extrusionH="57150" prstMaterial="softEdge">
              <a:bevelT w="25400" h="38100"/>
            </a:sp3d>
          </a:bodyPr>
          <a:lstStyle/>
          <a:p>
            <a:pPr marL="0" marR="0" lvl="0" indent="0" algn="ctr" defTabSz="91313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FF0000"/>
                </a:solidFill>
                <a:effectLst/>
                <a:uLnTx/>
                <a:uFillTx/>
                <a:latin typeface="Arial-Rounded" panose="020B0604020202020204" pitchFamily="34" charset="0"/>
                <a:ea typeface="Arial-Rounded" panose="020B0604020202020204" pitchFamily="34" charset="0"/>
                <a:cs typeface="Arial-Rounded" panose="020B0604020202020204" pitchFamily="34" charset="0"/>
              </a:rPr>
              <a:t>Khởi</a:t>
            </a:r>
            <a:r>
              <a:rPr kumimoji="0" lang="en-US" sz="6600" b="1" i="0" u="none" strike="noStrike" kern="1200" cap="none" spc="0" normalizeH="0" baseline="0" noProof="0" dirty="0">
                <a:ln>
                  <a:noFill/>
                </a:ln>
                <a:solidFill>
                  <a:srgbClr val="FF0000"/>
                </a:solidFill>
                <a:effectLst/>
                <a:uLnTx/>
                <a:uFillTx/>
                <a:latin typeface="Arial-Rounded" panose="020B0604020202020204" pitchFamily="34" charset="0"/>
                <a:ea typeface="Arial-Rounded" panose="020B0604020202020204" pitchFamily="34" charset="0"/>
                <a:cs typeface="Arial-Rounded" panose="020B0604020202020204" pitchFamily="34" charset="0"/>
              </a:rPr>
              <a:t> </a:t>
            </a:r>
            <a:r>
              <a:rPr kumimoji="0" lang="en-US" sz="6600" b="1" i="0" u="none" strike="noStrike" kern="1200" cap="none" spc="0" normalizeH="0" baseline="0" noProof="0" dirty="0" err="1">
                <a:ln>
                  <a:noFill/>
                </a:ln>
                <a:solidFill>
                  <a:srgbClr val="FF0000"/>
                </a:solidFill>
                <a:effectLst/>
                <a:uLnTx/>
                <a:uFillTx/>
                <a:latin typeface="Arial-Rounded" panose="020B0604020202020204" pitchFamily="34" charset="0"/>
                <a:ea typeface="Arial-Rounded" panose="020B0604020202020204" pitchFamily="34" charset="0"/>
                <a:cs typeface="Arial-Rounded" panose="020B0604020202020204" pitchFamily="34" charset="0"/>
              </a:rPr>
              <a:t>động</a:t>
            </a:r>
            <a:endParaRPr kumimoji="0" lang="en-US" sz="6600" b="1" i="0" u="none" strike="noStrike" kern="1200" cap="none" spc="0" normalizeH="0" baseline="0" noProof="0" dirty="0">
              <a:ln>
                <a:noFill/>
              </a:ln>
              <a:solidFill>
                <a:srgbClr val="FF0000"/>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pic>
        <p:nvPicPr>
          <p:cNvPr id="2050" name="Picture 2" descr="在走动的火车 852x480 | Pics, Animation, Travel"/>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804072" y="2728265"/>
            <a:ext cx="7818554" cy="4404819"/>
          </a:xfrm>
          <a:prstGeom prst="rect">
            <a:avLst/>
          </a:prstGeom>
          <a:noFill/>
          <a:extLst>
            <a:ext uri="{909E8E84-426E-40DD-AFC4-6F175D3DCCD1}">
              <a14:hiddenFill xmlns:a14="http://schemas.microsoft.com/office/drawing/2010/main">
                <a:solidFill>
                  <a:srgbClr val="FFFFFF"/>
                </a:solidFill>
              </a14:hiddenFill>
            </a:ext>
          </a:extLst>
        </p:spPr>
      </p:pic>
      <p:pic>
        <p:nvPicPr>
          <p:cNvPr id="2" name="GiupMe-NhatLanVy_4feyu.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089398" y="3006461"/>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par>
                                <p:cTn id="44" presetID="26" presetClass="emph" presetSubtype="0" repeatCount="indefinite" fill="hold" grpId="1" nodeType="withEffect">
                                  <p:stCondLst>
                                    <p:cond delay="0"/>
                                  </p:stCondLst>
                                  <p:endCondLst>
                                    <p:cond evt="onNext" delay="0">
                                      <p:tgtEl>
                                        <p:sldTgt/>
                                      </p:tgtEl>
                                    </p:cond>
                                  </p:endCondLst>
                                  <p:childTnLst>
                                    <p:animEffect transition="out" filter="fade">
                                      <p:cBhvr>
                                        <p:cTn id="45" dur="1000" tmFilter="0, 0; .2, .5; .8, .5; 1, 0"/>
                                        <p:tgtEl>
                                          <p:spTgt spid="22"/>
                                        </p:tgtEl>
                                      </p:cBhvr>
                                    </p:animEffect>
                                    <p:animScale>
                                      <p:cBhvr>
                                        <p:cTn id="46" dur="500" autoRev="1" fill="hold"/>
                                        <p:tgtEl>
                                          <p:spTgt spid="22"/>
                                        </p:tgtEl>
                                      </p:cBhvr>
                                      <p:by x="105000" y="105000"/>
                                    </p:animScale>
                                  </p:childTnLst>
                                </p:cTn>
                              </p:par>
                              <p:par>
                                <p:cTn id="47" presetID="26" presetClass="emph" presetSubtype="0" repeatCount="indefinite" fill="hold" grpId="1" nodeType="withEffect">
                                  <p:stCondLst>
                                    <p:cond delay="0"/>
                                  </p:stCondLst>
                                  <p:endCondLst>
                                    <p:cond evt="onNext" delay="0">
                                      <p:tgtEl>
                                        <p:sldTgt/>
                                      </p:tgtEl>
                                    </p:cond>
                                  </p:endCondLst>
                                  <p:childTnLst>
                                    <p:animEffect transition="out" filter="fade">
                                      <p:cBhvr>
                                        <p:cTn id="48" dur="1000" tmFilter="0, 0; .2, .5; .8, .5; 1, 0"/>
                                        <p:tgtEl>
                                          <p:spTgt spid="23"/>
                                        </p:tgtEl>
                                      </p:cBhvr>
                                    </p:animEffect>
                                    <p:animScale>
                                      <p:cBhvr>
                                        <p:cTn id="49" dur="500" autoRev="1" fill="hold"/>
                                        <p:tgtEl>
                                          <p:spTgt spid="23"/>
                                        </p:tgtEl>
                                      </p:cBhvr>
                                      <p:by x="105000" y="105000"/>
                                    </p:animScale>
                                  </p:childTnLst>
                                </p:cTn>
                              </p:par>
                              <p:par>
                                <p:cTn id="50" presetID="26" presetClass="emph" presetSubtype="0" repeatCount="indefinite" fill="hold" grpId="1" nodeType="withEffect">
                                  <p:stCondLst>
                                    <p:cond delay="0"/>
                                  </p:stCondLst>
                                  <p:endCondLst>
                                    <p:cond evt="onNext" delay="0">
                                      <p:tgtEl>
                                        <p:sldTgt/>
                                      </p:tgtEl>
                                    </p:cond>
                                  </p:endCondLst>
                                  <p:childTnLst>
                                    <p:animEffect transition="out" filter="fade">
                                      <p:cBhvr>
                                        <p:cTn id="51" dur="1000" tmFilter="0, 0; .2, .5; .8, .5; 1, 0"/>
                                        <p:tgtEl>
                                          <p:spTgt spid="6"/>
                                        </p:tgtEl>
                                      </p:cBhvr>
                                    </p:animEffect>
                                    <p:animScale>
                                      <p:cBhvr>
                                        <p:cTn id="52" dur="500" autoRev="1" fill="hold"/>
                                        <p:tgtEl>
                                          <p:spTgt spid="6"/>
                                        </p:tgtEl>
                                      </p:cBhvr>
                                      <p:by x="105000" y="105000"/>
                                    </p:animScale>
                                  </p:childTnLst>
                                </p:cTn>
                              </p:par>
                              <p:par>
                                <p:cTn id="53" presetID="26" presetClass="emph" presetSubtype="0" repeatCount="indefinite" fill="hold" grpId="1" nodeType="withEffect">
                                  <p:stCondLst>
                                    <p:cond delay="0"/>
                                  </p:stCondLst>
                                  <p:endCondLst>
                                    <p:cond evt="onNext" delay="0">
                                      <p:tgtEl>
                                        <p:sldTgt/>
                                      </p:tgtEl>
                                    </p:cond>
                                  </p:endCondLst>
                                  <p:childTnLst>
                                    <p:animEffect transition="out" filter="fade">
                                      <p:cBhvr>
                                        <p:cTn id="54" dur="1000" tmFilter="0, 0; .2, .5; .8, .5; 1, 0"/>
                                        <p:tgtEl>
                                          <p:spTgt spid="10"/>
                                        </p:tgtEl>
                                      </p:cBhvr>
                                    </p:animEffect>
                                    <p:animScale>
                                      <p:cBhvr>
                                        <p:cTn id="55" dur="500" autoRev="1" fill="hold"/>
                                        <p:tgtEl>
                                          <p:spTgt spid="10"/>
                                        </p:tgtEl>
                                      </p:cBhvr>
                                      <p:by x="105000" y="105000"/>
                                    </p:animScale>
                                  </p:childTnLst>
                                </p:cTn>
                              </p:par>
                              <p:par>
                                <p:cTn id="56" presetID="26" presetClass="emph" presetSubtype="0" repeatCount="indefinite" fill="hold" grpId="1" nodeType="withEffect">
                                  <p:stCondLst>
                                    <p:cond delay="0"/>
                                  </p:stCondLst>
                                  <p:endCondLst>
                                    <p:cond evt="onNext" delay="0">
                                      <p:tgtEl>
                                        <p:sldTgt/>
                                      </p:tgtEl>
                                    </p:cond>
                                  </p:endCondLst>
                                  <p:childTnLst>
                                    <p:animEffect transition="out" filter="fade">
                                      <p:cBhvr>
                                        <p:cTn id="57" dur="1000" tmFilter="0, 0; .2, .5; .8, .5; 1, 0"/>
                                        <p:tgtEl>
                                          <p:spTgt spid="4"/>
                                        </p:tgtEl>
                                      </p:cBhvr>
                                    </p:animEffect>
                                    <p:animScale>
                                      <p:cBhvr>
                                        <p:cTn id="58" dur="500" autoRev="1" fill="hold"/>
                                        <p:tgtEl>
                                          <p:spTgt spid="4"/>
                                        </p:tgtEl>
                                      </p:cBhvr>
                                      <p:by x="105000" y="105000"/>
                                    </p:animScale>
                                  </p:childTnLst>
                                </p:cTn>
                              </p:par>
                              <p:par>
                                <p:cTn id="59" presetID="26" presetClass="emph" presetSubtype="0" repeatCount="indefinite" fill="hold" grpId="1" nodeType="withEffect">
                                  <p:stCondLst>
                                    <p:cond delay="0"/>
                                  </p:stCondLst>
                                  <p:endCondLst>
                                    <p:cond evt="onNext" delay="0">
                                      <p:tgtEl>
                                        <p:sldTgt/>
                                      </p:tgtEl>
                                    </p:cond>
                                  </p:endCondLst>
                                  <p:childTnLst>
                                    <p:animEffect transition="out" filter="fade">
                                      <p:cBhvr>
                                        <p:cTn id="60" dur="1000" tmFilter="0, 0; .2, .5; .8, .5; 1, 0"/>
                                        <p:tgtEl>
                                          <p:spTgt spid="5"/>
                                        </p:tgtEl>
                                      </p:cBhvr>
                                    </p:animEffect>
                                    <p:animScale>
                                      <p:cBhvr>
                                        <p:cTn id="61" dur="500" autoRev="1" fill="hold"/>
                                        <p:tgtEl>
                                          <p:spTgt spid="5"/>
                                        </p:tgtEl>
                                      </p:cBhvr>
                                      <p:by x="105000" y="105000"/>
                                    </p:animScale>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2"/>
                                        </p:tgtEl>
                                        <p:attrNameLst>
                                          <p:attrName>style.visibility</p:attrName>
                                        </p:attrNameLst>
                                      </p:cBhvr>
                                      <p:to>
                                        <p:strVal val="visible"/>
                                      </p:to>
                                    </p:set>
                                    <p:animEffect transition="in" filter="fade">
                                      <p:cBhvr>
                                        <p:cTn id="66" dur="1000"/>
                                        <p:tgtEl>
                                          <p:spTgt spid="2"/>
                                        </p:tgtEl>
                                      </p:cBhvr>
                                    </p:animEffect>
                                    <p:anim calcmode="lin" valueType="num">
                                      <p:cBhvr>
                                        <p:cTn id="67" dur="1000" fill="hold"/>
                                        <p:tgtEl>
                                          <p:spTgt spid="2"/>
                                        </p:tgtEl>
                                        <p:attrNameLst>
                                          <p:attrName>ppt_x</p:attrName>
                                        </p:attrNameLst>
                                      </p:cBhvr>
                                      <p:tavLst>
                                        <p:tav tm="0">
                                          <p:val>
                                            <p:strVal val="#ppt_x"/>
                                          </p:val>
                                        </p:tav>
                                        <p:tav tm="100000">
                                          <p:val>
                                            <p:strVal val="#ppt_x"/>
                                          </p:val>
                                        </p:tav>
                                      </p:tavLst>
                                    </p:anim>
                                    <p:anim calcmode="lin" valueType="num">
                                      <p:cBhvr>
                                        <p:cTn id="6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69" fill="hold" display="0">
                  <p:stCondLst>
                    <p:cond delay="indefinite"/>
                  </p:stCondLst>
                  <p:endCondLst>
                    <p:cond evt="onStopAudio" delay="0">
                      <p:tgtEl>
                        <p:sldTgt/>
                      </p:tgtEl>
                    </p:cond>
                  </p:endCondLst>
                </p:cTn>
                <p:tgtEl>
                  <p:spTgt spid="2"/>
                </p:tgtEl>
              </p:cMediaNode>
            </p:audio>
          </p:childTnLst>
        </p:cTn>
      </p:par>
    </p:tnLst>
    <p:bldLst>
      <p:bldP spid="4" grpId="0" bldLvl="0" animBg="1"/>
      <p:bldP spid="4" grpId="1" bldLvl="0" animBg="1"/>
      <p:bldP spid="5" grpId="0" bldLvl="0" animBg="1"/>
      <p:bldP spid="5" grpId="1" bldLvl="0" animBg="1"/>
      <p:bldP spid="6" grpId="0" bldLvl="0" animBg="1"/>
      <p:bldP spid="6" grpId="1" bldLvl="0" animBg="1"/>
      <p:bldP spid="10" grpId="0" bldLvl="0" animBg="1"/>
      <p:bldP spid="10" grpId="1" bldLvl="0" animBg="1"/>
      <p:bldP spid="22" grpId="0" bldLvl="0" animBg="1"/>
      <p:bldP spid="22" grpId="1" bldLvl="0" animBg="1"/>
      <p:bldP spid="23" grpId="0" bldLvl="0" animBg="1"/>
      <p:bldP spid="23" grpId="1"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39">
            <a:extLst>
              <a:ext uri="{FF2B5EF4-FFF2-40B4-BE49-F238E27FC236}">
                <a16:creationId xmlns:a16="http://schemas.microsoft.com/office/drawing/2014/main" xmlns="" id="{1FC1B029-8E06-4389-BBAF-FBB610AB7ABC}"/>
              </a:ext>
            </a:extLst>
          </p:cNvPr>
          <p:cNvGrpSpPr/>
          <p:nvPr/>
        </p:nvGrpSpPr>
        <p:grpSpPr>
          <a:xfrm>
            <a:off x="0" y="98319"/>
            <a:ext cx="1158949" cy="1247005"/>
            <a:chOff x="1353570" y="1860082"/>
            <a:chExt cx="1425587" cy="1247005"/>
          </a:xfrm>
        </p:grpSpPr>
        <p:sp>
          <p:nvSpPr>
            <p:cNvPr id="3" name="16">
              <a:extLst>
                <a:ext uri="{FF2B5EF4-FFF2-40B4-BE49-F238E27FC236}">
                  <a16:creationId xmlns:a16="http://schemas.microsoft.com/office/drawing/2014/main" xmlns="" id="{D5AFD823-7D61-4524-A39E-AD20CCA97136}"/>
                </a:ext>
              </a:extLst>
            </p:cNvPr>
            <p:cNvSpPr/>
            <p:nvPr/>
          </p:nvSpPr>
          <p:spPr>
            <a:xfrm>
              <a:off x="1353570" y="1860082"/>
              <a:ext cx="1425587" cy="1247005"/>
            </a:xfrm>
            <a:custGeom>
              <a:avLst/>
              <a:gdLst>
                <a:gd name="connsiteX0" fmla="*/ 724918 w 1425587"/>
                <a:gd name="connsiteY0" fmla="*/ 126948 h 1247005"/>
                <a:gd name="connsiteX1" fmla="*/ 698669 w 1425587"/>
                <a:gd name="connsiteY1" fmla="*/ 127403 h 1247005"/>
                <a:gd name="connsiteX2" fmla="*/ 682523 w 1425587"/>
                <a:gd name="connsiteY2" fmla="*/ 134262 h 1247005"/>
                <a:gd name="connsiteX3" fmla="*/ 682492 w 1425587"/>
                <a:gd name="connsiteY3" fmla="*/ 134241 h 1247005"/>
                <a:gd name="connsiteX4" fmla="*/ 287866 w 1425587"/>
                <a:gd name="connsiteY4" fmla="*/ 331554 h 1247005"/>
                <a:gd name="connsiteX5" fmla="*/ 278988 w 1425587"/>
                <a:gd name="connsiteY5" fmla="*/ 339062 h 1247005"/>
                <a:gd name="connsiteX6" fmla="*/ 266985 w 1425587"/>
                <a:gd name="connsiteY6" fmla="*/ 362410 h 1247005"/>
                <a:gd name="connsiteX7" fmla="*/ 265400 w 1425587"/>
                <a:gd name="connsiteY7" fmla="*/ 379880 h 1247005"/>
                <a:gd name="connsiteX8" fmla="*/ 264826 w 1425587"/>
                <a:gd name="connsiteY8" fmla="*/ 380196 h 1247005"/>
                <a:gd name="connsiteX9" fmla="*/ 264826 w 1425587"/>
                <a:gd name="connsiteY9" fmla="*/ 902103 h 1247005"/>
                <a:gd name="connsiteX10" fmla="*/ 268187 w 1425587"/>
                <a:gd name="connsiteY10" fmla="*/ 918750 h 1247005"/>
                <a:gd name="connsiteX11" fmla="*/ 282863 w 1425587"/>
                <a:gd name="connsiteY11" fmla="*/ 940517 h 1247005"/>
                <a:gd name="connsiteX12" fmla="*/ 297408 w 1425587"/>
                <a:gd name="connsiteY12" fmla="*/ 950324 h 1247005"/>
                <a:gd name="connsiteX13" fmla="*/ 297408 w 1425587"/>
                <a:gd name="connsiteY13" fmla="*/ 950681 h 1247005"/>
                <a:gd name="connsiteX14" fmla="*/ 690681 w 1425587"/>
                <a:gd name="connsiteY14" fmla="*/ 1147318 h 1247005"/>
                <a:gd name="connsiteX15" fmla="*/ 681190 w 1425587"/>
                <a:gd name="connsiteY15" fmla="*/ 1141150 h 1247005"/>
                <a:gd name="connsiteX16" fmla="*/ 701216 w 1425587"/>
                <a:gd name="connsiteY16" fmla="*/ 1149080 h 1247005"/>
                <a:gd name="connsiteX17" fmla="*/ 727465 w 1425587"/>
                <a:gd name="connsiteY17" fmla="*/ 1148636 h 1247005"/>
                <a:gd name="connsiteX18" fmla="*/ 743613 w 1425587"/>
                <a:gd name="connsiteY18" fmla="*/ 1141783 h 1247005"/>
                <a:gd name="connsiteX19" fmla="*/ 744397 w 1425587"/>
                <a:gd name="connsiteY19" fmla="*/ 1142292 h 1247005"/>
                <a:gd name="connsiteX20" fmla="*/ 741193 w 1425587"/>
                <a:gd name="connsiteY20" fmla="*/ 1144173 h 1247005"/>
                <a:gd name="connsiteX21" fmla="*/ 1137772 w 1425587"/>
                <a:gd name="connsiteY21" fmla="*/ 945884 h 1247005"/>
                <a:gd name="connsiteX22" fmla="*/ 1146771 w 1425587"/>
                <a:gd name="connsiteY22" fmla="*/ 938118 h 1247005"/>
                <a:gd name="connsiteX23" fmla="*/ 1158539 w 1425587"/>
                <a:gd name="connsiteY23" fmla="*/ 914651 h 1247005"/>
                <a:gd name="connsiteX24" fmla="*/ 1159948 w 1425587"/>
                <a:gd name="connsiteY24" fmla="*/ 897165 h 1247005"/>
                <a:gd name="connsiteX25" fmla="*/ 1160760 w 1425587"/>
                <a:gd name="connsiteY25" fmla="*/ 896708 h 1247005"/>
                <a:gd name="connsiteX26" fmla="*/ 1160760 w 1425587"/>
                <a:gd name="connsiteY26" fmla="*/ 371357 h 1247005"/>
                <a:gd name="connsiteX27" fmla="*/ 1158060 w 1425587"/>
                <a:gd name="connsiteY27" fmla="*/ 357984 h 1247005"/>
                <a:gd name="connsiteX28" fmla="*/ 1143384 w 1425587"/>
                <a:gd name="connsiteY28" fmla="*/ 336217 h 1247005"/>
                <a:gd name="connsiteX29" fmla="*/ 1132874 w 1425587"/>
                <a:gd name="connsiteY29" fmla="*/ 329132 h 1247005"/>
                <a:gd name="connsiteX30" fmla="*/ 742090 w 1425587"/>
                <a:gd name="connsiteY30" fmla="*/ 133740 h 1247005"/>
                <a:gd name="connsiteX31" fmla="*/ 341644 w 1425587"/>
                <a:gd name="connsiteY31" fmla="*/ 0 h 1247005"/>
                <a:gd name="connsiteX32" fmla="*/ 1072853 w 1425587"/>
                <a:gd name="connsiteY32" fmla="*/ 0 h 1247005"/>
                <a:gd name="connsiteX33" fmla="*/ 1073490 w 1425587"/>
                <a:gd name="connsiteY33" fmla="*/ 1130 h 1247005"/>
                <a:gd name="connsiteX34" fmla="*/ 1097827 w 1425587"/>
                <a:gd name="connsiteY34" fmla="*/ 3091 h 1247005"/>
                <a:gd name="connsiteX35" fmla="*/ 1130490 w 1425587"/>
                <a:gd name="connsiteY35" fmla="*/ 19471 h 1247005"/>
                <a:gd name="connsiteX36" fmla="*/ 1141300 w 1425587"/>
                <a:gd name="connsiteY36" fmla="*/ 31995 h 1247005"/>
                <a:gd name="connsiteX37" fmla="*/ 1417288 w 1425587"/>
                <a:gd name="connsiteY37" fmla="*/ 583973 h 1247005"/>
                <a:gd name="connsiteX38" fmla="*/ 1414670 w 1425587"/>
                <a:gd name="connsiteY38" fmla="*/ 579514 h 1247005"/>
                <a:gd name="connsiteX39" fmla="*/ 1413961 w 1425587"/>
                <a:gd name="connsiteY39" fmla="*/ 580605 h 1247005"/>
                <a:gd name="connsiteX40" fmla="*/ 1423500 w 1425587"/>
                <a:gd name="connsiteY40" fmla="*/ 603081 h 1247005"/>
                <a:gd name="connsiteX41" fmla="*/ 1424118 w 1425587"/>
                <a:gd name="connsiteY41" fmla="*/ 639616 h 1247005"/>
                <a:gd name="connsiteX42" fmla="*/ 1413081 w 1425587"/>
                <a:gd name="connsiteY42" fmla="*/ 667489 h 1247005"/>
                <a:gd name="connsiteX43" fmla="*/ 1421665 w 1425587"/>
                <a:gd name="connsiteY43" fmla="*/ 654279 h 1247005"/>
                <a:gd name="connsiteX44" fmla="*/ 1147977 w 1425587"/>
                <a:gd name="connsiteY44" fmla="*/ 1201656 h 1247005"/>
                <a:gd name="connsiteX45" fmla="*/ 1147479 w 1425587"/>
                <a:gd name="connsiteY45" fmla="*/ 1201656 h 1247005"/>
                <a:gd name="connsiteX46" fmla="*/ 1133830 w 1425587"/>
                <a:gd name="connsiteY46" fmla="*/ 1221900 h 1247005"/>
                <a:gd name="connsiteX47" fmla="*/ 1103533 w 1425587"/>
                <a:gd name="connsiteY47" fmla="*/ 1242327 h 1247005"/>
                <a:gd name="connsiteX48" fmla="*/ 1080363 w 1425587"/>
                <a:gd name="connsiteY48" fmla="*/ 1247005 h 1247005"/>
                <a:gd name="connsiteX49" fmla="*/ 353947 w 1425587"/>
                <a:gd name="connsiteY49" fmla="*/ 1247005 h 1247005"/>
                <a:gd name="connsiteX50" fmla="*/ 353507 w 1425587"/>
                <a:gd name="connsiteY50" fmla="*/ 1246206 h 1247005"/>
                <a:gd name="connsiteX51" fmla="*/ 329191 w 1425587"/>
                <a:gd name="connsiteY51" fmla="*/ 1243999 h 1247005"/>
                <a:gd name="connsiteX52" fmla="*/ 296694 w 1425587"/>
                <a:gd name="connsiteY52" fmla="*/ 1227293 h 1247005"/>
                <a:gd name="connsiteX53" fmla="*/ 286245 w 1425587"/>
                <a:gd name="connsiteY53" fmla="*/ 1214937 h 1247005"/>
                <a:gd name="connsiteX54" fmla="*/ 11615 w 1425587"/>
                <a:gd name="connsiteY54" fmla="*/ 665677 h 1247005"/>
                <a:gd name="connsiteX55" fmla="*/ 11644 w 1425587"/>
                <a:gd name="connsiteY55" fmla="*/ 665633 h 1247005"/>
                <a:gd name="connsiteX56" fmla="*/ 2097 w 1425587"/>
                <a:gd name="connsiteY56" fmla="*/ 643161 h 1247005"/>
                <a:gd name="connsiteX57" fmla="*/ 1463 w 1425587"/>
                <a:gd name="connsiteY57" fmla="*/ 606626 h 1247005"/>
                <a:gd name="connsiteX58" fmla="*/ 10917 w 1425587"/>
                <a:gd name="connsiteY58" fmla="*/ 582725 h 1247005"/>
                <a:gd name="connsiteX59" fmla="*/ 282873 w 1425587"/>
                <a:gd name="connsiteY59" fmla="*/ 38813 h 1247005"/>
                <a:gd name="connsiteX60" fmla="*/ 292735 w 1425587"/>
                <a:gd name="connsiteY60" fmla="*/ 24185 h 1247005"/>
                <a:gd name="connsiteX61" fmla="*/ 323031 w 1425587"/>
                <a:gd name="connsiteY61" fmla="*/ 3758 h 1247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425587" h="1247005">
                  <a:moveTo>
                    <a:pt x="724918" y="126948"/>
                  </a:moveTo>
                  <a:cubicBezTo>
                    <a:pt x="716159" y="125392"/>
                    <a:pt x="707241" y="125579"/>
                    <a:pt x="698669" y="127403"/>
                  </a:cubicBezTo>
                  <a:lnTo>
                    <a:pt x="682523" y="134262"/>
                  </a:lnTo>
                  <a:lnTo>
                    <a:pt x="682492" y="134241"/>
                  </a:lnTo>
                  <a:lnTo>
                    <a:pt x="287866" y="331554"/>
                  </a:lnTo>
                  <a:lnTo>
                    <a:pt x="278988" y="339062"/>
                  </a:lnTo>
                  <a:cubicBezTo>
                    <a:pt x="273478" y="346046"/>
                    <a:pt x="269429" y="353994"/>
                    <a:pt x="266985" y="362410"/>
                  </a:cubicBezTo>
                  <a:lnTo>
                    <a:pt x="265400" y="379880"/>
                  </a:lnTo>
                  <a:lnTo>
                    <a:pt x="264826" y="380196"/>
                  </a:lnTo>
                  <a:lnTo>
                    <a:pt x="264826" y="902103"/>
                  </a:lnTo>
                  <a:lnTo>
                    <a:pt x="268187" y="918750"/>
                  </a:lnTo>
                  <a:cubicBezTo>
                    <a:pt x="271652" y="926943"/>
                    <a:pt x="276666" y="934321"/>
                    <a:pt x="282863" y="940517"/>
                  </a:cubicBezTo>
                  <a:lnTo>
                    <a:pt x="297408" y="950324"/>
                  </a:lnTo>
                  <a:lnTo>
                    <a:pt x="297408" y="950681"/>
                  </a:lnTo>
                  <a:lnTo>
                    <a:pt x="690681" y="1147318"/>
                  </a:lnTo>
                  <a:lnTo>
                    <a:pt x="681190" y="1141150"/>
                  </a:lnTo>
                  <a:lnTo>
                    <a:pt x="701216" y="1149080"/>
                  </a:lnTo>
                  <a:cubicBezTo>
                    <a:pt x="709974" y="1150639"/>
                    <a:pt x="718892" y="1150455"/>
                    <a:pt x="727465" y="1148636"/>
                  </a:cubicBezTo>
                  <a:lnTo>
                    <a:pt x="743613" y="1141783"/>
                  </a:lnTo>
                  <a:lnTo>
                    <a:pt x="744397" y="1142292"/>
                  </a:lnTo>
                  <a:lnTo>
                    <a:pt x="741193" y="1144173"/>
                  </a:lnTo>
                  <a:lnTo>
                    <a:pt x="1137772" y="945884"/>
                  </a:lnTo>
                  <a:lnTo>
                    <a:pt x="1146771" y="938118"/>
                  </a:lnTo>
                  <a:cubicBezTo>
                    <a:pt x="1152210" y="931079"/>
                    <a:pt x="1156179" y="923090"/>
                    <a:pt x="1158539" y="914651"/>
                  </a:cubicBezTo>
                  <a:lnTo>
                    <a:pt x="1159948" y="897165"/>
                  </a:lnTo>
                  <a:lnTo>
                    <a:pt x="1160760" y="896708"/>
                  </a:lnTo>
                  <a:lnTo>
                    <a:pt x="1160760" y="371357"/>
                  </a:lnTo>
                  <a:lnTo>
                    <a:pt x="1158060" y="357984"/>
                  </a:lnTo>
                  <a:cubicBezTo>
                    <a:pt x="1154595" y="349791"/>
                    <a:pt x="1149580" y="342413"/>
                    <a:pt x="1143384" y="336217"/>
                  </a:cubicBezTo>
                  <a:lnTo>
                    <a:pt x="1132874" y="329132"/>
                  </a:lnTo>
                  <a:lnTo>
                    <a:pt x="742090" y="133740"/>
                  </a:lnTo>
                  <a:close/>
                  <a:moveTo>
                    <a:pt x="341644" y="0"/>
                  </a:moveTo>
                  <a:lnTo>
                    <a:pt x="1072853" y="0"/>
                  </a:lnTo>
                  <a:lnTo>
                    <a:pt x="1073490" y="1130"/>
                  </a:lnTo>
                  <a:lnTo>
                    <a:pt x="1097827" y="3091"/>
                  </a:lnTo>
                  <a:cubicBezTo>
                    <a:pt x="1109574" y="6376"/>
                    <a:pt x="1120693" y="11899"/>
                    <a:pt x="1130490" y="19471"/>
                  </a:cubicBezTo>
                  <a:lnTo>
                    <a:pt x="1141300" y="31995"/>
                  </a:lnTo>
                  <a:lnTo>
                    <a:pt x="1417288" y="583973"/>
                  </a:lnTo>
                  <a:lnTo>
                    <a:pt x="1414670" y="579514"/>
                  </a:lnTo>
                  <a:lnTo>
                    <a:pt x="1413961" y="580605"/>
                  </a:lnTo>
                  <a:lnTo>
                    <a:pt x="1423500" y="603081"/>
                  </a:lnTo>
                  <a:cubicBezTo>
                    <a:pt x="1426032" y="615013"/>
                    <a:pt x="1426288" y="627426"/>
                    <a:pt x="1424118" y="639616"/>
                  </a:cubicBezTo>
                  <a:lnTo>
                    <a:pt x="1413081" y="667489"/>
                  </a:lnTo>
                  <a:lnTo>
                    <a:pt x="1421665" y="654279"/>
                  </a:lnTo>
                  <a:lnTo>
                    <a:pt x="1147977" y="1201656"/>
                  </a:lnTo>
                  <a:lnTo>
                    <a:pt x="1147479" y="1201656"/>
                  </a:lnTo>
                  <a:lnTo>
                    <a:pt x="1133830" y="1221900"/>
                  </a:lnTo>
                  <a:cubicBezTo>
                    <a:pt x="1125206" y="1230525"/>
                    <a:pt x="1114937" y="1237504"/>
                    <a:pt x="1103533" y="1242327"/>
                  </a:cubicBezTo>
                  <a:lnTo>
                    <a:pt x="1080363" y="1247005"/>
                  </a:lnTo>
                  <a:lnTo>
                    <a:pt x="353947" y="1247005"/>
                  </a:lnTo>
                  <a:lnTo>
                    <a:pt x="353507" y="1246206"/>
                  </a:lnTo>
                  <a:lnTo>
                    <a:pt x="329191" y="1243999"/>
                  </a:lnTo>
                  <a:cubicBezTo>
                    <a:pt x="317478" y="1240599"/>
                    <a:pt x="306415" y="1234962"/>
                    <a:pt x="296694" y="1227293"/>
                  </a:cubicBezTo>
                  <a:lnTo>
                    <a:pt x="286245" y="1214937"/>
                  </a:lnTo>
                  <a:lnTo>
                    <a:pt x="11615" y="665677"/>
                  </a:lnTo>
                  <a:lnTo>
                    <a:pt x="11644" y="665633"/>
                  </a:lnTo>
                  <a:lnTo>
                    <a:pt x="2097" y="643161"/>
                  </a:lnTo>
                  <a:cubicBezTo>
                    <a:pt x="-442" y="631230"/>
                    <a:pt x="-702" y="618817"/>
                    <a:pt x="1463" y="606626"/>
                  </a:cubicBezTo>
                  <a:lnTo>
                    <a:pt x="10917" y="582725"/>
                  </a:lnTo>
                  <a:lnTo>
                    <a:pt x="282873" y="38813"/>
                  </a:lnTo>
                  <a:lnTo>
                    <a:pt x="292735" y="24185"/>
                  </a:lnTo>
                  <a:cubicBezTo>
                    <a:pt x="301359" y="15560"/>
                    <a:pt x="311628" y="8581"/>
                    <a:pt x="323031" y="3758"/>
                  </a:cubicBezTo>
                  <a:close/>
                </a:path>
              </a:pathLst>
            </a:cu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ea"/>
                <a:sym typeface="+mn-lt"/>
              </a:endParaRPr>
            </a:p>
          </p:txBody>
        </p:sp>
        <p:sp>
          <p:nvSpPr>
            <p:cNvPr id="4" name="24">
              <a:extLst>
                <a:ext uri="{FF2B5EF4-FFF2-40B4-BE49-F238E27FC236}">
                  <a16:creationId xmlns:a16="http://schemas.microsoft.com/office/drawing/2014/main" xmlns="" id="{BFB1152D-C34F-44B4-B182-1CAE54F5EF5B}"/>
                </a:ext>
              </a:extLst>
            </p:cNvPr>
            <p:cNvSpPr/>
            <p:nvPr/>
          </p:nvSpPr>
          <p:spPr>
            <a:xfrm>
              <a:off x="1530242" y="2017407"/>
              <a:ext cx="1072240" cy="937921"/>
            </a:xfrm>
            <a:custGeom>
              <a:avLst/>
              <a:gdLst>
                <a:gd name="connsiteX0" fmla="*/ 339741 w 1417646"/>
                <a:gd name="connsiteY0" fmla="*/ 0 h 1240059"/>
                <a:gd name="connsiteX1" fmla="*/ 1066877 w 1417646"/>
                <a:gd name="connsiteY1" fmla="*/ 0 h 1240059"/>
                <a:gd name="connsiteX2" fmla="*/ 1067510 w 1417646"/>
                <a:gd name="connsiteY2" fmla="*/ 1124 h 1240059"/>
                <a:gd name="connsiteX3" fmla="*/ 1091712 w 1417646"/>
                <a:gd name="connsiteY3" fmla="*/ 3074 h 1240059"/>
                <a:gd name="connsiteX4" fmla="*/ 1124193 w 1417646"/>
                <a:gd name="connsiteY4" fmla="*/ 19362 h 1240059"/>
                <a:gd name="connsiteX5" fmla="*/ 1134942 w 1417646"/>
                <a:gd name="connsiteY5" fmla="*/ 31817 h 1240059"/>
                <a:gd name="connsiteX6" fmla="*/ 1409393 w 1417646"/>
                <a:gd name="connsiteY6" fmla="*/ 580720 h 1240059"/>
                <a:gd name="connsiteX7" fmla="*/ 1406790 w 1417646"/>
                <a:gd name="connsiteY7" fmla="*/ 576286 h 1240059"/>
                <a:gd name="connsiteX8" fmla="*/ 1406085 w 1417646"/>
                <a:gd name="connsiteY8" fmla="*/ 577371 h 1240059"/>
                <a:gd name="connsiteX9" fmla="*/ 1415570 w 1417646"/>
                <a:gd name="connsiteY9" fmla="*/ 599722 h 1240059"/>
                <a:gd name="connsiteX10" fmla="*/ 1416185 w 1417646"/>
                <a:gd name="connsiteY10" fmla="*/ 636053 h 1240059"/>
                <a:gd name="connsiteX11" fmla="*/ 1405209 w 1417646"/>
                <a:gd name="connsiteY11" fmla="*/ 663771 h 1240059"/>
                <a:gd name="connsiteX12" fmla="*/ 1413746 w 1417646"/>
                <a:gd name="connsiteY12" fmla="*/ 650634 h 1240059"/>
                <a:gd name="connsiteX13" fmla="*/ 1141582 w 1417646"/>
                <a:gd name="connsiteY13" fmla="*/ 1194962 h 1240059"/>
                <a:gd name="connsiteX14" fmla="*/ 1141087 w 1417646"/>
                <a:gd name="connsiteY14" fmla="*/ 1194962 h 1240059"/>
                <a:gd name="connsiteX15" fmla="*/ 1127514 w 1417646"/>
                <a:gd name="connsiteY15" fmla="*/ 1215094 h 1240059"/>
                <a:gd name="connsiteX16" fmla="*/ 1097386 w 1417646"/>
                <a:gd name="connsiteY16" fmla="*/ 1235407 h 1240059"/>
                <a:gd name="connsiteX17" fmla="*/ 1074345 w 1417646"/>
                <a:gd name="connsiteY17" fmla="*/ 1240059 h 1240059"/>
                <a:gd name="connsiteX18" fmla="*/ 351975 w 1417646"/>
                <a:gd name="connsiteY18" fmla="*/ 1240059 h 1240059"/>
                <a:gd name="connsiteX19" fmla="*/ 351538 w 1417646"/>
                <a:gd name="connsiteY19" fmla="*/ 1239264 h 1240059"/>
                <a:gd name="connsiteX20" fmla="*/ 327357 w 1417646"/>
                <a:gd name="connsiteY20" fmla="*/ 1237070 h 1240059"/>
                <a:gd name="connsiteX21" fmla="*/ 295041 w 1417646"/>
                <a:gd name="connsiteY21" fmla="*/ 1220457 h 1240059"/>
                <a:gd name="connsiteX22" fmla="*/ 284650 w 1417646"/>
                <a:gd name="connsiteY22" fmla="*/ 1208169 h 1240059"/>
                <a:gd name="connsiteX23" fmla="*/ 11550 w 1417646"/>
                <a:gd name="connsiteY23" fmla="*/ 661969 h 1240059"/>
                <a:gd name="connsiteX24" fmla="*/ 11579 w 1417646"/>
                <a:gd name="connsiteY24" fmla="*/ 661925 h 1240059"/>
                <a:gd name="connsiteX25" fmla="*/ 2085 w 1417646"/>
                <a:gd name="connsiteY25" fmla="*/ 639578 h 1240059"/>
                <a:gd name="connsiteX26" fmla="*/ 1455 w 1417646"/>
                <a:gd name="connsiteY26" fmla="*/ 603247 h 1240059"/>
                <a:gd name="connsiteX27" fmla="*/ 10856 w 1417646"/>
                <a:gd name="connsiteY27" fmla="*/ 579479 h 1240059"/>
                <a:gd name="connsiteX28" fmla="*/ 281297 w 1417646"/>
                <a:gd name="connsiteY28" fmla="*/ 38597 h 1240059"/>
                <a:gd name="connsiteX29" fmla="*/ 291104 w 1417646"/>
                <a:gd name="connsiteY29" fmla="*/ 24050 h 1240059"/>
                <a:gd name="connsiteX30" fmla="*/ 321232 w 1417646"/>
                <a:gd name="connsiteY30" fmla="*/ 3737 h 1240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17646" h="1240059">
                  <a:moveTo>
                    <a:pt x="339741" y="0"/>
                  </a:moveTo>
                  <a:lnTo>
                    <a:pt x="1066877" y="0"/>
                  </a:lnTo>
                  <a:lnTo>
                    <a:pt x="1067510" y="1124"/>
                  </a:lnTo>
                  <a:lnTo>
                    <a:pt x="1091712" y="3074"/>
                  </a:lnTo>
                  <a:cubicBezTo>
                    <a:pt x="1103393" y="6340"/>
                    <a:pt x="1114450" y="11833"/>
                    <a:pt x="1124193" y="19362"/>
                  </a:cubicBezTo>
                  <a:lnTo>
                    <a:pt x="1134942" y="31817"/>
                  </a:lnTo>
                  <a:lnTo>
                    <a:pt x="1409393" y="580720"/>
                  </a:lnTo>
                  <a:lnTo>
                    <a:pt x="1406790" y="576286"/>
                  </a:lnTo>
                  <a:lnTo>
                    <a:pt x="1406085" y="577371"/>
                  </a:lnTo>
                  <a:lnTo>
                    <a:pt x="1415570" y="599722"/>
                  </a:lnTo>
                  <a:cubicBezTo>
                    <a:pt x="1418088" y="611587"/>
                    <a:pt x="1418343" y="623931"/>
                    <a:pt x="1416185" y="636053"/>
                  </a:cubicBezTo>
                  <a:lnTo>
                    <a:pt x="1405209" y="663771"/>
                  </a:lnTo>
                  <a:lnTo>
                    <a:pt x="1413746" y="650634"/>
                  </a:lnTo>
                  <a:lnTo>
                    <a:pt x="1141582" y="1194962"/>
                  </a:lnTo>
                  <a:lnTo>
                    <a:pt x="1141087" y="1194962"/>
                  </a:lnTo>
                  <a:lnTo>
                    <a:pt x="1127514" y="1215094"/>
                  </a:lnTo>
                  <a:cubicBezTo>
                    <a:pt x="1118938" y="1223671"/>
                    <a:pt x="1108726" y="1230611"/>
                    <a:pt x="1097386" y="1235407"/>
                  </a:cubicBezTo>
                  <a:lnTo>
                    <a:pt x="1074345" y="1240059"/>
                  </a:lnTo>
                  <a:lnTo>
                    <a:pt x="351975" y="1240059"/>
                  </a:lnTo>
                  <a:lnTo>
                    <a:pt x="351538" y="1239264"/>
                  </a:lnTo>
                  <a:lnTo>
                    <a:pt x="327357" y="1237070"/>
                  </a:lnTo>
                  <a:cubicBezTo>
                    <a:pt x="315709" y="1233688"/>
                    <a:pt x="304708" y="1228083"/>
                    <a:pt x="295041" y="1220457"/>
                  </a:cubicBezTo>
                  <a:lnTo>
                    <a:pt x="284650" y="1208169"/>
                  </a:lnTo>
                  <a:lnTo>
                    <a:pt x="11550" y="661969"/>
                  </a:lnTo>
                  <a:lnTo>
                    <a:pt x="11579" y="661925"/>
                  </a:lnTo>
                  <a:lnTo>
                    <a:pt x="2085" y="639578"/>
                  </a:lnTo>
                  <a:cubicBezTo>
                    <a:pt x="-439" y="627714"/>
                    <a:pt x="-698" y="615370"/>
                    <a:pt x="1455" y="603247"/>
                  </a:cubicBezTo>
                  <a:lnTo>
                    <a:pt x="10856" y="579479"/>
                  </a:lnTo>
                  <a:lnTo>
                    <a:pt x="281297" y="38597"/>
                  </a:lnTo>
                  <a:lnTo>
                    <a:pt x="291104" y="24050"/>
                  </a:lnTo>
                  <a:cubicBezTo>
                    <a:pt x="299680" y="15473"/>
                    <a:pt x="309892" y="8533"/>
                    <a:pt x="321232" y="3737"/>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err="1">
                  <a:ln>
                    <a:noFill/>
                  </a:ln>
                  <a:solidFill>
                    <a:prstClr val="black"/>
                  </a:solidFill>
                  <a:effectLst/>
                  <a:uLnTx/>
                  <a:uFillTx/>
                  <a:latin typeface="Calibri" panose="020F0502020204030204"/>
                  <a:ea typeface="等线" panose="02010600030101010101" pitchFamily="2" charset="-122"/>
                  <a:cs typeface="+mn-ea"/>
                  <a:sym typeface="+mn-lt"/>
                </a:rPr>
                <a:t>Đọc</a:t>
              </a:r>
              <a:endParaRPr kumimoji="0" lang="zh-CN" altLang="en-US" sz="24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ea"/>
                <a:sym typeface="+mn-lt"/>
              </a:endParaRPr>
            </a:p>
          </p:txBody>
        </p:sp>
        <p:sp>
          <p:nvSpPr>
            <p:cNvPr id="5" name="AutoShape 3">
              <a:extLst>
                <a:ext uri="{FF2B5EF4-FFF2-40B4-BE49-F238E27FC236}">
                  <a16:creationId xmlns:a16="http://schemas.microsoft.com/office/drawing/2014/main" xmlns="" id="{C1B58A05-7728-4AFD-9CDF-FFE41226AA31}"/>
                </a:ext>
              </a:extLst>
            </p:cNvPr>
            <p:cNvSpPr>
              <a:spLocks noChangeAspect="1" noChangeArrowheads="1" noTextEdit="1"/>
            </p:cNvSpPr>
            <p:nvPr/>
          </p:nvSpPr>
          <p:spPr bwMode="auto">
            <a:xfrm>
              <a:off x="1863987" y="2224238"/>
              <a:ext cx="3810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ea"/>
                <a:sym typeface="+mn-lt"/>
              </a:endParaRPr>
            </a:p>
          </p:txBody>
        </p:sp>
      </p:grpSp>
      <p:pic>
        <p:nvPicPr>
          <p:cNvPr id="6" name="18">
            <a:extLst>
              <a:ext uri="{FF2B5EF4-FFF2-40B4-BE49-F238E27FC236}">
                <a16:creationId xmlns:a16="http://schemas.microsoft.com/office/drawing/2014/main" xmlns="" id="{9B8C6333-652F-4701-A1A9-853082A628A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5326"/>
          <a:stretch/>
        </p:blipFill>
        <p:spPr>
          <a:xfrm>
            <a:off x="9714797" y="3632886"/>
            <a:ext cx="2263295" cy="3624043"/>
          </a:xfrm>
          <a:prstGeom prst="rect">
            <a:avLst/>
          </a:prstGeom>
        </p:spPr>
      </p:pic>
      <p:pic>
        <p:nvPicPr>
          <p:cNvPr id="9" name="Picture 8">
            <a:extLst>
              <a:ext uri="{FF2B5EF4-FFF2-40B4-BE49-F238E27FC236}">
                <a16:creationId xmlns:a16="http://schemas.microsoft.com/office/drawing/2014/main" xmlns="" id="{A4F01DED-D5EC-4E30-9808-76111614ABF0}"/>
              </a:ext>
            </a:extLst>
          </p:cNvPr>
          <p:cNvPicPr>
            <a:picLocks noChangeAspect="1"/>
          </p:cNvPicPr>
          <p:nvPr/>
        </p:nvPicPr>
        <p:blipFill>
          <a:blip r:embed="rId3"/>
          <a:stretch>
            <a:fillRect/>
          </a:stretch>
        </p:blipFill>
        <p:spPr>
          <a:xfrm>
            <a:off x="1717673" y="721821"/>
            <a:ext cx="8027582" cy="3328015"/>
          </a:xfrm>
          <a:prstGeom prst="rect">
            <a:avLst/>
          </a:prstGeom>
        </p:spPr>
      </p:pic>
      <p:sp>
        <p:nvSpPr>
          <p:cNvPr id="10" name="Speech Bubble: Rectangle with Corners Rounded 9">
            <a:extLst>
              <a:ext uri="{FF2B5EF4-FFF2-40B4-BE49-F238E27FC236}">
                <a16:creationId xmlns:a16="http://schemas.microsoft.com/office/drawing/2014/main" xmlns="" id="{233E4FA5-0BAB-4A57-BD22-FD8A5F7E5ECD}"/>
              </a:ext>
            </a:extLst>
          </p:cNvPr>
          <p:cNvSpPr/>
          <p:nvPr/>
        </p:nvSpPr>
        <p:spPr>
          <a:xfrm>
            <a:off x="2481943" y="4529470"/>
            <a:ext cx="7232854" cy="1499190"/>
          </a:xfrm>
          <a:prstGeom prst="wedgeRoundRect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err="1">
                <a:latin typeface="Arial-Rounded" panose="020B0500000000000000" pitchFamily="34" charset="0"/>
                <a:ea typeface="Arial-Rounded" panose="020B0500000000000000" pitchFamily="34" charset="0"/>
                <a:cs typeface="Arial-Rounded" panose="020B0500000000000000" pitchFamily="34" charset="0"/>
              </a:rPr>
              <a:t>Bạn</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nhỏ</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đang</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học</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bài</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a:p>
            <a:pPr algn="ctr"/>
            <a:r>
              <a:rPr lang="en-US" sz="3600" dirty="0">
                <a:latin typeface="Arial-Rounded" panose="020B0500000000000000" pitchFamily="34" charset="0"/>
                <a:ea typeface="Arial-Rounded" panose="020B0500000000000000" pitchFamily="34" charset="0"/>
                <a:cs typeface="Arial-Rounded" panose="020B0500000000000000" pitchFamily="34" charset="0"/>
              </a:rPr>
              <a:t>Con </a:t>
            </a:r>
            <a:r>
              <a:rPr lang="en-US" sz="3600" dirty="0" err="1">
                <a:latin typeface="Arial-Rounded" panose="020B0500000000000000" pitchFamily="34" charset="0"/>
                <a:ea typeface="Arial-Rounded" panose="020B0500000000000000" pitchFamily="34" charset="0"/>
                <a:cs typeface="Arial-Rounded" panose="020B0500000000000000" pitchFamily="34" charset="0"/>
              </a:rPr>
              <a:t>gà</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trống</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đang</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gáy</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1" name="Picture 10">
            <a:extLst>
              <a:ext uri="{FF2B5EF4-FFF2-40B4-BE49-F238E27FC236}">
                <a16:creationId xmlns:a16="http://schemas.microsoft.com/office/drawing/2014/main" xmlns="" id="{8ABA7D79-9187-4B75-8D58-003FC9313FC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22492" y="0"/>
            <a:ext cx="1269508" cy="985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661760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xmlns="" id="{8A11654C-DDDF-4ABA-8EEF-C17775ED0FF5}"/>
              </a:ext>
            </a:extLst>
          </p:cNvPr>
          <p:cNvSpPr/>
          <p:nvPr/>
        </p:nvSpPr>
        <p:spPr>
          <a:xfrm>
            <a:off x="2106487" y="0"/>
            <a:ext cx="5558816" cy="6856754"/>
          </a:xfrm>
          <a:custGeom>
            <a:avLst/>
            <a:gdLst>
              <a:gd name="connsiteX0" fmla="*/ 0 w 5558816"/>
              <a:gd name="connsiteY0" fmla="*/ 0 h 6881992"/>
              <a:gd name="connsiteX1" fmla="*/ 182458 w 5558816"/>
              <a:gd name="connsiteY1" fmla="*/ 0 h 6881992"/>
              <a:gd name="connsiteX2" fmla="*/ 5558816 w 5558816"/>
              <a:gd name="connsiteY2" fmla="*/ 6881992 h 6881992"/>
              <a:gd name="connsiteX3" fmla="*/ 0 w 5558816"/>
              <a:gd name="connsiteY3" fmla="*/ 6881992 h 6881992"/>
            </a:gdLst>
            <a:ahLst/>
            <a:cxnLst>
              <a:cxn ang="0">
                <a:pos x="connsiteX0" y="connsiteY0"/>
              </a:cxn>
              <a:cxn ang="0">
                <a:pos x="connsiteX1" y="connsiteY1"/>
              </a:cxn>
              <a:cxn ang="0">
                <a:pos x="connsiteX2" y="connsiteY2"/>
              </a:cxn>
              <a:cxn ang="0">
                <a:pos x="connsiteX3" y="connsiteY3"/>
              </a:cxn>
            </a:cxnLst>
            <a:rect l="l" t="t" r="r" b="b"/>
            <a:pathLst>
              <a:path w="5558816" h="6881992">
                <a:moveTo>
                  <a:pt x="0" y="0"/>
                </a:moveTo>
                <a:lnTo>
                  <a:pt x="182458" y="0"/>
                </a:lnTo>
                <a:lnTo>
                  <a:pt x="5558816" y="6881992"/>
                </a:lnTo>
                <a:lnTo>
                  <a:pt x="0" y="6881992"/>
                </a:lnTo>
                <a:close/>
              </a:path>
            </a:pathLst>
          </a:custGeom>
          <a:solidFill>
            <a:srgbClr val="F094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3" name="3">
            <a:extLst>
              <a:ext uri="{FF2B5EF4-FFF2-40B4-BE49-F238E27FC236}">
                <a16:creationId xmlns:a16="http://schemas.microsoft.com/office/drawing/2014/main" xmlns="" id="{0A295D24-B15B-42B1-8DE2-8741941BE604}"/>
              </a:ext>
            </a:extLst>
          </p:cNvPr>
          <p:cNvSpPr/>
          <p:nvPr/>
        </p:nvSpPr>
        <p:spPr>
          <a:xfrm>
            <a:off x="-17252" y="1246"/>
            <a:ext cx="2198450" cy="6858000"/>
          </a:xfrm>
          <a:prstGeom prst="rect">
            <a:avLst/>
          </a:prstGeom>
          <a:solidFill>
            <a:srgbClr val="F094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pic>
        <p:nvPicPr>
          <p:cNvPr id="4" name="6">
            <a:extLst>
              <a:ext uri="{FF2B5EF4-FFF2-40B4-BE49-F238E27FC236}">
                <a16:creationId xmlns:a16="http://schemas.microsoft.com/office/drawing/2014/main" xmlns="" id="{67085E1A-1A05-4834-BDFE-A021CD217E7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2695" t="13963" r="15432" b="9410"/>
          <a:stretch/>
        </p:blipFill>
        <p:spPr>
          <a:xfrm rot="5400000">
            <a:off x="3252282" y="-917042"/>
            <a:ext cx="5468049" cy="8556553"/>
          </a:xfrm>
          <a:prstGeom prst="rect">
            <a:avLst/>
          </a:prstGeom>
          <a:effectLst>
            <a:outerShdw blurRad="152400" dist="76200" dir="5400000" algn="t" rotWithShape="0">
              <a:prstClr val="black">
                <a:alpha val="40000"/>
              </a:prstClr>
            </a:outerShdw>
          </a:effectLst>
        </p:spPr>
      </p:pic>
      <p:cxnSp>
        <p:nvCxnSpPr>
          <p:cNvPr id="5" name="17">
            <a:extLst>
              <a:ext uri="{FF2B5EF4-FFF2-40B4-BE49-F238E27FC236}">
                <a16:creationId xmlns:a16="http://schemas.microsoft.com/office/drawing/2014/main" xmlns="" id="{9E33FF87-1BC4-40F9-ADF7-1CBE9AB121CF}"/>
              </a:ext>
            </a:extLst>
          </p:cNvPr>
          <p:cNvCxnSpPr>
            <a:cxnSpLocks/>
          </p:cNvCxnSpPr>
          <p:nvPr/>
        </p:nvCxnSpPr>
        <p:spPr>
          <a:xfrm>
            <a:off x="724619" y="2518913"/>
            <a:ext cx="98341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19">
            <a:extLst>
              <a:ext uri="{FF2B5EF4-FFF2-40B4-BE49-F238E27FC236}">
                <a16:creationId xmlns:a16="http://schemas.microsoft.com/office/drawing/2014/main" xmlns="" id="{CF742677-0762-4856-B619-D7E63B6E5EBE}"/>
              </a:ext>
            </a:extLst>
          </p:cNvPr>
          <p:cNvCxnSpPr>
            <a:cxnSpLocks/>
          </p:cNvCxnSpPr>
          <p:nvPr/>
        </p:nvCxnSpPr>
        <p:spPr>
          <a:xfrm>
            <a:off x="1009290" y="2664441"/>
            <a:ext cx="37956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21">
            <a:extLst>
              <a:ext uri="{FF2B5EF4-FFF2-40B4-BE49-F238E27FC236}">
                <a16:creationId xmlns:a16="http://schemas.microsoft.com/office/drawing/2014/main" xmlns="" id="{3D061997-5C91-4D28-9FCA-CE356C6FBF87}"/>
              </a:ext>
            </a:extLst>
          </p:cNvPr>
          <p:cNvCxnSpPr>
            <a:cxnSpLocks/>
          </p:cNvCxnSpPr>
          <p:nvPr/>
        </p:nvCxnSpPr>
        <p:spPr>
          <a:xfrm>
            <a:off x="2280565" y="1023116"/>
            <a:ext cx="37956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22">
            <a:extLst>
              <a:ext uri="{FF2B5EF4-FFF2-40B4-BE49-F238E27FC236}">
                <a16:creationId xmlns:a16="http://schemas.microsoft.com/office/drawing/2014/main" xmlns="" id="{EF1D8500-3039-41BE-8642-FB07BFED60B8}"/>
              </a:ext>
            </a:extLst>
          </p:cNvPr>
          <p:cNvCxnSpPr>
            <a:cxnSpLocks/>
          </p:cNvCxnSpPr>
          <p:nvPr/>
        </p:nvCxnSpPr>
        <p:spPr>
          <a:xfrm>
            <a:off x="10389395" y="1333667"/>
            <a:ext cx="66966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24">
            <a:extLst>
              <a:ext uri="{FF2B5EF4-FFF2-40B4-BE49-F238E27FC236}">
                <a16:creationId xmlns:a16="http://schemas.microsoft.com/office/drawing/2014/main" xmlns="" id="{EDD2C576-0A0B-4FEC-A6B9-57D4B2CA893C}"/>
              </a:ext>
            </a:extLst>
          </p:cNvPr>
          <p:cNvCxnSpPr>
            <a:cxnSpLocks/>
          </p:cNvCxnSpPr>
          <p:nvPr/>
        </p:nvCxnSpPr>
        <p:spPr>
          <a:xfrm>
            <a:off x="10803463" y="1195644"/>
            <a:ext cx="66966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25">
            <a:extLst>
              <a:ext uri="{FF2B5EF4-FFF2-40B4-BE49-F238E27FC236}">
                <a16:creationId xmlns:a16="http://schemas.microsoft.com/office/drawing/2014/main" xmlns="" id="{093F6B2F-9E8C-435D-B763-AEA8C219A7F0}"/>
              </a:ext>
            </a:extLst>
          </p:cNvPr>
          <p:cNvCxnSpPr>
            <a:cxnSpLocks/>
          </p:cNvCxnSpPr>
          <p:nvPr/>
        </p:nvCxnSpPr>
        <p:spPr>
          <a:xfrm>
            <a:off x="10724229" y="3775494"/>
            <a:ext cx="66966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26">
            <a:extLst>
              <a:ext uri="{FF2B5EF4-FFF2-40B4-BE49-F238E27FC236}">
                <a16:creationId xmlns:a16="http://schemas.microsoft.com/office/drawing/2014/main" xmlns="" id="{09DA45AC-4D60-4EEA-866A-00FB0EB0DE3B}"/>
              </a:ext>
            </a:extLst>
          </p:cNvPr>
          <p:cNvCxnSpPr>
            <a:cxnSpLocks/>
          </p:cNvCxnSpPr>
          <p:nvPr/>
        </p:nvCxnSpPr>
        <p:spPr>
          <a:xfrm>
            <a:off x="10882697" y="3901657"/>
            <a:ext cx="2556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28">
            <a:extLst>
              <a:ext uri="{FF2B5EF4-FFF2-40B4-BE49-F238E27FC236}">
                <a16:creationId xmlns:a16="http://schemas.microsoft.com/office/drawing/2014/main" xmlns="" id="{90F128AB-2A4E-43E5-97F4-22CC7D474E71}"/>
              </a:ext>
            </a:extLst>
          </p:cNvPr>
          <p:cNvCxnSpPr>
            <a:cxnSpLocks/>
          </p:cNvCxnSpPr>
          <p:nvPr/>
        </p:nvCxnSpPr>
        <p:spPr>
          <a:xfrm>
            <a:off x="4885895" y="6230789"/>
            <a:ext cx="2556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29">
            <a:extLst>
              <a:ext uri="{FF2B5EF4-FFF2-40B4-BE49-F238E27FC236}">
                <a16:creationId xmlns:a16="http://schemas.microsoft.com/office/drawing/2014/main" xmlns="" id="{F6FBD7E5-A848-45DA-B90A-601AD7BFDA61}"/>
              </a:ext>
            </a:extLst>
          </p:cNvPr>
          <p:cNvSpPr/>
          <p:nvPr/>
        </p:nvSpPr>
        <p:spPr>
          <a:xfrm>
            <a:off x="1684185" y="3901657"/>
            <a:ext cx="126521" cy="1265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4" name="30">
            <a:extLst>
              <a:ext uri="{FF2B5EF4-FFF2-40B4-BE49-F238E27FC236}">
                <a16:creationId xmlns:a16="http://schemas.microsoft.com/office/drawing/2014/main" xmlns="" id="{DAC81680-EC3C-456B-AC1B-B4D62833278A}"/>
              </a:ext>
            </a:extLst>
          </p:cNvPr>
          <p:cNvSpPr/>
          <p:nvPr/>
        </p:nvSpPr>
        <p:spPr>
          <a:xfrm>
            <a:off x="1684185" y="4169395"/>
            <a:ext cx="126521" cy="1265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5" name="31">
            <a:extLst>
              <a:ext uri="{FF2B5EF4-FFF2-40B4-BE49-F238E27FC236}">
                <a16:creationId xmlns:a16="http://schemas.microsoft.com/office/drawing/2014/main" xmlns="" id="{B7E8A5F4-80D0-4378-873A-1AFC6C936174}"/>
              </a:ext>
            </a:extLst>
          </p:cNvPr>
          <p:cNvSpPr/>
          <p:nvPr/>
        </p:nvSpPr>
        <p:spPr>
          <a:xfrm>
            <a:off x="1681311" y="4477072"/>
            <a:ext cx="126521" cy="1265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32">
            <a:extLst>
              <a:ext uri="{FF2B5EF4-FFF2-40B4-BE49-F238E27FC236}">
                <a16:creationId xmlns:a16="http://schemas.microsoft.com/office/drawing/2014/main" xmlns="" id="{5ED2F97C-03C1-46AA-93B9-D4562065573D}"/>
              </a:ext>
            </a:extLst>
          </p:cNvPr>
          <p:cNvSpPr/>
          <p:nvPr/>
        </p:nvSpPr>
        <p:spPr>
          <a:xfrm>
            <a:off x="10803463" y="2174854"/>
            <a:ext cx="130646" cy="1306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7" name="33">
            <a:extLst>
              <a:ext uri="{FF2B5EF4-FFF2-40B4-BE49-F238E27FC236}">
                <a16:creationId xmlns:a16="http://schemas.microsoft.com/office/drawing/2014/main" xmlns="" id="{7EB82FD3-4270-4605-8514-1185115DC8F1}"/>
              </a:ext>
            </a:extLst>
          </p:cNvPr>
          <p:cNvSpPr/>
          <p:nvPr/>
        </p:nvSpPr>
        <p:spPr>
          <a:xfrm>
            <a:off x="9295686" y="6230789"/>
            <a:ext cx="322170" cy="3221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8" name="34">
            <a:extLst>
              <a:ext uri="{FF2B5EF4-FFF2-40B4-BE49-F238E27FC236}">
                <a16:creationId xmlns:a16="http://schemas.microsoft.com/office/drawing/2014/main" xmlns="" id="{5BC57DCA-E49E-4ECD-9154-FC00806210F4}"/>
              </a:ext>
            </a:extLst>
          </p:cNvPr>
          <p:cNvSpPr/>
          <p:nvPr/>
        </p:nvSpPr>
        <p:spPr>
          <a:xfrm>
            <a:off x="9784141" y="6461396"/>
            <a:ext cx="144853" cy="1448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9" name="35">
            <a:extLst>
              <a:ext uri="{FF2B5EF4-FFF2-40B4-BE49-F238E27FC236}">
                <a16:creationId xmlns:a16="http://schemas.microsoft.com/office/drawing/2014/main" xmlns="" id="{B622EADE-7D93-4CA0-BDB3-A16297015644}"/>
              </a:ext>
            </a:extLst>
          </p:cNvPr>
          <p:cNvSpPr/>
          <p:nvPr/>
        </p:nvSpPr>
        <p:spPr>
          <a:xfrm>
            <a:off x="649748" y="963852"/>
            <a:ext cx="231787" cy="2317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0" name="36">
            <a:extLst>
              <a:ext uri="{FF2B5EF4-FFF2-40B4-BE49-F238E27FC236}">
                <a16:creationId xmlns:a16="http://schemas.microsoft.com/office/drawing/2014/main" xmlns="" id="{68BC9D8F-F623-4EA4-815D-8DE3483F08F8}"/>
              </a:ext>
            </a:extLst>
          </p:cNvPr>
          <p:cNvSpPr/>
          <p:nvPr/>
        </p:nvSpPr>
        <p:spPr>
          <a:xfrm>
            <a:off x="961988" y="740548"/>
            <a:ext cx="144853" cy="1448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1" name="37">
            <a:extLst>
              <a:ext uri="{FF2B5EF4-FFF2-40B4-BE49-F238E27FC236}">
                <a16:creationId xmlns:a16="http://schemas.microsoft.com/office/drawing/2014/main" xmlns="" id="{8A57394D-355B-4FB7-ACFB-32138A2F51DA}"/>
              </a:ext>
            </a:extLst>
          </p:cNvPr>
          <p:cNvSpPr/>
          <p:nvPr/>
        </p:nvSpPr>
        <p:spPr>
          <a:xfrm>
            <a:off x="943131" y="5351811"/>
            <a:ext cx="231787" cy="2317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2" name="38">
            <a:extLst>
              <a:ext uri="{FF2B5EF4-FFF2-40B4-BE49-F238E27FC236}">
                <a16:creationId xmlns:a16="http://schemas.microsoft.com/office/drawing/2014/main" xmlns="" id="{8E161094-691A-471C-8632-65F1684C5961}"/>
              </a:ext>
            </a:extLst>
          </p:cNvPr>
          <p:cNvSpPr/>
          <p:nvPr/>
        </p:nvSpPr>
        <p:spPr>
          <a:xfrm>
            <a:off x="9835236" y="1101881"/>
            <a:ext cx="93758" cy="937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3" name="39">
            <a:extLst>
              <a:ext uri="{FF2B5EF4-FFF2-40B4-BE49-F238E27FC236}">
                <a16:creationId xmlns:a16="http://schemas.microsoft.com/office/drawing/2014/main" xmlns="" id="{D7AC1928-DA19-45C2-8771-B16711E0A7BD}"/>
              </a:ext>
            </a:extLst>
          </p:cNvPr>
          <p:cNvSpPr/>
          <p:nvPr/>
        </p:nvSpPr>
        <p:spPr>
          <a:xfrm>
            <a:off x="11473132" y="4180858"/>
            <a:ext cx="156520" cy="156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7" name="TextBox 26">
            <a:extLst>
              <a:ext uri="{FF2B5EF4-FFF2-40B4-BE49-F238E27FC236}">
                <a16:creationId xmlns:a16="http://schemas.microsoft.com/office/drawing/2014/main" xmlns="" id="{D2498525-6E24-4DAE-87BF-7802486B196A}"/>
              </a:ext>
            </a:extLst>
          </p:cNvPr>
          <p:cNvSpPr txBox="1"/>
          <p:nvPr/>
        </p:nvSpPr>
        <p:spPr>
          <a:xfrm>
            <a:off x="2039815" y="2088964"/>
            <a:ext cx="8036170"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normalizeH="0" noProof="0" dirty="0" smtClean="0">
                <a:ln w="12700">
                  <a:solidFill>
                    <a:schemeClr val="accent1"/>
                  </a:solidFill>
                  <a:prstDash val="solid"/>
                </a:ln>
                <a:solidFill>
                  <a:srgbClr val="FF0000"/>
                </a:solidFill>
                <a:effectLst>
                  <a:outerShdw dist="38100" dir="2640000" algn="bl" rotWithShape="0">
                    <a:schemeClr val="accent1"/>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000" b="1" i="0" u="none" strike="noStrike" kern="1200" normalizeH="0" noProof="0" dirty="0" err="1">
                <a:ln w="12700">
                  <a:solidFill>
                    <a:schemeClr val="accent1"/>
                  </a:solidFill>
                  <a:prstDash val="solid"/>
                </a:ln>
                <a:solidFill>
                  <a:srgbClr val="FF0000"/>
                </a:solidFill>
                <a:effectLst>
                  <a:outerShdw dist="38100" dir="2640000" algn="bl" rotWithShape="0">
                    <a:schemeClr val="accent1"/>
                  </a:outerShdw>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6000" b="1" i="0" u="none" strike="noStrike" kern="1200" normalizeH="0" noProof="0" dirty="0">
                <a:ln w="12700">
                  <a:solidFill>
                    <a:schemeClr val="accent1"/>
                  </a:solidFill>
                  <a:prstDash val="solid"/>
                </a:ln>
                <a:solidFill>
                  <a:srgbClr val="FF0000"/>
                </a:solidFill>
                <a:effectLst>
                  <a:outerShdw dist="38100" dir="2640000" algn="bl" rotWithShape="0">
                    <a:schemeClr val="accent1"/>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000" b="1" i="0" u="none" strike="noStrike" kern="1200" normalizeH="0" noProof="0" dirty="0" err="1">
                <a:ln w="12700">
                  <a:solidFill>
                    <a:schemeClr val="accent1"/>
                  </a:solidFill>
                  <a:prstDash val="solid"/>
                </a:ln>
                <a:solidFill>
                  <a:srgbClr val="FF0000"/>
                </a:solidFill>
                <a:effectLst>
                  <a:outerShdw dist="38100" dir="2640000" algn="bl" rotWithShape="0">
                    <a:schemeClr val="accent1"/>
                  </a:outerShdw>
                </a:effectLst>
                <a:uLnTx/>
                <a:uFillTx/>
                <a:latin typeface="Arial-Rounded" panose="020B0500000000000000" pitchFamily="34" charset="0"/>
                <a:ea typeface="Arial-Rounded" panose="020B0500000000000000" pitchFamily="34" charset="0"/>
                <a:cs typeface="Arial-Rounded" panose="020B0500000000000000" pitchFamily="34" charset="0"/>
              </a:rPr>
              <a:t>việc</a:t>
            </a:r>
            <a:r>
              <a:rPr kumimoji="0" lang="en-US" sz="6000" b="1" i="0" u="none" strike="noStrike" kern="1200" normalizeH="0" noProof="0" dirty="0">
                <a:ln w="12700">
                  <a:solidFill>
                    <a:schemeClr val="accent1"/>
                  </a:solidFill>
                  <a:prstDash val="solid"/>
                </a:ln>
                <a:solidFill>
                  <a:srgbClr val="FF0000"/>
                </a:solidFill>
                <a:effectLst>
                  <a:outerShdw dist="38100" dir="2640000" algn="bl" rotWithShape="0">
                    <a:schemeClr val="accent1"/>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000" b="1" i="0" u="none" strike="noStrike" kern="1200" normalizeH="0" noProof="0" dirty="0" err="1">
                <a:ln w="12700">
                  <a:solidFill>
                    <a:schemeClr val="accent1"/>
                  </a:solidFill>
                  <a:prstDash val="solid"/>
                </a:ln>
                <a:solidFill>
                  <a:srgbClr val="FF0000"/>
                </a:solidFill>
                <a:effectLst>
                  <a:outerShdw dist="38100" dir="2640000" algn="bl" rotWithShape="0">
                    <a:schemeClr val="accent1"/>
                  </a:outerShdw>
                </a:effectLst>
                <a:uLnTx/>
                <a:uFillTx/>
                <a:latin typeface="Arial-Rounded" panose="020B0500000000000000" pitchFamily="34" charset="0"/>
                <a:ea typeface="Arial-Rounded" panose="020B0500000000000000" pitchFamily="34" charset="0"/>
                <a:cs typeface="Arial-Rounded" panose="020B0500000000000000" pitchFamily="34" charset="0"/>
              </a:rPr>
              <a:t>thật</a:t>
            </a:r>
            <a:r>
              <a:rPr kumimoji="0" lang="en-US" sz="6000" b="1" i="0" u="none" strike="noStrike" kern="1200" normalizeH="0" noProof="0" dirty="0">
                <a:ln w="12700">
                  <a:solidFill>
                    <a:schemeClr val="accent1"/>
                  </a:solidFill>
                  <a:prstDash val="solid"/>
                </a:ln>
                <a:solidFill>
                  <a:srgbClr val="FF0000"/>
                </a:solidFill>
                <a:effectLst>
                  <a:outerShdw dist="38100" dir="2640000" algn="bl" rotWithShape="0">
                    <a:schemeClr val="accent1"/>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000" b="1" i="0" u="none" strike="noStrike" kern="1200" normalizeH="0" noProof="0" dirty="0" err="1">
                <a:ln w="12700">
                  <a:solidFill>
                    <a:schemeClr val="accent1"/>
                  </a:solidFill>
                  <a:prstDash val="solid"/>
                </a:ln>
                <a:solidFill>
                  <a:srgbClr val="FF0000"/>
                </a:solidFill>
                <a:effectLst>
                  <a:outerShdw dist="38100" dir="2640000" algn="bl" rotWithShape="0">
                    <a:schemeClr val="accent1"/>
                  </a:outerShdw>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6000" b="1" i="0" u="none" strike="noStrike" kern="1200" normalizeH="0" noProof="0" dirty="0">
                <a:ln w="12700">
                  <a:solidFill>
                    <a:schemeClr val="accent1"/>
                  </a:solidFill>
                  <a:prstDash val="solid"/>
                </a:ln>
                <a:solidFill>
                  <a:srgbClr val="FF0000"/>
                </a:solidFill>
                <a:effectLst>
                  <a:outerShdw dist="38100" dir="2640000" algn="bl" rotWithShape="0">
                    <a:schemeClr val="accent1"/>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000" b="1" i="0" u="none" strike="noStrike" kern="1200" normalizeH="0" noProof="0" dirty="0" err="1">
                <a:ln w="12700">
                  <a:solidFill>
                    <a:schemeClr val="accent1"/>
                  </a:solidFill>
                  <a:prstDash val="solid"/>
                </a:ln>
                <a:solidFill>
                  <a:srgbClr val="FF0000"/>
                </a:solidFill>
                <a:effectLst>
                  <a:outerShdw dist="38100" dir="2640000" algn="bl" rotWithShape="0">
                    <a:schemeClr val="accent1"/>
                  </a:outerShdw>
                </a:effectLst>
                <a:uLnTx/>
                <a:uFillTx/>
                <a:latin typeface="Arial-Rounded" panose="020B0500000000000000" pitchFamily="34" charset="0"/>
                <a:ea typeface="Arial-Rounded" panose="020B0500000000000000" pitchFamily="34" charset="0"/>
                <a:cs typeface="Arial-Rounded" panose="020B0500000000000000" pitchFamily="34" charset="0"/>
              </a:rPr>
              <a:t>vui</a:t>
            </a:r>
            <a:endParaRPr kumimoji="0" lang="en-US" sz="6000" b="1" i="0" u="none" strike="noStrike" kern="1200" normalizeH="0" baseline="0" noProof="0" dirty="0">
              <a:ln w="12700">
                <a:solidFill>
                  <a:schemeClr val="accent1"/>
                </a:solidFill>
                <a:prstDash val="solid"/>
              </a:ln>
              <a:solidFill>
                <a:srgbClr val="FF0000"/>
              </a:solidFill>
              <a:effectLst>
                <a:outerShdw dist="38100" dir="2640000" algn="bl" rotWithShape="0">
                  <a:schemeClr val="accent1"/>
                </a:outerShd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3" name="Picture 32">
            <a:extLst>
              <a:ext uri="{FF2B5EF4-FFF2-40B4-BE49-F238E27FC236}">
                <a16:creationId xmlns:a16="http://schemas.microsoft.com/office/drawing/2014/main" xmlns="" id="{D696009B-60B3-4CB5-BDD1-F95D552381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5686" y="2664441"/>
            <a:ext cx="2997677" cy="4193560"/>
          </a:xfrm>
          <a:prstGeom prst="rect">
            <a:avLst/>
          </a:prstGeom>
        </p:spPr>
      </p:pic>
    </p:spTree>
    <p:extLst>
      <p:ext uri="{BB962C8B-B14F-4D97-AF65-F5344CB8AC3E}">
        <p14:creationId xmlns:p14="http://schemas.microsoft.com/office/powerpoint/2010/main" val="361533786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000"/>
                                        <p:tgtEl>
                                          <p:spTgt spid="13"/>
                                        </p:tgtEl>
                                      </p:cBhvr>
                                    </p:animEffect>
                                    <p:anim calcmode="lin" valueType="num">
                                      <p:cBhvr>
                                        <p:cTn id="11" dur="1000" fill="hold"/>
                                        <p:tgtEl>
                                          <p:spTgt spid="13"/>
                                        </p:tgtEl>
                                        <p:attrNameLst>
                                          <p:attrName>ppt_x</p:attrName>
                                        </p:attrNameLst>
                                      </p:cBhvr>
                                      <p:tavLst>
                                        <p:tav tm="0">
                                          <p:val>
                                            <p:strVal val="#ppt_x"/>
                                          </p:val>
                                        </p:tav>
                                        <p:tav tm="100000">
                                          <p:val>
                                            <p:strVal val="#ppt_x"/>
                                          </p:val>
                                        </p:tav>
                                      </p:tavLst>
                                    </p:anim>
                                    <p:anim calcmode="lin" valueType="num">
                                      <p:cBhvr>
                                        <p:cTn id="12" dur="1000" fill="hold"/>
                                        <p:tgtEl>
                                          <p:spTgt spid="13"/>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par>
                                <p:cTn id="23" presetID="10"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ntr" presetSubtype="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par>
                                <p:cTn id="29" presetID="10"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par>
                                <p:cTn id="41" presetID="10" presetClass="entr" presetSubtype="0" fill="hold"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par>
                                <p:cTn id="44" presetID="10" presetClass="entr" presetSubtype="0" fill="hold"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500"/>
                                        <p:tgtEl>
                                          <p:spTgt spid="9"/>
                                        </p:tgtEl>
                                      </p:cBhvr>
                                    </p:animEffect>
                                  </p:childTnLst>
                                </p:cTn>
                              </p:par>
                              <p:par>
                                <p:cTn id="47" presetID="10" presetClass="entr" presetSubtype="0" fill="hold"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500"/>
                                        <p:tgtEl>
                                          <p:spTgt spid="10"/>
                                        </p:tgtEl>
                                      </p:cBhvr>
                                    </p:animEffect>
                                  </p:childTnLst>
                                </p:cTn>
                              </p:par>
                              <p:par>
                                <p:cTn id="50" presetID="10" presetClass="entr" presetSubtype="0" fill="hold"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500"/>
                                        <p:tgtEl>
                                          <p:spTgt spid="1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500"/>
                                        <p:tgtEl>
                                          <p:spTgt spid="22"/>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500"/>
                                        <p:tgtEl>
                                          <p:spTgt spid="23"/>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500"/>
                                        <p:tgtEl>
                                          <p:spTgt spid="1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500"/>
                                        <p:tgtEl>
                                          <p:spTgt spid="18"/>
                                        </p:tgtEl>
                                      </p:cBhvr>
                                    </p:animEffect>
                                  </p:childTnLst>
                                </p:cTn>
                              </p:par>
                              <p:par>
                                <p:cTn id="68" presetID="10" presetClass="entr" presetSubtype="0" fill="hold" nodeType="with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fade">
                                      <p:cBhvr>
                                        <p:cTn id="70" dur="500"/>
                                        <p:tgtEl>
                                          <p:spTgt spid="12"/>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7"/>
                                        </p:tgtEl>
                                        <p:attrNameLst>
                                          <p:attrName>style.visibility</p:attrName>
                                        </p:attrNameLst>
                                      </p:cBhvr>
                                      <p:to>
                                        <p:strVal val="visible"/>
                                      </p:to>
                                    </p:set>
                                    <p:anim calcmode="lin" valueType="num">
                                      <p:cBhvr additive="base">
                                        <p:cTn id="73" dur="500" fill="hold"/>
                                        <p:tgtEl>
                                          <p:spTgt spid="27"/>
                                        </p:tgtEl>
                                        <p:attrNameLst>
                                          <p:attrName>ppt_x</p:attrName>
                                        </p:attrNameLst>
                                      </p:cBhvr>
                                      <p:tavLst>
                                        <p:tav tm="0">
                                          <p:val>
                                            <p:strVal val="#ppt_x"/>
                                          </p:val>
                                        </p:tav>
                                        <p:tav tm="100000">
                                          <p:val>
                                            <p:strVal val="#ppt_x"/>
                                          </p:val>
                                        </p:tav>
                                      </p:tavLst>
                                    </p:anim>
                                    <p:anim calcmode="lin" valueType="num">
                                      <p:cBhvr additive="base">
                                        <p:cTn id="74" dur="500" fill="hold"/>
                                        <p:tgtEl>
                                          <p:spTgt spid="27"/>
                                        </p:tgtEl>
                                        <p:attrNameLst>
                                          <p:attrName>ppt_y</p:attrName>
                                        </p:attrNameLst>
                                      </p:cBhvr>
                                      <p:tavLst>
                                        <p:tav tm="0">
                                          <p:val>
                                            <p:strVal val="1+#ppt_h/2"/>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wipe(down)">
                                      <p:cBhvr>
                                        <p:cTn id="7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2">
            <a:extLst>
              <a:ext uri="{FF2B5EF4-FFF2-40B4-BE49-F238E27FC236}">
                <a16:creationId xmlns:a16="http://schemas.microsoft.com/office/drawing/2014/main" xmlns="" id="{50C12B26-75BB-45EE-9142-FBADDC9CDE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flipV="1">
            <a:off x="2652062" y="-2681938"/>
            <a:ext cx="6858000" cy="12221875"/>
          </a:xfrm>
          <a:prstGeom prst="rect">
            <a:avLst/>
          </a:prstGeom>
        </p:spPr>
      </p:pic>
      <p:grpSp>
        <p:nvGrpSpPr>
          <p:cNvPr id="14" name="Group 13">
            <a:extLst>
              <a:ext uri="{FF2B5EF4-FFF2-40B4-BE49-F238E27FC236}">
                <a16:creationId xmlns:a16="http://schemas.microsoft.com/office/drawing/2014/main" xmlns="" id="{DBB614EA-B005-4C6A-8BBA-99EE489287FB}"/>
              </a:ext>
            </a:extLst>
          </p:cNvPr>
          <p:cNvGrpSpPr/>
          <p:nvPr/>
        </p:nvGrpSpPr>
        <p:grpSpPr>
          <a:xfrm>
            <a:off x="0" y="6557554"/>
            <a:ext cx="12194509" cy="328254"/>
            <a:chOff x="0" y="6557554"/>
            <a:chExt cx="12194509" cy="328254"/>
          </a:xfrm>
        </p:grpSpPr>
        <p:sp>
          <p:nvSpPr>
            <p:cNvPr id="15" name="Rectangle 14">
              <a:extLst>
                <a:ext uri="{FF2B5EF4-FFF2-40B4-BE49-F238E27FC236}">
                  <a16:creationId xmlns:a16="http://schemas.microsoft.com/office/drawing/2014/main" xmlns="" id="{880F2173-209B-4FCF-9251-0524DE89737A}"/>
                </a:ext>
              </a:extLst>
            </p:cNvPr>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xmlns="" id="{62F6DA80-3933-4153-98A0-A33494EFD727}"/>
                </a:ext>
              </a:extLst>
            </p:cNvPr>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xmlns="" id="{0C3B2C71-710C-4D23-BD1D-E7C53B260006}"/>
                </a:ext>
              </a:extLst>
            </p:cNvPr>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xmlns="" id="{1ABB32B4-D376-4BB5-A869-A9C2442AA919}"/>
                </a:ext>
              </a:extLst>
            </p:cNvPr>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xmlns="" id="{13CCF0C5-BDB2-4BB6-A93A-714EF4D84C1E}"/>
                </a:ext>
              </a:extLst>
            </p:cNvPr>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29" name="18">
            <a:extLst>
              <a:ext uri="{FF2B5EF4-FFF2-40B4-BE49-F238E27FC236}">
                <a16:creationId xmlns:a16="http://schemas.microsoft.com/office/drawing/2014/main" xmlns="" id="{EC8D8931-2480-4EF2-87B8-07DBE99D56D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5326"/>
          <a:stretch/>
        </p:blipFill>
        <p:spPr>
          <a:xfrm>
            <a:off x="9714797" y="3632886"/>
            <a:ext cx="2263295" cy="3624043"/>
          </a:xfrm>
          <a:prstGeom prst="rect">
            <a:avLst/>
          </a:prstGeom>
        </p:spPr>
      </p:pic>
      <p:sp>
        <p:nvSpPr>
          <p:cNvPr id="16" name="TextBox 15">
            <a:extLst>
              <a:ext uri="{FF2B5EF4-FFF2-40B4-BE49-F238E27FC236}">
                <a16:creationId xmlns:a16="http://schemas.microsoft.com/office/drawing/2014/main" xmlns="" id="{C427ADA6-213D-424A-8265-DDE2F08EB70B}"/>
              </a:ext>
            </a:extLst>
          </p:cNvPr>
          <p:cNvSpPr txBox="1"/>
          <p:nvPr/>
        </p:nvSpPr>
        <p:spPr>
          <a:xfrm>
            <a:off x="4222321" y="2524939"/>
            <a:ext cx="5492476" cy="1323391"/>
          </a:xfrm>
          <a:prstGeom prst="rect">
            <a:avLst/>
          </a:prstGeom>
          <a:noFill/>
        </p:spPr>
        <p:txBody>
          <a:bodyPr wrap="square" lIns="91391" tIns="45696" rIns="91391" bIns="4569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0" dirty="0" err="1" smtClean="0">
                <a:solidFill>
                  <a:prstClr val="black"/>
                </a:solidFill>
                <a:latin typeface="Arial-Rounded" pitchFamily="34" charset="0"/>
                <a:ea typeface="Arial-Rounded" pitchFamily="34" charset="0"/>
                <a:cs typeface="Arial-Rounded" pitchFamily="34" charset="0"/>
              </a:rPr>
              <a:t>Luyện</a:t>
            </a:r>
            <a:r>
              <a:rPr lang="en-US" sz="8000" dirty="0" smtClean="0">
                <a:solidFill>
                  <a:prstClr val="black"/>
                </a:solidFill>
                <a:latin typeface="Arial-Rounded" pitchFamily="34" charset="0"/>
                <a:ea typeface="Arial-Rounded" pitchFamily="34" charset="0"/>
                <a:cs typeface="Arial-Rounded" pitchFamily="34" charset="0"/>
              </a:rPr>
              <a:t> đ</a:t>
            </a:r>
            <a:r>
              <a:rPr kumimoji="0" lang="en-US" sz="8000" b="0" i="0" u="none" strike="noStrike" kern="1200" cap="none" spc="0" normalizeH="0" baseline="0" noProof="0" dirty="0" err="1" smtClean="0">
                <a:ln>
                  <a:noFill/>
                </a:ln>
                <a:solidFill>
                  <a:prstClr val="black"/>
                </a:solidFill>
                <a:effectLst/>
                <a:uLnTx/>
                <a:uFillTx/>
                <a:latin typeface="Arial-Rounded" pitchFamily="34" charset="0"/>
                <a:ea typeface="Arial-Rounded" pitchFamily="34" charset="0"/>
                <a:cs typeface="Arial-Rounded" pitchFamily="34" charset="0"/>
              </a:rPr>
              <a:t>ọc</a:t>
            </a:r>
            <a:endParaRPr kumimoji="0" lang="en-US" sz="80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endParaRPr>
          </a:p>
        </p:txBody>
      </p:sp>
      <p:grpSp>
        <p:nvGrpSpPr>
          <p:cNvPr id="30" name="139">
            <a:extLst>
              <a:ext uri="{FF2B5EF4-FFF2-40B4-BE49-F238E27FC236}">
                <a16:creationId xmlns:a16="http://schemas.microsoft.com/office/drawing/2014/main" xmlns="" id="{EB60CA3F-A946-4219-9E8C-B5E600CA0F70}"/>
              </a:ext>
            </a:extLst>
          </p:cNvPr>
          <p:cNvGrpSpPr/>
          <p:nvPr/>
        </p:nvGrpSpPr>
        <p:grpSpPr>
          <a:xfrm>
            <a:off x="86755" y="51066"/>
            <a:ext cx="1213285" cy="1061298"/>
            <a:chOff x="1353570" y="1860082"/>
            <a:chExt cx="1425587" cy="1247005"/>
          </a:xfrm>
        </p:grpSpPr>
        <p:sp>
          <p:nvSpPr>
            <p:cNvPr id="31" name="16">
              <a:extLst>
                <a:ext uri="{FF2B5EF4-FFF2-40B4-BE49-F238E27FC236}">
                  <a16:creationId xmlns:a16="http://schemas.microsoft.com/office/drawing/2014/main" xmlns="" id="{3F9DE229-1895-4C69-97AA-EC06BCAC4819}"/>
                </a:ext>
              </a:extLst>
            </p:cNvPr>
            <p:cNvSpPr/>
            <p:nvPr/>
          </p:nvSpPr>
          <p:spPr>
            <a:xfrm>
              <a:off x="1353570" y="1860082"/>
              <a:ext cx="1425587" cy="1247005"/>
            </a:xfrm>
            <a:custGeom>
              <a:avLst/>
              <a:gdLst>
                <a:gd name="connsiteX0" fmla="*/ 724918 w 1425587"/>
                <a:gd name="connsiteY0" fmla="*/ 126948 h 1247005"/>
                <a:gd name="connsiteX1" fmla="*/ 698669 w 1425587"/>
                <a:gd name="connsiteY1" fmla="*/ 127403 h 1247005"/>
                <a:gd name="connsiteX2" fmla="*/ 682523 w 1425587"/>
                <a:gd name="connsiteY2" fmla="*/ 134262 h 1247005"/>
                <a:gd name="connsiteX3" fmla="*/ 682492 w 1425587"/>
                <a:gd name="connsiteY3" fmla="*/ 134241 h 1247005"/>
                <a:gd name="connsiteX4" fmla="*/ 287866 w 1425587"/>
                <a:gd name="connsiteY4" fmla="*/ 331554 h 1247005"/>
                <a:gd name="connsiteX5" fmla="*/ 278988 w 1425587"/>
                <a:gd name="connsiteY5" fmla="*/ 339062 h 1247005"/>
                <a:gd name="connsiteX6" fmla="*/ 266985 w 1425587"/>
                <a:gd name="connsiteY6" fmla="*/ 362410 h 1247005"/>
                <a:gd name="connsiteX7" fmla="*/ 265400 w 1425587"/>
                <a:gd name="connsiteY7" fmla="*/ 379880 h 1247005"/>
                <a:gd name="connsiteX8" fmla="*/ 264826 w 1425587"/>
                <a:gd name="connsiteY8" fmla="*/ 380196 h 1247005"/>
                <a:gd name="connsiteX9" fmla="*/ 264826 w 1425587"/>
                <a:gd name="connsiteY9" fmla="*/ 902103 h 1247005"/>
                <a:gd name="connsiteX10" fmla="*/ 268187 w 1425587"/>
                <a:gd name="connsiteY10" fmla="*/ 918750 h 1247005"/>
                <a:gd name="connsiteX11" fmla="*/ 282863 w 1425587"/>
                <a:gd name="connsiteY11" fmla="*/ 940517 h 1247005"/>
                <a:gd name="connsiteX12" fmla="*/ 297408 w 1425587"/>
                <a:gd name="connsiteY12" fmla="*/ 950324 h 1247005"/>
                <a:gd name="connsiteX13" fmla="*/ 297408 w 1425587"/>
                <a:gd name="connsiteY13" fmla="*/ 950681 h 1247005"/>
                <a:gd name="connsiteX14" fmla="*/ 690681 w 1425587"/>
                <a:gd name="connsiteY14" fmla="*/ 1147318 h 1247005"/>
                <a:gd name="connsiteX15" fmla="*/ 681190 w 1425587"/>
                <a:gd name="connsiteY15" fmla="*/ 1141150 h 1247005"/>
                <a:gd name="connsiteX16" fmla="*/ 701216 w 1425587"/>
                <a:gd name="connsiteY16" fmla="*/ 1149080 h 1247005"/>
                <a:gd name="connsiteX17" fmla="*/ 727465 w 1425587"/>
                <a:gd name="connsiteY17" fmla="*/ 1148636 h 1247005"/>
                <a:gd name="connsiteX18" fmla="*/ 743613 w 1425587"/>
                <a:gd name="connsiteY18" fmla="*/ 1141783 h 1247005"/>
                <a:gd name="connsiteX19" fmla="*/ 744397 w 1425587"/>
                <a:gd name="connsiteY19" fmla="*/ 1142292 h 1247005"/>
                <a:gd name="connsiteX20" fmla="*/ 741193 w 1425587"/>
                <a:gd name="connsiteY20" fmla="*/ 1144173 h 1247005"/>
                <a:gd name="connsiteX21" fmla="*/ 1137772 w 1425587"/>
                <a:gd name="connsiteY21" fmla="*/ 945884 h 1247005"/>
                <a:gd name="connsiteX22" fmla="*/ 1146771 w 1425587"/>
                <a:gd name="connsiteY22" fmla="*/ 938118 h 1247005"/>
                <a:gd name="connsiteX23" fmla="*/ 1158539 w 1425587"/>
                <a:gd name="connsiteY23" fmla="*/ 914651 h 1247005"/>
                <a:gd name="connsiteX24" fmla="*/ 1159948 w 1425587"/>
                <a:gd name="connsiteY24" fmla="*/ 897165 h 1247005"/>
                <a:gd name="connsiteX25" fmla="*/ 1160760 w 1425587"/>
                <a:gd name="connsiteY25" fmla="*/ 896708 h 1247005"/>
                <a:gd name="connsiteX26" fmla="*/ 1160760 w 1425587"/>
                <a:gd name="connsiteY26" fmla="*/ 371357 h 1247005"/>
                <a:gd name="connsiteX27" fmla="*/ 1158060 w 1425587"/>
                <a:gd name="connsiteY27" fmla="*/ 357984 h 1247005"/>
                <a:gd name="connsiteX28" fmla="*/ 1143384 w 1425587"/>
                <a:gd name="connsiteY28" fmla="*/ 336217 h 1247005"/>
                <a:gd name="connsiteX29" fmla="*/ 1132874 w 1425587"/>
                <a:gd name="connsiteY29" fmla="*/ 329132 h 1247005"/>
                <a:gd name="connsiteX30" fmla="*/ 742090 w 1425587"/>
                <a:gd name="connsiteY30" fmla="*/ 133740 h 1247005"/>
                <a:gd name="connsiteX31" fmla="*/ 341644 w 1425587"/>
                <a:gd name="connsiteY31" fmla="*/ 0 h 1247005"/>
                <a:gd name="connsiteX32" fmla="*/ 1072853 w 1425587"/>
                <a:gd name="connsiteY32" fmla="*/ 0 h 1247005"/>
                <a:gd name="connsiteX33" fmla="*/ 1073490 w 1425587"/>
                <a:gd name="connsiteY33" fmla="*/ 1130 h 1247005"/>
                <a:gd name="connsiteX34" fmla="*/ 1097827 w 1425587"/>
                <a:gd name="connsiteY34" fmla="*/ 3091 h 1247005"/>
                <a:gd name="connsiteX35" fmla="*/ 1130490 w 1425587"/>
                <a:gd name="connsiteY35" fmla="*/ 19471 h 1247005"/>
                <a:gd name="connsiteX36" fmla="*/ 1141300 w 1425587"/>
                <a:gd name="connsiteY36" fmla="*/ 31995 h 1247005"/>
                <a:gd name="connsiteX37" fmla="*/ 1417288 w 1425587"/>
                <a:gd name="connsiteY37" fmla="*/ 583973 h 1247005"/>
                <a:gd name="connsiteX38" fmla="*/ 1414670 w 1425587"/>
                <a:gd name="connsiteY38" fmla="*/ 579514 h 1247005"/>
                <a:gd name="connsiteX39" fmla="*/ 1413961 w 1425587"/>
                <a:gd name="connsiteY39" fmla="*/ 580605 h 1247005"/>
                <a:gd name="connsiteX40" fmla="*/ 1423500 w 1425587"/>
                <a:gd name="connsiteY40" fmla="*/ 603081 h 1247005"/>
                <a:gd name="connsiteX41" fmla="*/ 1424118 w 1425587"/>
                <a:gd name="connsiteY41" fmla="*/ 639616 h 1247005"/>
                <a:gd name="connsiteX42" fmla="*/ 1413081 w 1425587"/>
                <a:gd name="connsiteY42" fmla="*/ 667489 h 1247005"/>
                <a:gd name="connsiteX43" fmla="*/ 1421665 w 1425587"/>
                <a:gd name="connsiteY43" fmla="*/ 654279 h 1247005"/>
                <a:gd name="connsiteX44" fmla="*/ 1147977 w 1425587"/>
                <a:gd name="connsiteY44" fmla="*/ 1201656 h 1247005"/>
                <a:gd name="connsiteX45" fmla="*/ 1147479 w 1425587"/>
                <a:gd name="connsiteY45" fmla="*/ 1201656 h 1247005"/>
                <a:gd name="connsiteX46" fmla="*/ 1133830 w 1425587"/>
                <a:gd name="connsiteY46" fmla="*/ 1221900 h 1247005"/>
                <a:gd name="connsiteX47" fmla="*/ 1103533 w 1425587"/>
                <a:gd name="connsiteY47" fmla="*/ 1242327 h 1247005"/>
                <a:gd name="connsiteX48" fmla="*/ 1080363 w 1425587"/>
                <a:gd name="connsiteY48" fmla="*/ 1247005 h 1247005"/>
                <a:gd name="connsiteX49" fmla="*/ 353947 w 1425587"/>
                <a:gd name="connsiteY49" fmla="*/ 1247005 h 1247005"/>
                <a:gd name="connsiteX50" fmla="*/ 353507 w 1425587"/>
                <a:gd name="connsiteY50" fmla="*/ 1246206 h 1247005"/>
                <a:gd name="connsiteX51" fmla="*/ 329191 w 1425587"/>
                <a:gd name="connsiteY51" fmla="*/ 1243999 h 1247005"/>
                <a:gd name="connsiteX52" fmla="*/ 296694 w 1425587"/>
                <a:gd name="connsiteY52" fmla="*/ 1227293 h 1247005"/>
                <a:gd name="connsiteX53" fmla="*/ 286245 w 1425587"/>
                <a:gd name="connsiteY53" fmla="*/ 1214937 h 1247005"/>
                <a:gd name="connsiteX54" fmla="*/ 11615 w 1425587"/>
                <a:gd name="connsiteY54" fmla="*/ 665677 h 1247005"/>
                <a:gd name="connsiteX55" fmla="*/ 11644 w 1425587"/>
                <a:gd name="connsiteY55" fmla="*/ 665633 h 1247005"/>
                <a:gd name="connsiteX56" fmla="*/ 2097 w 1425587"/>
                <a:gd name="connsiteY56" fmla="*/ 643161 h 1247005"/>
                <a:gd name="connsiteX57" fmla="*/ 1463 w 1425587"/>
                <a:gd name="connsiteY57" fmla="*/ 606626 h 1247005"/>
                <a:gd name="connsiteX58" fmla="*/ 10917 w 1425587"/>
                <a:gd name="connsiteY58" fmla="*/ 582725 h 1247005"/>
                <a:gd name="connsiteX59" fmla="*/ 282873 w 1425587"/>
                <a:gd name="connsiteY59" fmla="*/ 38813 h 1247005"/>
                <a:gd name="connsiteX60" fmla="*/ 292735 w 1425587"/>
                <a:gd name="connsiteY60" fmla="*/ 24185 h 1247005"/>
                <a:gd name="connsiteX61" fmla="*/ 323031 w 1425587"/>
                <a:gd name="connsiteY61" fmla="*/ 3758 h 1247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425587" h="1247005">
                  <a:moveTo>
                    <a:pt x="724918" y="126948"/>
                  </a:moveTo>
                  <a:cubicBezTo>
                    <a:pt x="716159" y="125392"/>
                    <a:pt x="707241" y="125579"/>
                    <a:pt x="698669" y="127403"/>
                  </a:cubicBezTo>
                  <a:lnTo>
                    <a:pt x="682523" y="134262"/>
                  </a:lnTo>
                  <a:lnTo>
                    <a:pt x="682492" y="134241"/>
                  </a:lnTo>
                  <a:lnTo>
                    <a:pt x="287866" y="331554"/>
                  </a:lnTo>
                  <a:lnTo>
                    <a:pt x="278988" y="339062"/>
                  </a:lnTo>
                  <a:cubicBezTo>
                    <a:pt x="273478" y="346046"/>
                    <a:pt x="269429" y="353994"/>
                    <a:pt x="266985" y="362410"/>
                  </a:cubicBezTo>
                  <a:lnTo>
                    <a:pt x="265400" y="379880"/>
                  </a:lnTo>
                  <a:lnTo>
                    <a:pt x="264826" y="380196"/>
                  </a:lnTo>
                  <a:lnTo>
                    <a:pt x="264826" y="902103"/>
                  </a:lnTo>
                  <a:lnTo>
                    <a:pt x="268187" y="918750"/>
                  </a:lnTo>
                  <a:cubicBezTo>
                    <a:pt x="271652" y="926943"/>
                    <a:pt x="276666" y="934321"/>
                    <a:pt x="282863" y="940517"/>
                  </a:cubicBezTo>
                  <a:lnTo>
                    <a:pt x="297408" y="950324"/>
                  </a:lnTo>
                  <a:lnTo>
                    <a:pt x="297408" y="950681"/>
                  </a:lnTo>
                  <a:lnTo>
                    <a:pt x="690681" y="1147318"/>
                  </a:lnTo>
                  <a:lnTo>
                    <a:pt x="681190" y="1141150"/>
                  </a:lnTo>
                  <a:lnTo>
                    <a:pt x="701216" y="1149080"/>
                  </a:lnTo>
                  <a:cubicBezTo>
                    <a:pt x="709974" y="1150639"/>
                    <a:pt x="718892" y="1150455"/>
                    <a:pt x="727465" y="1148636"/>
                  </a:cubicBezTo>
                  <a:lnTo>
                    <a:pt x="743613" y="1141783"/>
                  </a:lnTo>
                  <a:lnTo>
                    <a:pt x="744397" y="1142292"/>
                  </a:lnTo>
                  <a:lnTo>
                    <a:pt x="741193" y="1144173"/>
                  </a:lnTo>
                  <a:lnTo>
                    <a:pt x="1137772" y="945884"/>
                  </a:lnTo>
                  <a:lnTo>
                    <a:pt x="1146771" y="938118"/>
                  </a:lnTo>
                  <a:cubicBezTo>
                    <a:pt x="1152210" y="931079"/>
                    <a:pt x="1156179" y="923090"/>
                    <a:pt x="1158539" y="914651"/>
                  </a:cubicBezTo>
                  <a:lnTo>
                    <a:pt x="1159948" y="897165"/>
                  </a:lnTo>
                  <a:lnTo>
                    <a:pt x="1160760" y="896708"/>
                  </a:lnTo>
                  <a:lnTo>
                    <a:pt x="1160760" y="371357"/>
                  </a:lnTo>
                  <a:lnTo>
                    <a:pt x="1158060" y="357984"/>
                  </a:lnTo>
                  <a:cubicBezTo>
                    <a:pt x="1154595" y="349791"/>
                    <a:pt x="1149580" y="342413"/>
                    <a:pt x="1143384" y="336217"/>
                  </a:cubicBezTo>
                  <a:lnTo>
                    <a:pt x="1132874" y="329132"/>
                  </a:lnTo>
                  <a:lnTo>
                    <a:pt x="742090" y="133740"/>
                  </a:lnTo>
                  <a:close/>
                  <a:moveTo>
                    <a:pt x="341644" y="0"/>
                  </a:moveTo>
                  <a:lnTo>
                    <a:pt x="1072853" y="0"/>
                  </a:lnTo>
                  <a:lnTo>
                    <a:pt x="1073490" y="1130"/>
                  </a:lnTo>
                  <a:lnTo>
                    <a:pt x="1097827" y="3091"/>
                  </a:lnTo>
                  <a:cubicBezTo>
                    <a:pt x="1109574" y="6376"/>
                    <a:pt x="1120693" y="11899"/>
                    <a:pt x="1130490" y="19471"/>
                  </a:cubicBezTo>
                  <a:lnTo>
                    <a:pt x="1141300" y="31995"/>
                  </a:lnTo>
                  <a:lnTo>
                    <a:pt x="1417288" y="583973"/>
                  </a:lnTo>
                  <a:lnTo>
                    <a:pt x="1414670" y="579514"/>
                  </a:lnTo>
                  <a:lnTo>
                    <a:pt x="1413961" y="580605"/>
                  </a:lnTo>
                  <a:lnTo>
                    <a:pt x="1423500" y="603081"/>
                  </a:lnTo>
                  <a:cubicBezTo>
                    <a:pt x="1426032" y="615013"/>
                    <a:pt x="1426288" y="627426"/>
                    <a:pt x="1424118" y="639616"/>
                  </a:cubicBezTo>
                  <a:lnTo>
                    <a:pt x="1413081" y="667489"/>
                  </a:lnTo>
                  <a:lnTo>
                    <a:pt x="1421665" y="654279"/>
                  </a:lnTo>
                  <a:lnTo>
                    <a:pt x="1147977" y="1201656"/>
                  </a:lnTo>
                  <a:lnTo>
                    <a:pt x="1147479" y="1201656"/>
                  </a:lnTo>
                  <a:lnTo>
                    <a:pt x="1133830" y="1221900"/>
                  </a:lnTo>
                  <a:cubicBezTo>
                    <a:pt x="1125206" y="1230525"/>
                    <a:pt x="1114937" y="1237504"/>
                    <a:pt x="1103533" y="1242327"/>
                  </a:cubicBezTo>
                  <a:lnTo>
                    <a:pt x="1080363" y="1247005"/>
                  </a:lnTo>
                  <a:lnTo>
                    <a:pt x="353947" y="1247005"/>
                  </a:lnTo>
                  <a:lnTo>
                    <a:pt x="353507" y="1246206"/>
                  </a:lnTo>
                  <a:lnTo>
                    <a:pt x="329191" y="1243999"/>
                  </a:lnTo>
                  <a:cubicBezTo>
                    <a:pt x="317478" y="1240599"/>
                    <a:pt x="306415" y="1234962"/>
                    <a:pt x="296694" y="1227293"/>
                  </a:cubicBezTo>
                  <a:lnTo>
                    <a:pt x="286245" y="1214937"/>
                  </a:lnTo>
                  <a:lnTo>
                    <a:pt x="11615" y="665677"/>
                  </a:lnTo>
                  <a:lnTo>
                    <a:pt x="11644" y="665633"/>
                  </a:lnTo>
                  <a:lnTo>
                    <a:pt x="2097" y="643161"/>
                  </a:lnTo>
                  <a:cubicBezTo>
                    <a:pt x="-442" y="631230"/>
                    <a:pt x="-702" y="618817"/>
                    <a:pt x="1463" y="606626"/>
                  </a:cubicBezTo>
                  <a:lnTo>
                    <a:pt x="10917" y="582725"/>
                  </a:lnTo>
                  <a:lnTo>
                    <a:pt x="282873" y="38813"/>
                  </a:lnTo>
                  <a:lnTo>
                    <a:pt x="292735" y="24185"/>
                  </a:lnTo>
                  <a:cubicBezTo>
                    <a:pt x="301359" y="15560"/>
                    <a:pt x="311628" y="8581"/>
                    <a:pt x="323031" y="3758"/>
                  </a:cubicBezTo>
                  <a:close/>
                </a:path>
              </a:pathLst>
            </a:cu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ea"/>
                <a:sym typeface="+mn-lt"/>
              </a:endParaRPr>
            </a:p>
          </p:txBody>
        </p:sp>
        <p:sp>
          <p:nvSpPr>
            <p:cNvPr id="32" name="24">
              <a:extLst>
                <a:ext uri="{FF2B5EF4-FFF2-40B4-BE49-F238E27FC236}">
                  <a16:creationId xmlns:a16="http://schemas.microsoft.com/office/drawing/2014/main" xmlns="" id="{41B41C85-81B1-4EBB-BF92-4178F503EC08}"/>
                </a:ext>
              </a:extLst>
            </p:cNvPr>
            <p:cNvSpPr/>
            <p:nvPr/>
          </p:nvSpPr>
          <p:spPr>
            <a:xfrm>
              <a:off x="1530242" y="2017407"/>
              <a:ext cx="1072240" cy="937921"/>
            </a:xfrm>
            <a:custGeom>
              <a:avLst/>
              <a:gdLst>
                <a:gd name="connsiteX0" fmla="*/ 339741 w 1417646"/>
                <a:gd name="connsiteY0" fmla="*/ 0 h 1240059"/>
                <a:gd name="connsiteX1" fmla="*/ 1066877 w 1417646"/>
                <a:gd name="connsiteY1" fmla="*/ 0 h 1240059"/>
                <a:gd name="connsiteX2" fmla="*/ 1067510 w 1417646"/>
                <a:gd name="connsiteY2" fmla="*/ 1124 h 1240059"/>
                <a:gd name="connsiteX3" fmla="*/ 1091712 w 1417646"/>
                <a:gd name="connsiteY3" fmla="*/ 3074 h 1240059"/>
                <a:gd name="connsiteX4" fmla="*/ 1124193 w 1417646"/>
                <a:gd name="connsiteY4" fmla="*/ 19362 h 1240059"/>
                <a:gd name="connsiteX5" fmla="*/ 1134942 w 1417646"/>
                <a:gd name="connsiteY5" fmla="*/ 31817 h 1240059"/>
                <a:gd name="connsiteX6" fmla="*/ 1409393 w 1417646"/>
                <a:gd name="connsiteY6" fmla="*/ 580720 h 1240059"/>
                <a:gd name="connsiteX7" fmla="*/ 1406790 w 1417646"/>
                <a:gd name="connsiteY7" fmla="*/ 576286 h 1240059"/>
                <a:gd name="connsiteX8" fmla="*/ 1406085 w 1417646"/>
                <a:gd name="connsiteY8" fmla="*/ 577371 h 1240059"/>
                <a:gd name="connsiteX9" fmla="*/ 1415570 w 1417646"/>
                <a:gd name="connsiteY9" fmla="*/ 599722 h 1240059"/>
                <a:gd name="connsiteX10" fmla="*/ 1416185 w 1417646"/>
                <a:gd name="connsiteY10" fmla="*/ 636053 h 1240059"/>
                <a:gd name="connsiteX11" fmla="*/ 1405209 w 1417646"/>
                <a:gd name="connsiteY11" fmla="*/ 663771 h 1240059"/>
                <a:gd name="connsiteX12" fmla="*/ 1413746 w 1417646"/>
                <a:gd name="connsiteY12" fmla="*/ 650634 h 1240059"/>
                <a:gd name="connsiteX13" fmla="*/ 1141582 w 1417646"/>
                <a:gd name="connsiteY13" fmla="*/ 1194962 h 1240059"/>
                <a:gd name="connsiteX14" fmla="*/ 1141087 w 1417646"/>
                <a:gd name="connsiteY14" fmla="*/ 1194962 h 1240059"/>
                <a:gd name="connsiteX15" fmla="*/ 1127514 w 1417646"/>
                <a:gd name="connsiteY15" fmla="*/ 1215094 h 1240059"/>
                <a:gd name="connsiteX16" fmla="*/ 1097386 w 1417646"/>
                <a:gd name="connsiteY16" fmla="*/ 1235407 h 1240059"/>
                <a:gd name="connsiteX17" fmla="*/ 1074345 w 1417646"/>
                <a:gd name="connsiteY17" fmla="*/ 1240059 h 1240059"/>
                <a:gd name="connsiteX18" fmla="*/ 351975 w 1417646"/>
                <a:gd name="connsiteY18" fmla="*/ 1240059 h 1240059"/>
                <a:gd name="connsiteX19" fmla="*/ 351538 w 1417646"/>
                <a:gd name="connsiteY19" fmla="*/ 1239264 h 1240059"/>
                <a:gd name="connsiteX20" fmla="*/ 327357 w 1417646"/>
                <a:gd name="connsiteY20" fmla="*/ 1237070 h 1240059"/>
                <a:gd name="connsiteX21" fmla="*/ 295041 w 1417646"/>
                <a:gd name="connsiteY21" fmla="*/ 1220457 h 1240059"/>
                <a:gd name="connsiteX22" fmla="*/ 284650 w 1417646"/>
                <a:gd name="connsiteY22" fmla="*/ 1208169 h 1240059"/>
                <a:gd name="connsiteX23" fmla="*/ 11550 w 1417646"/>
                <a:gd name="connsiteY23" fmla="*/ 661969 h 1240059"/>
                <a:gd name="connsiteX24" fmla="*/ 11579 w 1417646"/>
                <a:gd name="connsiteY24" fmla="*/ 661925 h 1240059"/>
                <a:gd name="connsiteX25" fmla="*/ 2085 w 1417646"/>
                <a:gd name="connsiteY25" fmla="*/ 639578 h 1240059"/>
                <a:gd name="connsiteX26" fmla="*/ 1455 w 1417646"/>
                <a:gd name="connsiteY26" fmla="*/ 603247 h 1240059"/>
                <a:gd name="connsiteX27" fmla="*/ 10856 w 1417646"/>
                <a:gd name="connsiteY27" fmla="*/ 579479 h 1240059"/>
                <a:gd name="connsiteX28" fmla="*/ 281297 w 1417646"/>
                <a:gd name="connsiteY28" fmla="*/ 38597 h 1240059"/>
                <a:gd name="connsiteX29" fmla="*/ 291104 w 1417646"/>
                <a:gd name="connsiteY29" fmla="*/ 24050 h 1240059"/>
                <a:gd name="connsiteX30" fmla="*/ 321232 w 1417646"/>
                <a:gd name="connsiteY30" fmla="*/ 3737 h 1240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17646" h="1240059">
                  <a:moveTo>
                    <a:pt x="339741" y="0"/>
                  </a:moveTo>
                  <a:lnTo>
                    <a:pt x="1066877" y="0"/>
                  </a:lnTo>
                  <a:lnTo>
                    <a:pt x="1067510" y="1124"/>
                  </a:lnTo>
                  <a:lnTo>
                    <a:pt x="1091712" y="3074"/>
                  </a:lnTo>
                  <a:cubicBezTo>
                    <a:pt x="1103393" y="6340"/>
                    <a:pt x="1114450" y="11833"/>
                    <a:pt x="1124193" y="19362"/>
                  </a:cubicBezTo>
                  <a:lnTo>
                    <a:pt x="1134942" y="31817"/>
                  </a:lnTo>
                  <a:lnTo>
                    <a:pt x="1409393" y="580720"/>
                  </a:lnTo>
                  <a:lnTo>
                    <a:pt x="1406790" y="576286"/>
                  </a:lnTo>
                  <a:lnTo>
                    <a:pt x="1406085" y="577371"/>
                  </a:lnTo>
                  <a:lnTo>
                    <a:pt x="1415570" y="599722"/>
                  </a:lnTo>
                  <a:cubicBezTo>
                    <a:pt x="1418088" y="611587"/>
                    <a:pt x="1418343" y="623931"/>
                    <a:pt x="1416185" y="636053"/>
                  </a:cubicBezTo>
                  <a:lnTo>
                    <a:pt x="1405209" y="663771"/>
                  </a:lnTo>
                  <a:lnTo>
                    <a:pt x="1413746" y="650634"/>
                  </a:lnTo>
                  <a:lnTo>
                    <a:pt x="1141582" y="1194962"/>
                  </a:lnTo>
                  <a:lnTo>
                    <a:pt x="1141087" y="1194962"/>
                  </a:lnTo>
                  <a:lnTo>
                    <a:pt x="1127514" y="1215094"/>
                  </a:lnTo>
                  <a:cubicBezTo>
                    <a:pt x="1118938" y="1223671"/>
                    <a:pt x="1108726" y="1230611"/>
                    <a:pt x="1097386" y="1235407"/>
                  </a:cubicBezTo>
                  <a:lnTo>
                    <a:pt x="1074345" y="1240059"/>
                  </a:lnTo>
                  <a:lnTo>
                    <a:pt x="351975" y="1240059"/>
                  </a:lnTo>
                  <a:lnTo>
                    <a:pt x="351538" y="1239264"/>
                  </a:lnTo>
                  <a:lnTo>
                    <a:pt x="327357" y="1237070"/>
                  </a:lnTo>
                  <a:cubicBezTo>
                    <a:pt x="315709" y="1233688"/>
                    <a:pt x="304708" y="1228083"/>
                    <a:pt x="295041" y="1220457"/>
                  </a:cubicBezTo>
                  <a:lnTo>
                    <a:pt x="284650" y="1208169"/>
                  </a:lnTo>
                  <a:lnTo>
                    <a:pt x="11550" y="661969"/>
                  </a:lnTo>
                  <a:lnTo>
                    <a:pt x="11579" y="661925"/>
                  </a:lnTo>
                  <a:lnTo>
                    <a:pt x="2085" y="639578"/>
                  </a:lnTo>
                  <a:cubicBezTo>
                    <a:pt x="-439" y="627714"/>
                    <a:pt x="-698" y="615370"/>
                    <a:pt x="1455" y="603247"/>
                  </a:cubicBezTo>
                  <a:lnTo>
                    <a:pt x="10856" y="579479"/>
                  </a:lnTo>
                  <a:lnTo>
                    <a:pt x="281297" y="38597"/>
                  </a:lnTo>
                  <a:lnTo>
                    <a:pt x="291104" y="24050"/>
                  </a:lnTo>
                  <a:cubicBezTo>
                    <a:pt x="299680" y="15473"/>
                    <a:pt x="309892" y="8533"/>
                    <a:pt x="321232" y="3737"/>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ED2F6A"/>
                  </a:solidFill>
                  <a:effectLst/>
                  <a:uLnTx/>
                  <a:uFillTx/>
                  <a:latin typeface="Calibri" panose="020F0502020204030204"/>
                  <a:ea typeface="等线" panose="02010600030101010101" pitchFamily="2" charset="-122"/>
                  <a:cs typeface="+mn-ea"/>
                  <a:sym typeface="+mn-lt"/>
                </a:rPr>
                <a:t>1</a:t>
              </a:r>
              <a:endParaRPr kumimoji="0" lang="zh-CN" altLang="en-US" sz="4400" b="1" i="0" u="none" strike="noStrike" kern="1200" cap="none" spc="0" normalizeH="0" baseline="0" noProof="0" dirty="0">
                <a:ln>
                  <a:noFill/>
                </a:ln>
                <a:solidFill>
                  <a:srgbClr val="ED2F6A"/>
                </a:solidFill>
                <a:effectLst/>
                <a:uLnTx/>
                <a:uFillTx/>
                <a:latin typeface="Calibri" panose="020F0502020204030204"/>
                <a:ea typeface="等线" panose="02010600030101010101" pitchFamily="2" charset="-122"/>
                <a:cs typeface="+mn-ea"/>
                <a:sym typeface="+mn-lt"/>
              </a:endParaRPr>
            </a:p>
          </p:txBody>
        </p:sp>
        <p:sp>
          <p:nvSpPr>
            <p:cNvPr id="33" name="AutoShape 3">
              <a:extLst>
                <a:ext uri="{FF2B5EF4-FFF2-40B4-BE49-F238E27FC236}">
                  <a16:creationId xmlns:a16="http://schemas.microsoft.com/office/drawing/2014/main" xmlns="" id="{21524754-C788-4C9F-8E18-3ABD698E7CB0}"/>
                </a:ext>
              </a:extLst>
            </p:cNvPr>
            <p:cNvSpPr>
              <a:spLocks noChangeAspect="1" noChangeArrowheads="1" noTextEdit="1"/>
            </p:cNvSpPr>
            <p:nvPr/>
          </p:nvSpPr>
          <p:spPr bwMode="auto">
            <a:xfrm>
              <a:off x="1863987" y="2224238"/>
              <a:ext cx="3810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ea"/>
                <a:sym typeface="+mn-lt"/>
              </a:endParaRPr>
            </a:p>
          </p:txBody>
        </p:sp>
      </p:grpSp>
      <p:pic>
        <p:nvPicPr>
          <p:cNvPr id="17" name="Picture 16">
            <a:extLst>
              <a:ext uri="{FF2B5EF4-FFF2-40B4-BE49-F238E27FC236}">
                <a16:creationId xmlns:a16="http://schemas.microsoft.com/office/drawing/2014/main" xmlns="" id="{962C4B9B-9921-4752-9523-7B8D8DABB0A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09" y="5911436"/>
            <a:ext cx="1269508" cy="985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529772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9" presetClass="entr" presetSubtype="0" decel="100000" fill="hold" nodeType="after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500" fill="hold"/>
                                        <p:tgtEl>
                                          <p:spTgt spid="30"/>
                                        </p:tgtEl>
                                        <p:attrNameLst>
                                          <p:attrName>ppt_w</p:attrName>
                                        </p:attrNameLst>
                                      </p:cBhvr>
                                      <p:tavLst>
                                        <p:tav tm="0">
                                          <p:val>
                                            <p:fltVal val="0"/>
                                          </p:val>
                                        </p:tav>
                                        <p:tav tm="100000">
                                          <p:val>
                                            <p:strVal val="#ppt_w"/>
                                          </p:val>
                                        </p:tav>
                                      </p:tavLst>
                                    </p:anim>
                                    <p:anim calcmode="lin" valueType="num">
                                      <p:cBhvr>
                                        <p:cTn id="14" dur="500" fill="hold"/>
                                        <p:tgtEl>
                                          <p:spTgt spid="30"/>
                                        </p:tgtEl>
                                        <p:attrNameLst>
                                          <p:attrName>ppt_h</p:attrName>
                                        </p:attrNameLst>
                                      </p:cBhvr>
                                      <p:tavLst>
                                        <p:tav tm="0">
                                          <p:val>
                                            <p:fltVal val="0"/>
                                          </p:val>
                                        </p:tav>
                                        <p:tav tm="100000">
                                          <p:val>
                                            <p:strVal val="#ppt_h"/>
                                          </p:val>
                                        </p:tav>
                                      </p:tavLst>
                                    </p:anim>
                                    <p:anim calcmode="lin" valueType="num">
                                      <p:cBhvr>
                                        <p:cTn id="15" dur="500" fill="hold"/>
                                        <p:tgtEl>
                                          <p:spTgt spid="30"/>
                                        </p:tgtEl>
                                        <p:attrNameLst>
                                          <p:attrName>style.rotation</p:attrName>
                                        </p:attrNameLst>
                                      </p:cBhvr>
                                      <p:tavLst>
                                        <p:tav tm="0">
                                          <p:val>
                                            <p:fltVal val="360"/>
                                          </p:val>
                                        </p:tav>
                                        <p:tav tm="100000">
                                          <p:val>
                                            <p:fltVal val="0"/>
                                          </p:val>
                                        </p:tav>
                                      </p:tavLst>
                                    </p:anim>
                                    <p:animEffect transition="in" filter="fade">
                                      <p:cBhvr>
                                        <p:cTn id="16" dur="500"/>
                                        <p:tgtEl>
                                          <p:spTgt spid="3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down)">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135">
            <a:extLst>
              <a:ext uri="{FF2B5EF4-FFF2-40B4-BE49-F238E27FC236}">
                <a16:creationId xmlns:a16="http://schemas.microsoft.com/office/drawing/2014/main" xmlns="" id="{835916E1-3EC8-49F0-A643-915A82461DE0}"/>
              </a:ext>
            </a:extLst>
          </p:cNvPr>
          <p:cNvGrpSpPr/>
          <p:nvPr/>
        </p:nvGrpSpPr>
        <p:grpSpPr>
          <a:xfrm>
            <a:off x="868680" y="39356"/>
            <a:ext cx="1695411" cy="707886"/>
            <a:chOff x="2470108" y="1864944"/>
            <a:chExt cx="2704644" cy="1129272"/>
          </a:xfrm>
        </p:grpSpPr>
        <p:sp>
          <p:nvSpPr>
            <p:cNvPr id="7" name="23">
              <a:extLst>
                <a:ext uri="{FF2B5EF4-FFF2-40B4-BE49-F238E27FC236}">
                  <a16:creationId xmlns:a16="http://schemas.microsoft.com/office/drawing/2014/main" xmlns="" id="{171ACA6A-3677-4982-9EF3-A41A4020501B}"/>
                </a:ext>
              </a:extLst>
            </p:cNvPr>
            <p:cNvSpPr/>
            <p:nvPr/>
          </p:nvSpPr>
          <p:spPr>
            <a:xfrm>
              <a:off x="2470108" y="2002067"/>
              <a:ext cx="2297849" cy="966897"/>
            </a:xfrm>
            <a:prstGeom prst="roundRect">
              <a:avLst>
                <a:gd name="adj" fmla="val 50000"/>
              </a:avLst>
            </a:prstGeom>
            <a:noFill/>
            <a:ln w="38100">
              <a:solidFill>
                <a:srgbClr val="F15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black">
                    <a:lumMod val="75000"/>
                    <a:lumOff val="25000"/>
                  </a:prstClr>
                </a:solidFill>
                <a:effectLst/>
                <a:uLnTx/>
                <a:uFillTx/>
                <a:latin typeface="Arial-Rounded" panose="020B0604020202020204" pitchFamily="34" charset="0"/>
                <a:ea typeface="Arial-Rounded" panose="020B0604020202020204" pitchFamily="34" charset="0"/>
                <a:cs typeface="Arial-Rounded" panose="020B0604020202020204" pitchFamily="34" charset="0"/>
                <a:sym typeface="+mn-lt"/>
              </a:endParaRPr>
            </a:p>
          </p:txBody>
        </p:sp>
        <p:sp>
          <p:nvSpPr>
            <p:cNvPr id="8" name="137">
              <a:extLst>
                <a:ext uri="{FF2B5EF4-FFF2-40B4-BE49-F238E27FC236}">
                  <a16:creationId xmlns:a16="http://schemas.microsoft.com/office/drawing/2014/main" xmlns="" id="{D0DCA77A-83BB-4959-8249-E4AD05A53C89}"/>
                </a:ext>
              </a:extLst>
            </p:cNvPr>
            <p:cNvSpPr txBox="1"/>
            <p:nvPr/>
          </p:nvSpPr>
          <p:spPr>
            <a:xfrm>
              <a:off x="2722742" y="1864944"/>
              <a:ext cx="2452010" cy="112927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uLnTx/>
                  <a:uFillTx/>
                  <a:latin typeface="Arial-Rounded" panose="020B0604020202020204" pitchFamily="34" charset="0"/>
                  <a:ea typeface="Arial-Rounded" panose="020B0604020202020204" pitchFamily="34" charset="0"/>
                  <a:cs typeface="Arial-Rounded" panose="020B0604020202020204" pitchFamily="34" charset="0"/>
                </a:rPr>
                <a:t>ĐỌC</a:t>
              </a:r>
              <a:endParaRPr kumimoji="0" lang="zh-CN" altLang="en-US" sz="4000" b="1" i="0" u="none" strike="noStrike" kern="1200" cap="none" spc="0" normalizeH="0" baseline="0" noProof="0" dirty="0">
                <a:ln>
                  <a:noFill/>
                </a:ln>
                <a:solidFill>
                  <a:prstClr val="black"/>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grpSp>
      <p:grpSp>
        <p:nvGrpSpPr>
          <p:cNvPr id="9" name="139">
            <a:extLst>
              <a:ext uri="{FF2B5EF4-FFF2-40B4-BE49-F238E27FC236}">
                <a16:creationId xmlns:a16="http://schemas.microsoft.com/office/drawing/2014/main" xmlns="" id="{BE942117-73E3-49AC-BC4E-92D5B6F19489}"/>
              </a:ext>
            </a:extLst>
          </p:cNvPr>
          <p:cNvGrpSpPr/>
          <p:nvPr/>
        </p:nvGrpSpPr>
        <p:grpSpPr>
          <a:xfrm>
            <a:off x="86756" y="51066"/>
            <a:ext cx="893632" cy="781688"/>
            <a:chOff x="1353570" y="1860082"/>
            <a:chExt cx="1425587" cy="1247005"/>
          </a:xfrm>
        </p:grpSpPr>
        <p:sp>
          <p:nvSpPr>
            <p:cNvPr id="10" name="16">
              <a:extLst>
                <a:ext uri="{FF2B5EF4-FFF2-40B4-BE49-F238E27FC236}">
                  <a16:creationId xmlns:a16="http://schemas.microsoft.com/office/drawing/2014/main" xmlns="" id="{913F2B3C-459B-4222-B97D-5F7F67E0B5A2}"/>
                </a:ext>
              </a:extLst>
            </p:cNvPr>
            <p:cNvSpPr/>
            <p:nvPr/>
          </p:nvSpPr>
          <p:spPr>
            <a:xfrm>
              <a:off x="1353570" y="1860082"/>
              <a:ext cx="1425587" cy="1247005"/>
            </a:xfrm>
            <a:custGeom>
              <a:avLst/>
              <a:gdLst>
                <a:gd name="connsiteX0" fmla="*/ 724918 w 1425587"/>
                <a:gd name="connsiteY0" fmla="*/ 126948 h 1247005"/>
                <a:gd name="connsiteX1" fmla="*/ 698669 w 1425587"/>
                <a:gd name="connsiteY1" fmla="*/ 127403 h 1247005"/>
                <a:gd name="connsiteX2" fmla="*/ 682523 w 1425587"/>
                <a:gd name="connsiteY2" fmla="*/ 134262 h 1247005"/>
                <a:gd name="connsiteX3" fmla="*/ 682492 w 1425587"/>
                <a:gd name="connsiteY3" fmla="*/ 134241 h 1247005"/>
                <a:gd name="connsiteX4" fmla="*/ 287866 w 1425587"/>
                <a:gd name="connsiteY4" fmla="*/ 331554 h 1247005"/>
                <a:gd name="connsiteX5" fmla="*/ 278988 w 1425587"/>
                <a:gd name="connsiteY5" fmla="*/ 339062 h 1247005"/>
                <a:gd name="connsiteX6" fmla="*/ 266985 w 1425587"/>
                <a:gd name="connsiteY6" fmla="*/ 362410 h 1247005"/>
                <a:gd name="connsiteX7" fmla="*/ 265400 w 1425587"/>
                <a:gd name="connsiteY7" fmla="*/ 379880 h 1247005"/>
                <a:gd name="connsiteX8" fmla="*/ 264826 w 1425587"/>
                <a:gd name="connsiteY8" fmla="*/ 380196 h 1247005"/>
                <a:gd name="connsiteX9" fmla="*/ 264826 w 1425587"/>
                <a:gd name="connsiteY9" fmla="*/ 902103 h 1247005"/>
                <a:gd name="connsiteX10" fmla="*/ 268187 w 1425587"/>
                <a:gd name="connsiteY10" fmla="*/ 918750 h 1247005"/>
                <a:gd name="connsiteX11" fmla="*/ 282863 w 1425587"/>
                <a:gd name="connsiteY11" fmla="*/ 940517 h 1247005"/>
                <a:gd name="connsiteX12" fmla="*/ 297408 w 1425587"/>
                <a:gd name="connsiteY12" fmla="*/ 950324 h 1247005"/>
                <a:gd name="connsiteX13" fmla="*/ 297408 w 1425587"/>
                <a:gd name="connsiteY13" fmla="*/ 950681 h 1247005"/>
                <a:gd name="connsiteX14" fmla="*/ 690681 w 1425587"/>
                <a:gd name="connsiteY14" fmla="*/ 1147318 h 1247005"/>
                <a:gd name="connsiteX15" fmla="*/ 681190 w 1425587"/>
                <a:gd name="connsiteY15" fmla="*/ 1141150 h 1247005"/>
                <a:gd name="connsiteX16" fmla="*/ 701216 w 1425587"/>
                <a:gd name="connsiteY16" fmla="*/ 1149080 h 1247005"/>
                <a:gd name="connsiteX17" fmla="*/ 727465 w 1425587"/>
                <a:gd name="connsiteY17" fmla="*/ 1148636 h 1247005"/>
                <a:gd name="connsiteX18" fmla="*/ 743613 w 1425587"/>
                <a:gd name="connsiteY18" fmla="*/ 1141783 h 1247005"/>
                <a:gd name="connsiteX19" fmla="*/ 744397 w 1425587"/>
                <a:gd name="connsiteY19" fmla="*/ 1142292 h 1247005"/>
                <a:gd name="connsiteX20" fmla="*/ 741193 w 1425587"/>
                <a:gd name="connsiteY20" fmla="*/ 1144173 h 1247005"/>
                <a:gd name="connsiteX21" fmla="*/ 1137772 w 1425587"/>
                <a:gd name="connsiteY21" fmla="*/ 945884 h 1247005"/>
                <a:gd name="connsiteX22" fmla="*/ 1146771 w 1425587"/>
                <a:gd name="connsiteY22" fmla="*/ 938118 h 1247005"/>
                <a:gd name="connsiteX23" fmla="*/ 1158539 w 1425587"/>
                <a:gd name="connsiteY23" fmla="*/ 914651 h 1247005"/>
                <a:gd name="connsiteX24" fmla="*/ 1159948 w 1425587"/>
                <a:gd name="connsiteY24" fmla="*/ 897165 h 1247005"/>
                <a:gd name="connsiteX25" fmla="*/ 1160760 w 1425587"/>
                <a:gd name="connsiteY25" fmla="*/ 896708 h 1247005"/>
                <a:gd name="connsiteX26" fmla="*/ 1160760 w 1425587"/>
                <a:gd name="connsiteY26" fmla="*/ 371357 h 1247005"/>
                <a:gd name="connsiteX27" fmla="*/ 1158060 w 1425587"/>
                <a:gd name="connsiteY27" fmla="*/ 357984 h 1247005"/>
                <a:gd name="connsiteX28" fmla="*/ 1143384 w 1425587"/>
                <a:gd name="connsiteY28" fmla="*/ 336217 h 1247005"/>
                <a:gd name="connsiteX29" fmla="*/ 1132874 w 1425587"/>
                <a:gd name="connsiteY29" fmla="*/ 329132 h 1247005"/>
                <a:gd name="connsiteX30" fmla="*/ 742090 w 1425587"/>
                <a:gd name="connsiteY30" fmla="*/ 133740 h 1247005"/>
                <a:gd name="connsiteX31" fmla="*/ 341644 w 1425587"/>
                <a:gd name="connsiteY31" fmla="*/ 0 h 1247005"/>
                <a:gd name="connsiteX32" fmla="*/ 1072853 w 1425587"/>
                <a:gd name="connsiteY32" fmla="*/ 0 h 1247005"/>
                <a:gd name="connsiteX33" fmla="*/ 1073490 w 1425587"/>
                <a:gd name="connsiteY33" fmla="*/ 1130 h 1247005"/>
                <a:gd name="connsiteX34" fmla="*/ 1097827 w 1425587"/>
                <a:gd name="connsiteY34" fmla="*/ 3091 h 1247005"/>
                <a:gd name="connsiteX35" fmla="*/ 1130490 w 1425587"/>
                <a:gd name="connsiteY35" fmla="*/ 19471 h 1247005"/>
                <a:gd name="connsiteX36" fmla="*/ 1141300 w 1425587"/>
                <a:gd name="connsiteY36" fmla="*/ 31995 h 1247005"/>
                <a:gd name="connsiteX37" fmla="*/ 1417288 w 1425587"/>
                <a:gd name="connsiteY37" fmla="*/ 583973 h 1247005"/>
                <a:gd name="connsiteX38" fmla="*/ 1414670 w 1425587"/>
                <a:gd name="connsiteY38" fmla="*/ 579514 h 1247005"/>
                <a:gd name="connsiteX39" fmla="*/ 1413961 w 1425587"/>
                <a:gd name="connsiteY39" fmla="*/ 580605 h 1247005"/>
                <a:gd name="connsiteX40" fmla="*/ 1423500 w 1425587"/>
                <a:gd name="connsiteY40" fmla="*/ 603081 h 1247005"/>
                <a:gd name="connsiteX41" fmla="*/ 1424118 w 1425587"/>
                <a:gd name="connsiteY41" fmla="*/ 639616 h 1247005"/>
                <a:gd name="connsiteX42" fmla="*/ 1413081 w 1425587"/>
                <a:gd name="connsiteY42" fmla="*/ 667489 h 1247005"/>
                <a:gd name="connsiteX43" fmla="*/ 1421665 w 1425587"/>
                <a:gd name="connsiteY43" fmla="*/ 654279 h 1247005"/>
                <a:gd name="connsiteX44" fmla="*/ 1147977 w 1425587"/>
                <a:gd name="connsiteY44" fmla="*/ 1201656 h 1247005"/>
                <a:gd name="connsiteX45" fmla="*/ 1147479 w 1425587"/>
                <a:gd name="connsiteY45" fmla="*/ 1201656 h 1247005"/>
                <a:gd name="connsiteX46" fmla="*/ 1133830 w 1425587"/>
                <a:gd name="connsiteY46" fmla="*/ 1221900 h 1247005"/>
                <a:gd name="connsiteX47" fmla="*/ 1103533 w 1425587"/>
                <a:gd name="connsiteY47" fmla="*/ 1242327 h 1247005"/>
                <a:gd name="connsiteX48" fmla="*/ 1080363 w 1425587"/>
                <a:gd name="connsiteY48" fmla="*/ 1247005 h 1247005"/>
                <a:gd name="connsiteX49" fmla="*/ 353947 w 1425587"/>
                <a:gd name="connsiteY49" fmla="*/ 1247005 h 1247005"/>
                <a:gd name="connsiteX50" fmla="*/ 353507 w 1425587"/>
                <a:gd name="connsiteY50" fmla="*/ 1246206 h 1247005"/>
                <a:gd name="connsiteX51" fmla="*/ 329191 w 1425587"/>
                <a:gd name="connsiteY51" fmla="*/ 1243999 h 1247005"/>
                <a:gd name="connsiteX52" fmla="*/ 296694 w 1425587"/>
                <a:gd name="connsiteY52" fmla="*/ 1227293 h 1247005"/>
                <a:gd name="connsiteX53" fmla="*/ 286245 w 1425587"/>
                <a:gd name="connsiteY53" fmla="*/ 1214937 h 1247005"/>
                <a:gd name="connsiteX54" fmla="*/ 11615 w 1425587"/>
                <a:gd name="connsiteY54" fmla="*/ 665677 h 1247005"/>
                <a:gd name="connsiteX55" fmla="*/ 11644 w 1425587"/>
                <a:gd name="connsiteY55" fmla="*/ 665633 h 1247005"/>
                <a:gd name="connsiteX56" fmla="*/ 2097 w 1425587"/>
                <a:gd name="connsiteY56" fmla="*/ 643161 h 1247005"/>
                <a:gd name="connsiteX57" fmla="*/ 1463 w 1425587"/>
                <a:gd name="connsiteY57" fmla="*/ 606626 h 1247005"/>
                <a:gd name="connsiteX58" fmla="*/ 10917 w 1425587"/>
                <a:gd name="connsiteY58" fmla="*/ 582725 h 1247005"/>
                <a:gd name="connsiteX59" fmla="*/ 282873 w 1425587"/>
                <a:gd name="connsiteY59" fmla="*/ 38813 h 1247005"/>
                <a:gd name="connsiteX60" fmla="*/ 292735 w 1425587"/>
                <a:gd name="connsiteY60" fmla="*/ 24185 h 1247005"/>
                <a:gd name="connsiteX61" fmla="*/ 323031 w 1425587"/>
                <a:gd name="connsiteY61" fmla="*/ 3758 h 1247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425587" h="1247005">
                  <a:moveTo>
                    <a:pt x="724918" y="126948"/>
                  </a:moveTo>
                  <a:cubicBezTo>
                    <a:pt x="716159" y="125392"/>
                    <a:pt x="707241" y="125579"/>
                    <a:pt x="698669" y="127403"/>
                  </a:cubicBezTo>
                  <a:lnTo>
                    <a:pt x="682523" y="134262"/>
                  </a:lnTo>
                  <a:lnTo>
                    <a:pt x="682492" y="134241"/>
                  </a:lnTo>
                  <a:lnTo>
                    <a:pt x="287866" y="331554"/>
                  </a:lnTo>
                  <a:lnTo>
                    <a:pt x="278988" y="339062"/>
                  </a:lnTo>
                  <a:cubicBezTo>
                    <a:pt x="273478" y="346046"/>
                    <a:pt x="269429" y="353994"/>
                    <a:pt x="266985" y="362410"/>
                  </a:cubicBezTo>
                  <a:lnTo>
                    <a:pt x="265400" y="379880"/>
                  </a:lnTo>
                  <a:lnTo>
                    <a:pt x="264826" y="380196"/>
                  </a:lnTo>
                  <a:lnTo>
                    <a:pt x="264826" y="902103"/>
                  </a:lnTo>
                  <a:lnTo>
                    <a:pt x="268187" y="918750"/>
                  </a:lnTo>
                  <a:cubicBezTo>
                    <a:pt x="271652" y="926943"/>
                    <a:pt x="276666" y="934321"/>
                    <a:pt x="282863" y="940517"/>
                  </a:cubicBezTo>
                  <a:lnTo>
                    <a:pt x="297408" y="950324"/>
                  </a:lnTo>
                  <a:lnTo>
                    <a:pt x="297408" y="950681"/>
                  </a:lnTo>
                  <a:lnTo>
                    <a:pt x="690681" y="1147318"/>
                  </a:lnTo>
                  <a:lnTo>
                    <a:pt x="681190" y="1141150"/>
                  </a:lnTo>
                  <a:lnTo>
                    <a:pt x="701216" y="1149080"/>
                  </a:lnTo>
                  <a:cubicBezTo>
                    <a:pt x="709974" y="1150639"/>
                    <a:pt x="718892" y="1150455"/>
                    <a:pt x="727465" y="1148636"/>
                  </a:cubicBezTo>
                  <a:lnTo>
                    <a:pt x="743613" y="1141783"/>
                  </a:lnTo>
                  <a:lnTo>
                    <a:pt x="744397" y="1142292"/>
                  </a:lnTo>
                  <a:lnTo>
                    <a:pt x="741193" y="1144173"/>
                  </a:lnTo>
                  <a:lnTo>
                    <a:pt x="1137772" y="945884"/>
                  </a:lnTo>
                  <a:lnTo>
                    <a:pt x="1146771" y="938118"/>
                  </a:lnTo>
                  <a:cubicBezTo>
                    <a:pt x="1152210" y="931079"/>
                    <a:pt x="1156179" y="923090"/>
                    <a:pt x="1158539" y="914651"/>
                  </a:cubicBezTo>
                  <a:lnTo>
                    <a:pt x="1159948" y="897165"/>
                  </a:lnTo>
                  <a:lnTo>
                    <a:pt x="1160760" y="896708"/>
                  </a:lnTo>
                  <a:lnTo>
                    <a:pt x="1160760" y="371357"/>
                  </a:lnTo>
                  <a:lnTo>
                    <a:pt x="1158060" y="357984"/>
                  </a:lnTo>
                  <a:cubicBezTo>
                    <a:pt x="1154595" y="349791"/>
                    <a:pt x="1149580" y="342413"/>
                    <a:pt x="1143384" y="336217"/>
                  </a:cubicBezTo>
                  <a:lnTo>
                    <a:pt x="1132874" y="329132"/>
                  </a:lnTo>
                  <a:lnTo>
                    <a:pt x="742090" y="133740"/>
                  </a:lnTo>
                  <a:close/>
                  <a:moveTo>
                    <a:pt x="341644" y="0"/>
                  </a:moveTo>
                  <a:lnTo>
                    <a:pt x="1072853" y="0"/>
                  </a:lnTo>
                  <a:lnTo>
                    <a:pt x="1073490" y="1130"/>
                  </a:lnTo>
                  <a:lnTo>
                    <a:pt x="1097827" y="3091"/>
                  </a:lnTo>
                  <a:cubicBezTo>
                    <a:pt x="1109574" y="6376"/>
                    <a:pt x="1120693" y="11899"/>
                    <a:pt x="1130490" y="19471"/>
                  </a:cubicBezTo>
                  <a:lnTo>
                    <a:pt x="1141300" y="31995"/>
                  </a:lnTo>
                  <a:lnTo>
                    <a:pt x="1417288" y="583973"/>
                  </a:lnTo>
                  <a:lnTo>
                    <a:pt x="1414670" y="579514"/>
                  </a:lnTo>
                  <a:lnTo>
                    <a:pt x="1413961" y="580605"/>
                  </a:lnTo>
                  <a:lnTo>
                    <a:pt x="1423500" y="603081"/>
                  </a:lnTo>
                  <a:cubicBezTo>
                    <a:pt x="1426032" y="615013"/>
                    <a:pt x="1426288" y="627426"/>
                    <a:pt x="1424118" y="639616"/>
                  </a:cubicBezTo>
                  <a:lnTo>
                    <a:pt x="1413081" y="667489"/>
                  </a:lnTo>
                  <a:lnTo>
                    <a:pt x="1421665" y="654279"/>
                  </a:lnTo>
                  <a:lnTo>
                    <a:pt x="1147977" y="1201656"/>
                  </a:lnTo>
                  <a:lnTo>
                    <a:pt x="1147479" y="1201656"/>
                  </a:lnTo>
                  <a:lnTo>
                    <a:pt x="1133830" y="1221900"/>
                  </a:lnTo>
                  <a:cubicBezTo>
                    <a:pt x="1125206" y="1230525"/>
                    <a:pt x="1114937" y="1237504"/>
                    <a:pt x="1103533" y="1242327"/>
                  </a:cubicBezTo>
                  <a:lnTo>
                    <a:pt x="1080363" y="1247005"/>
                  </a:lnTo>
                  <a:lnTo>
                    <a:pt x="353947" y="1247005"/>
                  </a:lnTo>
                  <a:lnTo>
                    <a:pt x="353507" y="1246206"/>
                  </a:lnTo>
                  <a:lnTo>
                    <a:pt x="329191" y="1243999"/>
                  </a:lnTo>
                  <a:cubicBezTo>
                    <a:pt x="317478" y="1240599"/>
                    <a:pt x="306415" y="1234962"/>
                    <a:pt x="296694" y="1227293"/>
                  </a:cubicBezTo>
                  <a:lnTo>
                    <a:pt x="286245" y="1214937"/>
                  </a:lnTo>
                  <a:lnTo>
                    <a:pt x="11615" y="665677"/>
                  </a:lnTo>
                  <a:lnTo>
                    <a:pt x="11644" y="665633"/>
                  </a:lnTo>
                  <a:lnTo>
                    <a:pt x="2097" y="643161"/>
                  </a:lnTo>
                  <a:cubicBezTo>
                    <a:pt x="-442" y="631230"/>
                    <a:pt x="-702" y="618817"/>
                    <a:pt x="1463" y="606626"/>
                  </a:cubicBezTo>
                  <a:lnTo>
                    <a:pt x="10917" y="582725"/>
                  </a:lnTo>
                  <a:lnTo>
                    <a:pt x="282873" y="38813"/>
                  </a:lnTo>
                  <a:lnTo>
                    <a:pt x="292735" y="24185"/>
                  </a:lnTo>
                  <a:cubicBezTo>
                    <a:pt x="301359" y="15560"/>
                    <a:pt x="311628" y="8581"/>
                    <a:pt x="323031" y="3758"/>
                  </a:cubicBezTo>
                  <a:close/>
                </a:path>
              </a:pathLst>
            </a:cu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Arial-Rounded" panose="020B0604020202020204" pitchFamily="34" charset="0"/>
                <a:ea typeface="Arial-Rounded" panose="020B0604020202020204" pitchFamily="34" charset="0"/>
                <a:cs typeface="Arial-Rounded" panose="020B0604020202020204" pitchFamily="34" charset="0"/>
                <a:sym typeface="+mn-lt"/>
              </a:endParaRPr>
            </a:p>
          </p:txBody>
        </p:sp>
        <p:sp>
          <p:nvSpPr>
            <p:cNvPr id="11" name="24">
              <a:extLst>
                <a:ext uri="{FF2B5EF4-FFF2-40B4-BE49-F238E27FC236}">
                  <a16:creationId xmlns:a16="http://schemas.microsoft.com/office/drawing/2014/main" xmlns="" id="{DD8C929B-12D0-4925-8097-495BD3855ADA}"/>
                </a:ext>
              </a:extLst>
            </p:cNvPr>
            <p:cNvSpPr/>
            <p:nvPr/>
          </p:nvSpPr>
          <p:spPr>
            <a:xfrm>
              <a:off x="1530242" y="2017407"/>
              <a:ext cx="1072240" cy="937921"/>
            </a:xfrm>
            <a:custGeom>
              <a:avLst/>
              <a:gdLst>
                <a:gd name="connsiteX0" fmla="*/ 339741 w 1417646"/>
                <a:gd name="connsiteY0" fmla="*/ 0 h 1240059"/>
                <a:gd name="connsiteX1" fmla="*/ 1066877 w 1417646"/>
                <a:gd name="connsiteY1" fmla="*/ 0 h 1240059"/>
                <a:gd name="connsiteX2" fmla="*/ 1067510 w 1417646"/>
                <a:gd name="connsiteY2" fmla="*/ 1124 h 1240059"/>
                <a:gd name="connsiteX3" fmla="*/ 1091712 w 1417646"/>
                <a:gd name="connsiteY3" fmla="*/ 3074 h 1240059"/>
                <a:gd name="connsiteX4" fmla="*/ 1124193 w 1417646"/>
                <a:gd name="connsiteY4" fmla="*/ 19362 h 1240059"/>
                <a:gd name="connsiteX5" fmla="*/ 1134942 w 1417646"/>
                <a:gd name="connsiteY5" fmla="*/ 31817 h 1240059"/>
                <a:gd name="connsiteX6" fmla="*/ 1409393 w 1417646"/>
                <a:gd name="connsiteY6" fmla="*/ 580720 h 1240059"/>
                <a:gd name="connsiteX7" fmla="*/ 1406790 w 1417646"/>
                <a:gd name="connsiteY7" fmla="*/ 576286 h 1240059"/>
                <a:gd name="connsiteX8" fmla="*/ 1406085 w 1417646"/>
                <a:gd name="connsiteY8" fmla="*/ 577371 h 1240059"/>
                <a:gd name="connsiteX9" fmla="*/ 1415570 w 1417646"/>
                <a:gd name="connsiteY9" fmla="*/ 599722 h 1240059"/>
                <a:gd name="connsiteX10" fmla="*/ 1416185 w 1417646"/>
                <a:gd name="connsiteY10" fmla="*/ 636053 h 1240059"/>
                <a:gd name="connsiteX11" fmla="*/ 1405209 w 1417646"/>
                <a:gd name="connsiteY11" fmla="*/ 663771 h 1240059"/>
                <a:gd name="connsiteX12" fmla="*/ 1413746 w 1417646"/>
                <a:gd name="connsiteY12" fmla="*/ 650634 h 1240059"/>
                <a:gd name="connsiteX13" fmla="*/ 1141582 w 1417646"/>
                <a:gd name="connsiteY13" fmla="*/ 1194962 h 1240059"/>
                <a:gd name="connsiteX14" fmla="*/ 1141087 w 1417646"/>
                <a:gd name="connsiteY14" fmla="*/ 1194962 h 1240059"/>
                <a:gd name="connsiteX15" fmla="*/ 1127514 w 1417646"/>
                <a:gd name="connsiteY15" fmla="*/ 1215094 h 1240059"/>
                <a:gd name="connsiteX16" fmla="*/ 1097386 w 1417646"/>
                <a:gd name="connsiteY16" fmla="*/ 1235407 h 1240059"/>
                <a:gd name="connsiteX17" fmla="*/ 1074345 w 1417646"/>
                <a:gd name="connsiteY17" fmla="*/ 1240059 h 1240059"/>
                <a:gd name="connsiteX18" fmla="*/ 351975 w 1417646"/>
                <a:gd name="connsiteY18" fmla="*/ 1240059 h 1240059"/>
                <a:gd name="connsiteX19" fmla="*/ 351538 w 1417646"/>
                <a:gd name="connsiteY19" fmla="*/ 1239264 h 1240059"/>
                <a:gd name="connsiteX20" fmla="*/ 327357 w 1417646"/>
                <a:gd name="connsiteY20" fmla="*/ 1237070 h 1240059"/>
                <a:gd name="connsiteX21" fmla="*/ 295041 w 1417646"/>
                <a:gd name="connsiteY21" fmla="*/ 1220457 h 1240059"/>
                <a:gd name="connsiteX22" fmla="*/ 284650 w 1417646"/>
                <a:gd name="connsiteY22" fmla="*/ 1208169 h 1240059"/>
                <a:gd name="connsiteX23" fmla="*/ 11550 w 1417646"/>
                <a:gd name="connsiteY23" fmla="*/ 661969 h 1240059"/>
                <a:gd name="connsiteX24" fmla="*/ 11579 w 1417646"/>
                <a:gd name="connsiteY24" fmla="*/ 661925 h 1240059"/>
                <a:gd name="connsiteX25" fmla="*/ 2085 w 1417646"/>
                <a:gd name="connsiteY25" fmla="*/ 639578 h 1240059"/>
                <a:gd name="connsiteX26" fmla="*/ 1455 w 1417646"/>
                <a:gd name="connsiteY26" fmla="*/ 603247 h 1240059"/>
                <a:gd name="connsiteX27" fmla="*/ 10856 w 1417646"/>
                <a:gd name="connsiteY27" fmla="*/ 579479 h 1240059"/>
                <a:gd name="connsiteX28" fmla="*/ 281297 w 1417646"/>
                <a:gd name="connsiteY28" fmla="*/ 38597 h 1240059"/>
                <a:gd name="connsiteX29" fmla="*/ 291104 w 1417646"/>
                <a:gd name="connsiteY29" fmla="*/ 24050 h 1240059"/>
                <a:gd name="connsiteX30" fmla="*/ 321232 w 1417646"/>
                <a:gd name="connsiteY30" fmla="*/ 3737 h 1240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17646" h="1240059">
                  <a:moveTo>
                    <a:pt x="339741" y="0"/>
                  </a:moveTo>
                  <a:lnTo>
                    <a:pt x="1066877" y="0"/>
                  </a:lnTo>
                  <a:lnTo>
                    <a:pt x="1067510" y="1124"/>
                  </a:lnTo>
                  <a:lnTo>
                    <a:pt x="1091712" y="3074"/>
                  </a:lnTo>
                  <a:cubicBezTo>
                    <a:pt x="1103393" y="6340"/>
                    <a:pt x="1114450" y="11833"/>
                    <a:pt x="1124193" y="19362"/>
                  </a:cubicBezTo>
                  <a:lnTo>
                    <a:pt x="1134942" y="31817"/>
                  </a:lnTo>
                  <a:lnTo>
                    <a:pt x="1409393" y="580720"/>
                  </a:lnTo>
                  <a:lnTo>
                    <a:pt x="1406790" y="576286"/>
                  </a:lnTo>
                  <a:lnTo>
                    <a:pt x="1406085" y="577371"/>
                  </a:lnTo>
                  <a:lnTo>
                    <a:pt x="1415570" y="599722"/>
                  </a:lnTo>
                  <a:cubicBezTo>
                    <a:pt x="1418088" y="611587"/>
                    <a:pt x="1418343" y="623931"/>
                    <a:pt x="1416185" y="636053"/>
                  </a:cubicBezTo>
                  <a:lnTo>
                    <a:pt x="1405209" y="663771"/>
                  </a:lnTo>
                  <a:lnTo>
                    <a:pt x="1413746" y="650634"/>
                  </a:lnTo>
                  <a:lnTo>
                    <a:pt x="1141582" y="1194962"/>
                  </a:lnTo>
                  <a:lnTo>
                    <a:pt x="1141087" y="1194962"/>
                  </a:lnTo>
                  <a:lnTo>
                    <a:pt x="1127514" y="1215094"/>
                  </a:lnTo>
                  <a:cubicBezTo>
                    <a:pt x="1118938" y="1223671"/>
                    <a:pt x="1108726" y="1230611"/>
                    <a:pt x="1097386" y="1235407"/>
                  </a:cubicBezTo>
                  <a:lnTo>
                    <a:pt x="1074345" y="1240059"/>
                  </a:lnTo>
                  <a:lnTo>
                    <a:pt x="351975" y="1240059"/>
                  </a:lnTo>
                  <a:lnTo>
                    <a:pt x="351538" y="1239264"/>
                  </a:lnTo>
                  <a:lnTo>
                    <a:pt x="327357" y="1237070"/>
                  </a:lnTo>
                  <a:cubicBezTo>
                    <a:pt x="315709" y="1233688"/>
                    <a:pt x="304708" y="1228083"/>
                    <a:pt x="295041" y="1220457"/>
                  </a:cubicBezTo>
                  <a:lnTo>
                    <a:pt x="284650" y="1208169"/>
                  </a:lnTo>
                  <a:lnTo>
                    <a:pt x="11550" y="661969"/>
                  </a:lnTo>
                  <a:lnTo>
                    <a:pt x="11579" y="661925"/>
                  </a:lnTo>
                  <a:lnTo>
                    <a:pt x="2085" y="639578"/>
                  </a:lnTo>
                  <a:cubicBezTo>
                    <a:pt x="-439" y="627714"/>
                    <a:pt x="-698" y="615370"/>
                    <a:pt x="1455" y="603247"/>
                  </a:cubicBezTo>
                  <a:lnTo>
                    <a:pt x="10856" y="579479"/>
                  </a:lnTo>
                  <a:lnTo>
                    <a:pt x="281297" y="38597"/>
                  </a:lnTo>
                  <a:lnTo>
                    <a:pt x="291104" y="24050"/>
                  </a:lnTo>
                  <a:cubicBezTo>
                    <a:pt x="299680" y="15473"/>
                    <a:pt x="309892" y="8533"/>
                    <a:pt x="321232" y="3737"/>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ED2F6A"/>
                  </a:solidFill>
                  <a:effectLst/>
                  <a:uLnTx/>
                  <a:uFillTx/>
                  <a:latin typeface="Arial-Rounded" panose="020B0604020202020204" pitchFamily="34" charset="0"/>
                  <a:ea typeface="Arial-Rounded" panose="020B0604020202020204" pitchFamily="34" charset="0"/>
                  <a:cs typeface="Arial-Rounded" panose="020B0604020202020204" pitchFamily="34" charset="0"/>
                  <a:sym typeface="+mn-lt"/>
                </a:rPr>
                <a:t>2</a:t>
              </a:r>
              <a:endParaRPr kumimoji="0" lang="zh-CN" altLang="en-US" sz="4400" b="1" i="0" u="none" strike="noStrike" kern="1200" cap="none" spc="0" normalizeH="0" baseline="0" noProof="0" dirty="0">
                <a:ln>
                  <a:noFill/>
                </a:ln>
                <a:solidFill>
                  <a:srgbClr val="ED2F6A"/>
                </a:solidFill>
                <a:effectLst/>
                <a:uLnTx/>
                <a:uFillTx/>
                <a:latin typeface="Arial-Rounded" panose="020B0604020202020204" pitchFamily="34" charset="0"/>
                <a:ea typeface="Arial-Rounded" panose="020B0604020202020204" pitchFamily="34" charset="0"/>
                <a:cs typeface="Arial-Rounded" panose="020B0604020202020204" pitchFamily="34" charset="0"/>
                <a:sym typeface="+mn-lt"/>
              </a:endParaRPr>
            </a:p>
          </p:txBody>
        </p:sp>
        <p:sp>
          <p:nvSpPr>
            <p:cNvPr id="12" name="AutoShape 3">
              <a:extLst>
                <a:ext uri="{FF2B5EF4-FFF2-40B4-BE49-F238E27FC236}">
                  <a16:creationId xmlns:a16="http://schemas.microsoft.com/office/drawing/2014/main" xmlns="" id="{16E57C17-2274-4740-B61E-0EF5AF031E53}"/>
                </a:ext>
              </a:extLst>
            </p:cNvPr>
            <p:cNvSpPr>
              <a:spLocks noChangeAspect="1" noChangeArrowheads="1" noTextEdit="1"/>
            </p:cNvSpPr>
            <p:nvPr/>
          </p:nvSpPr>
          <p:spPr bwMode="auto">
            <a:xfrm>
              <a:off x="1863987" y="2224238"/>
              <a:ext cx="3810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black"/>
                </a:solidFill>
                <a:effectLst/>
                <a:uLnTx/>
                <a:uFillTx/>
                <a:latin typeface="Arial-Rounded" panose="020B0604020202020204" pitchFamily="34" charset="0"/>
                <a:ea typeface="Arial-Rounded" panose="020B0604020202020204" pitchFamily="34" charset="0"/>
                <a:cs typeface="Arial-Rounded" panose="020B0604020202020204" pitchFamily="34" charset="0"/>
                <a:sym typeface="+mn-lt"/>
              </a:endParaRPr>
            </a:p>
          </p:txBody>
        </p:sp>
      </p:grpSp>
      <p:sp>
        <p:nvSpPr>
          <p:cNvPr id="13" name="TextBox 12">
            <a:extLst>
              <a:ext uri="{FF2B5EF4-FFF2-40B4-BE49-F238E27FC236}">
                <a16:creationId xmlns:a16="http://schemas.microsoft.com/office/drawing/2014/main" xmlns="" id="{CF4B6D55-9414-4DD7-8435-0D9B28C98F2C}"/>
              </a:ext>
            </a:extLst>
          </p:cNvPr>
          <p:cNvSpPr txBox="1"/>
          <p:nvPr/>
        </p:nvSpPr>
        <p:spPr>
          <a:xfrm>
            <a:off x="3091015" y="149686"/>
            <a:ext cx="6168283"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black">
                    <a:lumMod val="85000"/>
                    <a:lumOff val="15000"/>
                  </a:prstClr>
                </a:solidFill>
                <a:effectLst>
                  <a:outerShdw blurRad="50800" dist="38100" dir="8100000" algn="tr" rotWithShape="0">
                    <a:prstClr val="black">
                      <a:alpha val="40000"/>
                    </a:prstClr>
                  </a:outerShdw>
                </a:effectLst>
                <a:uLnTx/>
                <a:uFillTx/>
                <a:latin typeface="Arial-Rounded" panose="020B0604020202020204" pitchFamily="34" charset="0"/>
                <a:ea typeface="Arial-Rounded" panose="020B0604020202020204" pitchFamily="34" charset="0"/>
                <a:cs typeface="Arial-Rounded" panose="020B0604020202020204" pitchFamily="34" charset="0"/>
              </a:rPr>
              <a:t>Làm</a:t>
            </a:r>
            <a:r>
              <a:rPr kumimoji="0" lang="en-US" sz="4400" b="0" i="0" u="none" strike="noStrike" kern="1200" cap="none" spc="0" normalizeH="0" baseline="0" noProof="0" dirty="0">
                <a:ln>
                  <a:noFill/>
                </a:ln>
                <a:solidFill>
                  <a:prstClr val="black">
                    <a:lumMod val="85000"/>
                    <a:lumOff val="15000"/>
                  </a:prstClr>
                </a:solidFill>
                <a:effectLst>
                  <a:outerShdw blurRad="50800" dist="38100" dir="8100000" algn="tr" rotWithShape="0">
                    <a:prstClr val="black">
                      <a:alpha val="40000"/>
                    </a:prstClr>
                  </a:outerShdw>
                </a:effectLst>
                <a:uLnTx/>
                <a:uFillTx/>
                <a:latin typeface="Arial-Rounded" panose="020B0604020202020204" pitchFamily="34" charset="0"/>
                <a:ea typeface="Arial-Rounded" panose="020B0604020202020204" pitchFamily="34" charset="0"/>
                <a:cs typeface="Arial-Rounded" panose="020B0604020202020204" pitchFamily="34" charset="0"/>
              </a:rPr>
              <a:t> </a:t>
            </a:r>
            <a:r>
              <a:rPr kumimoji="0" lang="en-US" sz="4400" b="0" i="0" u="none" strike="noStrike" kern="1200" cap="none" spc="0" normalizeH="0" baseline="0" noProof="0" dirty="0" err="1">
                <a:ln>
                  <a:noFill/>
                </a:ln>
                <a:solidFill>
                  <a:prstClr val="black">
                    <a:lumMod val="85000"/>
                    <a:lumOff val="15000"/>
                  </a:prstClr>
                </a:solidFill>
                <a:effectLst>
                  <a:outerShdw blurRad="50800" dist="38100" dir="8100000" algn="tr" rotWithShape="0">
                    <a:prstClr val="black">
                      <a:alpha val="40000"/>
                    </a:prstClr>
                  </a:outerShdw>
                </a:effectLst>
                <a:uLnTx/>
                <a:uFillTx/>
                <a:latin typeface="Arial-Rounded" panose="020B0604020202020204" pitchFamily="34" charset="0"/>
                <a:ea typeface="Arial-Rounded" panose="020B0604020202020204" pitchFamily="34" charset="0"/>
                <a:cs typeface="Arial-Rounded" panose="020B0604020202020204" pitchFamily="34" charset="0"/>
              </a:rPr>
              <a:t>việc</a:t>
            </a:r>
            <a:r>
              <a:rPr kumimoji="0" lang="en-US" sz="4400" b="0" i="0" u="none" strike="noStrike" kern="1200" cap="none" spc="0" normalizeH="0" baseline="0" noProof="0" dirty="0">
                <a:ln>
                  <a:noFill/>
                </a:ln>
                <a:solidFill>
                  <a:prstClr val="black">
                    <a:lumMod val="85000"/>
                    <a:lumOff val="15000"/>
                  </a:prstClr>
                </a:solidFill>
                <a:effectLst>
                  <a:outerShdw blurRad="50800" dist="38100" dir="8100000" algn="tr" rotWithShape="0">
                    <a:prstClr val="black">
                      <a:alpha val="40000"/>
                    </a:prstClr>
                  </a:outerShdw>
                </a:effectLst>
                <a:uLnTx/>
                <a:uFillTx/>
                <a:latin typeface="Arial-Rounded" panose="020B0604020202020204" pitchFamily="34" charset="0"/>
                <a:ea typeface="Arial-Rounded" panose="020B0604020202020204" pitchFamily="34" charset="0"/>
                <a:cs typeface="Arial-Rounded" panose="020B0604020202020204" pitchFamily="34" charset="0"/>
              </a:rPr>
              <a:t> </a:t>
            </a:r>
            <a:r>
              <a:rPr kumimoji="0" lang="en-US" sz="4400" b="0" i="0" u="none" strike="noStrike" kern="1200" cap="none" spc="0" normalizeH="0" baseline="0" noProof="0" dirty="0" err="1">
                <a:ln>
                  <a:noFill/>
                </a:ln>
                <a:solidFill>
                  <a:prstClr val="black">
                    <a:lumMod val="85000"/>
                    <a:lumOff val="15000"/>
                  </a:prstClr>
                </a:solidFill>
                <a:effectLst>
                  <a:outerShdw blurRad="50800" dist="38100" dir="8100000" algn="tr" rotWithShape="0">
                    <a:prstClr val="black">
                      <a:alpha val="40000"/>
                    </a:prstClr>
                  </a:outerShdw>
                </a:effectLst>
                <a:uLnTx/>
                <a:uFillTx/>
                <a:latin typeface="Arial-Rounded" panose="020B0604020202020204" pitchFamily="34" charset="0"/>
                <a:ea typeface="Arial-Rounded" panose="020B0604020202020204" pitchFamily="34" charset="0"/>
                <a:cs typeface="Arial-Rounded" panose="020B0604020202020204" pitchFamily="34" charset="0"/>
              </a:rPr>
              <a:t>thật</a:t>
            </a:r>
            <a:r>
              <a:rPr kumimoji="0" lang="en-US" sz="4400" b="0" i="0" u="none" strike="noStrike" kern="1200" cap="none" spc="0" normalizeH="0" baseline="0" noProof="0" dirty="0">
                <a:ln>
                  <a:noFill/>
                </a:ln>
                <a:solidFill>
                  <a:prstClr val="black">
                    <a:lumMod val="85000"/>
                    <a:lumOff val="15000"/>
                  </a:prstClr>
                </a:solidFill>
                <a:effectLst>
                  <a:outerShdw blurRad="50800" dist="38100" dir="8100000" algn="tr" rotWithShape="0">
                    <a:prstClr val="black">
                      <a:alpha val="40000"/>
                    </a:prstClr>
                  </a:outerShdw>
                </a:effectLst>
                <a:uLnTx/>
                <a:uFillTx/>
                <a:latin typeface="Arial-Rounded" panose="020B0604020202020204" pitchFamily="34" charset="0"/>
                <a:ea typeface="Arial-Rounded" panose="020B0604020202020204" pitchFamily="34" charset="0"/>
                <a:cs typeface="Arial-Rounded" panose="020B0604020202020204" pitchFamily="34" charset="0"/>
              </a:rPr>
              <a:t> </a:t>
            </a:r>
            <a:r>
              <a:rPr kumimoji="0" lang="en-US" sz="4400" b="0" i="0" u="none" strike="noStrike" kern="1200" cap="none" spc="0" normalizeH="0" baseline="0" noProof="0" dirty="0" err="1">
                <a:ln>
                  <a:noFill/>
                </a:ln>
                <a:solidFill>
                  <a:prstClr val="black">
                    <a:lumMod val="85000"/>
                    <a:lumOff val="15000"/>
                  </a:prstClr>
                </a:solidFill>
                <a:effectLst>
                  <a:outerShdw blurRad="50800" dist="38100" dir="8100000" algn="tr" rotWithShape="0">
                    <a:prstClr val="black">
                      <a:alpha val="40000"/>
                    </a:prstClr>
                  </a:outerShdw>
                </a:effectLst>
                <a:uLnTx/>
                <a:uFillTx/>
                <a:latin typeface="Arial-Rounded" panose="020B0604020202020204" pitchFamily="34" charset="0"/>
                <a:ea typeface="Arial-Rounded" panose="020B0604020202020204" pitchFamily="34" charset="0"/>
                <a:cs typeface="Arial-Rounded" panose="020B0604020202020204" pitchFamily="34" charset="0"/>
              </a:rPr>
              <a:t>là</a:t>
            </a:r>
            <a:r>
              <a:rPr kumimoji="0" lang="en-US" sz="4400" b="0" i="0" u="none" strike="noStrike" kern="1200" cap="none" spc="0" normalizeH="0" baseline="0" noProof="0" dirty="0">
                <a:ln>
                  <a:noFill/>
                </a:ln>
                <a:solidFill>
                  <a:prstClr val="black">
                    <a:lumMod val="85000"/>
                    <a:lumOff val="15000"/>
                  </a:prstClr>
                </a:solidFill>
                <a:effectLst>
                  <a:outerShdw blurRad="50800" dist="38100" dir="8100000" algn="tr" rotWithShape="0">
                    <a:prstClr val="black">
                      <a:alpha val="40000"/>
                    </a:prstClr>
                  </a:outerShdw>
                </a:effectLst>
                <a:uLnTx/>
                <a:uFillTx/>
                <a:latin typeface="Arial-Rounded" panose="020B0604020202020204" pitchFamily="34" charset="0"/>
                <a:ea typeface="Arial-Rounded" panose="020B0604020202020204" pitchFamily="34" charset="0"/>
                <a:cs typeface="Arial-Rounded" panose="020B0604020202020204" pitchFamily="34" charset="0"/>
              </a:rPr>
              <a:t> </a:t>
            </a:r>
            <a:r>
              <a:rPr kumimoji="0" lang="en-US" sz="4400" b="0" i="0" u="none" strike="noStrike" kern="1200" cap="none" spc="0" normalizeH="0" baseline="0" noProof="0" dirty="0" err="1">
                <a:ln>
                  <a:noFill/>
                </a:ln>
                <a:solidFill>
                  <a:prstClr val="black">
                    <a:lumMod val="85000"/>
                    <a:lumOff val="15000"/>
                  </a:prstClr>
                </a:solidFill>
                <a:effectLst>
                  <a:outerShdw blurRad="50800" dist="38100" dir="8100000" algn="tr" rotWithShape="0">
                    <a:prstClr val="black">
                      <a:alpha val="40000"/>
                    </a:prstClr>
                  </a:outerShdw>
                </a:effectLst>
                <a:uLnTx/>
                <a:uFillTx/>
                <a:latin typeface="Arial-Rounded" panose="020B0604020202020204" pitchFamily="34" charset="0"/>
                <a:ea typeface="Arial-Rounded" panose="020B0604020202020204" pitchFamily="34" charset="0"/>
                <a:cs typeface="Arial-Rounded" panose="020B0604020202020204" pitchFamily="34" charset="0"/>
              </a:rPr>
              <a:t>vui</a:t>
            </a:r>
            <a:endParaRPr kumimoji="0" lang="en-US" sz="4400" b="0" i="0" u="none" strike="noStrike" kern="1200" cap="none" spc="0" normalizeH="0" baseline="0" noProof="0" dirty="0">
              <a:ln>
                <a:noFill/>
              </a:ln>
              <a:solidFill>
                <a:prstClr val="black">
                  <a:lumMod val="85000"/>
                  <a:lumOff val="15000"/>
                </a:prstClr>
              </a:solidFill>
              <a:effectLst>
                <a:outerShdw blurRad="50800" dist="38100" dir="8100000" algn="tr" rotWithShape="0">
                  <a:prstClr val="black">
                    <a:alpha val="40000"/>
                  </a:prstClr>
                </a:outerShdw>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pic>
        <p:nvPicPr>
          <p:cNvPr id="17" name="Picture 16">
            <a:extLst>
              <a:ext uri="{FF2B5EF4-FFF2-40B4-BE49-F238E27FC236}">
                <a16:creationId xmlns:a16="http://schemas.microsoft.com/office/drawing/2014/main" xmlns="" id="{7E5AC1C6-BEB8-4DA5-81D6-2484B18A5DDB}"/>
              </a:ext>
            </a:extLst>
          </p:cNvPr>
          <p:cNvPicPr>
            <a:picLocks noChangeAspect="1"/>
          </p:cNvPicPr>
          <p:nvPr/>
        </p:nvPicPr>
        <p:blipFill>
          <a:blip r:embed="rId5"/>
          <a:stretch>
            <a:fillRect/>
          </a:stretch>
        </p:blipFill>
        <p:spPr>
          <a:xfrm>
            <a:off x="10953750" y="0"/>
            <a:ext cx="1238250" cy="828675"/>
          </a:xfrm>
          <a:prstGeom prst="rect">
            <a:avLst/>
          </a:prstGeom>
        </p:spPr>
      </p:pic>
      <p:sp>
        <p:nvSpPr>
          <p:cNvPr id="2" name="Rectangle 1">
            <a:extLst>
              <a:ext uri="{FF2B5EF4-FFF2-40B4-BE49-F238E27FC236}">
                <a16:creationId xmlns:a16="http://schemas.microsoft.com/office/drawing/2014/main" xmlns="" id="{03FD8509-764F-4080-938A-9DB56D414E5A}"/>
              </a:ext>
            </a:extLst>
          </p:cNvPr>
          <p:cNvSpPr/>
          <p:nvPr/>
        </p:nvSpPr>
        <p:spPr>
          <a:xfrm>
            <a:off x="74415" y="1158950"/>
            <a:ext cx="8718711" cy="483781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ea typeface="Arial-Rounded" panose="020B0500000000000000" pitchFamily="34" charset="0"/>
                <a:cs typeface="Arial-Rounded" panose="020B0500000000000000" pitchFamily="34" charset="0"/>
              </a:rPr>
              <a:t>Quanh ta, mọi </a:t>
            </a:r>
            <a:r>
              <a:rPr kumimoji="0" lang="vi-VN" sz="2000" b="1" i="0" u="none" strike="noStrike" kern="1200" cap="none" spc="0" normalizeH="0" baseline="0" noProof="0" dirty="0" smtClean="0">
                <a:ln>
                  <a:noFill/>
                </a:ln>
                <a:solidFill>
                  <a:srgbClr val="000000"/>
                </a:solidFill>
                <a:effectLst/>
                <a:uLnTx/>
                <a:uFillTx/>
                <a:ea typeface="Arial-Rounded" panose="020B0500000000000000" pitchFamily="34" charset="0"/>
                <a:cs typeface="Arial-Rounded" panose="020B0500000000000000" pitchFamily="34" charset="0"/>
              </a:rPr>
              <a:t>vật,</a:t>
            </a:r>
            <a:r>
              <a:rPr kumimoji="0" lang="vi-VN" sz="2000" b="1" i="0" u="none" strike="noStrike" kern="1200" cap="none" spc="0" normalizeH="0" noProof="0" dirty="0" smtClean="0">
                <a:ln>
                  <a:noFill/>
                </a:ln>
                <a:solidFill>
                  <a:srgbClr val="000000"/>
                </a:solidFill>
                <a:effectLst/>
                <a:uLnTx/>
                <a:uFillTx/>
                <a:ea typeface="Arial-Rounded" panose="020B0500000000000000" pitchFamily="34" charset="0"/>
                <a:cs typeface="Arial-Rounded" panose="020B0500000000000000" pitchFamily="34" charset="0"/>
              </a:rPr>
              <a:t> mọi </a:t>
            </a:r>
            <a:r>
              <a:rPr kumimoji="0" lang="vi-VN" sz="2000" b="1" i="0" u="none" strike="noStrike" kern="1200" cap="none" spc="0" normalizeH="0" baseline="0" noProof="0" dirty="0" smtClean="0">
                <a:ln>
                  <a:noFill/>
                </a:ln>
                <a:solidFill>
                  <a:srgbClr val="000000"/>
                </a:solidFill>
                <a:effectLst/>
                <a:uLnTx/>
                <a:uFillTx/>
                <a:ea typeface="Arial-Rounded" panose="020B0500000000000000" pitchFamily="34" charset="0"/>
                <a:cs typeface="Arial-Rounded" panose="020B0500000000000000" pitchFamily="34" charset="0"/>
              </a:rPr>
              <a:t>người </a:t>
            </a:r>
            <a:r>
              <a:rPr kumimoji="0" lang="vi-VN" sz="2000" b="1" i="0" u="none" strike="noStrike" kern="1200" cap="none" spc="0" normalizeH="0" baseline="0" noProof="0" dirty="0">
                <a:ln>
                  <a:noFill/>
                </a:ln>
                <a:solidFill>
                  <a:srgbClr val="000000"/>
                </a:solidFill>
                <a:effectLst/>
                <a:uLnTx/>
                <a:uFillTx/>
                <a:ea typeface="Arial-Rounded" panose="020B0500000000000000" pitchFamily="34" charset="0"/>
                <a:cs typeface="Arial-Rounded" panose="020B0500000000000000" pitchFamily="34" charset="0"/>
              </a:rPr>
              <a:t>đều làm việc.</a:t>
            </a:r>
          </a:p>
          <a:p>
            <a:pPr lvl="0" algn="just">
              <a:lnSpc>
                <a:spcPct val="150000"/>
              </a:lnSpc>
              <a:defRPr/>
            </a:pPr>
            <a:r>
              <a:rPr kumimoji="0" lang="en-US" sz="2000" b="1" i="0" u="none" strike="noStrike" kern="1200" cap="none" spc="0" normalizeH="0" baseline="0" noProof="0" dirty="0">
                <a:ln>
                  <a:noFill/>
                </a:ln>
                <a:solidFill>
                  <a:srgbClr val="000000"/>
                </a:solidFill>
                <a:effectLst/>
                <a:uLnTx/>
                <a:uFillTx/>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ea typeface="Arial-Rounded" panose="020B0500000000000000" pitchFamily="34" charset="0"/>
                <a:cs typeface="Arial-Rounded" panose="020B0500000000000000" pitchFamily="34" charset="0"/>
              </a:rPr>
              <a:t>Cái đồng hồ tích </a:t>
            </a:r>
            <a:r>
              <a:rPr kumimoji="0" lang="vi-VN" sz="2000" b="1" i="0" u="none" strike="noStrike" kern="1200" cap="none" spc="0" normalizeH="0" baseline="0" noProof="0" dirty="0" smtClean="0">
                <a:ln>
                  <a:noFill/>
                </a:ln>
                <a:solidFill>
                  <a:srgbClr val="000000"/>
                </a:solidFill>
                <a:effectLst/>
                <a:uLnTx/>
                <a:uFillTx/>
                <a:ea typeface="Arial-Rounded" panose="020B0500000000000000" pitchFamily="34" charset="0"/>
                <a:cs typeface="Arial-Rounded" panose="020B0500000000000000" pitchFamily="34" charset="0"/>
              </a:rPr>
              <a:t>tắc,</a:t>
            </a:r>
            <a:r>
              <a:rPr lang="vi-VN" sz="2000" b="1" dirty="0">
                <a:solidFill>
                  <a:srgbClr val="000000"/>
                </a:solidFill>
                <a:ea typeface="Arial-Rounded" panose="020B0500000000000000" pitchFamily="34" charset="0"/>
                <a:cs typeface="Arial-Rounded" panose="020B0500000000000000" pitchFamily="34" charset="0"/>
              </a:rPr>
              <a:t> tích </a:t>
            </a:r>
            <a:r>
              <a:rPr lang="vi-VN" sz="2000" b="1" dirty="0" smtClean="0">
                <a:solidFill>
                  <a:srgbClr val="000000"/>
                </a:solidFill>
                <a:ea typeface="Arial-Rounded" panose="020B0500000000000000" pitchFamily="34" charset="0"/>
                <a:cs typeface="Arial-Rounded" panose="020B0500000000000000" pitchFamily="34" charset="0"/>
              </a:rPr>
              <a:t>tắc,</a:t>
            </a:r>
            <a:r>
              <a:rPr kumimoji="0" lang="vi-VN" sz="2000" b="1" i="0" u="none" strike="noStrike" kern="1200" cap="none" spc="0" normalizeH="0" baseline="0" noProof="0" dirty="0" smtClean="0">
                <a:ln>
                  <a:noFill/>
                </a:ln>
                <a:solidFill>
                  <a:srgbClr val="000000"/>
                </a:solidFill>
                <a:effectLst/>
                <a:uLnTx/>
                <a:uFillTx/>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ea typeface="Arial-Rounded" panose="020B0500000000000000" pitchFamily="34" charset="0"/>
                <a:cs typeface="Arial-Rounded" panose="020B0500000000000000" pitchFamily="34" charset="0"/>
              </a:rPr>
              <a:t>báo phút, báo giờ.</a:t>
            </a:r>
            <a:r>
              <a:rPr kumimoji="0" lang="en-US" sz="2000" b="1" i="0" u="none" strike="noStrike" kern="1200" cap="none" spc="0" normalizeH="0" noProof="0" dirty="0">
                <a:ln>
                  <a:noFill/>
                </a:ln>
                <a:solidFill>
                  <a:srgbClr val="000000"/>
                </a:solidFill>
                <a:effectLst/>
                <a:uLnTx/>
                <a:uFillTx/>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ea typeface="Arial-Rounded" panose="020B0500000000000000" pitchFamily="34" charset="0"/>
                <a:cs typeface="Arial-Rounded" panose="020B0500000000000000" pitchFamily="34" charset="0"/>
              </a:rPr>
              <a:t>Con gà trống gáy vang </a:t>
            </a:r>
            <a:r>
              <a:rPr kumimoji="0" lang="vi-VN" sz="2000" b="1" i="0" u="none" strike="noStrike" kern="1200" cap="none" spc="0" normalizeH="0" baseline="0" noProof="0" dirty="0" smtClean="0">
                <a:ln>
                  <a:noFill/>
                </a:ln>
                <a:solidFill>
                  <a:srgbClr val="000000"/>
                </a:solidFill>
                <a:effectLst/>
                <a:uLnTx/>
                <a:uFillTx/>
                <a:ea typeface="Arial-Rounded" panose="020B0500000000000000" pitchFamily="34" charset="0"/>
                <a:cs typeface="Arial-Rounded" panose="020B0500000000000000" pitchFamily="34" charset="0"/>
              </a:rPr>
              <a:t>ò ó </a:t>
            </a:r>
            <a:r>
              <a:rPr kumimoji="0" lang="vi-VN" sz="2000" b="1" i="0" u="none" strike="noStrike" kern="1200" cap="none" spc="0" normalizeH="0" baseline="0" noProof="0" dirty="0">
                <a:ln>
                  <a:noFill/>
                </a:ln>
                <a:solidFill>
                  <a:srgbClr val="000000"/>
                </a:solidFill>
                <a:effectLst/>
                <a:uLnTx/>
                <a:uFillTx/>
                <a:ea typeface="Arial-Rounded" panose="020B0500000000000000" pitchFamily="34" charset="0"/>
                <a:cs typeface="Arial-Rounded" panose="020B0500000000000000" pitchFamily="34" charset="0"/>
              </a:rPr>
              <a:t>o, báo cho mọi người biết trời sắp sáng, mau mau thức dậy.</a:t>
            </a:r>
            <a:r>
              <a:rPr kumimoji="0" lang="en-US" sz="2000" b="1" i="0" u="none" strike="noStrike" kern="1200" cap="none" spc="0" normalizeH="0" baseline="0" noProof="0" dirty="0">
                <a:ln>
                  <a:noFill/>
                </a:ln>
                <a:solidFill>
                  <a:srgbClr val="000000"/>
                </a:solidFill>
                <a:effectLst/>
                <a:uLnTx/>
                <a:uFillTx/>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ea typeface="Arial-Rounded" panose="020B0500000000000000" pitchFamily="34" charset="0"/>
                <a:cs typeface="Arial-Rounded" panose="020B0500000000000000" pitchFamily="34" charset="0"/>
              </a:rPr>
              <a:t>Con tu hú kêu tu hú, tu hú. Thế là sắp đến mùa vải chín.</a:t>
            </a:r>
            <a:r>
              <a:rPr kumimoji="0" lang="en-US" sz="2000" b="1" i="0" u="none" strike="noStrike" kern="1200" cap="none" spc="0" normalizeH="0" baseline="0" noProof="0" dirty="0">
                <a:ln>
                  <a:noFill/>
                </a:ln>
                <a:solidFill>
                  <a:srgbClr val="000000"/>
                </a:solidFill>
                <a:effectLst/>
                <a:uLnTx/>
                <a:uFillTx/>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ea typeface="Arial-Rounded" panose="020B0500000000000000" pitchFamily="34" charset="0"/>
                <a:cs typeface="Arial-Rounded" panose="020B0500000000000000" pitchFamily="34" charset="0"/>
              </a:rPr>
              <a:t>Chim bắt sâu, bảo vệ mùa màng.</a:t>
            </a:r>
            <a:r>
              <a:rPr kumimoji="0" lang="en-US" sz="2000" b="1" i="0" u="none" strike="noStrike" kern="1200" cap="none" spc="0" normalizeH="0" baseline="0" noProof="0" dirty="0">
                <a:ln>
                  <a:noFill/>
                </a:ln>
                <a:solidFill>
                  <a:srgbClr val="000000"/>
                </a:solidFill>
                <a:effectLst/>
                <a:uLnTx/>
                <a:uFillTx/>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ea typeface="Arial-Rounded" panose="020B0500000000000000" pitchFamily="34" charset="0"/>
                <a:cs typeface="Arial-Rounded" panose="020B0500000000000000" pitchFamily="34" charset="0"/>
              </a:rPr>
              <a:t>Cành đào nở hoa cho sắc xuân thêm rực rỡ, ngày xuân thêm tưng bừng</a:t>
            </a:r>
            <a:r>
              <a:rPr kumimoji="0" lang="vi-VN" sz="2000" b="1" i="0" u="none" strike="noStrike" kern="1200" cap="none" spc="0" normalizeH="0" baseline="0" noProof="0" dirty="0">
                <a:ln>
                  <a:noFill/>
                </a:ln>
                <a:solidFill>
                  <a:srgbClr val="000000"/>
                </a:solidFill>
                <a:effectLst/>
                <a:uLnTx/>
                <a:uFillTx/>
                <a:latin typeface="Arial" pitchFamily="34" charset="0"/>
                <a:ea typeface="Arial-Rounded" panose="020B0500000000000000" pitchFamily="34" charset="0"/>
                <a:cs typeface="Arial" pitchFamily="34" charset="0"/>
              </a:rPr>
              <a:t>.</a:t>
            </a:r>
            <a:r>
              <a:rPr kumimoji="0" lang="en-US" sz="2000" b="1" i="0" u="none" strike="noStrike" kern="1200" cap="none" spc="0" normalizeH="0" baseline="0" noProof="0" dirty="0">
                <a:ln>
                  <a:noFill/>
                </a:ln>
                <a:solidFill>
                  <a:srgbClr val="000000"/>
                </a:solidFill>
                <a:effectLst/>
                <a:uLnTx/>
                <a:uFillTx/>
                <a:latin typeface="Arial" pitchFamily="34" charset="0"/>
                <a:ea typeface="Arial-Rounded" panose="020B0500000000000000" pitchFamily="34" charset="0"/>
                <a:cs typeface="Arial" pitchFamily="34" charset="0"/>
              </a:rPr>
              <a:t> </a:t>
            </a:r>
            <a:r>
              <a:rPr kumimoji="0" lang="en-US" sz="2000" b="1" i="0" u="none" strike="noStrike" kern="1200" cap="none" spc="0" normalizeH="0" baseline="0" noProof="0" dirty="0" err="1">
                <a:ln>
                  <a:noFill/>
                </a:ln>
                <a:solidFill>
                  <a:srgbClr val="000000"/>
                </a:solidFill>
                <a:effectLst/>
                <a:uLnTx/>
                <a:uFillTx/>
                <a:latin typeface="Arial" pitchFamily="34" charset="0"/>
                <a:ea typeface="Arial-Rounded" panose="020B0500000000000000" pitchFamily="34" charset="0"/>
                <a:cs typeface="Arial" pitchFamily="34" charset="0"/>
              </a:rPr>
              <a:t>Chim</a:t>
            </a:r>
            <a:r>
              <a:rPr kumimoji="0" lang="en-US" sz="2000" b="1" i="0" u="none" strike="noStrike" kern="1200" cap="none" spc="0" normalizeH="0" baseline="0" noProof="0" dirty="0">
                <a:ln>
                  <a:noFill/>
                </a:ln>
                <a:solidFill>
                  <a:srgbClr val="000000"/>
                </a:solidFill>
                <a:effectLst/>
                <a:uLnTx/>
                <a:uFillTx/>
                <a:latin typeface="Arial" pitchFamily="34" charset="0"/>
                <a:ea typeface="Arial-Rounded" panose="020B0500000000000000" pitchFamily="34" charset="0"/>
                <a:cs typeface="Arial" pitchFamily="34" charset="0"/>
              </a:rPr>
              <a:t> </a:t>
            </a:r>
            <a:r>
              <a:rPr kumimoji="0" lang="en-US" sz="2000" b="1" i="0" u="none" strike="noStrike" kern="1200" cap="none" spc="0" normalizeH="0" baseline="0" noProof="0" dirty="0" err="1">
                <a:ln>
                  <a:noFill/>
                </a:ln>
                <a:solidFill>
                  <a:srgbClr val="000000"/>
                </a:solidFill>
                <a:effectLst/>
                <a:uLnTx/>
                <a:uFillTx/>
                <a:latin typeface="Arial" pitchFamily="34" charset="0"/>
                <a:ea typeface="Arial-Rounded" panose="020B0500000000000000" pitchFamily="34" charset="0"/>
                <a:cs typeface="Arial" pitchFamily="34" charset="0"/>
              </a:rPr>
              <a:t>cú</a:t>
            </a:r>
            <a:r>
              <a:rPr kumimoji="0" lang="en-US" sz="2000" b="1" i="0" u="none" strike="noStrike" kern="1200" cap="none" spc="0" normalizeH="0" baseline="0" noProof="0" dirty="0">
                <a:ln>
                  <a:noFill/>
                </a:ln>
                <a:solidFill>
                  <a:srgbClr val="000000"/>
                </a:solidFill>
                <a:effectLst/>
                <a:uLnTx/>
                <a:uFillTx/>
                <a:latin typeface="Arial" pitchFamily="34" charset="0"/>
                <a:ea typeface="Arial-Rounded" panose="020B0500000000000000" pitchFamily="34" charset="0"/>
                <a:cs typeface="Arial" pitchFamily="34" charset="0"/>
              </a:rPr>
              <a:t> </a:t>
            </a:r>
            <a:r>
              <a:rPr kumimoji="0" lang="en-US" sz="2000" b="1" i="0" u="none" strike="noStrike" kern="1200" cap="none" spc="0" normalizeH="0" baseline="0" noProof="0" dirty="0" err="1">
                <a:ln>
                  <a:noFill/>
                </a:ln>
                <a:solidFill>
                  <a:srgbClr val="000000"/>
                </a:solidFill>
                <a:effectLst/>
                <a:uLnTx/>
                <a:uFillTx/>
                <a:latin typeface="Arial" pitchFamily="34" charset="0"/>
                <a:ea typeface="Arial-Rounded" panose="020B0500000000000000" pitchFamily="34" charset="0"/>
                <a:cs typeface="Arial" pitchFamily="34" charset="0"/>
              </a:rPr>
              <a:t>mèo</a:t>
            </a:r>
            <a:r>
              <a:rPr kumimoji="0" lang="en-US" sz="2000" b="1" i="0" u="none" strike="noStrike" kern="1200" cap="none" spc="0" normalizeH="0" baseline="0" noProof="0" dirty="0">
                <a:ln>
                  <a:noFill/>
                </a:ln>
                <a:solidFill>
                  <a:srgbClr val="000000"/>
                </a:solidFill>
                <a:effectLst/>
                <a:uLnTx/>
                <a:uFillTx/>
                <a:latin typeface="Arial" pitchFamily="34" charset="0"/>
                <a:ea typeface="Arial-Rounded" panose="020B0500000000000000" pitchFamily="34" charset="0"/>
                <a:cs typeface="Arial" pitchFamily="34" charset="0"/>
              </a:rPr>
              <a:t> </a:t>
            </a:r>
            <a:r>
              <a:rPr kumimoji="0" lang="en-US" sz="2000" b="1" i="0" u="none" strike="noStrike" kern="1200" cap="none" spc="0" normalizeH="0" baseline="0" noProof="0" dirty="0" err="1">
                <a:ln>
                  <a:noFill/>
                </a:ln>
                <a:solidFill>
                  <a:srgbClr val="000000"/>
                </a:solidFill>
                <a:effectLst/>
                <a:uLnTx/>
                <a:uFillTx/>
                <a:latin typeface="Arial" pitchFamily="34" charset="0"/>
                <a:ea typeface="Arial-Rounded" panose="020B0500000000000000" pitchFamily="34" charset="0"/>
                <a:cs typeface="Arial" pitchFamily="34" charset="0"/>
              </a:rPr>
              <a:t>chập</a:t>
            </a:r>
            <a:r>
              <a:rPr kumimoji="0" lang="en-US" sz="2000" b="1" i="0" u="none" strike="noStrike" kern="1200" cap="none" spc="0" normalizeH="0" baseline="0" noProof="0" dirty="0">
                <a:ln>
                  <a:noFill/>
                </a:ln>
                <a:solidFill>
                  <a:srgbClr val="000000"/>
                </a:solidFill>
                <a:effectLst/>
                <a:uLnTx/>
                <a:uFillTx/>
                <a:latin typeface="Arial" pitchFamily="34" charset="0"/>
                <a:ea typeface="Arial-Rounded" panose="020B0500000000000000" pitchFamily="34" charset="0"/>
                <a:cs typeface="Arial" pitchFamily="34" charset="0"/>
              </a:rPr>
              <a:t> </a:t>
            </a:r>
            <a:r>
              <a:rPr lang="en-US" sz="2000" b="1" dirty="0" err="1" smtClean="0">
                <a:solidFill>
                  <a:srgbClr val="000000"/>
                </a:solidFill>
                <a:latin typeface="Arial" pitchFamily="34" charset="0"/>
                <a:ea typeface="Arial-Rounded" panose="020B0500000000000000" pitchFamily="34" charset="0"/>
                <a:cs typeface="Arial" pitchFamily="34" charset="0"/>
              </a:rPr>
              <a:t>tối</a:t>
            </a:r>
            <a:r>
              <a:rPr kumimoji="0" lang="en-US" sz="2000" b="1" i="0" u="none" strike="noStrike" kern="1200" cap="none" spc="0" normalizeH="0" baseline="0" noProof="0" dirty="0" smtClean="0">
                <a:ln>
                  <a:noFill/>
                </a:ln>
                <a:solidFill>
                  <a:srgbClr val="000000"/>
                </a:solidFill>
                <a:effectLst/>
                <a:uLnTx/>
                <a:uFillTx/>
                <a:latin typeface="Arial" pitchFamily="34" charset="0"/>
                <a:ea typeface="Arial-Rounded" panose="020B0500000000000000" pitchFamily="34" charset="0"/>
                <a:cs typeface="Arial" pitchFamily="34" charset="0"/>
              </a:rPr>
              <a:t> </a:t>
            </a:r>
            <a:r>
              <a:rPr kumimoji="0" lang="en-US" sz="2000" b="1" i="0" u="none" strike="noStrike" kern="1200" cap="none" spc="0" normalizeH="0" baseline="0" noProof="0" dirty="0" err="1">
                <a:ln>
                  <a:noFill/>
                </a:ln>
                <a:solidFill>
                  <a:srgbClr val="000000"/>
                </a:solidFill>
                <a:effectLst/>
                <a:uLnTx/>
                <a:uFillTx/>
                <a:latin typeface="Arial" pitchFamily="34" charset="0"/>
                <a:ea typeface="Arial-Rounded" panose="020B0500000000000000" pitchFamily="34" charset="0"/>
                <a:cs typeface="Arial" pitchFamily="34" charset="0"/>
              </a:rPr>
              <a:t>đứng</a:t>
            </a:r>
            <a:r>
              <a:rPr kumimoji="0" lang="en-US" sz="2000" b="1" i="0" u="none" strike="noStrike" kern="1200" cap="none" spc="0" normalizeH="0" baseline="0" noProof="0" dirty="0">
                <a:ln>
                  <a:noFill/>
                </a:ln>
                <a:solidFill>
                  <a:srgbClr val="000000"/>
                </a:solidFill>
                <a:effectLst/>
                <a:uLnTx/>
                <a:uFillTx/>
                <a:latin typeface="Arial" pitchFamily="34" charset="0"/>
                <a:ea typeface="Arial-Rounded" panose="020B0500000000000000" pitchFamily="34" charset="0"/>
                <a:cs typeface="Arial" pitchFamily="34" charset="0"/>
              </a:rPr>
              <a:t> </a:t>
            </a:r>
            <a:r>
              <a:rPr kumimoji="0" lang="en-US" sz="2000" b="1" i="0" u="none" strike="noStrike" kern="1200" cap="none" spc="0" normalizeH="0" baseline="0" noProof="0" dirty="0" err="1">
                <a:ln>
                  <a:noFill/>
                </a:ln>
                <a:solidFill>
                  <a:srgbClr val="000000"/>
                </a:solidFill>
                <a:effectLst/>
                <a:uLnTx/>
                <a:uFillTx/>
                <a:latin typeface="Arial" pitchFamily="34" charset="0"/>
                <a:ea typeface="Arial-Rounded" panose="020B0500000000000000" pitchFamily="34" charset="0"/>
                <a:cs typeface="Arial" pitchFamily="34" charset="0"/>
              </a:rPr>
              <a:t>trong</a:t>
            </a:r>
            <a:r>
              <a:rPr kumimoji="0" lang="en-US" sz="2000" b="1" i="0" u="none" strike="noStrike" kern="1200" cap="none" spc="0" normalizeH="0" baseline="0" noProof="0" dirty="0">
                <a:ln>
                  <a:noFill/>
                </a:ln>
                <a:solidFill>
                  <a:srgbClr val="000000"/>
                </a:solidFill>
                <a:effectLst/>
                <a:uLnTx/>
                <a:uFillTx/>
                <a:latin typeface="Arial" pitchFamily="34" charset="0"/>
                <a:ea typeface="Arial-Rounded" panose="020B0500000000000000" pitchFamily="34" charset="0"/>
                <a:cs typeface="Arial" pitchFamily="34" charset="0"/>
              </a:rPr>
              <a:t> </a:t>
            </a:r>
            <a:r>
              <a:rPr kumimoji="0" lang="en-US" sz="2000" b="1" i="0" u="none" strike="noStrike" kern="1200" cap="none" spc="0" normalizeH="0" baseline="0" noProof="0" dirty="0" err="1">
                <a:ln>
                  <a:noFill/>
                </a:ln>
                <a:solidFill>
                  <a:srgbClr val="000000"/>
                </a:solidFill>
                <a:effectLst/>
                <a:uLnTx/>
                <a:uFillTx/>
                <a:latin typeface="Arial" pitchFamily="34" charset="0"/>
                <a:ea typeface="Arial-Rounded" panose="020B0500000000000000" pitchFamily="34" charset="0"/>
                <a:cs typeface="Arial" pitchFamily="34" charset="0"/>
              </a:rPr>
              <a:t>hốc</a:t>
            </a:r>
            <a:r>
              <a:rPr kumimoji="0" lang="en-US" sz="2000" b="1" i="0" u="none" strike="noStrike" kern="1200" cap="none" spc="0" normalizeH="0" baseline="0" noProof="0" dirty="0">
                <a:ln>
                  <a:noFill/>
                </a:ln>
                <a:solidFill>
                  <a:srgbClr val="000000"/>
                </a:solidFill>
                <a:effectLst/>
                <a:uLnTx/>
                <a:uFillTx/>
                <a:latin typeface="Arial" pitchFamily="34" charset="0"/>
                <a:ea typeface="Arial-Rounded" panose="020B0500000000000000" pitchFamily="34" charset="0"/>
                <a:cs typeface="Arial" pitchFamily="34" charset="0"/>
              </a:rPr>
              <a:t> </a:t>
            </a:r>
            <a:r>
              <a:rPr kumimoji="0" lang="en-US" sz="2000" b="1" i="0" u="none" strike="noStrike" kern="1200" cap="none" spc="0" normalizeH="0" baseline="0" noProof="0" dirty="0" err="1">
                <a:ln>
                  <a:noFill/>
                </a:ln>
                <a:solidFill>
                  <a:srgbClr val="000000"/>
                </a:solidFill>
                <a:effectLst/>
                <a:uLnTx/>
                <a:uFillTx/>
                <a:latin typeface="Arial" pitchFamily="34" charset="0"/>
                <a:ea typeface="Arial-Rounded" panose="020B0500000000000000" pitchFamily="34" charset="0"/>
                <a:cs typeface="Arial" pitchFamily="34" charset="0"/>
              </a:rPr>
              <a:t>cây</a:t>
            </a:r>
            <a:r>
              <a:rPr kumimoji="0" lang="en-US" sz="2000" b="1" i="0" u="none" strike="noStrike" kern="1200" cap="none" spc="0" normalizeH="0" baseline="0" noProof="0" dirty="0">
                <a:ln>
                  <a:noFill/>
                </a:ln>
                <a:solidFill>
                  <a:srgbClr val="000000"/>
                </a:solidFill>
                <a:effectLst/>
                <a:uLnTx/>
                <a:uFillTx/>
                <a:latin typeface="Arial" pitchFamily="34" charset="0"/>
                <a:ea typeface="Arial-Rounded" panose="020B0500000000000000" pitchFamily="34" charset="0"/>
                <a:cs typeface="Arial" pitchFamily="34" charset="0"/>
              </a:rPr>
              <a:t> </a:t>
            </a:r>
            <a:r>
              <a:rPr kumimoji="0" lang="en-US" sz="2000" b="1" i="0" u="none" strike="noStrike" kern="1200" cap="none" spc="0" normalizeH="0" baseline="0" noProof="0" dirty="0" err="1">
                <a:ln>
                  <a:noFill/>
                </a:ln>
                <a:solidFill>
                  <a:srgbClr val="000000"/>
                </a:solidFill>
                <a:effectLst/>
                <a:uLnTx/>
                <a:uFillTx/>
                <a:latin typeface="Arial" pitchFamily="34" charset="0"/>
                <a:ea typeface="Arial-Rounded" panose="020B0500000000000000" pitchFamily="34" charset="0"/>
                <a:cs typeface="Arial" pitchFamily="34" charset="0"/>
              </a:rPr>
              <a:t>rúc</a:t>
            </a:r>
            <a:r>
              <a:rPr kumimoji="0" lang="en-US" sz="2000" b="1" i="0" u="none" strike="noStrike" kern="1200" cap="none" spc="0" normalizeH="0" baseline="0" noProof="0" dirty="0">
                <a:ln>
                  <a:noFill/>
                </a:ln>
                <a:solidFill>
                  <a:srgbClr val="000000"/>
                </a:solidFill>
                <a:effectLst/>
                <a:uLnTx/>
                <a:uFillTx/>
                <a:latin typeface="Arial" pitchFamily="34" charset="0"/>
                <a:ea typeface="Arial-Rounded" panose="020B0500000000000000" pitchFamily="34" charset="0"/>
                <a:cs typeface="Arial" pitchFamily="34" charset="0"/>
              </a:rPr>
              <a:t> </a:t>
            </a:r>
            <a:r>
              <a:rPr kumimoji="0" lang="en-US" sz="2000" b="1" i="0" u="none" strike="noStrike" kern="1200" cap="none" spc="0" normalizeH="0" baseline="0" noProof="0" dirty="0" err="1">
                <a:ln>
                  <a:noFill/>
                </a:ln>
                <a:solidFill>
                  <a:srgbClr val="000000"/>
                </a:solidFill>
                <a:effectLst/>
                <a:uLnTx/>
                <a:uFillTx/>
                <a:latin typeface="Arial" pitchFamily="34" charset="0"/>
                <a:ea typeface="Arial-Rounded" panose="020B0500000000000000" pitchFamily="34" charset="0"/>
                <a:cs typeface="Arial" pitchFamily="34" charset="0"/>
              </a:rPr>
              <a:t>cú</a:t>
            </a:r>
            <a:r>
              <a:rPr kumimoji="0" lang="en-US" sz="2000" b="1" i="0" u="none" strike="noStrike" kern="1200" cap="none" spc="0" normalizeH="0" baseline="0" noProof="0" dirty="0">
                <a:ln>
                  <a:noFill/>
                </a:ln>
                <a:solidFill>
                  <a:srgbClr val="000000"/>
                </a:solidFill>
                <a:effectLst/>
                <a:uLnTx/>
                <a:uFillTx/>
                <a:latin typeface="Arial" pitchFamily="34" charset="0"/>
                <a:ea typeface="Arial-Rounded" panose="020B0500000000000000" pitchFamily="34" charset="0"/>
                <a:cs typeface="Arial" pitchFamily="34" charset="0"/>
              </a:rPr>
              <a:t> </a:t>
            </a:r>
            <a:r>
              <a:rPr kumimoji="0" lang="en-US" sz="2000" b="1" i="0" u="none" strike="noStrike" kern="1200" cap="none" spc="0" normalizeH="0" baseline="0" noProof="0" dirty="0" err="1">
                <a:ln>
                  <a:noFill/>
                </a:ln>
                <a:solidFill>
                  <a:srgbClr val="000000"/>
                </a:solidFill>
                <a:effectLst/>
                <a:uLnTx/>
                <a:uFillTx/>
                <a:latin typeface="Arial" pitchFamily="34" charset="0"/>
                <a:ea typeface="Arial-Rounded" panose="020B0500000000000000" pitchFamily="34" charset="0"/>
                <a:cs typeface="Arial" pitchFamily="34" charset="0"/>
              </a:rPr>
              <a:t>cú</a:t>
            </a:r>
            <a:r>
              <a:rPr kumimoji="0" lang="en-US" sz="2000" b="1" i="0" u="none" strike="noStrike" kern="1200" cap="none" spc="0" normalizeH="0" baseline="0" noProof="0" dirty="0">
                <a:ln>
                  <a:noFill/>
                </a:ln>
                <a:solidFill>
                  <a:srgbClr val="000000"/>
                </a:solidFill>
                <a:effectLst/>
                <a:uLnTx/>
                <a:uFillTx/>
                <a:latin typeface="Arial" pitchFamily="34" charset="0"/>
                <a:ea typeface="Arial-Rounded" panose="020B0500000000000000" pitchFamily="34" charset="0"/>
                <a:cs typeface="Arial" pitchFamily="34" charset="0"/>
              </a:rPr>
              <a:t> </a:t>
            </a:r>
            <a:r>
              <a:rPr kumimoji="0" lang="en-US" sz="2000" b="1" i="0" u="none" strike="noStrike" kern="1200" cap="none" spc="0" normalizeH="0" baseline="0" noProof="0" dirty="0" err="1">
                <a:ln>
                  <a:noFill/>
                </a:ln>
                <a:solidFill>
                  <a:srgbClr val="000000"/>
                </a:solidFill>
                <a:effectLst/>
                <a:uLnTx/>
                <a:uFillTx/>
                <a:latin typeface="Arial" pitchFamily="34" charset="0"/>
                <a:ea typeface="Arial-Rounded" panose="020B0500000000000000" pitchFamily="34" charset="0"/>
                <a:cs typeface="Arial" pitchFamily="34" charset="0"/>
              </a:rPr>
              <a:t>cũng</a:t>
            </a:r>
            <a:r>
              <a:rPr kumimoji="0" lang="en-US" sz="2000" b="1" i="0" u="none" strike="noStrike" kern="1200" cap="none" spc="0" normalizeH="0" baseline="0" noProof="0" dirty="0">
                <a:ln>
                  <a:noFill/>
                </a:ln>
                <a:solidFill>
                  <a:srgbClr val="000000"/>
                </a:solidFill>
                <a:effectLst/>
                <a:uLnTx/>
                <a:uFillTx/>
                <a:latin typeface="Arial" pitchFamily="34" charset="0"/>
                <a:ea typeface="Arial-Rounded" panose="020B0500000000000000" pitchFamily="34" charset="0"/>
                <a:cs typeface="Arial" pitchFamily="34" charset="0"/>
              </a:rPr>
              <a:t> </a:t>
            </a:r>
            <a:r>
              <a:rPr kumimoji="0" lang="en-US" sz="2000" b="1" i="0" u="none" strike="noStrike" kern="1200" cap="none" spc="0" normalizeH="0" baseline="0" noProof="0" dirty="0" err="1">
                <a:ln>
                  <a:noFill/>
                </a:ln>
                <a:solidFill>
                  <a:srgbClr val="000000"/>
                </a:solidFill>
                <a:effectLst/>
                <a:uLnTx/>
                <a:uFillTx/>
                <a:latin typeface="Arial" pitchFamily="34" charset="0"/>
                <a:ea typeface="Arial-Rounded" panose="020B0500000000000000" pitchFamily="34" charset="0"/>
                <a:cs typeface="Arial" pitchFamily="34" charset="0"/>
              </a:rPr>
              <a:t>làm</a:t>
            </a:r>
            <a:r>
              <a:rPr kumimoji="0" lang="en-US" sz="2000" b="1" i="0" u="none" strike="noStrike" kern="1200" cap="none" spc="0" normalizeH="0" baseline="0" noProof="0" dirty="0">
                <a:ln>
                  <a:noFill/>
                </a:ln>
                <a:solidFill>
                  <a:srgbClr val="000000"/>
                </a:solidFill>
                <a:effectLst/>
                <a:uLnTx/>
                <a:uFillTx/>
                <a:latin typeface="Arial" pitchFamily="34" charset="0"/>
                <a:ea typeface="Arial-Rounded" panose="020B0500000000000000" pitchFamily="34" charset="0"/>
                <a:cs typeface="Arial" pitchFamily="34" charset="0"/>
              </a:rPr>
              <a:t> </a:t>
            </a:r>
            <a:r>
              <a:rPr kumimoji="0" lang="en-US" sz="2000" b="1" i="0" u="none" strike="noStrike" kern="1200" cap="none" spc="0" normalizeH="0" baseline="0" noProof="0" dirty="0" err="1">
                <a:ln>
                  <a:noFill/>
                </a:ln>
                <a:solidFill>
                  <a:srgbClr val="000000"/>
                </a:solidFill>
                <a:effectLst/>
                <a:uLnTx/>
                <a:uFillTx/>
                <a:latin typeface="Arial" pitchFamily="34" charset="0"/>
                <a:ea typeface="Arial-Rounded" panose="020B0500000000000000" pitchFamily="34" charset="0"/>
                <a:cs typeface="Arial" pitchFamily="34" charset="0"/>
              </a:rPr>
              <a:t>việc</a:t>
            </a:r>
            <a:r>
              <a:rPr kumimoji="0" lang="en-US" sz="2000" b="1" i="0" u="none" strike="noStrike" kern="1200" cap="none" spc="0" normalizeH="0" baseline="0" noProof="0" dirty="0">
                <a:ln>
                  <a:noFill/>
                </a:ln>
                <a:solidFill>
                  <a:srgbClr val="000000"/>
                </a:solidFill>
                <a:effectLst/>
                <a:uLnTx/>
                <a:uFillTx/>
                <a:latin typeface="Arial" pitchFamily="34" charset="0"/>
                <a:ea typeface="Arial-Rounded" panose="020B0500000000000000" pitchFamily="34" charset="0"/>
                <a:cs typeface="Arial" pitchFamily="34" charset="0"/>
              </a:rPr>
              <a:t> </a:t>
            </a:r>
            <a:r>
              <a:rPr kumimoji="0" lang="en-US" sz="2000" b="1" i="0" u="none" strike="noStrike" kern="1200" cap="none" spc="0" normalizeH="0" baseline="0" noProof="0" dirty="0" err="1">
                <a:ln>
                  <a:noFill/>
                </a:ln>
                <a:solidFill>
                  <a:srgbClr val="000000"/>
                </a:solidFill>
                <a:effectLst/>
                <a:uLnTx/>
                <a:uFillTx/>
                <a:latin typeface="Arial" pitchFamily="34" charset="0"/>
                <a:ea typeface="Arial-Rounded" panose="020B0500000000000000" pitchFamily="34" charset="0"/>
                <a:cs typeface="Arial" pitchFamily="34" charset="0"/>
              </a:rPr>
              <a:t>có</a:t>
            </a:r>
            <a:r>
              <a:rPr kumimoji="0" lang="en-US" sz="2000" b="1" i="0" u="none" strike="noStrike" kern="1200" cap="none" spc="0" normalizeH="0" baseline="0" noProof="0" dirty="0">
                <a:ln>
                  <a:noFill/>
                </a:ln>
                <a:solidFill>
                  <a:srgbClr val="000000"/>
                </a:solidFill>
                <a:effectLst/>
                <a:uLnTx/>
                <a:uFillTx/>
                <a:latin typeface="Arial" pitchFamily="34" charset="0"/>
                <a:ea typeface="Arial-Rounded" panose="020B0500000000000000" pitchFamily="34" charset="0"/>
                <a:cs typeface="Arial" pitchFamily="34" charset="0"/>
              </a:rPr>
              <a:t> </a:t>
            </a:r>
            <a:r>
              <a:rPr kumimoji="0" lang="en-US" sz="2000" b="1" i="0" u="none" strike="noStrike" kern="1200" cap="none" spc="0" normalizeH="0" baseline="0" noProof="0" dirty="0" err="1">
                <a:ln>
                  <a:noFill/>
                </a:ln>
                <a:solidFill>
                  <a:srgbClr val="000000"/>
                </a:solidFill>
                <a:effectLst/>
                <a:uLnTx/>
                <a:uFillTx/>
                <a:latin typeface="Arial" pitchFamily="34" charset="0"/>
                <a:ea typeface="Arial-Rounded" panose="020B0500000000000000" pitchFamily="34" charset="0"/>
                <a:cs typeface="Arial" pitchFamily="34" charset="0"/>
              </a:rPr>
              <a:t>ích</a:t>
            </a:r>
            <a:r>
              <a:rPr kumimoji="0" lang="en-US" sz="2000" b="1" i="0" u="none" strike="noStrike" kern="1200" cap="none" spc="0" normalizeH="0" baseline="0" noProof="0" dirty="0">
                <a:ln>
                  <a:noFill/>
                </a:ln>
                <a:solidFill>
                  <a:srgbClr val="000000"/>
                </a:solidFill>
                <a:effectLst/>
                <a:uLnTx/>
                <a:uFillTx/>
                <a:latin typeface="Arial" pitchFamily="34" charset="0"/>
                <a:ea typeface="Arial-Rounded" panose="020B0500000000000000" pitchFamily="34" charset="0"/>
                <a:cs typeface="Arial" pitchFamily="34" charset="0"/>
              </a:rPr>
              <a:t> </a:t>
            </a:r>
            <a:r>
              <a:rPr kumimoji="0" lang="en-US" sz="2000" b="1" i="0" u="none" strike="noStrike" kern="1200" cap="none" spc="0" normalizeH="0" baseline="0" noProof="0" dirty="0" err="1">
                <a:ln>
                  <a:noFill/>
                </a:ln>
                <a:solidFill>
                  <a:srgbClr val="000000"/>
                </a:solidFill>
                <a:effectLst/>
                <a:uLnTx/>
                <a:uFillTx/>
                <a:latin typeface="Arial" pitchFamily="34" charset="0"/>
                <a:ea typeface="Arial-Rounded" panose="020B0500000000000000" pitchFamily="34" charset="0"/>
                <a:cs typeface="Arial" pitchFamily="34" charset="0"/>
              </a:rPr>
              <a:t>cho</a:t>
            </a:r>
            <a:r>
              <a:rPr kumimoji="0" lang="en-US" sz="2000" b="1" i="0" u="none" strike="noStrike" kern="1200" cap="none" spc="0" normalizeH="0" baseline="0" noProof="0" dirty="0">
                <a:ln>
                  <a:noFill/>
                </a:ln>
                <a:solidFill>
                  <a:srgbClr val="000000"/>
                </a:solidFill>
                <a:effectLst/>
                <a:uLnTx/>
                <a:uFillTx/>
                <a:latin typeface="Arial" pitchFamily="34" charset="0"/>
                <a:ea typeface="Arial-Rounded" panose="020B0500000000000000" pitchFamily="34" charset="0"/>
                <a:cs typeface="Arial" pitchFamily="34" charset="0"/>
              </a:rPr>
              <a:t> </a:t>
            </a:r>
            <a:r>
              <a:rPr kumimoji="0" lang="en-US" sz="2000" b="1" i="0" u="none" strike="noStrike" kern="1200" cap="none" spc="0" normalizeH="0" baseline="0" noProof="0" dirty="0" err="1">
                <a:ln>
                  <a:noFill/>
                </a:ln>
                <a:solidFill>
                  <a:srgbClr val="000000"/>
                </a:solidFill>
                <a:effectLst/>
                <a:uLnTx/>
                <a:uFillTx/>
                <a:latin typeface="Arial" pitchFamily="34" charset="0"/>
                <a:ea typeface="Arial-Rounded" panose="020B0500000000000000" pitchFamily="34" charset="0"/>
                <a:cs typeface="Arial" pitchFamily="34" charset="0"/>
              </a:rPr>
              <a:t>đồng</a:t>
            </a:r>
            <a:r>
              <a:rPr kumimoji="0" lang="en-US" sz="2000" b="1" i="0" u="none" strike="noStrike" kern="1200" cap="none" spc="0" normalizeH="0" baseline="0" noProof="0" dirty="0">
                <a:ln>
                  <a:noFill/>
                </a:ln>
                <a:solidFill>
                  <a:srgbClr val="000000"/>
                </a:solidFill>
                <a:effectLst/>
                <a:uLnTx/>
                <a:uFillTx/>
                <a:latin typeface="Arial" pitchFamily="34" charset="0"/>
                <a:ea typeface="Arial-Rounded" panose="020B0500000000000000" pitchFamily="34" charset="0"/>
                <a:cs typeface="Arial" pitchFamily="34" charset="0"/>
              </a:rPr>
              <a:t> </a:t>
            </a:r>
            <a:r>
              <a:rPr kumimoji="0" lang="en-US" sz="2000" b="1" i="0" u="none" strike="noStrike" kern="1200" cap="none" spc="0" normalizeH="0" baseline="0" noProof="0" dirty="0" err="1">
                <a:ln>
                  <a:noFill/>
                </a:ln>
                <a:solidFill>
                  <a:srgbClr val="000000"/>
                </a:solidFill>
                <a:effectLst/>
                <a:uLnTx/>
                <a:uFillTx/>
                <a:latin typeface="Arial" pitchFamily="34" charset="0"/>
                <a:ea typeface="Arial-Rounded" panose="020B0500000000000000" pitchFamily="34" charset="0"/>
                <a:cs typeface="Arial" pitchFamily="34" charset="0"/>
              </a:rPr>
              <a:t>ruộng</a:t>
            </a:r>
            <a:r>
              <a:rPr kumimoji="0" lang="en-US" sz="2000" b="1" i="0" u="none" strike="noStrike" kern="1200" cap="none" spc="0" normalizeH="0" baseline="0" noProof="0" dirty="0">
                <a:ln>
                  <a:noFill/>
                </a:ln>
                <a:solidFill>
                  <a:srgbClr val="000000"/>
                </a:solidFill>
                <a:effectLst/>
                <a:uLnTx/>
                <a:uFillTx/>
                <a:latin typeface="Arial" pitchFamily="34" charset="0"/>
                <a:ea typeface="Arial-Rounded" panose="020B0500000000000000" pitchFamily="34" charset="0"/>
                <a:cs typeface="Arial" pitchFamily="34" charset="0"/>
              </a:rPr>
              <a:t>. </a:t>
            </a:r>
            <a:endParaRPr kumimoji="0" lang="vi-VN" sz="2000" b="1" i="0" u="none" strike="noStrike" kern="1200" cap="none" spc="0" normalizeH="0" baseline="0" noProof="0" dirty="0">
              <a:ln>
                <a:noFill/>
              </a:ln>
              <a:solidFill>
                <a:srgbClr val="000000"/>
              </a:solidFill>
              <a:effectLst/>
              <a:uLnTx/>
              <a:uFillTx/>
              <a:latin typeface="Arial" pitchFamily="34" charset="0"/>
              <a:ea typeface="Arial-Rounded" panose="020B0500000000000000" pitchFamily="34" charset="0"/>
              <a:cs typeface="Arial"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ea typeface="Arial-Rounded" panose="020B0500000000000000" pitchFamily="34" charset="0"/>
                <a:cs typeface="Arial-Rounded" panose="020B0500000000000000" pitchFamily="34" charset="0"/>
              </a:rPr>
              <a:t>Như mọi vật, mọi người, bé cũng làm việc. Bé làm bài, bé đi </a:t>
            </a:r>
            <a:r>
              <a:rPr kumimoji="0" lang="vi-VN" sz="2000" b="1" i="0" u="none" strike="noStrike" kern="1200" cap="none" spc="0" normalizeH="0" baseline="0" noProof="0" dirty="0" smtClean="0">
                <a:ln>
                  <a:noFill/>
                </a:ln>
                <a:solidFill>
                  <a:srgbClr val="000000"/>
                </a:solidFill>
                <a:effectLst/>
                <a:uLnTx/>
                <a:uFillTx/>
                <a:ea typeface="Arial-Rounded" panose="020B0500000000000000" pitchFamily="34" charset="0"/>
                <a:cs typeface="Arial-Rounded" panose="020B0500000000000000" pitchFamily="34" charset="0"/>
              </a:rPr>
              <a:t>học. Học</a:t>
            </a:r>
            <a:r>
              <a:rPr kumimoji="0" lang="vi-VN" sz="2000" b="1" i="0" u="none" strike="noStrike" kern="1200" cap="none" spc="0" normalizeH="0" noProof="0" dirty="0" smtClean="0">
                <a:ln>
                  <a:noFill/>
                </a:ln>
                <a:solidFill>
                  <a:srgbClr val="000000"/>
                </a:solidFill>
                <a:effectLst/>
                <a:uLnTx/>
                <a:uFillTx/>
                <a:ea typeface="Arial-Rounded" panose="020B0500000000000000" pitchFamily="34" charset="0"/>
                <a:cs typeface="Arial-Rounded" panose="020B0500000000000000" pitchFamily="34" charset="0"/>
              </a:rPr>
              <a:t> xong</a:t>
            </a:r>
            <a:r>
              <a:rPr kumimoji="0" lang="vi-VN" sz="2000" b="1" i="0" u="none" strike="noStrike" kern="1200" cap="none" spc="0" normalizeH="0" baseline="0" noProof="0" dirty="0" smtClean="0">
                <a:ln>
                  <a:noFill/>
                </a:ln>
                <a:solidFill>
                  <a:srgbClr val="000000"/>
                </a:solidFill>
                <a:effectLst/>
                <a:uLnTx/>
                <a:uFillTx/>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ea typeface="Arial-Rounded" panose="020B0500000000000000" pitchFamily="34" charset="0"/>
                <a:cs typeface="Arial-Rounded" panose="020B0500000000000000" pitchFamily="34" charset="0"/>
              </a:rPr>
              <a:t>bé quét nhà, nhặt rau, chơi với em đỡ mẹ. Bé luôn luôn bận rộn, mà lúc nào cũng vui.</a:t>
            </a:r>
          </a:p>
          <a:p>
            <a:pPr marL="0" marR="0" lvl="0" indent="0" algn="r" defTabSz="914400" rtl="0" eaLnBrk="1" fontAlgn="auto" latinLnBrk="0" hangingPunct="1">
              <a:lnSpc>
                <a:spcPct val="15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ea typeface="Arial-Rounded" panose="020B0500000000000000" pitchFamily="34" charset="0"/>
                <a:cs typeface="Arial-Rounded" panose="020B0500000000000000" pitchFamily="34" charset="0"/>
              </a:rPr>
              <a:t>Theo TÔ HOÀI</a:t>
            </a:r>
          </a:p>
        </p:txBody>
      </p:sp>
      <p:pic>
        <p:nvPicPr>
          <p:cNvPr id="6" name="Picture 5">
            <a:extLst>
              <a:ext uri="{FF2B5EF4-FFF2-40B4-BE49-F238E27FC236}">
                <a16:creationId xmlns:a16="http://schemas.microsoft.com/office/drawing/2014/main" xmlns="" id="{4FC7F95B-D8E0-4D0B-8B2C-79DFD628092C}"/>
              </a:ext>
            </a:extLst>
          </p:cNvPr>
          <p:cNvPicPr>
            <a:picLocks noChangeAspect="1"/>
          </p:cNvPicPr>
          <p:nvPr/>
        </p:nvPicPr>
        <p:blipFill>
          <a:blip r:embed="rId6"/>
          <a:stretch>
            <a:fillRect/>
          </a:stretch>
        </p:blipFill>
        <p:spPr>
          <a:xfrm>
            <a:off x="8793126" y="1154871"/>
            <a:ext cx="3398874" cy="3971044"/>
          </a:xfrm>
          <a:prstGeom prst="rect">
            <a:avLst/>
          </a:prstGeom>
        </p:spPr>
      </p:pic>
      <p:pic>
        <p:nvPicPr>
          <p:cNvPr id="3" name="Bản ghi Mới 2.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882963" y="229606"/>
            <a:ext cx="609600" cy="609600"/>
          </a:xfrm>
          <a:prstGeom prst="rect">
            <a:avLst/>
          </a:prstGeom>
        </p:spPr>
      </p:pic>
    </p:spTree>
    <p:extLst>
      <p:ext uri="{BB962C8B-B14F-4D97-AF65-F5344CB8AC3E}">
        <p14:creationId xmlns:p14="http://schemas.microsoft.com/office/powerpoint/2010/main" val="24641813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360"/>
                                          </p:val>
                                        </p:tav>
                                        <p:tav tm="100000">
                                          <p:val>
                                            <p:fltVal val="0"/>
                                          </p:val>
                                        </p:tav>
                                      </p:tavLst>
                                    </p:anim>
                                    <p:animEffect transition="in" filter="fade">
                                      <p:cBhvr>
                                        <p:cTn id="10" dur="500"/>
                                        <p:tgtEl>
                                          <p:spTgt spid="9"/>
                                        </p:tgtEl>
                                      </p:cBhvr>
                                    </p:animEffect>
                                  </p:childTnLst>
                                </p:cTn>
                              </p:par>
                            </p:childTnLst>
                          </p:cTn>
                        </p:par>
                        <p:par>
                          <p:cTn id="11" fill="hold">
                            <p:stCondLst>
                              <p:cond delay="500"/>
                            </p:stCondLst>
                            <p:childTnLst>
                              <p:par>
                                <p:cTn id="12" presetID="12" presetClass="entr" presetSubtype="2"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p:tgtEl>
                                          <p:spTgt spid="5"/>
                                        </p:tgtEl>
                                        <p:attrNameLst>
                                          <p:attrName>ppt_x</p:attrName>
                                        </p:attrNameLst>
                                      </p:cBhvr>
                                      <p:tavLst>
                                        <p:tav tm="0">
                                          <p:val>
                                            <p:strVal val="#ppt_x+#ppt_w*1.125000"/>
                                          </p:val>
                                        </p:tav>
                                        <p:tav tm="100000">
                                          <p:val>
                                            <p:strVal val="#ppt_x"/>
                                          </p:val>
                                        </p:tav>
                                      </p:tavLst>
                                    </p:anim>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00"/>
                                        <p:tgtEl>
                                          <p:spTgt spid="2"/>
                                        </p:tgtEl>
                                      </p:cBhvr>
                                    </p:animEffect>
                                  </p:childTnLst>
                                </p:cTn>
                              </p:par>
                              <p:par>
                                <p:cTn id="24" presetID="16" presetClass="entr" presetSubtype="21"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3"/>
                    </p:tgtEl>
                  </p:cond>
                </p:stCondLst>
                <p:endSync evt="end" delay="0">
                  <p:rtn val="all"/>
                </p:endSync>
                <p:childTnLst>
                  <p:par>
                    <p:cTn id="28" fill="hold">
                      <p:stCondLst>
                        <p:cond delay="0"/>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58267" fill="hold"/>
                                        <p:tgtEl>
                                          <p:spTgt spid="3"/>
                                        </p:tgtEl>
                                      </p:cBhvr>
                                    </p:cmd>
                                  </p:childTnLst>
                                </p:cTn>
                              </p:par>
                            </p:childTnLst>
                          </p:cTn>
                        </p:par>
                      </p:childTnLst>
                    </p:cTn>
                  </p:par>
                </p:childTnLst>
              </p:cTn>
              <p:nextCondLst>
                <p:cond evt="onClick" delay="0">
                  <p:tgtEl>
                    <p:spTgt spid="3"/>
                  </p:tgtEl>
                </p:cond>
              </p:nextCondLst>
            </p:seq>
            <p:audio>
              <p:cMediaNode vol="80000">
                <p:cTn id="32" fill="hold" display="0">
                  <p:stCondLst>
                    <p:cond delay="indefinite"/>
                  </p:stCondLst>
                  <p:endCondLst>
                    <p:cond evt="onStopAudio" delay="0">
                      <p:tgtEl>
                        <p:sldTgt/>
                      </p:tgtEl>
                    </p:cond>
                  </p:endCondLst>
                </p:cTn>
                <p:tgtEl>
                  <p:spTgt spid="3"/>
                </p:tgtEl>
              </p:cMediaNode>
            </p:audio>
          </p:childTnLst>
        </p:cTn>
      </p:par>
    </p:tnLst>
    <p:bldLst>
      <p:bldP spid="13" grpId="0"/>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135">
            <a:extLst>
              <a:ext uri="{FF2B5EF4-FFF2-40B4-BE49-F238E27FC236}">
                <a16:creationId xmlns:a16="http://schemas.microsoft.com/office/drawing/2014/main" xmlns="" id="{835916E1-3EC8-49F0-A643-915A82461DE0}"/>
              </a:ext>
            </a:extLst>
          </p:cNvPr>
          <p:cNvGrpSpPr/>
          <p:nvPr/>
        </p:nvGrpSpPr>
        <p:grpSpPr>
          <a:xfrm>
            <a:off x="868680" y="39356"/>
            <a:ext cx="1695411" cy="707886"/>
            <a:chOff x="2470108" y="1864944"/>
            <a:chExt cx="2704644" cy="1129272"/>
          </a:xfrm>
        </p:grpSpPr>
        <p:sp>
          <p:nvSpPr>
            <p:cNvPr id="7" name="23">
              <a:extLst>
                <a:ext uri="{FF2B5EF4-FFF2-40B4-BE49-F238E27FC236}">
                  <a16:creationId xmlns:a16="http://schemas.microsoft.com/office/drawing/2014/main" xmlns="" id="{171ACA6A-3677-4982-9EF3-A41A4020501B}"/>
                </a:ext>
              </a:extLst>
            </p:cNvPr>
            <p:cNvSpPr/>
            <p:nvPr/>
          </p:nvSpPr>
          <p:spPr>
            <a:xfrm>
              <a:off x="2470108" y="2002067"/>
              <a:ext cx="2297849" cy="966897"/>
            </a:xfrm>
            <a:prstGeom prst="roundRect">
              <a:avLst>
                <a:gd name="adj" fmla="val 50000"/>
              </a:avLst>
            </a:prstGeom>
            <a:noFill/>
            <a:ln w="38100">
              <a:solidFill>
                <a:srgbClr val="F15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black">
                    <a:lumMod val="75000"/>
                    <a:lumOff val="25000"/>
                  </a:prstClr>
                </a:solidFill>
                <a:effectLst/>
                <a:uLnTx/>
                <a:uFillTx/>
                <a:latin typeface="Arial-Rounded" panose="020B0604020202020204" pitchFamily="34" charset="0"/>
                <a:ea typeface="Arial-Rounded" panose="020B0604020202020204" pitchFamily="34" charset="0"/>
                <a:cs typeface="Arial-Rounded" panose="020B0604020202020204" pitchFamily="34" charset="0"/>
                <a:sym typeface="+mn-lt"/>
              </a:endParaRPr>
            </a:p>
          </p:txBody>
        </p:sp>
        <p:sp>
          <p:nvSpPr>
            <p:cNvPr id="8" name="137">
              <a:extLst>
                <a:ext uri="{FF2B5EF4-FFF2-40B4-BE49-F238E27FC236}">
                  <a16:creationId xmlns:a16="http://schemas.microsoft.com/office/drawing/2014/main" xmlns="" id="{D0DCA77A-83BB-4959-8249-E4AD05A53C89}"/>
                </a:ext>
              </a:extLst>
            </p:cNvPr>
            <p:cNvSpPr txBox="1"/>
            <p:nvPr/>
          </p:nvSpPr>
          <p:spPr>
            <a:xfrm>
              <a:off x="2722742" y="1864944"/>
              <a:ext cx="2452010" cy="112927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uLnTx/>
                  <a:uFillTx/>
                  <a:latin typeface="Arial-Rounded" panose="020B0604020202020204" pitchFamily="34" charset="0"/>
                  <a:ea typeface="Arial-Rounded" panose="020B0604020202020204" pitchFamily="34" charset="0"/>
                  <a:cs typeface="Arial-Rounded" panose="020B0604020202020204" pitchFamily="34" charset="0"/>
                </a:rPr>
                <a:t>ĐỌC</a:t>
              </a:r>
              <a:endParaRPr kumimoji="0" lang="zh-CN" altLang="en-US" sz="4000" b="1" i="0" u="none" strike="noStrike" kern="1200" cap="none" spc="0" normalizeH="0" baseline="0" noProof="0" dirty="0">
                <a:ln>
                  <a:noFill/>
                </a:ln>
                <a:solidFill>
                  <a:prstClr val="black"/>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grpSp>
      <p:grpSp>
        <p:nvGrpSpPr>
          <p:cNvPr id="9" name="139">
            <a:extLst>
              <a:ext uri="{FF2B5EF4-FFF2-40B4-BE49-F238E27FC236}">
                <a16:creationId xmlns:a16="http://schemas.microsoft.com/office/drawing/2014/main" xmlns="" id="{BE942117-73E3-49AC-BC4E-92D5B6F19489}"/>
              </a:ext>
            </a:extLst>
          </p:cNvPr>
          <p:cNvGrpSpPr/>
          <p:nvPr/>
        </p:nvGrpSpPr>
        <p:grpSpPr>
          <a:xfrm>
            <a:off x="86756" y="51066"/>
            <a:ext cx="893632" cy="781688"/>
            <a:chOff x="1353570" y="1860082"/>
            <a:chExt cx="1425587" cy="1247005"/>
          </a:xfrm>
        </p:grpSpPr>
        <p:sp>
          <p:nvSpPr>
            <p:cNvPr id="10" name="16">
              <a:extLst>
                <a:ext uri="{FF2B5EF4-FFF2-40B4-BE49-F238E27FC236}">
                  <a16:creationId xmlns:a16="http://schemas.microsoft.com/office/drawing/2014/main" xmlns="" id="{913F2B3C-459B-4222-B97D-5F7F67E0B5A2}"/>
                </a:ext>
              </a:extLst>
            </p:cNvPr>
            <p:cNvSpPr/>
            <p:nvPr/>
          </p:nvSpPr>
          <p:spPr>
            <a:xfrm>
              <a:off x="1353570" y="1860082"/>
              <a:ext cx="1425587" cy="1247005"/>
            </a:xfrm>
            <a:custGeom>
              <a:avLst/>
              <a:gdLst>
                <a:gd name="connsiteX0" fmla="*/ 724918 w 1425587"/>
                <a:gd name="connsiteY0" fmla="*/ 126948 h 1247005"/>
                <a:gd name="connsiteX1" fmla="*/ 698669 w 1425587"/>
                <a:gd name="connsiteY1" fmla="*/ 127403 h 1247005"/>
                <a:gd name="connsiteX2" fmla="*/ 682523 w 1425587"/>
                <a:gd name="connsiteY2" fmla="*/ 134262 h 1247005"/>
                <a:gd name="connsiteX3" fmla="*/ 682492 w 1425587"/>
                <a:gd name="connsiteY3" fmla="*/ 134241 h 1247005"/>
                <a:gd name="connsiteX4" fmla="*/ 287866 w 1425587"/>
                <a:gd name="connsiteY4" fmla="*/ 331554 h 1247005"/>
                <a:gd name="connsiteX5" fmla="*/ 278988 w 1425587"/>
                <a:gd name="connsiteY5" fmla="*/ 339062 h 1247005"/>
                <a:gd name="connsiteX6" fmla="*/ 266985 w 1425587"/>
                <a:gd name="connsiteY6" fmla="*/ 362410 h 1247005"/>
                <a:gd name="connsiteX7" fmla="*/ 265400 w 1425587"/>
                <a:gd name="connsiteY7" fmla="*/ 379880 h 1247005"/>
                <a:gd name="connsiteX8" fmla="*/ 264826 w 1425587"/>
                <a:gd name="connsiteY8" fmla="*/ 380196 h 1247005"/>
                <a:gd name="connsiteX9" fmla="*/ 264826 w 1425587"/>
                <a:gd name="connsiteY9" fmla="*/ 902103 h 1247005"/>
                <a:gd name="connsiteX10" fmla="*/ 268187 w 1425587"/>
                <a:gd name="connsiteY10" fmla="*/ 918750 h 1247005"/>
                <a:gd name="connsiteX11" fmla="*/ 282863 w 1425587"/>
                <a:gd name="connsiteY11" fmla="*/ 940517 h 1247005"/>
                <a:gd name="connsiteX12" fmla="*/ 297408 w 1425587"/>
                <a:gd name="connsiteY12" fmla="*/ 950324 h 1247005"/>
                <a:gd name="connsiteX13" fmla="*/ 297408 w 1425587"/>
                <a:gd name="connsiteY13" fmla="*/ 950681 h 1247005"/>
                <a:gd name="connsiteX14" fmla="*/ 690681 w 1425587"/>
                <a:gd name="connsiteY14" fmla="*/ 1147318 h 1247005"/>
                <a:gd name="connsiteX15" fmla="*/ 681190 w 1425587"/>
                <a:gd name="connsiteY15" fmla="*/ 1141150 h 1247005"/>
                <a:gd name="connsiteX16" fmla="*/ 701216 w 1425587"/>
                <a:gd name="connsiteY16" fmla="*/ 1149080 h 1247005"/>
                <a:gd name="connsiteX17" fmla="*/ 727465 w 1425587"/>
                <a:gd name="connsiteY17" fmla="*/ 1148636 h 1247005"/>
                <a:gd name="connsiteX18" fmla="*/ 743613 w 1425587"/>
                <a:gd name="connsiteY18" fmla="*/ 1141783 h 1247005"/>
                <a:gd name="connsiteX19" fmla="*/ 744397 w 1425587"/>
                <a:gd name="connsiteY19" fmla="*/ 1142292 h 1247005"/>
                <a:gd name="connsiteX20" fmla="*/ 741193 w 1425587"/>
                <a:gd name="connsiteY20" fmla="*/ 1144173 h 1247005"/>
                <a:gd name="connsiteX21" fmla="*/ 1137772 w 1425587"/>
                <a:gd name="connsiteY21" fmla="*/ 945884 h 1247005"/>
                <a:gd name="connsiteX22" fmla="*/ 1146771 w 1425587"/>
                <a:gd name="connsiteY22" fmla="*/ 938118 h 1247005"/>
                <a:gd name="connsiteX23" fmla="*/ 1158539 w 1425587"/>
                <a:gd name="connsiteY23" fmla="*/ 914651 h 1247005"/>
                <a:gd name="connsiteX24" fmla="*/ 1159948 w 1425587"/>
                <a:gd name="connsiteY24" fmla="*/ 897165 h 1247005"/>
                <a:gd name="connsiteX25" fmla="*/ 1160760 w 1425587"/>
                <a:gd name="connsiteY25" fmla="*/ 896708 h 1247005"/>
                <a:gd name="connsiteX26" fmla="*/ 1160760 w 1425587"/>
                <a:gd name="connsiteY26" fmla="*/ 371357 h 1247005"/>
                <a:gd name="connsiteX27" fmla="*/ 1158060 w 1425587"/>
                <a:gd name="connsiteY27" fmla="*/ 357984 h 1247005"/>
                <a:gd name="connsiteX28" fmla="*/ 1143384 w 1425587"/>
                <a:gd name="connsiteY28" fmla="*/ 336217 h 1247005"/>
                <a:gd name="connsiteX29" fmla="*/ 1132874 w 1425587"/>
                <a:gd name="connsiteY29" fmla="*/ 329132 h 1247005"/>
                <a:gd name="connsiteX30" fmla="*/ 742090 w 1425587"/>
                <a:gd name="connsiteY30" fmla="*/ 133740 h 1247005"/>
                <a:gd name="connsiteX31" fmla="*/ 341644 w 1425587"/>
                <a:gd name="connsiteY31" fmla="*/ 0 h 1247005"/>
                <a:gd name="connsiteX32" fmla="*/ 1072853 w 1425587"/>
                <a:gd name="connsiteY32" fmla="*/ 0 h 1247005"/>
                <a:gd name="connsiteX33" fmla="*/ 1073490 w 1425587"/>
                <a:gd name="connsiteY33" fmla="*/ 1130 h 1247005"/>
                <a:gd name="connsiteX34" fmla="*/ 1097827 w 1425587"/>
                <a:gd name="connsiteY34" fmla="*/ 3091 h 1247005"/>
                <a:gd name="connsiteX35" fmla="*/ 1130490 w 1425587"/>
                <a:gd name="connsiteY35" fmla="*/ 19471 h 1247005"/>
                <a:gd name="connsiteX36" fmla="*/ 1141300 w 1425587"/>
                <a:gd name="connsiteY36" fmla="*/ 31995 h 1247005"/>
                <a:gd name="connsiteX37" fmla="*/ 1417288 w 1425587"/>
                <a:gd name="connsiteY37" fmla="*/ 583973 h 1247005"/>
                <a:gd name="connsiteX38" fmla="*/ 1414670 w 1425587"/>
                <a:gd name="connsiteY38" fmla="*/ 579514 h 1247005"/>
                <a:gd name="connsiteX39" fmla="*/ 1413961 w 1425587"/>
                <a:gd name="connsiteY39" fmla="*/ 580605 h 1247005"/>
                <a:gd name="connsiteX40" fmla="*/ 1423500 w 1425587"/>
                <a:gd name="connsiteY40" fmla="*/ 603081 h 1247005"/>
                <a:gd name="connsiteX41" fmla="*/ 1424118 w 1425587"/>
                <a:gd name="connsiteY41" fmla="*/ 639616 h 1247005"/>
                <a:gd name="connsiteX42" fmla="*/ 1413081 w 1425587"/>
                <a:gd name="connsiteY42" fmla="*/ 667489 h 1247005"/>
                <a:gd name="connsiteX43" fmla="*/ 1421665 w 1425587"/>
                <a:gd name="connsiteY43" fmla="*/ 654279 h 1247005"/>
                <a:gd name="connsiteX44" fmla="*/ 1147977 w 1425587"/>
                <a:gd name="connsiteY44" fmla="*/ 1201656 h 1247005"/>
                <a:gd name="connsiteX45" fmla="*/ 1147479 w 1425587"/>
                <a:gd name="connsiteY45" fmla="*/ 1201656 h 1247005"/>
                <a:gd name="connsiteX46" fmla="*/ 1133830 w 1425587"/>
                <a:gd name="connsiteY46" fmla="*/ 1221900 h 1247005"/>
                <a:gd name="connsiteX47" fmla="*/ 1103533 w 1425587"/>
                <a:gd name="connsiteY47" fmla="*/ 1242327 h 1247005"/>
                <a:gd name="connsiteX48" fmla="*/ 1080363 w 1425587"/>
                <a:gd name="connsiteY48" fmla="*/ 1247005 h 1247005"/>
                <a:gd name="connsiteX49" fmla="*/ 353947 w 1425587"/>
                <a:gd name="connsiteY49" fmla="*/ 1247005 h 1247005"/>
                <a:gd name="connsiteX50" fmla="*/ 353507 w 1425587"/>
                <a:gd name="connsiteY50" fmla="*/ 1246206 h 1247005"/>
                <a:gd name="connsiteX51" fmla="*/ 329191 w 1425587"/>
                <a:gd name="connsiteY51" fmla="*/ 1243999 h 1247005"/>
                <a:gd name="connsiteX52" fmla="*/ 296694 w 1425587"/>
                <a:gd name="connsiteY52" fmla="*/ 1227293 h 1247005"/>
                <a:gd name="connsiteX53" fmla="*/ 286245 w 1425587"/>
                <a:gd name="connsiteY53" fmla="*/ 1214937 h 1247005"/>
                <a:gd name="connsiteX54" fmla="*/ 11615 w 1425587"/>
                <a:gd name="connsiteY54" fmla="*/ 665677 h 1247005"/>
                <a:gd name="connsiteX55" fmla="*/ 11644 w 1425587"/>
                <a:gd name="connsiteY55" fmla="*/ 665633 h 1247005"/>
                <a:gd name="connsiteX56" fmla="*/ 2097 w 1425587"/>
                <a:gd name="connsiteY56" fmla="*/ 643161 h 1247005"/>
                <a:gd name="connsiteX57" fmla="*/ 1463 w 1425587"/>
                <a:gd name="connsiteY57" fmla="*/ 606626 h 1247005"/>
                <a:gd name="connsiteX58" fmla="*/ 10917 w 1425587"/>
                <a:gd name="connsiteY58" fmla="*/ 582725 h 1247005"/>
                <a:gd name="connsiteX59" fmla="*/ 282873 w 1425587"/>
                <a:gd name="connsiteY59" fmla="*/ 38813 h 1247005"/>
                <a:gd name="connsiteX60" fmla="*/ 292735 w 1425587"/>
                <a:gd name="connsiteY60" fmla="*/ 24185 h 1247005"/>
                <a:gd name="connsiteX61" fmla="*/ 323031 w 1425587"/>
                <a:gd name="connsiteY61" fmla="*/ 3758 h 1247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425587" h="1247005">
                  <a:moveTo>
                    <a:pt x="724918" y="126948"/>
                  </a:moveTo>
                  <a:cubicBezTo>
                    <a:pt x="716159" y="125392"/>
                    <a:pt x="707241" y="125579"/>
                    <a:pt x="698669" y="127403"/>
                  </a:cubicBezTo>
                  <a:lnTo>
                    <a:pt x="682523" y="134262"/>
                  </a:lnTo>
                  <a:lnTo>
                    <a:pt x="682492" y="134241"/>
                  </a:lnTo>
                  <a:lnTo>
                    <a:pt x="287866" y="331554"/>
                  </a:lnTo>
                  <a:lnTo>
                    <a:pt x="278988" y="339062"/>
                  </a:lnTo>
                  <a:cubicBezTo>
                    <a:pt x="273478" y="346046"/>
                    <a:pt x="269429" y="353994"/>
                    <a:pt x="266985" y="362410"/>
                  </a:cubicBezTo>
                  <a:lnTo>
                    <a:pt x="265400" y="379880"/>
                  </a:lnTo>
                  <a:lnTo>
                    <a:pt x="264826" y="380196"/>
                  </a:lnTo>
                  <a:lnTo>
                    <a:pt x="264826" y="902103"/>
                  </a:lnTo>
                  <a:lnTo>
                    <a:pt x="268187" y="918750"/>
                  </a:lnTo>
                  <a:cubicBezTo>
                    <a:pt x="271652" y="926943"/>
                    <a:pt x="276666" y="934321"/>
                    <a:pt x="282863" y="940517"/>
                  </a:cubicBezTo>
                  <a:lnTo>
                    <a:pt x="297408" y="950324"/>
                  </a:lnTo>
                  <a:lnTo>
                    <a:pt x="297408" y="950681"/>
                  </a:lnTo>
                  <a:lnTo>
                    <a:pt x="690681" y="1147318"/>
                  </a:lnTo>
                  <a:lnTo>
                    <a:pt x="681190" y="1141150"/>
                  </a:lnTo>
                  <a:lnTo>
                    <a:pt x="701216" y="1149080"/>
                  </a:lnTo>
                  <a:cubicBezTo>
                    <a:pt x="709974" y="1150639"/>
                    <a:pt x="718892" y="1150455"/>
                    <a:pt x="727465" y="1148636"/>
                  </a:cubicBezTo>
                  <a:lnTo>
                    <a:pt x="743613" y="1141783"/>
                  </a:lnTo>
                  <a:lnTo>
                    <a:pt x="744397" y="1142292"/>
                  </a:lnTo>
                  <a:lnTo>
                    <a:pt x="741193" y="1144173"/>
                  </a:lnTo>
                  <a:lnTo>
                    <a:pt x="1137772" y="945884"/>
                  </a:lnTo>
                  <a:lnTo>
                    <a:pt x="1146771" y="938118"/>
                  </a:lnTo>
                  <a:cubicBezTo>
                    <a:pt x="1152210" y="931079"/>
                    <a:pt x="1156179" y="923090"/>
                    <a:pt x="1158539" y="914651"/>
                  </a:cubicBezTo>
                  <a:lnTo>
                    <a:pt x="1159948" y="897165"/>
                  </a:lnTo>
                  <a:lnTo>
                    <a:pt x="1160760" y="896708"/>
                  </a:lnTo>
                  <a:lnTo>
                    <a:pt x="1160760" y="371357"/>
                  </a:lnTo>
                  <a:lnTo>
                    <a:pt x="1158060" y="357984"/>
                  </a:lnTo>
                  <a:cubicBezTo>
                    <a:pt x="1154595" y="349791"/>
                    <a:pt x="1149580" y="342413"/>
                    <a:pt x="1143384" y="336217"/>
                  </a:cubicBezTo>
                  <a:lnTo>
                    <a:pt x="1132874" y="329132"/>
                  </a:lnTo>
                  <a:lnTo>
                    <a:pt x="742090" y="133740"/>
                  </a:lnTo>
                  <a:close/>
                  <a:moveTo>
                    <a:pt x="341644" y="0"/>
                  </a:moveTo>
                  <a:lnTo>
                    <a:pt x="1072853" y="0"/>
                  </a:lnTo>
                  <a:lnTo>
                    <a:pt x="1073490" y="1130"/>
                  </a:lnTo>
                  <a:lnTo>
                    <a:pt x="1097827" y="3091"/>
                  </a:lnTo>
                  <a:cubicBezTo>
                    <a:pt x="1109574" y="6376"/>
                    <a:pt x="1120693" y="11899"/>
                    <a:pt x="1130490" y="19471"/>
                  </a:cubicBezTo>
                  <a:lnTo>
                    <a:pt x="1141300" y="31995"/>
                  </a:lnTo>
                  <a:lnTo>
                    <a:pt x="1417288" y="583973"/>
                  </a:lnTo>
                  <a:lnTo>
                    <a:pt x="1414670" y="579514"/>
                  </a:lnTo>
                  <a:lnTo>
                    <a:pt x="1413961" y="580605"/>
                  </a:lnTo>
                  <a:lnTo>
                    <a:pt x="1423500" y="603081"/>
                  </a:lnTo>
                  <a:cubicBezTo>
                    <a:pt x="1426032" y="615013"/>
                    <a:pt x="1426288" y="627426"/>
                    <a:pt x="1424118" y="639616"/>
                  </a:cubicBezTo>
                  <a:lnTo>
                    <a:pt x="1413081" y="667489"/>
                  </a:lnTo>
                  <a:lnTo>
                    <a:pt x="1421665" y="654279"/>
                  </a:lnTo>
                  <a:lnTo>
                    <a:pt x="1147977" y="1201656"/>
                  </a:lnTo>
                  <a:lnTo>
                    <a:pt x="1147479" y="1201656"/>
                  </a:lnTo>
                  <a:lnTo>
                    <a:pt x="1133830" y="1221900"/>
                  </a:lnTo>
                  <a:cubicBezTo>
                    <a:pt x="1125206" y="1230525"/>
                    <a:pt x="1114937" y="1237504"/>
                    <a:pt x="1103533" y="1242327"/>
                  </a:cubicBezTo>
                  <a:lnTo>
                    <a:pt x="1080363" y="1247005"/>
                  </a:lnTo>
                  <a:lnTo>
                    <a:pt x="353947" y="1247005"/>
                  </a:lnTo>
                  <a:lnTo>
                    <a:pt x="353507" y="1246206"/>
                  </a:lnTo>
                  <a:lnTo>
                    <a:pt x="329191" y="1243999"/>
                  </a:lnTo>
                  <a:cubicBezTo>
                    <a:pt x="317478" y="1240599"/>
                    <a:pt x="306415" y="1234962"/>
                    <a:pt x="296694" y="1227293"/>
                  </a:cubicBezTo>
                  <a:lnTo>
                    <a:pt x="286245" y="1214937"/>
                  </a:lnTo>
                  <a:lnTo>
                    <a:pt x="11615" y="665677"/>
                  </a:lnTo>
                  <a:lnTo>
                    <a:pt x="11644" y="665633"/>
                  </a:lnTo>
                  <a:lnTo>
                    <a:pt x="2097" y="643161"/>
                  </a:lnTo>
                  <a:cubicBezTo>
                    <a:pt x="-442" y="631230"/>
                    <a:pt x="-702" y="618817"/>
                    <a:pt x="1463" y="606626"/>
                  </a:cubicBezTo>
                  <a:lnTo>
                    <a:pt x="10917" y="582725"/>
                  </a:lnTo>
                  <a:lnTo>
                    <a:pt x="282873" y="38813"/>
                  </a:lnTo>
                  <a:lnTo>
                    <a:pt x="292735" y="24185"/>
                  </a:lnTo>
                  <a:cubicBezTo>
                    <a:pt x="301359" y="15560"/>
                    <a:pt x="311628" y="8581"/>
                    <a:pt x="323031" y="3758"/>
                  </a:cubicBezTo>
                  <a:close/>
                </a:path>
              </a:pathLst>
            </a:cu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Arial-Rounded" panose="020B0604020202020204" pitchFamily="34" charset="0"/>
                <a:ea typeface="Arial-Rounded" panose="020B0604020202020204" pitchFamily="34" charset="0"/>
                <a:cs typeface="Arial-Rounded" panose="020B0604020202020204" pitchFamily="34" charset="0"/>
                <a:sym typeface="+mn-lt"/>
              </a:endParaRPr>
            </a:p>
          </p:txBody>
        </p:sp>
        <p:sp>
          <p:nvSpPr>
            <p:cNvPr id="11" name="24">
              <a:extLst>
                <a:ext uri="{FF2B5EF4-FFF2-40B4-BE49-F238E27FC236}">
                  <a16:creationId xmlns:a16="http://schemas.microsoft.com/office/drawing/2014/main" xmlns="" id="{DD8C929B-12D0-4925-8097-495BD3855ADA}"/>
                </a:ext>
              </a:extLst>
            </p:cNvPr>
            <p:cNvSpPr/>
            <p:nvPr/>
          </p:nvSpPr>
          <p:spPr>
            <a:xfrm>
              <a:off x="1530242" y="2017407"/>
              <a:ext cx="1072240" cy="937921"/>
            </a:xfrm>
            <a:custGeom>
              <a:avLst/>
              <a:gdLst>
                <a:gd name="connsiteX0" fmla="*/ 339741 w 1417646"/>
                <a:gd name="connsiteY0" fmla="*/ 0 h 1240059"/>
                <a:gd name="connsiteX1" fmla="*/ 1066877 w 1417646"/>
                <a:gd name="connsiteY1" fmla="*/ 0 h 1240059"/>
                <a:gd name="connsiteX2" fmla="*/ 1067510 w 1417646"/>
                <a:gd name="connsiteY2" fmla="*/ 1124 h 1240059"/>
                <a:gd name="connsiteX3" fmla="*/ 1091712 w 1417646"/>
                <a:gd name="connsiteY3" fmla="*/ 3074 h 1240059"/>
                <a:gd name="connsiteX4" fmla="*/ 1124193 w 1417646"/>
                <a:gd name="connsiteY4" fmla="*/ 19362 h 1240059"/>
                <a:gd name="connsiteX5" fmla="*/ 1134942 w 1417646"/>
                <a:gd name="connsiteY5" fmla="*/ 31817 h 1240059"/>
                <a:gd name="connsiteX6" fmla="*/ 1409393 w 1417646"/>
                <a:gd name="connsiteY6" fmla="*/ 580720 h 1240059"/>
                <a:gd name="connsiteX7" fmla="*/ 1406790 w 1417646"/>
                <a:gd name="connsiteY7" fmla="*/ 576286 h 1240059"/>
                <a:gd name="connsiteX8" fmla="*/ 1406085 w 1417646"/>
                <a:gd name="connsiteY8" fmla="*/ 577371 h 1240059"/>
                <a:gd name="connsiteX9" fmla="*/ 1415570 w 1417646"/>
                <a:gd name="connsiteY9" fmla="*/ 599722 h 1240059"/>
                <a:gd name="connsiteX10" fmla="*/ 1416185 w 1417646"/>
                <a:gd name="connsiteY10" fmla="*/ 636053 h 1240059"/>
                <a:gd name="connsiteX11" fmla="*/ 1405209 w 1417646"/>
                <a:gd name="connsiteY11" fmla="*/ 663771 h 1240059"/>
                <a:gd name="connsiteX12" fmla="*/ 1413746 w 1417646"/>
                <a:gd name="connsiteY12" fmla="*/ 650634 h 1240059"/>
                <a:gd name="connsiteX13" fmla="*/ 1141582 w 1417646"/>
                <a:gd name="connsiteY13" fmla="*/ 1194962 h 1240059"/>
                <a:gd name="connsiteX14" fmla="*/ 1141087 w 1417646"/>
                <a:gd name="connsiteY14" fmla="*/ 1194962 h 1240059"/>
                <a:gd name="connsiteX15" fmla="*/ 1127514 w 1417646"/>
                <a:gd name="connsiteY15" fmla="*/ 1215094 h 1240059"/>
                <a:gd name="connsiteX16" fmla="*/ 1097386 w 1417646"/>
                <a:gd name="connsiteY16" fmla="*/ 1235407 h 1240059"/>
                <a:gd name="connsiteX17" fmla="*/ 1074345 w 1417646"/>
                <a:gd name="connsiteY17" fmla="*/ 1240059 h 1240059"/>
                <a:gd name="connsiteX18" fmla="*/ 351975 w 1417646"/>
                <a:gd name="connsiteY18" fmla="*/ 1240059 h 1240059"/>
                <a:gd name="connsiteX19" fmla="*/ 351538 w 1417646"/>
                <a:gd name="connsiteY19" fmla="*/ 1239264 h 1240059"/>
                <a:gd name="connsiteX20" fmla="*/ 327357 w 1417646"/>
                <a:gd name="connsiteY20" fmla="*/ 1237070 h 1240059"/>
                <a:gd name="connsiteX21" fmla="*/ 295041 w 1417646"/>
                <a:gd name="connsiteY21" fmla="*/ 1220457 h 1240059"/>
                <a:gd name="connsiteX22" fmla="*/ 284650 w 1417646"/>
                <a:gd name="connsiteY22" fmla="*/ 1208169 h 1240059"/>
                <a:gd name="connsiteX23" fmla="*/ 11550 w 1417646"/>
                <a:gd name="connsiteY23" fmla="*/ 661969 h 1240059"/>
                <a:gd name="connsiteX24" fmla="*/ 11579 w 1417646"/>
                <a:gd name="connsiteY24" fmla="*/ 661925 h 1240059"/>
                <a:gd name="connsiteX25" fmla="*/ 2085 w 1417646"/>
                <a:gd name="connsiteY25" fmla="*/ 639578 h 1240059"/>
                <a:gd name="connsiteX26" fmla="*/ 1455 w 1417646"/>
                <a:gd name="connsiteY26" fmla="*/ 603247 h 1240059"/>
                <a:gd name="connsiteX27" fmla="*/ 10856 w 1417646"/>
                <a:gd name="connsiteY27" fmla="*/ 579479 h 1240059"/>
                <a:gd name="connsiteX28" fmla="*/ 281297 w 1417646"/>
                <a:gd name="connsiteY28" fmla="*/ 38597 h 1240059"/>
                <a:gd name="connsiteX29" fmla="*/ 291104 w 1417646"/>
                <a:gd name="connsiteY29" fmla="*/ 24050 h 1240059"/>
                <a:gd name="connsiteX30" fmla="*/ 321232 w 1417646"/>
                <a:gd name="connsiteY30" fmla="*/ 3737 h 1240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17646" h="1240059">
                  <a:moveTo>
                    <a:pt x="339741" y="0"/>
                  </a:moveTo>
                  <a:lnTo>
                    <a:pt x="1066877" y="0"/>
                  </a:lnTo>
                  <a:lnTo>
                    <a:pt x="1067510" y="1124"/>
                  </a:lnTo>
                  <a:lnTo>
                    <a:pt x="1091712" y="3074"/>
                  </a:lnTo>
                  <a:cubicBezTo>
                    <a:pt x="1103393" y="6340"/>
                    <a:pt x="1114450" y="11833"/>
                    <a:pt x="1124193" y="19362"/>
                  </a:cubicBezTo>
                  <a:lnTo>
                    <a:pt x="1134942" y="31817"/>
                  </a:lnTo>
                  <a:lnTo>
                    <a:pt x="1409393" y="580720"/>
                  </a:lnTo>
                  <a:lnTo>
                    <a:pt x="1406790" y="576286"/>
                  </a:lnTo>
                  <a:lnTo>
                    <a:pt x="1406085" y="577371"/>
                  </a:lnTo>
                  <a:lnTo>
                    <a:pt x="1415570" y="599722"/>
                  </a:lnTo>
                  <a:cubicBezTo>
                    <a:pt x="1418088" y="611587"/>
                    <a:pt x="1418343" y="623931"/>
                    <a:pt x="1416185" y="636053"/>
                  </a:cubicBezTo>
                  <a:lnTo>
                    <a:pt x="1405209" y="663771"/>
                  </a:lnTo>
                  <a:lnTo>
                    <a:pt x="1413746" y="650634"/>
                  </a:lnTo>
                  <a:lnTo>
                    <a:pt x="1141582" y="1194962"/>
                  </a:lnTo>
                  <a:lnTo>
                    <a:pt x="1141087" y="1194962"/>
                  </a:lnTo>
                  <a:lnTo>
                    <a:pt x="1127514" y="1215094"/>
                  </a:lnTo>
                  <a:cubicBezTo>
                    <a:pt x="1118938" y="1223671"/>
                    <a:pt x="1108726" y="1230611"/>
                    <a:pt x="1097386" y="1235407"/>
                  </a:cubicBezTo>
                  <a:lnTo>
                    <a:pt x="1074345" y="1240059"/>
                  </a:lnTo>
                  <a:lnTo>
                    <a:pt x="351975" y="1240059"/>
                  </a:lnTo>
                  <a:lnTo>
                    <a:pt x="351538" y="1239264"/>
                  </a:lnTo>
                  <a:lnTo>
                    <a:pt x="327357" y="1237070"/>
                  </a:lnTo>
                  <a:cubicBezTo>
                    <a:pt x="315709" y="1233688"/>
                    <a:pt x="304708" y="1228083"/>
                    <a:pt x="295041" y="1220457"/>
                  </a:cubicBezTo>
                  <a:lnTo>
                    <a:pt x="284650" y="1208169"/>
                  </a:lnTo>
                  <a:lnTo>
                    <a:pt x="11550" y="661969"/>
                  </a:lnTo>
                  <a:lnTo>
                    <a:pt x="11579" y="661925"/>
                  </a:lnTo>
                  <a:lnTo>
                    <a:pt x="2085" y="639578"/>
                  </a:lnTo>
                  <a:cubicBezTo>
                    <a:pt x="-439" y="627714"/>
                    <a:pt x="-698" y="615370"/>
                    <a:pt x="1455" y="603247"/>
                  </a:cubicBezTo>
                  <a:lnTo>
                    <a:pt x="10856" y="579479"/>
                  </a:lnTo>
                  <a:lnTo>
                    <a:pt x="281297" y="38597"/>
                  </a:lnTo>
                  <a:lnTo>
                    <a:pt x="291104" y="24050"/>
                  </a:lnTo>
                  <a:cubicBezTo>
                    <a:pt x="299680" y="15473"/>
                    <a:pt x="309892" y="8533"/>
                    <a:pt x="321232" y="3737"/>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ED2F6A"/>
                  </a:solidFill>
                  <a:effectLst/>
                  <a:uLnTx/>
                  <a:uFillTx/>
                  <a:latin typeface="Arial-Rounded" panose="020B0604020202020204" pitchFamily="34" charset="0"/>
                  <a:ea typeface="Arial-Rounded" panose="020B0604020202020204" pitchFamily="34" charset="0"/>
                  <a:cs typeface="Arial-Rounded" panose="020B0604020202020204" pitchFamily="34" charset="0"/>
                  <a:sym typeface="+mn-lt"/>
                </a:rPr>
                <a:t>2</a:t>
              </a:r>
              <a:endParaRPr kumimoji="0" lang="zh-CN" altLang="en-US" sz="4400" b="1" i="0" u="none" strike="noStrike" kern="1200" cap="none" spc="0" normalizeH="0" baseline="0" noProof="0" dirty="0">
                <a:ln>
                  <a:noFill/>
                </a:ln>
                <a:solidFill>
                  <a:srgbClr val="ED2F6A"/>
                </a:solidFill>
                <a:effectLst/>
                <a:uLnTx/>
                <a:uFillTx/>
                <a:latin typeface="Arial-Rounded" panose="020B0604020202020204" pitchFamily="34" charset="0"/>
                <a:ea typeface="Arial-Rounded" panose="020B0604020202020204" pitchFamily="34" charset="0"/>
                <a:cs typeface="Arial-Rounded" panose="020B0604020202020204" pitchFamily="34" charset="0"/>
                <a:sym typeface="+mn-lt"/>
              </a:endParaRPr>
            </a:p>
          </p:txBody>
        </p:sp>
        <p:sp>
          <p:nvSpPr>
            <p:cNvPr id="12" name="AutoShape 3">
              <a:extLst>
                <a:ext uri="{FF2B5EF4-FFF2-40B4-BE49-F238E27FC236}">
                  <a16:creationId xmlns:a16="http://schemas.microsoft.com/office/drawing/2014/main" xmlns="" id="{16E57C17-2274-4740-B61E-0EF5AF031E53}"/>
                </a:ext>
              </a:extLst>
            </p:cNvPr>
            <p:cNvSpPr>
              <a:spLocks noChangeAspect="1" noChangeArrowheads="1" noTextEdit="1"/>
            </p:cNvSpPr>
            <p:nvPr/>
          </p:nvSpPr>
          <p:spPr bwMode="auto">
            <a:xfrm>
              <a:off x="1863987" y="2224238"/>
              <a:ext cx="3810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black"/>
                </a:solidFill>
                <a:effectLst/>
                <a:uLnTx/>
                <a:uFillTx/>
                <a:latin typeface="Arial-Rounded" panose="020B0604020202020204" pitchFamily="34" charset="0"/>
                <a:ea typeface="Arial-Rounded" panose="020B0604020202020204" pitchFamily="34" charset="0"/>
                <a:cs typeface="Arial-Rounded" panose="020B0604020202020204" pitchFamily="34" charset="0"/>
                <a:sym typeface="+mn-lt"/>
              </a:endParaRPr>
            </a:p>
          </p:txBody>
        </p:sp>
      </p:grpSp>
      <p:sp>
        <p:nvSpPr>
          <p:cNvPr id="13" name="TextBox 12">
            <a:extLst>
              <a:ext uri="{FF2B5EF4-FFF2-40B4-BE49-F238E27FC236}">
                <a16:creationId xmlns:a16="http://schemas.microsoft.com/office/drawing/2014/main" xmlns="" id="{CF4B6D55-9414-4DD7-8435-0D9B28C98F2C}"/>
              </a:ext>
            </a:extLst>
          </p:cNvPr>
          <p:cNvSpPr txBox="1"/>
          <p:nvPr/>
        </p:nvSpPr>
        <p:spPr>
          <a:xfrm>
            <a:off x="3091015" y="149686"/>
            <a:ext cx="6168283"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black">
                    <a:lumMod val="85000"/>
                    <a:lumOff val="15000"/>
                  </a:prstClr>
                </a:solidFill>
                <a:effectLst>
                  <a:outerShdw blurRad="50800" dist="38100" dir="8100000" algn="tr" rotWithShape="0">
                    <a:prstClr val="black">
                      <a:alpha val="40000"/>
                    </a:prstClr>
                  </a:outerShdw>
                </a:effectLst>
                <a:uLnTx/>
                <a:uFillTx/>
                <a:latin typeface="Arial-Rounded" panose="020B0604020202020204" pitchFamily="34" charset="0"/>
                <a:ea typeface="Arial-Rounded" panose="020B0604020202020204" pitchFamily="34" charset="0"/>
                <a:cs typeface="Arial-Rounded" panose="020B0604020202020204" pitchFamily="34" charset="0"/>
              </a:rPr>
              <a:t>Làm</a:t>
            </a:r>
            <a:r>
              <a:rPr kumimoji="0" lang="en-US" sz="4400" b="0" i="0" u="none" strike="noStrike" kern="1200" cap="none" spc="0" normalizeH="0" baseline="0" noProof="0" dirty="0">
                <a:ln>
                  <a:noFill/>
                </a:ln>
                <a:solidFill>
                  <a:prstClr val="black">
                    <a:lumMod val="85000"/>
                    <a:lumOff val="15000"/>
                  </a:prstClr>
                </a:solidFill>
                <a:effectLst>
                  <a:outerShdw blurRad="50800" dist="38100" dir="8100000" algn="tr" rotWithShape="0">
                    <a:prstClr val="black">
                      <a:alpha val="40000"/>
                    </a:prstClr>
                  </a:outerShdw>
                </a:effectLst>
                <a:uLnTx/>
                <a:uFillTx/>
                <a:latin typeface="Arial-Rounded" panose="020B0604020202020204" pitchFamily="34" charset="0"/>
                <a:ea typeface="Arial-Rounded" panose="020B0604020202020204" pitchFamily="34" charset="0"/>
                <a:cs typeface="Arial-Rounded" panose="020B0604020202020204" pitchFamily="34" charset="0"/>
              </a:rPr>
              <a:t> </a:t>
            </a:r>
            <a:r>
              <a:rPr kumimoji="0" lang="en-US" sz="4400" b="0" i="0" u="none" strike="noStrike" kern="1200" cap="none" spc="0" normalizeH="0" baseline="0" noProof="0" dirty="0" err="1">
                <a:ln>
                  <a:noFill/>
                </a:ln>
                <a:solidFill>
                  <a:prstClr val="black">
                    <a:lumMod val="85000"/>
                    <a:lumOff val="15000"/>
                  </a:prstClr>
                </a:solidFill>
                <a:effectLst>
                  <a:outerShdw blurRad="50800" dist="38100" dir="8100000" algn="tr" rotWithShape="0">
                    <a:prstClr val="black">
                      <a:alpha val="40000"/>
                    </a:prstClr>
                  </a:outerShdw>
                </a:effectLst>
                <a:uLnTx/>
                <a:uFillTx/>
                <a:latin typeface="Arial-Rounded" panose="020B0604020202020204" pitchFamily="34" charset="0"/>
                <a:ea typeface="Arial-Rounded" panose="020B0604020202020204" pitchFamily="34" charset="0"/>
                <a:cs typeface="Arial-Rounded" panose="020B0604020202020204" pitchFamily="34" charset="0"/>
              </a:rPr>
              <a:t>việc</a:t>
            </a:r>
            <a:r>
              <a:rPr kumimoji="0" lang="en-US" sz="4400" b="0" i="0" u="none" strike="noStrike" kern="1200" cap="none" spc="0" normalizeH="0" baseline="0" noProof="0" dirty="0">
                <a:ln>
                  <a:noFill/>
                </a:ln>
                <a:solidFill>
                  <a:prstClr val="black">
                    <a:lumMod val="85000"/>
                    <a:lumOff val="15000"/>
                  </a:prstClr>
                </a:solidFill>
                <a:effectLst>
                  <a:outerShdw blurRad="50800" dist="38100" dir="8100000" algn="tr" rotWithShape="0">
                    <a:prstClr val="black">
                      <a:alpha val="40000"/>
                    </a:prstClr>
                  </a:outerShdw>
                </a:effectLst>
                <a:uLnTx/>
                <a:uFillTx/>
                <a:latin typeface="Arial-Rounded" panose="020B0604020202020204" pitchFamily="34" charset="0"/>
                <a:ea typeface="Arial-Rounded" panose="020B0604020202020204" pitchFamily="34" charset="0"/>
                <a:cs typeface="Arial-Rounded" panose="020B0604020202020204" pitchFamily="34" charset="0"/>
              </a:rPr>
              <a:t> </a:t>
            </a:r>
            <a:r>
              <a:rPr kumimoji="0" lang="en-US" sz="4400" b="0" i="0" u="none" strike="noStrike" kern="1200" cap="none" spc="0" normalizeH="0" baseline="0" noProof="0" dirty="0" err="1">
                <a:ln>
                  <a:noFill/>
                </a:ln>
                <a:solidFill>
                  <a:prstClr val="black">
                    <a:lumMod val="85000"/>
                    <a:lumOff val="15000"/>
                  </a:prstClr>
                </a:solidFill>
                <a:effectLst>
                  <a:outerShdw blurRad="50800" dist="38100" dir="8100000" algn="tr" rotWithShape="0">
                    <a:prstClr val="black">
                      <a:alpha val="40000"/>
                    </a:prstClr>
                  </a:outerShdw>
                </a:effectLst>
                <a:uLnTx/>
                <a:uFillTx/>
                <a:latin typeface="Arial-Rounded" panose="020B0604020202020204" pitchFamily="34" charset="0"/>
                <a:ea typeface="Arial-Rounded" panose="020B0604020202020204" pitchFamily="34" charset="0"/>
                <a:cs typeface="Arial-Rounded" panose="020B0604020202020204" pitchFamily="34" charset="0"/>
              </a:rPr>
              <a:t>thật</a:t>
            </a:r>
            <a:r>
              <a:rPr kumimoji="0" lang="en-US" sz="4400" b="0" i="0" u="none" strike="noStrike" kern="1200" cap="none" spc="0" normalizeH="0" baseline="0" noProof="0" dirty="0">
                <a:ln>
                  <a:noFill/>
                </a:ln>
                <a:solidFill>
                  <a:prstClr val="black">
                    <a:lumMod val="85000"/>
                    <a:lumOff val="15000"/>
                  </a:prstClr>
                </a:solidFill>
                <a:effectLst>
                  <a:outerShdw blurRad="50800" dist="38100" dir="8100000" algn="tr" rotWithShape="0">
                    <a:prstClr val="black">
                      <a:alpha val="40000"/>
                    </a:prstClr>
                  </a:outerShdw>
                </a:effectLst>
                <a:uLnTx/>
                <a:uFillTx/>
                <a:latin typeface="Arial-Rounded" panose="020B0604020202020204" pitchFamily="34" charset="0"/>
                <a:ea typeface="Arial-Rounded" panose="020B0604020202020204" pitchFamily="34" charset="0"/>
                <a:cs typeface="Arial-Rounded" panose="020B0604020202020204" pitchFamily="34" charset="0"/>
              </a:rPr>
              <a:t> </a:t>
            </a:r>
            <a:r>
              <a:rPr kumimoji="0" lang="en-US" sz="4400" b="0" i="0" u="none" strike="noStrike" kern="1200" cap="none" spc="0" normalizeH="0" baseline="0" noProof="0" dirty="0" err="1">
                <a:ln>
                  <a:noFill/>
                </a:ln>
                <a:solidFill>
                  <a:prstClr val="black">
                    <a:lumMod val="85000"/>
                    <a:lumOff val="15000"/>
                  </a:prstClr>
                </a:solidFill>
                <a:effectLst>
                  <a:outerShdw blurRad="50800" dist="38100" dir="8100000" algn="tr" rotWithShape="0">
                    <a:prstClr val="black">
                      <a:alpha val="40000"/>
                    </a:prstClr>
                  </a:outerShdw>
                </a:effectLst>
                <a:uLnTx/>
                <a:uFillTx/>
                <a:latin typeface="Arial-Rounded" panose="020B0604020202020204" pitchFamily="34" charset="0"/>
                <a:ea typeface="Arial-Rounded" panose="020B0604020202020204" pitchFamily="34" charset="0"/>
                <a:cs typeface="Arial-Rounded" panose="020B0604020202020204" pitchFamily="34" charset="0"/>
              </a:rPr>
              <a:t>là</a:t>
            </a:r>
            <a:r>
              <a:rPr kumimoji="0" lang="en-US" sz="4400" b="0" i="0" u="none" strike="noStrike" kern="1200" cap="none" spc="0" normalizeH="0" baseline="0" noProof="0" dirty="0">
                <a:ln>
                  <a:noFill/>
                </a:ln>
                <a:solidFill>
                  <a:prstClr val="black">
                    <a:lumMod val="85000"/>
                    <a:lumOff val="15000"/>
                  </a:prstClr>
                </a:solidFill>
                <a:effectLst>
                  <a:outerShdw blurRad="50800" dist="38100" dir="8100000" algn="tr" rotWithShape="0">
                    <a:prstClr val="black">
                      <a:alpha val="40000"/>
                    </a:prstClr>
                  </a:outerShdw>
                </a:effectLst>
                <a:uLnTx/>
                <a:uFillTx/>
                <a:latin typeface="Arial-Rounded" panose="020B0604020202020204" pitchFamily="34" charset="0"/>
                <a:ea typeface="Arial-Rounded" panose="020B0604020202020204" pitchFamily="34" charset="0"/>
                <a:cs typeface="Arial-Rounded" panose="020B0604020202020204" pitchFamily="34" charset="0"/>
              </a:rPr>
              <a:t> </a:t>
            </a:r>
            <a:r>
              <a:rPr kumimoji="0" lang="en-US" sz="4400" b="0" i="0" u="none" strike="noStrike" kern="1200" cap="none" spc="0" normalizeH="0" baseline="0" noProof="0" dirty="0" err="1">
                <a:ln>
                  <a:noFill/>
                </a:ln>
                <a:solidFill>
                  <a:prstClr val="black">
                    <a:lumMod val="85000"/>
                    <a:lumOff val="15000"/>
                  </a:prstClr>
                </a:solidFill>
                <a:effectLst>
                  <a:outerShdw blurRad="50800" dist="38100" dir="8100000" algn="tr" rotWithShape="0">
                    <a:prstClr val="black">
                      <a:alpha val="40000"/>
                    </a:prstClr>
                  </a:outerShdw>
                </a:effectLst>
                <a:uLnTx/>
                <a:uFillTx/>
                <a:latin typeface="Arial-Rounded" panose="020B0604020202020204" pitchFamily="34" charset="0"/>
                <a:ea typeface="Arial-Rounded" panose="020B0604020202020204" pitchFamily="34" charset="0"/>
                <a:cs typeface="Arial-Rounded" panose="020B0604020202020204" pitchFamily="34" charset="0"/>
              </a:rPr>
              <a:t>vui</a:t>
            </a:r>
            <a:endParaRPr kumimoji="0" lang="en-US" sz="4400" b="0" i="0" u="none" strike="noStrike" kern="1200" cap="none" spc="0" normalizeH="0" baseline="0" noProof="0" dirty="0">
              <a:ln>
                <a:noFill/>
              </a:ln>
              <a:solidFill>
                <a:prstClr val="black">
                  <a:lumMod val="85000"/>
                  <a:lumOff val="15000"/>
                </a:prstClr>
              </a:solidFill>
              <a:effectLst>
                <a:outerShdw blurRad="50800" dist="38100" dir="8100000" algn="tr" rotWithShape="0">
                  <a:prstClr val="black">
                    <a:alpha val="40000"/>
                  </a:prstClr>
                </a:outerShdw>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pic>
        <p:nvPicPr>
          <p:cNvPr id="17" name="Picture 16">
            <a:extLst>
              <a:ext uri="{FF2B5EF4-FFF2-40B4-BE49-F238E27FC236}">
                <a16:creationId xmlns:a16="http://schemas.microsoft.com/office/drawing/2014/main" xmlns="" id="{7E5AC1C6-BEB8-4DA5-81D6-2484B18A5DDB}"/>
              </a:ext>
            </a:extLst>
          </p:cNvPr>
          <p:cNvPicPr>
            <a:picLocks noChangeAspect="1"/>
          </p:cNvPicPr>
          <p:nvPr/>
        </p:nvPicPr>
        <p:blipFill>
          <a:blip r:embed="rId3"/>
          <a:stretch>
            <a:fillRect/>
          </a:stretch>
        </p:blipFill>
        <p:spPr>
          <a:xfrm>
            <a:off x="10953750" y="0"/>
            <a:ext cx="1238250" cy="828675"/>
          </a:xfrm>
          <a:prstGeom prst="rect">
            <a:avLst/>
          </a:prstGeom>
        </p:spPr>
      </p:pic>
      <p:sp>
        <p:nvSpPr>
          <p:cNvPr id="2" name="Rectangle 1">
            <a:extLst>
              <a:ext uri="{FF2B5EF4-FFF2-40B4-BE49-F238E27FC236}">
                <a16:creationId xmlns:a16="http://schemas.microsoft.com/office/drawing/2014/main" xmlns="" id="{03FD8509-764F-4080-938A-9DB56D414E5A}"/>
              </a:ext>
            </a:extLst>
          </p:cNvPr>
          <p:cNvSpPr/>
          <p:nvPr/>
        </p:nvSpPr>
        <p:spPr>
          <a:xfrm>
            <a:off x="197503" y="1158950"/>
            <a:ext cx="11812789" cy="483781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lvl="0" algn="just">
              <a:lnSpc>
                <a:spcPct val="150000"/>
              </a:lnSpc>
              <a:defRPr/>
            </a:pPr>
            <a:r>
              <a:rPr kumimoji="0" lang="en-US" sz="2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lang="vi-VN" sz="2200" b="1" dirty="0">
                <a:solidFill>
                  <a:srgbClr val="000000"/>
                </a:solidFill>
                <a:ea typeface="Arial-Rounded" panose="020B0500000000000000" pitchFamily="34" charset="0"/>
                <a:cs typeface="Arial-Rounded" panose="020B0500000000000000" pitchFamily="34" charset="0"/>
              </a:rPr>
              <a:t>Quanh ta, mọi vật, mọi người đều làm việc.</a:t>
            </a:r>
          </a:p>
          <a:p>
            <a:pPr lvl="0" algn="just">
              <a:lnSpc>
                <a:spcPct val="150000"/>
              </a:lnSpc>
              <a:defRPr/>
            </a:pPr>
            <a:r>
              <a:rPr lang="en-US" sz="2200" b="1" dirty="0">
                <a:solidFill>
                  <a:srgbClr val="000000"/>
                </a:solidFill>
                <a:ea typeface="Arial-Rounded" panose="020B0500000000000000" pitchFamily="34" charset="0"/>
                <a:cs typeface="Arial-Rounded" panose="020B0500000000000000" pitchFamily="34" charset="0"/>
              </a:rPr>
              <a:t>   </a:t>
            </a:r>
            <a:r>
              <a:rPr lang="vi-VN" sz="2200" b="1" dirty="0">
                <a:solidFill>
                  <a:srgbClr val="000000"/>
                </a:solidFill>
                <a:ea typeface="Arial-Rounded" panose="020B0500000000000000" pitchFamily="34" charset="0"/>
                <a:cs typeface="Arial-Rounded" panose="020B0500000000000000" pitchFamily="34" charset="0"/>
              </a:rPr>
              <a:t>Cái đồng hồ tích </a:t>
            </a:r>
            <a:r>
              <a:rPr lang="vi-VN" sz="2200" b="1" dirty="0" smtClean="0">
                <a:solidFill>
                  <a:srgbClr val="000000"/>
                </a:solidFill>
                <a:ea typeface="Arial-Rounded" panose="020B0500000000000000" pitchFamily="34" charset="0"/>
                <a:cs typeface="Arial-Rounded" panose="020B0500000000000000" pitchFamily="34" charset="0"/>
              </a:rPr>
              <a:t>tắc,</a:t>
            </a:r>
            <a:r>
              <a:rPr lang="vi-VN" sz="2200" b="1" dirty="0">
                <a:solidFill>
                  <a:srgbClr val="000000"/>
                </a:solidFill>
                <a:ea typeface="Arial-Rounded" panose="020B0500000000000000" pitchFamily="34" charset="0"/>
                <a:cs typeface="Arial-Rounded" panose="020B0500000000000000" pitchFamily="34" charset="0"/>
              </a:rPr>
              <a:t> tích </a:t>
            </a:r>
            <a:r>
              <a:rPr lang="vi-VN" sz="2200" b="1" dirty="0" smtClean="0">
                <a:solidFill>
                  <a:srgbClr val="000000"/>
                </a:solidFill>
                <a:ea typeface="Arial-Rounded" panose="020B0500000000000000" pitchFamily="34" charset="0"/>
                <a:cs typeface="Arial-Rounded" panose="020B0500000000000000" pitchFamily="34" charset="0"/>
              </a:rPr>
              <a:t>tắc, </a:t>
            </a:r>
            <a:r>
              <a:rPr lang="vi-VN" sz="2200" b="1" dirty="0">
                <a:solidFill>
                  <a:srgbClr val="000000"/>
                </a:solidFill>
                <a:ea typeface="Arial-Rounded" panose="020B0500000000000000" pitchFamily="34" charset="0"/>
                <a:cs typeface="Arial-Rounded" panose="020B0500000000000000" pitchFamily="34" charset="0"/>
              </a:rPr>
              <a:t>báo phút, báo giờ.</a:t>
            </a:r>
            <a:r>
              <a:rPr lang="en-US" sz="2200" b="1" dirty="0">
                <a:solidFill>
                  <a:srgbClr val="000000"/>
                </a:solidFill>
                <a:ea typeface="Arial-Rounded" panose="020B0500000000000000" pitchFamily="34" charset="0"/>
                <a:cs typeface="Arial-Rounded" panose="020B0500000000000000" pitchFamily="34" charset="0"/>
              </a:rPr>
              <a:t> </a:t>
            </a:r>
            <a:r>
              <a:rPr lang="vi-VN" sz="2200" b="1" dirty="0">
                <a:solidFill>
                  <a:srgbClr val="000000"/>
                </a:solidFill>
                <a:ea typeface="Arial-Rounded" panose="020B0500000000000000" pitchFamily="34" charset="0"/>
                <a:cs typeface="Arial-Rounded" panose="020B0500000000000000" pitchFamily="34" charset="0"/>
              </a:rPr>
              <a:t>Con gà trống gáy vang ò ó o, báo cho mọi người biết trời sắp sáng, mau mau thức dậy.</a:t>
            </a:r>
            <a:r>
              <a:rPr lang="en-US" sz="2200" b="1" dirty="0">
                <a:solidFill>
                  <a:srgbClr val="000000"/>
                </a:solidFill>
                <a:ea typeface="Arial-Rounded" panose="020B0500000000000000" pitchFamily="34" charset="0"/>
                <a:cs typeface="Arial-Rounded" panose="020B0500000000000000" pitchFamily="34" charset="0"/>
              </a:rPr>
              <a:t> </a:t>
            </a:r>
            <a:r>
              <a:rPr lang="vi-VN" sz="2200" b="1" dirty="0">
                <a:solidFill>
                  <a:srgbClr val="000000"/>
                </a:solidFill>
                <a:ea typeface="Arial-Rounded" panose="020B0500000000000000" pitchFamily="34" charset="0"/>
                <a:cs typeface="Arial-Rounded" panose="020B0500000000000000" pitchFamily="34" charset="0"/>
              </a:rPr>
              <a:t>Con tu hú kêu tu hú, tu hú. Thế là sắp đến mùa vải chín.</a:t>
            </a:r>
            <a:r>
              <a:rPr lang="en-US" sz="2200" b="1" dirty="0">
                <a:solidFill>
                  <a:srgbClr val="000000"/>
                </a:solidFill>
                <a:ea typeface="Arial-Rounded" panose="020B0500000000000000" pitchFamily="34" charset="0"/>
                <a:cs typeface="Arial-Rounded" panose="020B0500000000000000" pitchFamily="34" charset="0"/>
              </a:rPr>
              <a:t> </a:t>
            </a:r>
            <a:r>
              <a:rPr lang="vi-VN" sz="2200" b="1" dirty="0">
                <a:solidFill>
                  <a:srgbClr val="000000"/>
                </a:solidFill>
                <a:ea typeface="Arial-Rounded" panose="020B0500000000000000" pitchFamily="34" charset="0"/>
                <a:cs typeface="Arial-Rounded" panose="020B0500000000000000" pitchFamily="34" charset="0"/>
              </a:rPr>
              <a:t>Chim bắt sâu, bảo vệ mùa màng.</a:t>
            </a:r>
            <a:r>
              <a:rPr lang="en-US" sz="2200" b="1" dirty="0">
                <a:solidFill>
                  <a:srgbClr val="000000"/>
                </a:solidFill>
                <a:ea typeface="Arial-Rounded" panose="020B0500000000000000" pitchFamily="34" charset="0"/>
                <a:cs typeface="Arial-Rounded" panose="020B0500000000000000" pitchFamily="34" charset="0"/>
              </a:rPr>
              <a:t> </a:t>
            </a:r>
            <a:r>
              <a:rPr lang="vi-VN" sz="2200" b="1" dirty="0">
                <a:solidFill>
                  <a:srgbClr val="000000"/>
                </a:solidFill>
                <a:ea typeface="Arial-Rounded" panose="020B0500000000000000" pitchFamily="34" charset="0"/>
                <a:cs typeface="Arial-Rounded" panose="020B0500000000000000" pitchFamily="34" charset="0"/>
              </a:rPr>
              <a:t>Cành đào nở hoa cho sắc xuân thêm rực rỡ, ngày xuân thêm tưng bừng</a:t>
            </a:r>
            <a:r>
              <a:rPr lang="vi-VN" sz="2200" b="1" dirty="0">
                <a:solidFill>
                  <a:srgbClr val="000000"/>
                </a:solidFill>
                <a:latin typeface="Arial" pitchFamily="34" charset="0"/>
                <a:ea typeface="Arial-Rounded" panose="020B0500000000000000" pitchFamily="34" charset="0"/>
                <a:cs typeface="Arial" pitchFamily="34" charset="0"/>
              </a:rPr>
              <a:t>.</a:t>
            </a:r>
            <a:r>
              <a:rPr lang="en-US" sz="2200" b="1" dirty="0">
                <a:solidFill>
                  <a:srgbClr val="000000"/>
                </a:solidFill>
                <a:latin typeface="Arial" pitchFamily="34" charset="0"/>
                <a:ea typeface="Arial-Rounded" panose="020B0500000000000000" pitchFamily="34" charset="0"/>
                <a:cs typeface="Arial" pitchFamily="34" charset="0"/>
              </a:rPr>
              <a:t> </a:t>
            </a:r>
            <a:r>
              <a:rPr lang="en-US" sz="2200" b="1" dirty="0" err="1">
                <a:solidFill>
                  <a:srgbClr val="000000"/>
                </a:solidFill>
                <a:latin typeface="Arial" pitchFamily="34" charset="0"/>
                <a:ea typeface="Arial-Rounded" panose="020B0500000000000000" pitchFamily="34" charset="0"/>
                <a:cs typeface="Arial" pitchFamily="34" charset="0"/>
              </a:rPr>
              <a:t>Chim</a:t>
            </a:r>
            <a:r>
              <a:rPr lang="en-US" sz="2200" b="1" dirty="0">
                <a:solidFill>
                  <a:srgbClr val="000000"/>
                </a:solidFill>
                <a:latin typeface="Arial" pitchFamily="34" charset="0"/>
                <a:ea typeface="Arial-Rounded" panose="020B0500000000000000" pitchFamily="34" charset="0"/>
                <a:cs typeface="Arial" pitchFamily="34" charset="0"/>
              </a:rPr>
              <a:t> </a:t>
            </a:r>
            <a:r>
              <a:rPr lang="en-US" sz="2200" b="1" dirty="0" err="1">
                <a:solidFill>
                  <a:srgbClr val="000000"/>
                </a:solidFill>
                <a:latin typeface="Arial" pitchFamily="34" charset="0"/>
                <a:ea typeface="Arial-Rounded" panose="020B0500000000000000" pitchFamily="34" charset="0"/>
                <a:cs typeface="Arial" pitchFamily="34" charset="0"/>
              </a:rPr>
              <a:t>cú</a:t>
            </a:r>
            <a:r>
              <a:rPr lang="en-US" sz="2200" b="1" dirty="0">
                <a:solidFill>
                  <a:srgbClr val="000000"/>
                </a:solidFill>
                <a:latin typeface="Arial" pitchFamily="34" charset="0"/>
                <a:ea typeface="Arial-Rounded" panose="020B0500000000000000" pitchFamily="34" charset="0"/>
                <a:cs typeface="Arial" pitchFamily="34" charset="0"/>
              </a:rPr>
              <a:t> </a:t>
            </a:r>
            <a:r>
              <a:rPr lang="en-US" sz="2200" b="1" dirty="0" err="1">
                <a:solidFill>
                  <a:srgbClr val="000000"/>
                </a:solidFill>
                <a:latin typeface="Arial" pitchFamily="34" charset="0"/>
                <a:ea typeface="Arial-Rounded" panose="020B0500000000000000" pitchFamily="34" charset="0"/>
                <a:cs typeface="Arial" pitchFamily="34" charset="0"/>
              </a:rPr>
              <a:t>mèo</a:t>
            </a:r>
            <a:r>
              <a:rPr lang="en-US" sz="2200" b="1" dirty="0">
                <a:solidFill>
                  <a:srgbClr val="000000"/>
                </a:solidFill>
                <a:latin typeface="Arial" pitchFamily="34" charset="0"/>
                <a:ea typeface="Arial-Rounded" panose="020B0500000000000000" pitchFamily="34" charset="0"/>
                <a:cs typeface="Arial" pitchFamily="34" charset="0"/>
              </a:rPr>
              <a:t> </a:t>
            </a:r>
            <a:r>
              <a:rPr lang="en-US" sz="2200" b="1" dirty="0" err="1">
                <a:solidFill>
                  <a:srgbClr val="000000"/>
                </a:solidFill>
                <a:latin typeface="Arial" pitchFamily="34" charset="0"/>
                <a:ea typeface="Arial-Rounded" panose="020B0500000000000000" pitchFamily="34" charset="0"/>
                <a:cs typeface="Arial" pitchFamily="34" charset="0"/>
              </a:rPr>
              <a:t>chập</a:t>
            </a:r>
            <a:r>
              <a:rPr lang="en-US" sz="2200" b="1" dirty="0">
                <a:solidFill>
                  <a:srgbClr val="000000"/>
                </a:solidFill>
                <a:latin typeface="Arial" pitchFamily="34" charset="0"/>
                <a:ea typeface="Arial-Rounded" panose="020B0500000000000000" pitchFamily="34" charset="0"/>
                <a:cs typeface="Arial" pitchFamily="34" charset="0"/>
              </a:rPr>
              <a:t> </a:t>
            </a:r>
            <a:r>
              <a:rPr lang="en-US" sz="2200" b="1" dirty="0" err="1">
                <a:solidFill>
                  <a:srgbClr val="000000"/>
                </a:solidFill>
                <a:latin typeface="Arial" pitchFamily="34" charset="0"/>
                <a:ea typeface="Arial-Rounded" panose="020B0500000000000000" pitchFamily="34" charset="0"/>
                <a:cs typeface="Arial" pitchFamily="34" charset="0"/>
              </a:rPr>
              <a:t>tối</a:t>
            </a:r>
            <a:r>
              <a:rPr lang="en-US" sz="2200" b="1" dirty="0">
                <a:solidFill>
                  <a:srgbClr val="000000"/>
                </a:solidFill>
                <a:latin typeface="Arial" pitchFamily="34" charset="0"/>
                <a:ea typeface="Arial-Rounded" panose="020B0500000000000000" pitchFamily="34" charset="0"/>
                <a:cs typeface="Arial" pitchFamily="34" charset="0"/>
              </a:rPr>
              <a:t> </a:t>
            </a:r>
            <a:r>
              <a:rPr lang="en-US" sz="2200" b="1" dirty="0" err="1">
                <a:solidFill>
                  <a:srgbClr val="000000"/>
                </a:solidFill>
                <a:latin typeface="Arial" pitchFamily="34" charset="0"/>
                <a:ea typeface="Arial-Rounded" panose="020B0500000000000000" pitchFamily="34" charset="0"/>
                <a:cs typeface="Arial" pitchFamily="34" charset="0"/>
              </a:rPr>
              <a:t>đứng</a:t>
            </a:r>
            <a:r>
              <a:rPr lang="en-US" sz="2200" b="1" dirty="0">
                <a:solidFill>
                  <a:srgbClr val="000000"/>
                </a:solidFill>
                <a:latin typeface="Arial" pitchFamily="34" charset="0"/>
                <a:ea typeface="Arial-Rounded" panose="020B0500000000000000" pitchFamily="34" charset="0"/>
                <a:cs typeface="Arial" pitchFamily="34" charset="0"/>
              </a:rPr>
              <a:t> </a:t>
            </a:r>
            <a:r>
              <a:rPr lang="en-US" sz="2200" b="1" dirty="0" err="1">
                <a:solidFill>
                  <a:srgbClr val="000000"/>
                </a:solidFill>
                <a:latin typeface="Arial" pitchFamily="34" charset="0"/>
                <a:ea typeface="Arial-Rounded" panose="020B0500000000000000" pitchFamily="34" charset="0"/>
                <a:cs typeface="Arial" pitchFamily="34" charset="0"/>
              </a:rPr>
              <a:t>trong</a:t>
            </a:r>
            <a:r>
              <a:rPr lang="en-US" sz="2200" b="1" dirty="0">
                <a:solidFill>
                  <a:srgbClr val="000000"/>
                </a:solidFill>
                <a:latin typeface="Arial" pitchFamily="34" charset="0"/>
                <a:ea typeface="Arial-Rounded" panose="020B0500000000000000" pitchFamily="34" charset="0"/>
                <a:cs typeface="Arial" pitchFamily="34" charset="0"/>
              </a:rPr>
              <a:t> </a:t>
            </a:r>
            <a:r>
              <a:rPr lang="en-US" sz="2200" b="1" dirty="0" err="1">
                <a:solidFill>
                  <a:srgbClr val="000000"/>
                </a:solidFill>
                <a:latin typeface="Arial" pitchFamily="34" charset="0"/>
                <a:ea typeface="Arial-Rounded" panose="020B0500000000000000" pitchFamily="34" charset="0"/>
                <a:cs typeface="Arial" pitchFamily="34" charset="0"/>
              </a:rPr>
              <a:t>hốc</a:t>
            </a:r>
            <a:r>
              <a:rPr lang="en-US" sz="2200" b="1" dirty="0">
                <a:solidFill>
                  <a:srgbClr val="000000"/>
                </a:solidFill>
                <a:latin typeface="Arial" pitchFamily="34" charset="0"/>
                <a:ea typeface="Arial-Rounded" panose="020B0500000000000000" pitchFamily="34" charset="0"/>
                <a:cs typeface="Arial" pitchFamily="34" charset="0"/>
              </a:rPr>
              <a:t> </a:t>
            </a:r>
            <a:r>
              <a:rPr lang="en-US" sz="2200" b="1" dirty="0" err="1">
                <a:solidFill>
                  <a:srgbClr val="000000"/>
                </a:solidFill>
                <a:latin typeface="Arial" pitchFamily="34" charset="0"/>
                <a:ea typeface="Arial-Rounded" panose="020B0500000000000000" pitchFamily="34" charset="0"/>
                <a:cs typeface="Arial" pitchFamily="34" charset="0"/>
              </a:rPr>
              <a:t>cây</a:t>
            </a:r>
            <a:r>
              <a:rPr lang="en-US" sz="2200" b="1" dirty="0">
                <a:solidFill>
                  <a:srgbClr val="000000"/>
                </a:solidFill>
                <a:latin typeface="Arial" pitchFamily="34" charset="0"/>
                <a:ea typeface="Arial-Rounded" panose="020B0500000000000000" pitchFamily="34" charset="0"/>
                <a:cs typeface="Arial" pitchFamily="34" charset="0"/>
              </a:rPr>
              <a:t> </a:t>
            </a:r>
            <a:r>
              <a:rPr lang="en-US" sz="2200" b="1" dirty="0" err="1">
                <a:solidFill>
                  <a:srgbClr val="000000"/>
                </a:solidFill>
                <a:latin typeface="Arial" pitchFamily="34" charset="0"/>
                <a:ea typeface="Arial-Rounded" panose="020B0500000000000000" pitchFamily="34" charset="0"/>
                <a:cs typeface="Arial" pitchFamily="34" charset="0"/>
              </a:rPr>
              <a:t>rúc</a:t>
            </a:r>
            <a:r>
              <a:rPr lang="en-US" sz="2200" b="1" dirty="0">
                <a:solidFill>
                  <a:srgbClr val="000000"/>
                </a:solidFill>
                <a:latin typeface="Arial" pitchFamily="34" charset="0"/>
                <a:ea typeface="Arial-Rounded" panose="020B0500000000000000" pitchFamily="34" charset="0"/>
                <a:cs typeface="Arial" pitchFamily="34" charset="0"/>
              </a:rPr>
              <a:t> </a:t>
            </a:r>
            <a:r>
              <a:rPr lang="en-US" sz="2200" b="1" dirty="0" err="1">
                <a:solidFill>
                  <a:srgbClr val="000000"/>
                </a:solidFill>
                <a:latin typeface="Arial" pitchFamily="34" charset="0"/>
                <a:ea typeface="Arial-Rounded" panose="020B0500000000000000" pitchFamily="34" charset="0"/>
                <a:cs typeface="Arial" pitchFamily="34" charset="0"/>
              </a:rPr>
              <a:t>cú</a:t>
            </a:r>
            <a:r>
              <a:rPr lang="en-US" sz="2200" b="1" dirty="0">
                <a:solidFill>
                  <a:srgbClr val="000000"/>
                </a:solidFill>
                <a:latin typeface="Arial" pitchFamily="34" charset="0"/>
                <a:ea typeface="Arial-Rounded" panose="020B0500000000000000" pitchFamily="34" charset="0"/>
                <a:cs typeface="Arial" pitchFamily="34" charset="0"/>
              </a:rPr>
              <a:t> </a:t>
            </a:r>
            <a:r>
              <a:rPr lang="en-US" sz="2200" b="1" dirty="0" err="1">
                <a:solidFill>
                  <a:srgbClr val="000000"/>
                </a:solidFill>
                <a:latin typeface="Arial" pitchFamily="34" charset="0"/>
                <a:ea typeface="Arial-Rounded" panose="020B0500000000000000" pitchFamily="34" charset="0"/>
                <a:cs typeface="Arial" pitchFamily="34" charset="0"/>
              </a:rPr>
              <a:t>cú</a:t>
            </a:r>
            <a:r>
              <a:rPr lang="en-US" sz="2200" b="1" dirty="0">
                <a:solidFill>
                  <a:srgbClr val="000000"/>
                </a:solidFill>
                <a:latin typeface="Arial" pitchFamily="34" charset="0"/>
                <a:ea typeface="Arial-Rounded" panose="020B0500000000000000" pitchFamily="34" charset="0"/>
                <a:cs typeface="Arial" pitchFamily="34" charset="0"/>
              </a:rPr>
              <a:t> </a:t>
            </a:r>
            <a:r>
              <a:rPr lang="en-US" sz="2200" b="1" dirty="0" err="1">
                <a:solidFill>
                  <a:srgbClr val="000000"/>
                </a:solidFill>
                <a:latin typeface="Arial" pitchFamily="34" charset="0"/>
                <a:ea typeface="Arial-Rounded" panose="020B0500000000000000" pitchFamily="34" charset="0"/>
                <a:cs typeface="Arial" pitchFamily="34" charset="0"/>
              </a:rPr>
              <a:t>cũng</a:t>
            </a:r>
            <a:r>
              <a:rPr lang="en-US" sz="2200" b="1" dirty="0">
                <a:solidFill>
                  <a:srgbClr val="000000"/>
                </a:solidFill>
                <a:latin typeface="Arial" pitchFamily="34" charset="0"/>
                <a:ea typeface="Arial-Rounded" panose="020B0500000000000000" pitchFamily="34" charset="0"/>
                <a:cs typeface="Arial" pitchFamily="34" charset="0"/>
              </a:rPr>
              <a:t> </a:t>
            </a:r>
            <a:r>
              <a:rPr lang="en-US" sz="2200" b="1" dirty="0" err="1">
                <a:solidFill>
                  <a:srgbClr val="000000"/>
                </a:solidFill>
                <a:latin typeface="Arial" pitchFamily="34" charset="0"/>
                <a:ea typeface="Arial-Rounded" panose="020B0500000000000000" pitchFamily="34" charset="0"/>
                <a:cs typeface="Arial" pitchFamily="34" charset="0"/>
              </a:rPr>
              <a:t>làm</a:t>
            </a:r>
            <a:r>
              <a:rPr lang="en-US" sz="2200" b="1" dirty="0">
                <a:solidFill>
                  <a:srgbClr val="000000"/>
                </a:solidFill>
                <a:latin typeface="Arial" pitchFamily="34" charset="0"/>
                <a:ea typeface="Arial-Rounded" panose="020B0500000000000000" pitchFamily="34" charset="0"/>
                <a:cs typeface="Arial" pitchFamily="34" charset="0"/>
              </a:rPr>
              <a:t> </a:t>
            </a:r>
            <a:r>
              <a:rPr lang="en-US" sz="2200" b="1" dirty="0" err="1">
                <a:solidFill>
                  <a:srgbClr val="000000"/>
                </a:solidFill>
                <a:latin typeface="Arial" pitchFamily="34" charset="0"/>
                <a:ea typeface="Arial-Rounded" panose="020B0500000000000000" pitchFamily="34" charset="0"/>
                <a:cs typeface="Arial" pitchFamily="34" charset="0"/>
              </a:rPr>
              <a:t>việc</a:t>
            </a:r>
            <a:r>
              <a:rPr lang="en-US" sz="2200" b="1" dirty="0">
                <a:solidFill>
                  <a:srgbClr val="000000"/>
                </a:solidFill>
                <a:latin typeface="Arial" pitchFamily="34" charset="0"/>
                <a:ea typeface="Arial-Rounded" panose="020B0500000000000000" pitchFamily="34" charset="0"/>
                <a:cs typeface="Arial" pitchFamily="34" charset="0"/>
              </a:rPr>
              <a:t> </a:t>
            </a:r>
            <a:r>
              <a:rPr lang="en-US" sz="2200" b="1" dirty="0" err="1">
                <a:solidFill>
                  <a:srgbClr val="000000"/>
                </a:solidFill>
                <a:latin typeface="Arial" pitchFamily="34" charset="0"/>
                <a:ea typeface="Arial-Rounded" panose="020B0500000000000000" pitchFamily="34" charset="0"/>
                <a:cs typeface="Arial" pitchFamily="34" charset="0"/>
              </a:rPr>
              <a:t>có</a:t>
            </a:r>
            <a:r>
              <a:rPr lang="en-US" sz="2200" b="1" dirty="0">
                <a:solidFill>
                  <a:srgbClr val="000000"/>
                </a:solidFill>
                <a:latin typeface="Arial" pitchFamily="34" charset="0"/>
                <a:ea typeface="Arial-Rounded" panose="020B0500000000000000" pitchFamily="34" charset="0"/>
                <a:cs typeface="Arial" pitchFamily="34" charset="0"/>
              </a:rPr>
              <a:t> </a:t>
            </a:r>
            <a:r>
              <a:rPr lang="en-US" sz="2200" b="1" dirty="0" err="1">
                <a:solidFill>
                  <a:srgbClr val="000000"/>
                </a:solidFill>
                <a:latin typeface="Arial" pitchFamily="34" charset="0"/>
                <a:ea typeface="Arial-Rounded" panose="020B0500000000000000" pitchFamily="34" charset="0"/>
                <a:cs typeface="Arial" pitchFamily="34" charset="0"/>
              </a:rPr>
              <a:t>ích</a:t>
            </a:r>
            <a:r>
              <a:rPr lang="en-US" sz="2200" b="1" dirty="0">
                <a:solidFill>
                  <a:srgbClr val="000000"/>
                </a:solidFill>
                <a:latin typeface="Arial" pitchFamily="34" charset="0"/>
                <a:ea typeface="Arial-Rounded" panose="020B0500000000000000" pitchFamily="34" charset="0"/>
                <a:cs typeface="Arial" pitchFamily="34" charset="0"/>
              </a:rPr>
              <a:t> </a:t>
            </a:r>
            <a:r>
              <a:rPr lang="en-US" sz="2200" b="1" dirty="0" err="1">
                <a:solidFill>
                  <a:srgbClr val="000000"/>
                </a:solidFill>
                <a:latin typeface="Arial" pitchFamily="34" charset="0"/>
                <a:ea typeface="Arial-Rounded" panose="020B0500000000000000" pitchFamily="34" charset="0"/>
                <a:cs typeface="Arial" pitchFamily="34" charset="0"/>
              </a:rPr>
              <a:t>cho</a:t>
            </a:r>
            <a:r>
              <a:rPr lang="en-US" sz="2200" b="1" dirty="0">
                <a:solidFill>
                  <a:srgbClr val="000000"/>
                </a:solidFill>
                <a:latin typeface="Arial" pitchFamily="34" charset="0"/>
                <a:ea typeface="Arial-Rounded" panose="020B0500000000000000" pitchFamily="34" charset="0"/>
                <a:cs typeface="Arial" pitchFamily="34" charset="0"/>
              </a:rPr>
              <a:t> </a:t>
            </a:r>
            <a:r>
              <a:rPr lang="en-US" sz="2200" b="1" dirty="0" err="1">
                <a:solidFill>
                  <a:srgbClr val="000000"/>
                </a:solidFill>
                <a:latin typeface="Arial" pitchFamily="34" charset="0"/>
                <a:ea typeface="Arial-Rounded" panose="020B0500000000000000" pitchFamily="34" charset="0"/>
                <a:cs typeface="Arial" pitchFamily="34" charset="0"/>
              </a:rPr>
              <a:t>đồng</a:t>
            </a:r>
            <a:r>
              <a:rPr lang="en-US" sz="2200" b="1" dirty="0">
                <a:solidFill>
                  <a:srgbClr val="000000"/>
                </a:solidFill>
                <a:latin typeface="Arial" pitchFamily="34" charset="0"/>
                <a:ea typeface="Arial-Rounded" panose="020B0500000000000000" pitchFamily="34" charset="0"/>
                <a:cs typeface="Arial" pitchFamily="34" charset="0"/>
              </a:rPr>
              <a:t> </a:t>
            </a:r>
            <a:r>
              <a:rPr lang="en-US" sz="2200" b="1" dirty="0" err="1">
                <a:solidFill>
                  <a:srgbClr val="000000"/>
                </a:solidFill>
                <a:latin typeface="Arial" pitchFamily="34" charset="0"/>
                <a:ea typeface="Arial-Rounded" panose="020B0500000000000000" pitchFamily="34" charset="0"/>
                <a:cs typeface="Arial" pitchFamily="34" charset="0"/>
              </a:rPr>
              <a:t>ruộng</a:t>
            </a:r>
            <a:r>
              <a:rPr lang="en-US" sz="2200" b="1" dirty="0">
                <a:solidFill>
                  <a:srgbClr val="000000"/>
                </a:solidFill>
                <a:latin typeface="Arial" pitchFamily="34" charset="0"/>
                <a:ea typeface="Arial-Rounded" panose="020B0500000000000000" pitchFamily="34" charset="0"/>
                <a:cs typeface="Arial" pitchFamily="34" charset="0"/>
              </a:rPr>
              <a:t>. </a:t>
            </a:r>
            <a:endParaRPr lang="vi-VN" sz="2200" b="1" dirty="0">
              <a:solidFill>
                <a:srgbClr val="000000"/>
              </a:solidFill>
              <a:latin typeface="Arial" pitchFamily="34" charset="0"/>
              <a:ea typeface="Arial-Rounded" panose="020B0500000000000000" pitchFamily="34" charset="0"/>
              <a:cs typeface="Arial" pitchFamily="34" charset="0"/>
            </a:endParaRPr>
          </a:p>
          <a:p>
            <a:pPr lvl="0" algn="just">
              <a:lnSpc>
                <a:spcPct val="150000"/>
              </a:lnSpc>
              <a:defRPr/>
            </a:pPr>
            <a:r>
              <a:rPr lang="en-US" sz="2200" b="1" dirty="0">
                <a:solidFill>
                  <a:srgbClr val="000000"/>
                </a:solidFill>
                <a:ea typeface="Arial-Rounded" panose="020B0500000000000000" pitchFamily="34" charset="0"/>
                <a:cs typeface="Arial-Rounded" panose="020B0500000000000000" pitchFamily="34" charset="0"/>
              </a:rPr>
              <a:t>   </a:t>
            </a:r>
            <a:r>
              <a:rPr lang="vi-VN" sz="2200" b="1" dirty="0">
                <a:solidFill>
                  <a:srgbClr val="000000"/>
                </a:solidFill>
                <a:ea typeface="Arial-Rounded" panose="020B0500000000000000" pitchFamily="34" charset="0"/>
                <a:cs typeface="Arial-Rounded" panose="020B0500000000000000" pitchFamily="34" charset="0"/>
              </a:rPr>
              <a:t>Như mọi vật, mọi người, bé cũng làm việc. Bé làm bài, bé đi học. Học xong, bé quét nhà, nhặt rau, chơi với em đỡ mẹ. Bé luôn luôn bận rộn, mà lúc nào cũng vui.</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vi-VN" sz="2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r" defTabSz="914400" rtl="0" eaLnBrk="1" fontAlgn="auto" latinLnBrk="0" hangingPunct="1">
              <a:lnSpc>
                <a:spcPct val="15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TÔ HOÀI</a:t>
            </a:r>
          </a:p>
        </p:txBody>
      </p:sp>
      <p:pic>
        <p:nvPicPr>
          <p:cNvPr id="14" name="Picture 3">
            <a:extLst>
              <a:ext uri="{FF2B5EF4-FFF2-40B4-BE49-F238E27FC236}">
                <a16:creationId xmlns:a16="http://schemas.microsoft.com/office/drawing/2014/main" xmlns="" id="{A7A1EF29-BDEC-433D-94DE-18C3DDC02100}"/>
              </a:ext>
            </a:extLst>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149" y="919127"/>
            <a:ext cx="527050" cy="310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a:extLst>
              <a:ext uri="{FF2B5EF4-FFF2-40B4-BE49-F238E27FC236}">
                <a16:creationId xmlns:a16="http://schemas.microsoft.com/office/drawing/2014/main" xmlns="" id="{9E679A06-22A4-4149-9A51-7906D5AF0CDE}"/>
              </a:ext>
            </a:extLst>
          </p:cNvPr>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4284030"/>
            <a:ext cx="527050" cy="881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Oval 15">
            <a:extLst>
              <a:ext uri="{FF2B5EF4-FFF2-40B4-BE49-F238E27FC236}">
                <a16:creationId xmlns:a16="http://schemas.microsoft.com/office/drawing/2014/main" xmlns="" id="{087DE713-A935-4C0A-9F95-459CEDF5DD67}"/>
              </a:ext>
            </a:extLst>
          </p:cNvPr>
          <p:cNvSpPr/>
          <p:nvPr/>
        </p:nvSpPr>
        <p:spPr>
          <a:xfrm>
            <a:off x="91686" y="1158950"/>
            <a:ext cx="391544" cy="38660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1</a:t>
            </a:r>
          </a:p>
        </p:txBody>
      </p:sp>
      <p:sp>
        <p:nvSpPr>
          <p:cNvPr id="18" name="Oval 17">
            <a:extLst>
              <a:ext uri="{FF2B5EF4-FFF2-40B4-BE49-F238E27FC236}">
                <a16:creationId xmlns:a16="http://schemas.microsoft.com/office/drawing/2014/main" xmlns="" id="{EE7BE87D-4CEC-4362-8F50-E0805DBA9B6D}"/>
              </a:ext>
            </a:extLst>
          </p:cNvPr>
          <p:cNvSpPr/>
          <p:nvPr/>
        </p:nvSpPr>
        <p:spPr>
          <a:xfrm>
            <a:off x="67753" y="4121246"/>
            <a:ext cx="391544" cy="38660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2</a:t>
            </a:r>
          </a:p>
        </p:txBody>
      </p:sp>
      <p:grpSp>
        <p:nvGrpSpPr>
          <p:cNvPr id="19" name="Group 18">
            <a:extLst>
              <a:ext uri="{FF2B5EF4-FFF2-40B4-BE49-F238E27FC236}">
                <a16:creationId xmlns:a16="http://schemas.microsoft.com/office/drawing/2014/main" xmlns="" id="{ABB0D0B8-7AF7-475A-98C8-1C147E1D18A1}"/>
              </a:ext>
            </a:extLst>
          </p:cNvPr>
          <p:cNvGrpSpPr/>
          <p:nvPr/>
        </p:nvGrpSpPr>
        <p:grpSpPr>
          <a:xfrm>
            <a:off x="2564091" y="5938873"/>
            <a:ext cx="5392346" cy="769441"/>
            <a:chOff x="708943" y="6018639"/>
            <a:chExt cx="5825836" cy="769441"/>
          </a:xfrm>
        </p:grpSpPr>
        <p:sp>
          <p:nvSpPr>
            <p:cNvPr id="20" name="TextBox 19">
              <a:extLst>
                <a:ext uri="{FF2B5EF4-FFF2-40B4-BE49-F238E27FC236}">
                  <a16:creationId xmlns:a16="http://schemas.microsoft.com/office/drawing/2014/main" xmlns="" id="{25EC63D3-BD07-43A0-B5E1-D7330F36F675}"/>
                </a:ext>
              </a:extLst>
            </p:cNvPr>
            <p:cNvSpPr txBox="1"/>
            <p:nvPr/>
          </p:nvSpPr>
          <p:spPr>
            <a:xfrm>
              <a:off x="708943" y="6110866"/>
              <a:ext cx="5825836" cy="649137"/>
            </a:xfrm>
            <a:prstGeom prst="roundRect">
              <a:avLst>
                <a:gd name="adj" fmla="val 50000"/>
              </a:avLst>
            </a:prstGeom>
            <a:solidFill>
              <a:srgbClr val="ED2F6A"/>
            </a:solidFill>
          </p:spPr>
          <p:txBody>
            <a:bodyPr wrap="square" lIns="91403" tIns="45702" rIns="91403"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endParaRPr>
            </a:p>
          </p:txBody>
        </p:sp>
        <p:sp>
          <p:nvSpPr>
            <p:cNvPr id="21" name="TextBox 20">
              <a:extLst>
                <a:ext uri="{FF2B5EF4-FFF2-40B4-BE49-F238E27FC236}">
                  <a16:creationId xmlns:a16="http://schemas.microsoft.com/office/drawing/2014/main" xmlns="" id="{BDA221B9-292A-47BB-A038-E13C026A0E52}"/>
                </a:ext>
              </a:extLst>
            </p:cNvPr>
            <p:cNvSpPr txBox="1"/>
            <p:nvPr/>
          </p:nvSpPr>
          <p:spPr>
            <a:xfrm>
              <a:off x="799816" y="6018639"/>
              <a:ext cx="5660976"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white"/>
                  </a:solidFill>
                  <a:effectLst/>
                  <a:uLnTx/>
                  <a:uFillTx/>
                  <a:latin typeface="Arial-Rounded" pitchFamily="34" charset="0"/>
                  <a:ea typeface="Arial-Rounded" pitchFamily="34" charset="0"/>
                  <a:cs typeface="Arial-Rounded" pitchFamily="34" charset="0"/>
                </a:rPr>
                <a:t>Đọc</a:t>
              </a:r>
              <a:r>
                <a:rPr kumimoji="0" lang="en-US" sz="4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rPr>
                <a:t> </a:t>
              </a:r>
              <a:r>
                <a:rPr kumimoji="0" lang="en-US" sz="4400" b="0" i="0" u="none" strike="noStrike" kern="1200" cap="none" spc="0" normalizeH="0" baseline="0" noProof="0" dirty="0" err="1">
                  <a:ln>
                    <a:noFill/>
                  </a:ln>
                  <a:solidFill>
                    <a:prstClr val="white"/>
                  </a:solidFill>
                  <a:effectLst/>
                  <a:uLnTx/>
                  <a:uFillTx/>
                  <a:latin typeface="Arial-Rounded" pitchFamily="34" charset="0"/>
                  <a:ea typeface="Arial-Rounded" pitchFamily="34" charset="0"/>
                  <a:cs typeface="Arial-Rounded" pitchFamily="34" charset="0"/>
                </a:rPr>
                <a:t>đoạn</a:t>
              </a:r>
              <a:r>
                <a:rPr kumimoji="0" lang="en-US" sz="4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rPr>
                <a:t> </a:t>
              </a:r>
              <a:r>
                <a:rPr kumimoji="0" lang="en-US" sz="4400" b="0" i="0" u="none" strike="noStrike" kern="1200" cap="none" spc="0" normalizeH="0" baseline="0" noProof="0" dirty="0" err="1">
                  <a:ln>
                    <a:noFill/>
                  </a:ln>
                  <a:solidFill>
                    <a:prstClr val="white"/>
                  </a:solidFill>
                  <a:effectLst/>
                  <a:uLnTx/>
                  <a:uFillTx/>
                  <a:latin typeface="Arial-Rounded" pitchFamily="34" charset="0"/>
                  <a:ea typeface="Arial-Rounded" pitchFamily="34" charset="0"/>
                  <a:cs typeface="Arial-Rounded" pitchFamily="34" charset="0"/>
                </a:rPr>
                <a:t>nối</a:t>
              </a:r>
              <a:r>
                <a:rPr kumimoji="0" lang="en-US" sz="4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rPr>
                <a:t> </a:t>
              </a:r>
              <a:r>
                <a:rPr kumimoji="0" lang="en-US" sz="4400" b="0" i="0" u="none" strike="noStrike" kern="1200" cap="none" spc="0" normalizeH="0" baseline="0" noProof="0" dirty="0" err="1">
                  <a:ln>
                    <a:noFill/>
                  </a:ln>
                  <a:solidFill>
                    <a:prstClr val="white"/>
                  </a:solidFill>
                  <a:effectLst/>
                  <a:uLnTx/>
                  <a:uFillTx/>
                  <a:latin typeface="Arial-Rounded" pitchFamily="34" charset="0"/>
                  <a:ea typeface="Arial-Rounded" pitchFamily="34" charset="0"/>
                  <a:cs typeface="Arial-Rounded" pitchFamily="34" charset="0"/>
                </a:rPr>
                <a:t>tiếp</a:t>
              </a:r>
              <a:endParaRPr kumimoji="0" lang="en-US" sz="4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endParaRPr>
            </a:p>
          </p:txBody>
        </p:sp>
      </p:grpSp>
    </p:spTree>
    <p:extLst>
      <p:ext uri="{BB962C8B-B14F-4D97-AF65-F5344CB8AC3E}">
        <p14:creationId xmlns:p14="http://schemas.microsoft.com/office/powerpoint/2010/main" val="33879650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360"/>
                                          </p:val>
                                        </p:tav>
                                        <p:tav tm="100000">
                                          <p:val>
                                            <p:fltVal val="0"/>
                                          </p:val>
                                        </p:tav>
                                      </p:tavLst>
                                    </p:anim>
                                    <p:animEffect transition="in" filter="fade">
                                      <p:cBhvr>
                                        <p:cTn id="10" dur="500"/>
                                        <p:tgtEl>
                                          <p:spTgt spid="9"/>
                                        </p:tgtEl>
                                      </p:cBhvr>
                                    </p:animEffect>
                                  </p:childTnLst>
                                </p:cTn>
                              </p:par>
                            </p:childTnLst>
                          </p:cTn>
                        </p:par>
                        <p:par>
                          <p:cTn id="11" fill="hold">
                            <p:stCondLst>
                              <p:cond delay="500"/>
                            </p:stCondLst>
                            <p:childTnLst>
                              <p:par>
                                <p:cTn id="12" presetID="12" presetClass="entr" presetSubtype="2"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p:tgtEl>
                                          <p:spTgt spid="5"/>
                                        </p:tgtEl>
                                        <p:attrNameLst>
                                          <p:attrName>ppt_x</p:attrName>
                                        </p:attrNameLst>
                                      </p:cBhvr>
                                      <p:tavLst>
                                        <p:tav tm="0">
                                          <p:val>
                                            <p:strVal val="#ppt_x+#ppt_w*1.125000"/>
                                          </p:val>
                                        </p:tav>
                                        <p:tav tm="100000">
                                          <p:val>
                                            <p:strVal val="#ppt_x"/>
                                          </p:val>
                                        </p:tav>
                                      </p:tavLst>
                                    </p:anim>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00"/>
                                        <p:tgtEl>
                                          <p:spTgt spid="2"/>
                                        </p:tgtEl>
                                      </p:cBhvr>
                                    </p:animEffect>
                                  </p:childTnLst>
                                </p:cTn>
                              </p:par>
                              <p:par>
                                <p:cTn id="24" presetID="2" presetClass="entr" presetSubtype="1"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0-#ppt_h/2"/>
                                          </p:val>
                                        </p:tav>
                                        <p:tav tm="100000">
                                          <p:val>
                                            <p:strVal val="#ppt_y"/>
                                          </p:val>
                                        </p:tav>
                                      </p:tavLst>
                                    </p:anim>
                                  </p:childTnLst>
                                </p:cTn>
                              </p:par>
                              <p:par>
                                <p:cTn id="28" presetID="2" presetClass="entr" presetSubtype="1"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fill="hold"/>
                                        <p:tgtEl>
                                          <p:spTgt spid="15"/>
                                        </p:tgtEl>
                                        <p:attrNameLst>
                                          <p:attrName>ppt_x</p:attrName>
                                        </p:attrNameLst>
                                      </p:cBhvr>
                                      <p:tavLst>
                                        <p:tav tm="0">
                                          <p:val>
                                            <p:strVal val="#ppt_x"/>
                                          </p:val>
                                        </p:tav>
                                        <p:tav tm="100000">
                                          <p:val>
                                            <p:strVal val="#ppt_x"/>
                                          </p:val>
                                        </p:tav>
                                      </p:tavLst>
                                    </p:anim>
                                    <p:anim calcmode="lin" valueType="num">
                                      <p:cBhvr additive="base">
                                        <p:cTn id="31"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barn(inVertical)">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barn(inVertical)">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2" fill="hold" nodeType="click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additive="base">
                                        <p:cTn id="46" dur="500" fill="hold"/>
                                        <p:tgtEl>
                                          <p:spTgt spid="19"/>
                                        </p:tgtEl>
                                        <p:attrNameLst>
                                          <p:attrName>ppt_x</p:attrName>
                                        </p:attrNameLst>
                                      </p:cBhvr>
                                      <p:tavLst>
                                        <p:tav tm="0">
                                          <p:val>
                                            <p:strVal val="1+#ppt_w/2"/>
                                          </p:val>
                                        </p:tav>
                                        <p:tav tm="100000">
                                          <p:val>
                                            <p:strVal val="#ppt_x"/>
                                          </p:val>
                                        </p:tav>
                                      </p:tavLst>
                                    </p:anim>
                                    <p:anim calcmode="lin" valueType="num">
                                      <p:cBhvr additive="base">
                                        <p:cTn id="47"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animBg="1"/>
      <p:bldP spid="16"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err="1" smtClean="0">
                <a:solidFill>
                  <a:srgbClr val="FF0000"/>
                </a:solidFill>
              </a:rPr>
              <a:t>Luyện</a:t>
            </a:r>
            <a:r>
              <a:rPr lang="en-US" sz="6000" b="1" dirty="0" smtClean="0">
                <a:solidFill>
                  <a:srgbClr val="FF0000"/>
                </a:solidFill>
              </a:rPr>
              <a:t> </a:t>
            </a:r>
            <a:r>
              <a:rPr lang="en-US" sz="6000" b="1" dirty="0" err="1" smtClean="0">
                <a:solidFill>
                  <a:srgbClr val="FF0000"/>
                </a:solidFill>
              </a:rPr>
              <a:t>đọc</a:t>
            </a:r>
            <a:r>
              <a:rPr lang="en-US" sz="6000" b="1" dirty="0" smtClean="0">
                <a:solidFill>
                  <a:srgbClr val="FF0000"/>
                </a:solidFill>
              </a:rPr>
              <a:t> </a:t>
            </a:r>
            <a:r>
              <a:rPr lang="en-US" sz="6000" b="1" dirty="0" err="1" smtClean="0">
                <a:solidFill>
                  <a:srgbClr val="FF0000"/>
                </a:solidFill>
              </a:rPr>
              <a:t>từ</a:t>
            </a:r>
            <a:r>
              <a:rPr lang="en-US" sz="6000" b="1" dirty="0" smtClean="0">
                <a:solidFill>
                  <a:srgbClr val="FF0000"/>
                </a:solidFill>
              </a:rPr>
              <a:t> </a:t>
            </a:r>
            <a:r>
              <a:rPr lang="en-US" sz="6000" b="1" dirty="0" err="1" smtClean="0">
                <a:solidFill>
                  <a:srgbClr val="FF0000"/>
                </a:solidFill>
              </a:rPr>
              <a:t>ngữ</a:t>
            </a:r>
            <a:endParaRPr lang="vi-VN" sz="6000" b="1" dirty="0">
              <a:solidFill>
                <a:srgbClr val="FF0000"/>
              </a:solidFill>
            </a:endParaRPr>
          </a:p>
        </p:txBody>
      </p:sp>
      <p:sp>
        <p:nvSpPr>
          <p:cNvPr id="3" name="TextBox 2"/>
          <p:cNvSpPr txBox="1"/>
          <p:nvPr/>
        </p:nvSpPr>
        <p:spPr>
          <a:xfrm>
            <a:off x="1676400" y="2168748"/>
            <a:ext cx="2590800" cy="769441"/>
          </a:xfrm>
          <a:prstGeom prst="rect">
            <a:avLst/>
          </a:prstGeom>
          <a:noFill/>
        </p:spPr>
        <p:txBody>
          <a:bodyPr wrap="square" rtlCol="0">
            <a:spAutoFit/>
          </a:bodyPr>
          <a:lstStyle/>
          <a:p>
            <a:r>
              <a:rPr lang="en-US" sz="4400" b="1" dirty="0" err="1" smtClean="0">
                <a:solidFill>
                  <a:srgbClr val="0000FF"/>
                </a:solidFill>
              </a:rPr>
              <a:t>Tích</a:t>
            </a:r>
            <a:r>
              <a:rPr lang="en-US" sz="4400" b="1" dirty="0" smtClean="0">
                <a:solidFill>
                  <a:srgbClr val="0000FF"/>
                </a:solidFill>
              </a:rPr>
              <a:t> </a:t>
            </a:r>
            <a:r>
              <a:rPr lang="en-US" sz="4400" b="1" dirty="0" err="1" smtClean="0">
                <a:solidFill>
                  <a:srgbClr val="0000FF"/>
                </a:solidFill>
              </a:rPr>
              <a:t>tắc</a:t>
            </a:r>
            <a:endParaRPr lang="vi-VN" sz="4400" b="1" dirty="0">
              <a:solidFill>
                <a:srgbClr val="0000FF"/>
              </a:solidFill>
            </a:endParaRPr>
          </a:p>
        </p:txBody>
      </p:sp>
      <p:sp>
        <p:nvSpPr>
          <p:cNvPr id="4" name="TextBox 3"/>
          <p:cNvSpPr txBox="1"/>
          <p:nvPr/>
        </p:nvSpPr>
        <p:spPr>
          <a:xfrm>
            <a:off x="6054438" y="2168749"/>
            <a:ext cx="3380508" cy="769441"/>
          </a:xfrm>
          <a:prstGeom prst="rect">
            <a:avLst/>
          </a:prstGeom>
          <a:noFill/>
        </p:spPr>
        <p:txBody>
          <a:bodyPr wrap="square" rtlCol="0">
            <a:spAutoFit/>
          </a:bodyPr>
          <a:lstStyle/>
          <a:p>
            <a:r>
              <a:rPr lang="en-US" sz="4400" b="1" dirty="0" err="1" smtClean="0">
                <a:solidFill>
                  <a:srgbClr val="0000FF"/>
                </a:solidFill>
              </a:rPr>
              <a:t>Trời</a:t>
            </a:r>
            <a:r>
              <a:rPr lang="en-US" sz="4400" b="1" dirty="0" smtClean="0">
                <a:solidFill>
                  <a:srgbClr val="0000FF"/>
                </a:solidFill>
              </a:rPr>
              <a:t> </a:t>
            </a:r>
            <a:r>
              <a:rPr lang="en-US" sz="4400" b="1" dirty="0" err="1" smtClean="0">
                <a:solidFill>
                  <a:srgbClr val="0000FF"/>
                </a:solidFill>
              </a:rPr>
              <a:t>sắp</a:t>
            </a:r>
            <a:r>
              <a:rPr lang="en-US" sz="4400" b="1" dirty="0" smtClean="0">
                <a:solidFill>
                  <a:srgbClr val="0000FF"/>
                </a:solidFill>
              </a:rPr>
              <a:t> </a:t>
            </a:r>
            <a:r>
              <a:rPr lang="en-US" sz="4400" b="1" dirty="0" err="1" smtClean="0">
                <a:solidFill>
                  <a:srgbClr val="0000FF"/>
                </a:solidFill>
              </a:rPr>
              <a:t>sáng</a:t>
            </a:r>
            <a:endParaRPr lang="vi-VN" sz="4400" b="1" dirty="0">
              <a:solidFill>
                <a:srgbClr val="0000FF"/>
              </a:solidFill>
            </a:endParaRPr>
          </a:p>
        </p:txBody>
      </p:sp>
      <p:sp>
        <p:nvSpPr>
          <p:cNvPr id="5" name="TextBox 4"/>
          <p:cNvSpPr txBox="1"/>
          <p:nvPr/>
        </p:nvSpPr>
        <p:spPr>
          <a:xfrm>
            <a:off x="1565564" y="3775876"/>
            <a:ext cx="2590800" cy="769441"/>
          </a:xfrm>
          <a:prstGeom prst="rect">
            <a:avLst/>
          </a:prstGeom>
          <a:noFill/>
        </p:spPr>
        <p:txBody>
          <a:bodyPr wrap="square" rtlCol="0">
            <a:spAutoFit/>
          </a:bodyPr>
          <a:lstStyle/>
          <a:p>
            <a:r>
              <a:rPr lang="en-US" sz="4400" b="1" dirty="0" err="1" smtClean="0">
                <a:solidFill>
                  <a:srgbClr val="0000FF"/>
                </a:solidFill>
              </a:rPr>
              <a:t>Sắc</a:t>
            </a:r>
            <a:r>
              <a:rPr lang="en-US" sz="4400" b="1" dirty="0" smtClean="0">
                <a:solidFill>
                  <a:srgbClr val="0000FF"/>
                </a:solidFill>
              </a:rPr>
              <a:t> </a:t>
            </a:r>
            <a:r>
              <a:rPr lang="en-US" sz="4400" b="1" dirty="0" err="1" smtClean="0">
                <a:solidFill>
                  <a:srgbClr val="0000FF"/>
                </a:solidFill>
              </a:rPr>
              <a:t>xuân</a:t>
            </a:r>
            <a:endParaRPr lang="vi-VN" sz="4400" b="1" dirty="0">
              <a:solidFill>
                <a:srgbClr val="0000FF"/>
              </a:solidFill>
            </a:endParaRPr>
          </a:p>
        </p:txBody>
      </p:sp>
      <p:sp>
        <p:nvSpPr>
          <p:cNvPr id="6" name="TextBox 5"/>
          <p:cNvSpPr txBox="1"/>
          <p:nvPr/>
        </p:nvSpPr>
        <p:spPr>
          <a:xfrm>
            <a:off x="6449292" y="3775876"/>
            <a:ext cx="2590800" cy="769441"/>
          </a:xfrm>
          <a:prstGeom prst="rect">
            <a:avLst/>
          </a:prstGeom>
          <a:noFill/>
        </p:spPr>
        <p:txBody>
          <a:bodyPr wrap="square" rtlCol="0">
            <a:spAutoFit/>
          </a:bodyPr>
          <a:lstStyle/>
          <a:p>
            <a:r>
              <a:rPr lang="en-US" sz="4400" b="1" dirty="0" err="1" smtClean="0">
                <a:solidFill>
                  <a:srgbClr val="0000FF"/>
                </a:solidFill>
              </a:rPr>
              <a:t>Rực</a:t>
            </a:r>
            <a:r>
              <a:rPr lang="en-US" sz="4400" b="1" dirty="0" smtClean="0">
                <a:solidFill>
                  <a:srgbClr val="0000FF"/>
                </a:solidFill>
              </a:rPr>
              <a:t> </a:t>
            </a:r>
            <a:r>
              <a:rPr lang="en-US" sz="4400" b="1" dirty="0" err="1" smtClean="0">
                <a:solidFill>
                  <a:srgbClr val="0000FF"/>
                </a:solidFill>
              </a:rPr>
              <a:t>rỡ</a:t>
            </a:r>
            <a:endParaRPr lang="vi-VN" sz="4400" b="1" dirty="0">
              <a:solidFill>
                <a:srgbClr val="0000FF"/>
              </a:solidFill>
            </a:endParaRPr>
          </a:p>
        </p:txBody>
      </p:sp>
    </p:spTree>
    <p:extLst>
      <p:ext uri="{BB962C8B-B14F-4D97-AF65-F5344CB8AC3E}">
        <p14:creationId xmlns:p14="http://schemas.microsoft.com/office/powerpoint/2010/main" val="28256784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7E5AC1C6-BEB8-4DA5-81D6-2484B18A5DDB}"/>
              </a:ext>
            </a:extLst>
          </p:cNvPr>
          <p:cNvPicPr>
            <a:picLocks noChangeAspect="1"/>
          </p:cNvPicPr>
          <p:nvPr/>
        </p:nvPicPr>
        <p:blipFill>
          <a:blip r:embed="rId3"/>
          <a:stretch>
            <a:fillRect/>
          </a:stretch>
        </p:blipFill>
        <p:spPr>
          <a:xfrm>
            <a:off x="10953750" y="0"/>
            <a:ext cx="1238250" cy="828675"/>
          </a:xfrm>
          <a:prstGeom prst="rect">
            <a:avLst/>
          </a:prstGeom>
        </p:spPr>
      </p:pic>
      <p:sp>
        <p:nvSpPr>
          <p:cNvPr id="2" name="Rectangle 1">
            <a:extLst>
              <a:ext uri="{FF2B5EF4-FFF2-40B4-BE49-F238E27FC236}">
                <a16:creationId xmlns:a16="http://schemas.microsoft.com/office/drawing/2014/main" xmlns="" id="{03FD8509-764F-4080-938A-9DB56D414E5A}"/>
              </a:ext>
            </a:extLst>
          </p:cNvPr>
          <p:cNvSpPr/>
          <p:nvPr/>
        </p:nvSpPr>
        <p:spPr>
          <a:xfrm>
            <a:off x="197503" y="569712"/>
            <a:ext cx="8489297" cy="26569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nSpc>
                <a:spcPct val="150000"/>
              </a:lnSpc>
            </a:pPr>
            <a:r>
              <a:rPr lang="vi-VN" sz="3600" b="0" i="0" dirty="0" smtClean="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Con </a:t>
            </a:r>
            <a:r>
              <a:rPr lang="vi-VN"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gà trống gáy vang </a:t>
            </a:r>
            <a:r>
              <a:rPr lang="vi-VN" sz="3600" b="0" i="0" dirty="0" smtClean="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ò ó </a:t>
            </a:r>
            <a:r>
              <a:rPr lang="vi-VN"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o, báo cho mọi người biết trời sắp sáng, mau mau </a:t>
            </a:r>
            <a:r>
              <a:rPr lang="vi-VN" sz="3600" b="0" i="0" dirty="0" smtClean="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thức dậy.</a:t>
            </a:r>
            <a:r>
              <a:rPr lang="en-US" sz="3600" b="0" i="0" dirty="0" smtClean="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p>
        </p:txBody>
      </p:sp>
      <p:pic>
        <p:nvPicPr>
          <p:cNvPr id="6" name="Picture 5">
            <a:extLst>
              <a:ext uri="{FF2B5EF4-FFF2-40B4-BE49-F238E27FC236}">
                <a16:creationId xmlns:a16="http://schemas.microsoft.com/office/drawing/2014/main" xmlns="" id="{4FC7F95B-D8E0-4D0B-8B2C-79DFD628092C}"/>
              </a:ext>
            </a:extLst>
          </p:cNvPr>
          <p:cNvPicPr>
            <a:picLocks noChangeAspect="1"/>
          </p:cNvPicPr>
          <p:nvPr/>
        </p:nvPicPr>
        <p:blipFill>
          <a:blip r:embed="rId4"/>
          <a:stretch>
            <a:fillRect/>
          </a:stretch>
        </p:blipFill>
        <p:spPr>
          <a:xfrm>
            <a:off x="8793126" y="1154871"/>
            <a:ext cx="3484156" cy="3544720"/>
          </a:xfrm>
          <a:prstGeom prst="rect">
            <a:avLst/>
          </a:prstGeom>
        </p:spPr>
      </p:pic>
      <p:cxnSp>
        <p:nvCxnSpPr>
          <p:cNvPr id="22" name="Straight Connector 21">
            <a:extLst>
              <a:ext uri="{FF2B5EF4-FFF2-40B4-BE49-F238E27FC236}">
                <a16:creationId xmlns:a16="http://schemas.microsoft.com/office/drawing/2014/main" xmlns="" id="{29E7932E-B5FC-48E6-A682-C82A3101C97E}"/>
              </a:ext>
            </a:extLst>
          </p:cNvPr>
          <p:cNvCxnSpPr/>
          <p:nvPr/>
        </p:nvCxnSpPr>
        <p:spPr>
          <a:xfrm flipH="1">
            <a:off x="4884488" y="864706"/>
            <a:ext cx="158800" cy="634853"/>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29E7932E-B5FC-48E6-A682-C82A3101C97E}"/>
              </a:ext>
            </a:extLst>
          </p:cNvPr>
          <p:cNvCxnSpPr/>
          <p:nvPr/>
        </p:nvCxnSpPr>
        <p:spPr>
          <a:xfrm flipH="1">
            <a:off x="3248356" y="1632160"/>
            <a:ext cx="157991" cy="570164"/>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xmlns="" id="{03FD8509-764F-4080-938A-9DB56D414E5A}"/>
              </a:ext>
            </a:extLst>
          </p:cNvPr>
          <p:cNvSpPr/>
          <p:nvPr/>
        </p:nvSpPr>
        <p:spPr>
          <a:xfrm>
            <a:off x="197503" y="2560677"/>
            <a:ext cx="8489297" cy="26569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nSpc>
                <a:spcPct val="150000"/>
              </a:lnSpc>
            </a:pPr>
            <a:r>
              <a:rPr lang="en-US" sz="360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Cành</a:t>
            </a:r>
            <a:r>
              <a:rPr lang="en-US" sz="3600" dirty="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đào</a:t>
            </a:r>
            <a:r>
              <a:rPr lang="en-US" sz="3600" dirty="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nở</a:t>
            </a:r>
            <a:r>
              <a:rPr lang="en-US" sz="3600" dirty="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hoa</a:t>
            </a:r>
            <a:r>
              <a:rPr lang="en-US" sz="3600" dirty="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cho</a:t>
            </a:r>
            <a:r>
              <a:rPr lang="en-US" sz="3600" dirty="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sắc</a:t>
            </a:r>
            <a:r>
              <a:rPr lang="en-US" sz="3600" dirty="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xuân</a:t>
            </a:r>
            <a:r>
              <a:rPr lang="en-US" sz="3600" dirty="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thêm</a:t>
            </a:r>
            <a:r>
              <a:rPr lang="en-US" sz="3600" dirty="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rực</a:t>
            </a:r>
            <a:r>
              <a:rPr lang="en-US" sz="3600" dirty="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rỡ</a:t>
            </a:r>
            <a:r>
              <a:rPr lang="en-US" sz="3600" dirty="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ngày</a:t>
            </a:r>
            <a:r>
              <a:rPr lang="en-US" sz="3600" dirty="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xuân</a:t>
            </a:r>
            <a:r>
              <a:rPr lang="en-US" sz="3600" dirty="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thêm</a:t>
            </a:r>
            <a:r>
              <a:rPr lang="en-US" sz="3600" dirty="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tưng</a:t>
            </a:r>
            <a:r>
              <a:rPr lang="en-US" sz="3600" dirty="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bừng</a:t>
            </a:r>
            <a:r>
              <a:rPr lang="en-US" sz="3600" dirty="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a:t>
            </a:r>
            <a:endParaRPr lang="en-US" sz="3600" b="0" i="0" dirty="0" smtClean="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36" name="Straight Connector 35">
            <a:extLst>
              <a:ext uri="{FF2B5EF4-FFF2-40B4-BE49-F238E27FC236}">
                <a16:creationId xmlns:a16="http://schemas.microsoft.com/office/drawing/2014/main" xmlns="" id="{29E7932E-B5FC-48E6-A682-C82A3101C97E}"/>
              </a:ext>
            </a:extLst>
          </p:cNvPr>
          <p:cNvCxnSpPr/>
          <p:nvPr/>
        </p:nvCxnSpPr>
        <p:spPr>
          <a:xfrm flipH="1">
            <a:off x="3817327" y="3226624"/>
            <a:ext cx="157991" cy="570164"/>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262269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circle(in)">
                                      <p:cBhvr>
                                        <p:cTn id="12" dur="2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arn(inVertical)">
                                      <p:cBhvr>
                                        <p:cTn id="17" dur="500"/>
                                        <p:tgtEl>
                                          <p:spTgt spid="33"/>
                                        </p:tgtEl>
                                      </p:cBhvr>
                                    </p:animEffect>
                                  </p:childTnLst>
                                </p:cTn>
                              </p:par>
                              <p:par>
                                <p:cTn id="18" presetID="16" presetClass="entr" presetSubtype="21"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xit" presetSubtype="0" fill="hold" grpId="1" nodeType="clickEffect">
                                  <p:stCondLst>
                                    <p:cond delay="0"/>
                                  </p:stCondLst>
                                  <p:childTnLst>
                                    <p:animEffect transition="out" filter="fade">
                                      <p:cBhvr>
                                        <p:cTn id="24" dur="1000"/>
                                        <p:tgtEl>
                                          <p:spTgt spid="2"/>
                                        </p:tgtEl>
                                      </p:cBhvr>
                                    </p:animEffect>
                                    <p:anim calcmode="lin" valueType="num">
                                      <p:cBhvr>
                                        <p:cTn id="25" dur="1000"/>
                                        <p:tgtEl>
                                          <p:spTgt spid="2"/>
                                        </p:tgtEl>
                                        <p:attrNameLst>
                                          <p:attrName>ppt_x</p:attrName>
                                        </p:attrNameLst>
                                      </p:cBhvr>
                                      <p:tavLst>
                                        <p:tav tm="0">
                                          <p:val>
                                            <p:strVal val="ppt_x"/>
                                          </p:val>
                                        </p:tav>
                                        <p:tav tm="100000">
                                          <p:val>
                                            <p:strVal val="ppt_x"/>
                                          </p:val>
                                        </p:tav>
                                      </p:tavLst>
                                    </p:anim>
                                    <p:anim calcmode="lin" valueType="num">
                                      <p:cBhvr>
                                        <p:cTn id="26" dur="1000"/>
                                        <p:tgtEl>
                                          <p:spTgt spid="2"/>
                                        </p:tgtEl>
                                        <p:attrNameLst>
                                          <p:attrName>ppt_y</p:attrName>
                                        </p:attrNameLst>
                                      </p:cBhvr>
                                      <p:tavLst>
                                        <p:tav tm="0">
                                          <p:val>
                                            <p:strVal val="ppt_y"/>
                                          </p:val>
                                        </p:tav>
                                        <p:tav tm="100000">
                                          <p:val>
                                            <p:strVal val="ppt_y+.1"/>
                                          </p:val>
                                        </p:tav>
                                      </p:tavLst>
                                    </p:anim>
                                    <p:set>
                                      <p:cBhvr>
                                        <p:cTn id="27" dur="1" fill="hold">
                                          <p:stCondLst>
                                            <p:cond delay="999"/>
                                          </p:stCondLst>
                                        </p:cTn>
                                        <p:tgtEl>
                                          <p:spTgt spid="2"/>
                                        </p:tgtEl>
                                        <p:attrNameLst>
                                          <p:attrName>style.visibility</p:attrName>
                                        </p:attrNameLst>
                                      </p:cBhvr>
                                      <p:to>
                                        <p:strVal val="hidden"/>
                                      </p:to>
                                    </p:set>
                                  </p:childTnLst>
                                </p:cTn>
                              </p:par>
                              <p:par>
                                <p:cTn id="28" presetID="42" presetClass="exit" presetSubtype="0" fill="hold" nodeType="withEffect">
                                  <p:stCondLst>
                                    <p:cond delay="0"/>
                                  </p:stCondLst>
                                  <p:childTnLst>
                                    <p:animEffect transition="out" filter="fade">
                                      <p:cBhvr>
                                        <p:cTn id="29" dur="1000"/>
                                        <p:tgtEl>
                                          <p:spTgt spid="22"/>
                                        </p:tgtEl>
                                      </p:cBhvr>
                                    </p:animEffect>
                                    <p:anim calcmode="lin" valueType="num">
                                      <p:cBhvr>
                                        <p:cTn id="30" dur="1000"/>
                                        <p:tgtEl>
                                          <p:spTgt spid="22"/>
                                        </p:tgtEl>
                                        <p:attrNameLst>
                                          <p:attrName>ppt_x</p:attrName>
                                        </p:attrNameLst>
                                      </p:cBhvr>
                                      <p:tavLst>
                                        <p:tav tm="0">
                                          <p:val>
                                            <p:strVal val="ppt_x"/>
                                          </p:val>
                                        </p:tav>
                                        <p:tav tm="100000">
                                          <p:val>
                                            <p:strVal val="ppt_x"/>
                                          </p:val>
                                        </p:tav>
                                      </p:tavLst>
                                    </p:anim>
                                    <p:anim calcmode="lin" valueType="num">
                                      <p:cBhvr>
                                        <p:cTn id="31" dur="1000"/>
                                        <p:tgtEl>
                                          <p:spTgt spid="22"/>
                                        </p:tgtEl>
                                        <p:attrNameLst>
                                          <p:attrName>ppt_y</p:attrName>
                                        </p:attrNameLst>
                                      </p:cBhvr>
                                      <p:tavLst>
                                        <p:tav tm="0">
                                          <p:val>
                                            <p:strVal val="ppt_y"/>
                                          </p:val>
                                        </p:tav>
                                        <p:tav tm="100000">
                                          <p:val>
                                            <p:strVal val="ppt_y+.1"/>
                                          </p:val>
                                        </p:tav>
                                      </p:tavLst>
                                    </p:anim>
                                    <p:set>
                                      <p:cBhvr>
                                        <p:cTn id="32" dur="1" fill="hold">
                                          <p:stCondLst>
                                            <p:cond delay="999"/>
                                          </p:stCondLst>
                                        </p:cTn>
                                        <p:tgtEl>
                                          <p:spTgt spid="22"/>
                                        </p:tgtEl>
                                        <p:attrNameLst>
                                          <p:attrName>style.visibility</p:attrName>
                                        </p:attrNameLst>
                                      </p:cBhvr>
                                      <p:to>
                                        <p:strVal val="hidden"/>
                                      </p:to>
                                    </p:set>
                                  </p:childTnLst>
                                </p:cTn>
                              </p:par>
                              <p:par>
                                <p:cTn id="33" presetID="42" presetClass="exit" presetSubtype="0" fill="hold" nodeType="withEffect">
                                  <p:stCondLst>
                                    <p:cond delay="0"/>
                                  </p:stCondLst>
                                  <p:childTnLst>
                                    <p:animEffect transition="out" filter="fade">
                                      <p:cBhvr>
                                        <p:cTn id="34" dur="1000"/>
                                        <p:tgtEl>
                                          <p:spTgt spid="33"/>
                                        </p:tgtEl>
                                      </p:cBhvr>
                                    </p:animEffect>
                                    <p:anim calcmode="lin" valueType="num">
                                      <p:cBhvr>
                                        <p:cTn id="35" dur="1000"/>
                                        <p:tgtEl>
                                          <p:spTgt spid="33"/>
                                        </p:tgtEl>
                                        <p:attrNameLst>
                                          <p:attrName>ppt_x</p:attrName>
                                        </p:attrNameLst>
                                      </p:cBhvr>
                                      <p:tavLst>
                                        <p:tav tm="0">
                                          <p:val>
                                            <p:strVal val="ppt_x"/>
                                          </p:val>
                                        </p:tav>
                                        <p:tav tm="100000">
                                          <p:val>
                                            <p:strVal val="ppt_x"/>
                                          </p:val>
                                        </p:tav>
                                      </p:tavLst>
                                    </p:anim>
                                    <p:anim calcmode="lin" valueType="num">
                                      <p:cBhvr>
                                        <p:cTn id="36" dur="1000"/>
                                        <p:tgtEl>
                                          <p:spTgt spid="33"/>
                                        </p:tgtEl>
                                        <p:attrNameLst>
                                          <p:attrName>ppt_y</p:attrName>
                                        </p:attrNameLst>
                                      </p:cBhvr>
                                      <p:tavLst>
                                        <p:tav tm="0">
                                          <p:val>
                                            <p:strVal val="ppt_y"/>
                                          </p:val>
                                        </p:tav>
                                        <p:tav tm="100000">
                                          <p:val>
                                            <p:strVal val="ppt_y+.1"/>
                                          </p:val>
                                        </p:tav>
                                      </p:tavLst>
                                    </p:anim>
                                    <p:set>
                                      <p:cBhvr>
                                        <p:cTn id="37" dur="1" fill="hold">
                                          <p:stCondLst>
                                            <p:cond delay="999"/>
                                          </p:stCondLst>
                                        </p:cTn>
                                        <p:tgtEl>
                                          <p:spTgt spid="33"/>
                                        </p:tgtEl>
                                        <p:attrNameLst>
                                          <p:attrName>style.visibility</p:attrName>
                                        </p:attrNameLst>
                                      </p:cBhvr>
                                      <p:to>
                                        <p:strVal val="hidden"/>
                                      </p:to>
                                    </p:set>
                                  </p:childTnLst>
                                </p:cTn>
                              </p:par>
                              <p:par>
                                <p:cTn id="38" presetID="22" presetClass="entr" presetSubtype="4" fill="hold" grpId="0"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wipe(down)">
                                      <p:cBhvr>
                                        <p:cTn id="40" dur="500"/>
                                        <p:tgtEl>
                                          <p:spTgt spid="3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fade">
                                      <p:cBhvr>
                                        <p:cTn id="4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474&quot;/&gt;&lt;/object&gt;&lt;object type=&quot;3&quot; unique_id=&quot;10005&quot;&gt;&lt;property id=&quot;20148&quot; value=&quot;5&quot;/&gt;&lt;property id=&quot;20300&quot; value=&quot;Slide 3&quot;/&gt;&lt;property id=&quot;20307&quot; value=&quot;509&quot;/&gt;&lt;/object&gt;&lt;object type=&quot;3&quot; unique_id=&quot;10006&quot;&gt;&lt;property id=&quot;20148&quot; value=&quot;5&quot;/&gt;&lt;property id=&quot;20300&quot; value=&quot;Slide 4&quot;/&gt;&lt;property id=&quot;20307&quot; value=&quot;320&quot;/&gt;&lt;/object&gt;&lt;object type=&quot;3&quot; unique_id=&quot;10007&quot;&gt;&lt;property id=&quot;20148&quot; value=&quot;5&quot;/&gt;&lt;property id=&quot;20300&quot; value=&quot;Slide 5&quot;/&gt;&lt;property id=&quot;20307&quot; value=&quot;467&quot;/&gt;&lt;/object&gt;&lt;object type=&quot;3&quot; unique_id=&quot;10008&quot;&gt;&lt;property id=&quot;20148&quot; value=&quot;5&quot;/&gt;&lt;property id=&quot;20300&quot; value=&quot;Slide 6&quot;/&gt;&lt;property id=&quot;20307&quot; value=&quot;511&quot;/&gt;&lt;/object&gt;&lt;object type=&quot;3&quot; unique_id=&quot;10009&quot;&gt;&lt;property id=&quot;20148&quot; value=&quot;5&quot;/&gt;&lt;property id=&quot;20300&quot; value=&quot;Slide 7&quot;/&gt;&lt;property id=&quot;20307&quot; value=&quot;512&quot;/&gt;&lt;/object&gt;&lt;object type=&quot;3&quot; unique_id=&quot;10010&quot;&gt;&lt;property id=&quot;20148&quot; value=&quot;5&quot;/&gt;&lt;property id=&quot;20300&quot; value=&quot;Slide 8&quot;/&gt;&lt;property id=&quot;20307&quot; value=&quot;499&quot;/&gt;&lt;/object&gt;&lt;object type=&quot;3&quot; unique_id=&quot;10011&quot;&gt;&lt;property id=&quot;20148&quot; value=&quot;5&quot;/&gt;&lt;property id=&quot;20300&quot; value=&quot;Slide 9&quot;/&gt;&lt;property id=&quot;20307&quot; value=&quot;510&quot;/&gt;&lt;/object&gt;&lt;object type=&quot;3&quot; unique_id=&quot;10012&quot;&gt;&lt;property id=&quot;20148&quot; value=&quot;5&quot;/&gt;&lt;property id=&quot;20300&quot; value=&quot;Slide 10&quot;/&gt;&lt;property id=&quot;20307&quot; value=&quot;513&quot;/&gt;&lt;/object&gt;&lt;object type=&quot;3&quot; unique_id=&quot;10013&quot;&gt;&lt;property id=&quot;20148&quot; value=&quot;5&quot;/&gt;&lt;property id=&quot;20300&quot; value=&quot;Slide 11&quot;/&gt;&lt;property id=&quot;20307&quot; value=&quot;530&quot;/&gt;&lt;/object&gt;&lt;object type=&quot;3&quot; unique_id=&quot;10014&quot;&gt;&lt;property id=&quot;20148&quot; value=&quot;5&quot;/&gt;&lt;property id=&quot;20300&quot; value=&quot;Slide 12&quot;/&gt;&lt;property id=&quot;20307&quot; value=&quot;340&quot;/&gt;&lt;/object&gt;&lt;object type=&quot;3&quot; unique_id=&quot;10015&quot;&gt;&lt;property id=&quot;20148&quot; value=&quot;5&quot;/&gt;&lt;property id=&quot;20300&quot; value=&quot;Slide 13&quot;/&gt;&lt;property id=&quot;20307&quot; value=&quot;532&quot;/&gt;&lt;/object&gt;&lt;object type=&quot;3&quot; unique_id=&quot;10016&quot;&gt;&lt;property id=&quot;20148&quot; value=&quot;5&quot;/&gt;&lt;property id=&quot;20300&quot; value=&quot;Slide 14&quot;/&gt;&lt;property id=&quot;20307&quot; value=&quot;533&quot;/&gt;&lt;/object&gt;&lt;object type=&quot;3&quot; unique_id=&quot;10017&quot;&gt;&lt;property id=&quot;20148&quot; value=&quot;5&quot;/&gt;&lt;property id=&quot;20300&quot; value=&quot;Slide 15&quot;/&gt;&lt;property id=&quot;20307&quot; value=&quot;480&quot;/&gt;&lt;/object&gt;&lt;object type=&quot;3&quot; unique_id=&quot;10018&quot;&gt;&lt;property id=&quot;20148&quot; value=&quot;5&quot;/&gt;&lt;property id=&quot;20300&quot; value=&quot;Slide 16&quot;/&gt;&lt;property id=&quot;20307&quot; value=&quot;505&quot;/&gt;&lt;/object&gt;&lt;object type=&quot;3&quot; unique_id=&quot;10019&quot;&gt;&lt;property id=&quot;20148&quot; value=&quot;5&quot;/&gt;&lt;property id=&quot;20300&quot; value=&quot;Slide 17&quot;/&gt;&lt;property id=&quot;20307&quot; value=&quot;476&quot;/&gt;&lt;/object&gt;&lt;/object&gt;&lt;object type=&quot;8&quot; unique_id=&quot;10038&quot;&gt;&lt;/object&gt;&lt;/object&gt;&lt;/database&gt;"/>
  <p:tag name="MMPROD_NEXTUNIQUEID" val="10009"/>
  <p:tag name="SECTOMILLISECCONVERTED"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545</TotalTime>
  <Words>948</Words>
  <Application>Microsoft Office PowerPoint</Application>
  <PresentationFormat>Custom</PresentationFormat>
  <Paragraphs>80</Paragraphs>
  <Slides>18</Slides>
  <Notes>14</Notes>
  <HiddenSlides>0</HiddenSlides>
  <MMClips>2</MMClips>
  <ScaleCrop>false</ScaleCrop>
  <HeadingPairs>
    <vt:vector size="4" baseType="variant">
      <vt:variant>
        <vt:lpstr>Theme</vt:lpstr>
      </vt:variant>
      <vt:variant>
        <vt:i4>5</vt:i4>
      </vt:variant>
      <vt:variant>
        <vt:lpstr>Slide Titles</vt:lpstr>
      </vt:variant>
      <vt:variant>
        <vt:i4>18</vt:i4>
      </vt:variant>
    </vt:vector>
  </HeadingPairs>
  <TitlesOfParts>
    <vt:vector size="23" baseType="lpstr">
      <vt:lpstr>1_Office Theme</vt:lpstr>
      <vt:lpstr>3_Office Theme</vt:lpstr>
      <vt:lpstr>4_Office Theme</vt:lpstr>
      <vt:lpstr>5_Office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đọc từ ngữ</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BENR- Thảo.Trần</dc:creator>
  <cp:lastModifiedBy>Admin</cp:lastModifiedBy>
  <cp:revision>37</cp:revision>
  <dcterms:created xsi:type="dcterms:W3CDTF">2021-05-22T02:17:04Z</dcterms:created>
  <dcterms:modified xsi:type="dcterms:W3CDTF">2024-09-20T01:38:35Z</dcterms:modified>
</cp:coreProperties>
</file>