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2"/>
  </p:notesMasterIdLst>
  <p:sldIdLst>
    <p:sldId id="256" r:id="rId7"/>
    <p:sldId id="258" r:id="rId8"/>
    <p:sldId id="284" r:id="rId9"/>
    <p:sldId id="285" r:id="rId10"/>
    <p:sldId id="290" r:id="rId11"/>
    <p:sldId id="291" r:id="rId12"/>
    <p:sldId id="292" r:id="rId13"/>
    <p:sldId id="288" r:id="rId14"/>
    <p:sldId id="276" r:id="rId15"/>
    <p:sldId id="257" r:id="rId16"/>
    <p:sldId id="277" r:id="rId17"/>
    <p:sldId id="279" r:id="rId18"/>
    <p:sldId id="278" r:id="rId19"/>
    <p:sldId id="280" r:id="rId20"/>
    <p:sldId id="260" r:id="rId21"/>
    <p:sldId id="299" r:id="rId22"/>
    <p:sldId id="281" r:id="rId23"/>
    <p:sldId id="282" r:id="rId24"/>
    <p:sldId id="293" r:id="rId25"/>
    <p:sldId id="294" r:id="rId26"/>
    <p:sldId id="295" r:id="rId27"/>
    <p:sldId id="297" r:id="rId28"/>
    <p:sldId id="296" r:id="rId29"/>
    <p:sldId id="298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57" autoAdjust="0"/>
  </p:normalViewPr>
  <p:slideViewPr>
    <p:cSldViewPr snapToGrid="0">
      <p:cViewPr varScale="1">
        <p:scale>
          <a:sx n="64" d="100"/>
          <a:sy n="64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một</a:t>
            </a:r>
            <a:r>
              <a:rPr lang="en-US" b="1" baseline="0" dirty="0"/>
              <a:t> </a:t>
            </a:r>
            <a:r>
              <a:rPr lang="en-US" b="1" baseline="0" dirty="0" err="1"/>
              <a:t>và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0" baseline="0" dirty="0"/>
              <a:t> </a:t>
            </a:r>
            <a:r>
              <a:rPr lang="en-US" b="0" baseline="0" dirty="0" err="1"/>
              <a:t>để</a:t>
            </a:r>
            <a:r>
              <a:rPr lang="en-US" b="0" baseline="0" dirty="0"/>
              <a:t> </a:t>
            </a:r>
            <a:r>
              <a:rPr lang="en-US" b="0" baseline="0" dirty="0" err="1"/>
              <a:t>đến</a:t>
            </a:r>
            <a:r>
              <a:rPr lang="en-US" b="0" baseline="0" dirty="0"/>
              <a:t> </a:t>
            </a:r>
            <a:r>
              <a:rPr lang="en-US" b="0" baseline="0" dirty="0" err="1"/>
              <a:t>hoạt</a:t>
            </a:r>
            <a:r>
              <a:rPr lang="en-US" b="0" baseline="0" dirty="0"/>
              <a:t> </a:t>
            </a:r>
            <a:r>
              <a:rPr lang="en-US" b="0" baseline="0" dirty="0" err="1"/>
              <a:t>động</a:t>
            </a:r>
            <a:r>
              <a:rPr lang="en-US" b="0" baseline="0" dirty="0"/>
              <a:t> </a:t>
            </a:r>
            <a:r>
              <a:rPr lang="en-US" b="0" baseline="0" dirty="0" err="1"/>
              <a:t>tiếp</a:t>
            </a:r>
            <a:r>
              <a:rPr lang="en-US" b="0" baseline="0" dirty="0"/>
              <a:t> </a:t>
            </a:r>
            <a:r>
              <a:rPr lang="en-US" b="0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8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56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18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9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2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5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7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0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3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69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671D1F-ECED-42DE-970C-6C747E56ABD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9E23E8AA-62E9-48F2-99B2-1FE5CCCA32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408B8219-D9ED-4C66-8664-9F67FA8B7D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E630D1D-AA4F-4066-9FF6-3A73536C0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2A6BE76E-1D37-4118-9C81-32EE9D73BF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BA755B0C-5368-4805-A75B-2C8632D0C1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6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69EDD838-60B0-4671-8798-6DDE9A1CFC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microsoft.com/office/2007/relationships/hdphoto" Target="../media/hdphoto11.wdp"/><Relationship Id="rId21" Type="http://schemas.openxmlformats.org/officeDocument/2006/relationships/image" Target="../media/image74.png"/><Relationship Id="rId7" Type="http://schemas.openxmlformats.org/officeDocument/2006/relationships/image" Target="../media/image66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5" Type="http://schemas.microsoft.com/office/2007/relationships/hdphoto" Target="../media/hdphoto19.wdp"/><Relationship Id="rId2" Type="http://schemas.openxmlformats.org/officeDocument/2006/relationships/image" Target="../media/image63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2.wdp"/><Relationship Id="rId11" Type="http://schemas.openxmlformats.org/officeDocument/2006/relationships/image" Target="../media/image68.png"/><Relationship Id="rId24" Type="http://schemas.openxmlformats.org/officeDocument/2006/relationships/image" Target="../media/image76.png"/><Relationship Id="rId5" Type="http://schemas.openxmlformats.org/officeDocument/2006/relationships/image" Target="../media/image65.png"/><Relationship Id="rId15" Type="http://schemas.microsoft.com/office/2007/relationships/hdphoto" Target="../media/hdphoto16.wdp"/><Relationship Id="rId23" Type="http://schemas.openxmlformats.org/officeDocument/2006/relationships/image" Target="../media/image54.png"/><Relationship Id="rId10" Type="http://schemas.microsoft.com/office/2007/relationships/hdphoto" Target="../media/hdphoto14.wdp"/><Relationship Id="rId19" Type="http://schemas.microsoft.com/office/2007/relationships/hdphoto" Target="../media/hdphoto18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26" Type="http://schemas.microsoft.com/office/2007/relationships/hdphoto" Target="../media/hdphoto19.wdp"/><Relationship Id="rId21" Type="http://schemas.microsoft.com/office/2007/relationships/hdphoto" Target="../media/hdphoto18.wdp"/><Relationship Id="rId34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microsoft.com/office/2007/relationships/hdphoto" Target="../media/hdphoto14.wdp"/><Relationship Id="rId17" Type="http://schemas.microsoft.com/office/2007/relationships/hdphoto" Target="../media/hdphoto16.wdp"/><Relationship Id="rId25" Type="http://schemas.openxmlformats.org/officeDocument/2006/relationships/image" Target="../media/image76.png"/><Relationship Id="rId33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29" Type="http://schemas.microsoft.com/office/2007/relationships/hdphoto" Target="../media/hdphoto20.wdp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32" Type="http://schemas.openxmlformats.org/officeDocument/2006/relationships/image" Target="../media/image42.png"/><Relationship Id="rId37" Type="http://schemas.openxmlformats.org/officeDocument/2006/relationships/image" Target="../media/image54.png"/><Relationship Id="rId5" Type="http://schemas.microsoft.com/office/2007/relationships/hdphoto" Target="../media/hdphoto11.wdp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28" Type="http://schemas.openxmlformats.org/officeDocument/2006/relationships/image" Target="../media/image78.png"/><Relationship Id="rId36" Type="http://schemas.openxmlformats.org/officeDocument/2006/relationships/image" Target="../media/image80.png"/><Relationship Id="rId10" Type="http://schemas.microsoft.com/office/2007/relationships/hdphoto" Target="../media/hdphoto13.wdp"/><Relationship Id="rId19" Type="http://schemas.microsoft.com/office/2007/relationships/hdphoto" Target="../media/hdphoto17.wdp"/><Relationship Id="rId31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microsoft.com/office/2007/relationships/hdphoto" Target="../media/hdphoto15.wdp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41.png"/><Relationship Id="rId35" Type="http://schemas.microsoft.com/office/2007/relationships/hdphoto" Target="../media/hdphoto21.wdp"/><Relationship Id="rId8" Type="http://schemas.microsoft.com/office/2007/relationships/hdphoto" Target="../media/hdphoto12.wdp"/><Relationship Id="rId3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1.jpeg"/><Relationship Id="rId21" Type="http://schemas.openxmlformats.org/officeDocument/2006/relationships/slide" Target="slide7.xml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23" Type="http://schemas.openxmlformats.org/officeDocument/2006/relationships/slide" Target="slide8.xml"/><Relationship Id="rId10" Type="http://schemas.openxmlformats.org/officeDocument/2006/relationships/image" Target="../media/image28.svg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7.wdp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sv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50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43719" y="160034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673811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08076" y="378301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 animBg="1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8041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07449" y="2914367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5809" y="3560698"/>
            <a:ext cx="5850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62187" y="2876809"/>
            <a:ext cx="219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3852" y="3423059"/>
            <a:ext cx="5895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63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752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8144" y="1501340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8144" y="4062055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0302" y="2462110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8229" y="4911121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F9DA8D-9ABB-4B25-9D39-CF1964A946E8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	        Để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050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2712" y="2752719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072" y="3375095"/>
            <a:ext cx="4402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91713" y="2711258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5816" y="3374575"/>
            <a:ext cx="63161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</a:t>
            </a:r>
            <a:r>
              <a:rPr lang="en-US" sz="25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quyển</a:t>
            </a:r>
            <a:endParaRPr lang="en-US" sz="2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638001" y="2752719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6B4581-7949-4FBC-B2CF-F4526B8C82F0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2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2"/>
            <a:ext cx="8826054" cy="4131506"/>
            <a:chOff x="2275035" y="975593"/>
            <a:chExt cx="8826054" cy="4131506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3"/>
              <a:ext cx="8826054" cy="4131506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538F83-6C1F-45B0-A632-A4B220FE4F16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4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15405" y="-9845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574017" y="1866961"/>
            <a:ext cx="566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97937" y="312678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00438" y="447080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99516" y="317632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99516" y="4463829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15405" y="19952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265557" y="1690315"/>
            <a:ext cx="5988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37420" y="346474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38297" y="472805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68866" y="354334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536462" y="472267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6316" y="3066640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31765" y="4308563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9138" y="3310178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055" y="4279823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9281" y="0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131549" y="1651793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880442" y="341105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924535" y="472780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538129" y="3432186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523613" y="473700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88329" y="3001987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04712" y="4353561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11151" y="3245525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002" y="4324821"/>
            <a:ext cx="899238" cy="1249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37BFF8-76F1-4135-888D-88E5243226F1}"/>
              </a:ext>
            </a:extLst>
          </p:cNvPr>
          <p:cNvGrpSpPr/>
          <p:nvPr/>
        </p:nvGrpSpPr>
        <p:grpSpPr>
          <a:xfrm>
            <a:off x="2230265" y="1680432"/>
            <a:ext cx="7499976" cy="2771727"/>
            <a:chOff x="2660879" y="2077732"/>
            <a:chExt cx="7499976" cy="27717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79" y="2077732"/>
              <a:ext cx="7499976" cy="2771727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3646180" y="3019202"/>
              <a:ext cx="542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B6AB-2D62-42C1-9026-4864A7D472D7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19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8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9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4F2A30-5348-487C-A97F-EE1D0FEB19EB}"/>
              </a:ext>
            </a:extLst>
          </p:cNvPr>
          <p:cNvSpPr txBox="1"/>
          <p:nvPr/>
        </p:nvSpPr>
        <p:spPr>
          <a:xfrm>
            <a:off x="3090934" y="613108"/>
            <a:ext cx="6325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CỦNG CỐ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C45996-36EF-4BF4-B347-0F76D94AA30A}"/>
              </a:ext>
            </a:extLst>
          </p:cNvPr>
          <p:cNvSpPr txBox="1"/>
          <p:nvPr/>
        </p:nvSpPr>
        <p:spPr>
          <a:xfrm>
            <a:off x="1309798" y="1747354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026A4-DD85-4B6F-8F2E-981096697E2B}"/>
              </a:ext>
            </a:extLst>
          </p:cNvPr>
          <p:cNvSpPr txBox="1"/>
          <p:nvPr/>
        </p:nvSpPr>
        <p:spPr>
          <a:xfrm>
            <a:off x="1309798" y="2376003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81276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1175657"/>
            <a:ext cx="7701225" cy="35432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98226" y="2339113"/>
            <a:ext cx="5177103" cy="121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các bài tập và chuẩn bị bài sau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E557D-94EF-4660-95AF-2A64245FC7C1}"/>
              </a:ext>
            </a:extLst>
          </p:cNvPr>
          <p:cNvSpPr txBox="1"/>
          <p:nvPr/>
        </p:nvSpPr>
        <p:spPr>
          <a:xfrm>
            <a:off x="2441626" y="277471"/>
            <a:ext cx="47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3273891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424438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583540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770442"/>
            <a:ext cx="503903" cy="3344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482" y="1998186"/>
            <a:ext cx="10669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TẠM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BIỆT 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NHÉ!</a:t>
            </a:r>
            <a:endParaRPr lang="en-US" sz="11500" dirty="0">
              <a:ln w="57150">
                <a:solidFill>
                  <a:schemeClr val="bg1"/>
                </a:solidFill>
              </a:ln>
              <a:solidFill>
                <a:srgbClr val="00B05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47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0068" y="102075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468" y="139236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92D050"/>
                </a:solidFill>
                <a:latin typeface="#9Slide05 Dancing Script" panose="03080800040507000D00" pitchFamily="66" charset="0"/>
              </a:rPr>
              <a:t>Táo</a:t>
            </a:r>
            <a:endParaRPr lang="en-US" sz="4364" dirty="0">
              <a:solidFill>
                <a:srgbClr val="92D05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1026" name="Picture 2" descr="Eco apple vector icon | Free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5" y="-252433"/>
            <a:ext cx="1661650" cy="16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 : 8 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16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58" b="100000" l="75600" r="100000">
                        <a14:backgroundMark x1="78417" y1="73975" x2="78417" y2="73975"/>
                        <a14:backgroundMark x1="77698" y1="96322" x2="77698" y2="96322"/>
                        <a14:backgroundMark x1="77158" y1="80764" x2="77158" y2="8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382409" y="2784358"/>
            <a:ext cx="2291341" cy="4098428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3408" y="2784358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9216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3322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Mít</a:t>
            </a:r>
            <a:endParaRPr lang="en-US" sz="4364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6 789 x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63 589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61 101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62 781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2050" name="Picture 2" descr="Mít Dễ Thương Bộ Vector Trái Cây Nhiệt Đới Hình minh họa Sẵn có - Tải xuống  Hình ảnh Ngay bây giờ - Mít, Dễ thương, Biểu cảm khuôn mặt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48693" l="4739" r="42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r="56651" b="50653"/>
          <a:stretch/>
        </p:blipFill>
        <p:spPr bwMode="auto">
          <a:xfrm>
            <a:off x="86118" y="-203849"/>
            <a:ext cx="1327899" cy="15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82110" y="2715905"/>
            <a:ext cx="2479888" cy="4380497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740" y="2365647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155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6406" y="13128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DA575F"/>
                </a:solidFill>
                <a:latin typeface="#9Slide05 Dancing Script" panose="03080800040507000D00" pitchFamily="66" charset="0"/>
              </a:rPr>
              <a:t>Dâu</a:t>
            </a:r>
            <a:endParaRPr lang="en-US" sz="4364" b="1" dirty="0">
              <a:solidFill>
                <a:srgbClr val="DA575F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45 950 :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9 190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8 190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3074" name="Picture 2" descr="Trái Cây Dâu Tây Vườn Hoặc Biểu Tượng Vector Màu Phẳng Dâu Tây Cho Các Ứng  Dụng Và Trang Web Thực Phẩm Hình minh họa Sẵn có - Tải xuống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332" cy="13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327141" y="3341082"/>
            <a:ext cx="2346609" cy="3516793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625" y="2812648"/>
            <a:ext cx="5546750" cy="8728028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460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94353BD1-242B-4BB8-A0DD-02AF46B0568D}"/>
              </a:ext>
            </a:extLst>
          </p:cNvPr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305" y="4125340"/>
            <a:ext cx="2301509" cy="232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7148" y="4247599"/>
            <a:ext cx="2301509" cy="232796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lum bright="70000" contrast="-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75900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>
                <a:solidFill>
                  <a:srgbClr val="00B050"/>
                </a:solidFill>
                <a:latin typeface="#9Slide05 Dancing Script" panose="03080800040507000D00" pitchFamily="66" charset="0"/>
              </a:rPr>
              <a:t>Ổi</a:t>
            </a:r>
            <a:endParaRPr lang="en-US" sz="4364" b="1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8101" y="1018633"/>
            <a:ext cx="10972800" cy="1526839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6 500 kg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kg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266" y="2782552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en-US" sz="44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0830" y="4073765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5943" y="5411581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</a:t>
            </a:r>
            <a:r>
              <a:rPr lang="en-US" sz="4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38627" y="2654927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889098" y="3936809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32996" y="5454668"/>
            <a:ext cx="1011682" cy="1139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8" b="89848" l="9926" r="97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37" y="0"/>
            <a:ext cx="1356472" cy="132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5883" y="4674293"/>
            <a:ext cx="2301509" cy="2327963"/>
          </a:xfrm>
          <a:prstGeom prst="rect">
            <a:avLst/>
          </a:prstGeom>
        </p:spPr>
      </p:pic>
      <p:pic>
        <p:nvPicPr>
          <p:cNvPr id="19" name="图片 10" descr="桌子上放了不同类型的玩具熊&#10;&#10;低可信度描述已自动生成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441370" y="3429000"/>
            <a:ext cx="2198367" cy="3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4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75251"/>
            <a:ext cx="7701225" cy="46436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2466" y="1543869"/>
            <a:ext cx="517710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defTabSz="609630">
              <a:lnSpc>
                <a:spcPts val="4947"/>
              </a:lnSpc>
            </a:pP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17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558</TotalTime>
  <Words>973</Words>
  <Application>Microsoft Office PowerPoint</Application>
  <PresentationFormat>Widescreen</PresentationFormat>
  <Paragraphs>168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等线</vt:lpstr>
      <vt:lpstr>#9Slide03 AmpleSoft</vt:lpstr>
      <vt:lpstr>#9Slide05 Angelline</vt:lpstr>
      <vt:lpstr>#9Slide05 Dancing Script</vt:lpstr>
      <vt:lpstr>#9Slide05 SVNFlamingo Script</vt:lpstr>
      <vt:lpstr>#9Slide05 SVNVanilla Daisy Pro</vt:lpstr>
      <vt:lpstr>#9Slide06 SVNBonjour</vt:lpstr>
      <vt:lpstr>#9Slide07 IcielCadena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Times New Roman</vt:lpstr>
      <vt:lpstr>思源宋体 CN Light</vt:lpstr>
      <vt:lpstr>Office Theme</vt:lpstr>
      <vt:lpstr>Office 主题​​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24</cp:revision>
  <dcterms:created xsi:type="dcterms:W3CDTF">2023-06-15T02:17:36Z</dcterms:created>
  <dcterms:modified xsi:type="dcterms:W3CDTF">2024-08-06T09:45:54Z</dcterms:modified>
  <cp:category>9Slide.vn</cp:category>
  <cp:version>MT50</cp:version>
</cp:coreProperties>
</file>