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29"/>
  </p:notesMasterIdLst>
  <p:sldIdLst>
    <p:sldId id="257" r:id="rId3"/>
    <p:sldId id="288" r:id="rId4"/>
    <p:sldId id="258" r:id="rId5"/>
    <p:sldId id="259" r:id="rId6"/>
    <p:sldId id="260" r:id="rId7"/>
    <p:sldId id="285" r:id="rId8"/>
    <p:sldId id="261" r:id="rId9"/>
    <p:sldId id="286" r:id="rId10"/>
    <p:sldId id="264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9" r:id="rId25"/>
    <p:sldId id="290" r:id="rId26"/>
    <p:sldId id="280" r:id="rId27"/>
    <p:sldId id="281" r:id="rId28"/>
  </p:sldIdLst>
  <p:sldSz cx="12192000" cy="6858000"/>
  <p:notesSz cx="6858000" cy="9144000"/>
  <p:embeddedFontLst>
    <p:embeddedFont>
      <p:font typeface="#9Slide02 Noi dung dai" panose="02000000000000000000" pitchFamily="2" charset="0"/>
      <p:regular r:id="rId30"/>
    </p:embeddedFont>
    <p:embeddedFont>
      <p:font typeface="#9Slide02 Tieu de dai" panose="02000000000000000000" pitchFamily="2" charset="0"/>
      <p:bold r:id="rId31"/>
    </p:embeddedFont>
    <p:embeddedFont>
      <p:font typeface="#9Slide03 Arima Madurai Black" panose="020B0604020202020204" charset="0"/>
      <p:bold r:id="rId32"/>
    </p:embeddedFont>
    <p:embeddedFont>
      <p:font typeface="#9Slide03 Kaleko 105 Round" panose="020B0604020202020204" charset="0"/>
      <p:regular r:id="rId33"/>
    </p:embeddedFont>
    <p:embeddedFont>
      <p:font typeface="#9Slide05 SVNKitten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91" autoAdjust="0"/>
  </p:normalViewPr>
  <p:slideViewPr>
    <p:cSldViewPr snapToGrid="0">
      <p:cViewPr>
        <p:scale>
          <a:sx n="66" d="100"/>
          <a:sy n="66" d="100"/>
        </p:scale>
        <p:origin x="9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32501-C56F-4A56-B795-01AF3A870522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2F56F-C3D2-4515-A7C5-6E7963741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2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2F56F-C3D2-4515-A7C5-6E79637413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6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74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615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73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211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209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15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459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3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655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412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7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44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76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88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17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54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72122233-4712-4BC8-98C3-AE605D7C96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098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3600FB5-1E4A-48D6-ABB1-1207D3120B47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audio" Target="../media/audio2.wav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10" Type="http://schemas.openxmlformats.org/officeDocument/2006/relationships/audio" Target="../media/audio2.wav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10" Type="http://schemas.openxmlformats.org/officeDocument/2006/relationships/audio" Target="../media/audio2.wav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8008E5-31E4-4298-B103-73A4D84ADAE8}"/>
              </a:ext>
            </a:extLst>
          </p:cNvPr>
          <p:cNvSpPr txBox="1"/>
          <p:nvPr/>
        </p:nvSpPr>
        <p:spPr>
          <a:xfrm>
            <a:off x="6620510" y="5428682"/>
            <a:ext cx="147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2151"/>
            <a:ext cx="2462997" cy="1292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8" y="1085552"/>
            <a:ext cx="8882642" cy="4749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019A-FE0C-4113-A255-1215294E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box&#10;&#10;Description automatically generated">
            <a:extLst>
              <a:ext uri="{FF2B5EF4-FFF2-40B4-BE49-F238E27FC236}">
                <a16:creationId xmlns:a16="http://schemas.microsoft.com/office/drawing/2014/main" id="{F66CA1DA-60F4-4E48-A164-524D52A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71B7DB7-5D03-4129-8271-02E6175A6D76}"/>
              </a:ext>
            </a:extLst>
          </p:cNvPr>
          <p:cNvSpPr/>
          <p:nvPr/>
        </p:nvSpPr>
        <p:spPr>
          <a:xfrm>
            <a:off x="6495803" y="190005"/>
            <a:ext cx="5462534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F3C50-3ACF-42F4-A02B-7A13CC01A01E}"/>
              </a:ext>
            </a:extLst>
          </p:cNvPr>
          <p:cNvSpPr txBox="1"/>
          <p:nvPr/>
        </p:nvSpPr>
        <p:spPr>
          <a:xfrm>
            <a:off x="6767344" y="893707"/>
            <a:ext cx="4491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686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100" y="212571"/>
            <a:ext cx="2853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3: Số?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200" y="1308618"/>
            <a:ext cx="8932244" cy="764140"/>
            <a:chOff x="711200" y="1308618"/>
            <a:chExt cx="8932244" cy="764140"/>
          </a:xfrm>
        </p:grpSpPr>
        <p:sp>
          <p:nvSpPr>
            <p:cNvPr id="7" name="TextBox 6"/>
            <p:cNvSpPr txBox="1"/>
            <p:nvPr/>
          </p:nvSpPr>
          <p:spPr>
            <a:xfrm>
              <a:off x="711200" y="1336745"/>
              <a:ext cx="8932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a) 6 825 = 6 000 + 800 + 20 +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091102" y="1308618"/>
              <a:ext cx="764140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1200" y="2463709"/>
            <a:ext cx="10683239" cy="764140"/>
            <a:chOff x="780448" y="2359636"/>
            <a:chExt cx="10683239" cy="764140"/>
          </a:xfrm>
        </p:grpSpPr>
        <p:sp>
          <p:nvSpPr>
            <p:cNvPr id="9" name="TextBox 8"/>
            <p:cNvSpPr txBox="1"/>
            <p:nvPr/>
          </p:nvSpPr>
          <p:spPr>
            <a:xfrm>
              <a:off x="780448" y="2415890"/>
              <a:ext cx="10683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b) 33 471 = 30 000 + 3 000 + 400 + 70 + 1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29615" y="2359636"/>
              <a:ext cx="1025627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200" y="3618800"/>
            <a:ext cx="9655208" cy="795088"/>
            <a:chOff x="838200" y="3725694"/>
            <a:chExt cx="9655208" cy="795088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725694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c) 75 850 = 70 000 + 5 000 + 800 + 50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10698" y="3756642"/>
              <a:ext cx="907584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200" y="4804839"/>
            <a:ext cx="9655208" cy="764140"/>
            <a:chOff x="838200" y="4804839"/>
            <a:chExt cx="9655208" cy="76414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804839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d) 86 209 = 80 000 + 6 000 + 200 + 9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60358" y="4804839"/>
              <a:ext cx="1048888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27060" y="1357430"/>
            <a:ext cx="6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4473" y="250418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400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6183" y="3706002"/>
            <a:ext cx="88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33358" y="4832966"/>
            <a:ext cx="117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200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5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17 595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17 596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17 597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17 599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17 602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30 000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40 000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60 000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90 000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/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70 000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80 000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5" grpId="0"/>
      <p:bldP spid="96" grpId="0"/>
      <p:bldP spid="97" grpId="0"/>
      <p:bldP spid="98" grpId="0"/>
      <p:bldP spid="13" grpId="0" animBg="1"/>
      <p:bldP spid="99" grpId="0"/>
      <p:bldP spid="100" grpId="0" animBg="1"/>
      <p:bldP spid="101" grpId="0" animBg="1"/>
      <p:bldP spid="112" grpId="0"/>
      <p:bldP spid="113" grpId="0"/>
      <p:bldP spid="114" grpId="0"/>
      <p:bldP spid="115" grpId="0"/>
      <p:bldP spid="117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5" grpId="0"/>
      <p:bldP spid="126" grpId="0"/>
      <p:bldP spid="1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777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6304-FBD0-4073-8250-F5F43E4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5CBAA49-3EED-4CCD-9C77-962FDDFB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6BC6E4AB-F97F-4E59-98CE-EA8E35F808EE}"/>
              </a:ext>
            </a:extLst>
          </p:cNvPr>
          <p:cNvSpPr/>
          <p:nvPr/>
        </p:nvSpPr>
        <p:spPr>
          <a:xfrm>
            <a:off x="-68475" y="280257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54A87-F582-47F4-8943-E3BFBE81C33B}"/>
              </a:ext>
            </a:extLst>
          </p:cNvPr>
          <p:cNvSpPr txBox="1"/>
          <p:nvPr/>
        </p:nvSpPr>
        <p:spPr>
          <a:xfrm>
            <a:off x="191190" y="3581846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28ADBC51-6B84-458A-82D0-714BAFE3866D}"/>
              </a:ext>
            </a:extLst>
          </p:cNvPr>
          <p:cNvSpPr/>
          <p:nvPr/>
        </p:nvSpPr>
        <p:spPr>
          <a:xfrm>
            <a:off x="7332218" y="4975762"/>
            <a:ext cx="4928259" cy="2004576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1478C-7383-401E-8E32-264CA074FB6F}"/>
              </a:ext>
            </a:extLst>
          </p:cNvPr>
          <p:cNvSpPr txBox="1"/>
          <p:nvPr/>
        </p:nvSpPr>
        <p:spPr>
          <a:xfrm>
            <a:off x="8057795" y="5473005"/>
            <a:ext cx="3473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055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5: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41615"/>
              </p:ext>
            </p:extLst>
          </p:nvPr>
        </p:nvGraphicFramePr>
        <p:xfrm>
          <a:off x="1657096" y="1767072"/>
          <a:ext cx="9052560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70803225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8641912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3165892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trước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đã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cho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sau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5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11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5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082" y="63257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29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21" y="-35684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479217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</a:t>
            </a: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đáp án: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FB9381-3A78-49AA-B50F-E99C987592A3}"/>
              </a:ext>
            </a:extLst>
          </p:cNvPr>
          <p:cNvGrpSpPr/>
          <p:nvPr/>
        </p:nvGrpSpPr>
        <p:grpSpPr>
          <a:xfrm>
            <a:off x="5286829" y="4151088"/>
            <a:ext cx="1552923" cy="954107"/>
            <a:chOff x="5286829" y="4151088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5286829" y="4151088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5929438" y="4340567"/>
              <a:ext cx="26770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BB328C-A3D2-413C-9679-885CB286802D}"/>
              </a:ext>
            </a:extLst>
          </p:cNvPr>
          <p:cNvGrpSpPr/>
          <p:nvPr/>
        </p:nvGrpSpPr>
        <p:grpSpPr>
          <a:xfrm>
            <a:off x="7003718" y="4151088"/>
            <a:ext cx="1552923" cy="954107"/>
            <a:chOff x="7003718" y="4151088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7003718" y="4151088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BFA6A0-A897-4988-AA48-52C51DEAF920}"/>
                </a:ext>
              </a:extLst>
            </p:cNvPr>
            <p:cNvSpPr txBox="1"/>
            <p:nvPr/>
          </p:nvSpPr>
          <p:spPr>
            <a:xfrm>
              <a:off x="7670833" y="4340567"/>
              <a:ext cx="25167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B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712008-D4D0-4A22-B32B-9BDC69097245}"/>
              </a:ext>
            </a:extLst>
          </p:cNvPr>
          <p:cNvGrpSpPr/>
          <p:nvPr/>
        </p:nvGrpSpPr>
        <p:grpSpPr>
          <a:xfrm>
            <a:off x="8720607" y="4151088"/>
            <a:ext cx="1552923" cy="954107"/>
            <a:chOff x="8720607" y="4151088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720607" y="4151088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860282-0B8A-4365-BE76-7F8417DE92E2}"/>
                </a:ext>
              </a:extLst>
            </p:cNvPr>
            <p:cNvSpPr txBox="1"/>
            <p:nvPr/>
          </p:nvSpPr>
          <p:spPr>
            <a:xfrm>
              <a:off x="9419772" y="4320955"/>
              <a:ext cx="14509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393519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482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42 136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42 137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42 133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42 134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046822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liền trước và số liền sau của 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rgbClr val="ED556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42 135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79215"/>
            <a:ext cx="1548518" cy="238374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673767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79 999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70 000 và 90 000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99 999 và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11939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80 000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45177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00165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8C1DFF52-E2E6-421C-AEF4-CF6971C6C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Đọc, viết, so sánh được các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Tìm được số liền trước, số liền sau của một số; số lớn nhất, số bé nhất trong các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3582700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99 997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999 999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907592" y="3042011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99 998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100 000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429973" y="4867570"/>
            <a:ext cx="5438255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100 000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100 001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29820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99 999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127750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06" y="3327760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0974871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601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BCDB-EB76-48ED-88C2-844E3848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E7E95F9B-C80A-478D-90DF-F6DE1034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7829" cy="6858000"/>
          </a:xfrm>
        </p:spPr>
      </p:pic>
      <p:sp>
        <p:nvSpPr>
          <p:cNvPr id="7" name="Google Shape;2444;p12">
            <a:extLst>
              <a:ext uri="{FF2B5EF4-FFF2-40B4-BE49-F238E27FC236}">
                <a16:creationId xmlns:a16="http://schemas.microsoft.com/office/drawing/2014/main" id="{93762EDA-88A0-448A-9EF5-E0CE599F5802}"/>
              </a:ext>
            </a:extLst>
          </p:cNvPr>
          <p:cNvSpPr/>
          <p:nvPr/>
        </p:nvSpPr>
        <p:spPr>
          <a:xfrm>
            <a:off x="174172" y="0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6BD0F-1E6B-492E-A9E8-4A97E39777A4}"/>
              </a:ext>
            </a:extLst>
          </p:cNvPr>
          <p:cNvSpPr txBox="1"/>
          <p:nvPr/>
        </p:nvSpPr>
        <p:spPr>
          <a:xfrm>
            <a:off x="433837" y="645857"/>
            <a:ext cx="4052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715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8C1DFF52-E2E6-421C-AEF4-CF6971C6CC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Đọc, viết, so sánh được các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Tìm được số liền trước, số liền sau của một số; số lớn nhất, số bé nhất trong các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3400774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4D5CC3-2328-4983-8572-DDDDE913C26D}"/>
              </a:ext>
            </a:extLst>
          </p:cNvPr>
          <p:cNvSpPr txBox="1"/>
          <p:nvPr/>
        </p:nvSpPr>
        <p:spPr>
          <a:xfrm>
            <a:off x="3387790" y="628650"/>
            <a:ext cx="5416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VẬN DỤNG - CỦNG CỐ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72031-A13A-4CBF-A10C-958F73D4EA8A}"/>
              </a:ext>
            </a:extLst>
          </p:cNvPr>
          <p:cNvSpPr txBox="1"/>
          <p:nvPr/>
        </p:nvSpPr>
        <p:spPr>
          <a:xfrm>
            <a:off x="647700" y="1734353"/>
            <a:ext cx="986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Nêu những kiến thức đã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ôn tập qua tiết học?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24EB2F-7CA3-4354-9A03-6F2222EA1C86}"/>
              </a:ext>
            </a:extLst>
          </p:cNvPr>
          <p:cNvSpPr txBox="1"/>
          <p:nvPr/>
        </p:nvSpPr>
        <p:spPr>
          <a:xfrm>
            <a:off x="647700" y="2363002"/>
            <a:ext cx="9820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Khi đọc, viết số có nhiều chữ số cần l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u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1742842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48" y="1238810"/>
            <a:ext cx="5608320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0C8390-8E67-409C-A57A-402B58403AA8}"/>
              </a:ext>
            </a:extLst>
          </p:cNvPr>
          <p:cNvSpPr txBox="1"/>
          <p:nvPr/>
        </p:nvSpPr>
        <p:spPr>
          <a:xfrm>
            <a:off x="1907591" y="315480"/>
            <a:ext cx="8376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Định</a:t>
            </a:r>
            <a:r>
              <a:rPr lang="en-US" sz="5400" dirty="0">
                <a:solidFill>
                  <a:srgbClr val="C42549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hướng</a:t>
            </a:r>
            <a:r>
              <a:rPr lang="en-US" sz="5400" dirty="0">
                <a:solidFill>
                  <a:srgbClr val="C42549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học</a:t>
            </a:r>
            <a:r>
              <a:rPr lang="en-US" sz="5400" dirty="0">
                <a:solidFill>
                  <a:srgbClr val="C42549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6947461" y="3749633"/>
            <a:ext cx="42569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51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922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SER_-MONTA-TRONG-DẢI-NGÂN-HÀ-KỲ-CỤC">
            <a:hlinkClick r:id="" action="ppaction://media"/>
            <a:extLst>
              <a:ext uri="{FF2B5EF4-FFF2-40B4-BE49-F238E27FC236}">
                <a16:creationId xmlns:a16="http://schemas.microsoft.com/office/drawing/2014/main" id="{BACA0C82-D5C0-4FB9-A9E1-31E2650C6A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4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5B3C-79A6-49BC-803B-CD117D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FD4FA01F-94C0-48DB-954E-31ACA0C9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705A0B32-FB78-490A-8CED-761BA619BADA}"/>
              </a:ext>
            </a:extLst>
          </p:cNvPr>
          <p:cNvSpPr/>
          <p:nvPr/>
        </p:nvSpPr>
        <p:spPr>
          <a:xfrm>
            <a:off x="8110848" y="0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E78F5-7552-422C-A118-26E21E6F68D8}"/>
              </a:ext>
            </a:extLst>
          </p:cNvPr>
          <p:cNvSpPr txBox="1"/>
          <p:nvPr/>
        </p:nvSpPr>
        <p:spPr>
          <a:xfrm>
            <a:off x="8363197" y="429942"/>
            <a:ext cx="35833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309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73292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36 515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Ba mươi</a:t>
                      </a:r>
                      <a:r>
                        <a:rPr lang="vi-VN" sz="3000" baseline="0" dirty="0"/>
                        <a:t> sáu nghìn năm trăm mười lăm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Sáu</a:t>
                      </a:r>
                      <a:r>
                        <a:rPr lang="vi-VN" sz="3000" baseline="0" dirty="0"/>
                        <a:t> mươi mốt nghìn không trăm ba mươi tư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4043359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61 034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3869" y="4043359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617" y="4043358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8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8856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Bảy nghìn</a:t>
                      </a:r>
                      <a:r>
                        <a:rPr lang="vi-VN" sz="3000" baseline="0" dirty="0"/>
                        <a:t> chín trăm bốn mươi mốt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Hai mươi</a:t>
                      </a:r>
                      <a:r>
                        <a:rPr lang="vi-VN" sz="3000" baseline="0" dirty="0"/>
                        <a:t> nghìn tám trăm linh chín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2583896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7 941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484" y="2583896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7087242" y="2574271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3772" y="4036702"/>
            <a:ext cx="1437532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20 809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859" y="4043359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0929" y="4027077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751" y="4034843"/>
            <a:ext cx="1147653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a) 4 chục nghìn, 2 nghìn, 5 trăm và 3 chục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b) 8 nghìn, 8 trăm, 8 chục và 8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42 530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Bốn mươi hai nghìn năm trăm ba mươi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4552" y="5010357"/>
            <a:ext cx="2194560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8 888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Tám nghìn tám trăm tám mươi tám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c) 5 chục nghìn, 7 trăm, 1 chục và 4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d) 9 chục nghìn, 4 nghìn và 5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50 714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Năm mươi nghìn bảy trăm mười bốn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201" y="5010357"/>
            <a:ext cx="2385911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94 005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Chín mươi bốn nghìn không trăm linh năm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467E-A594-4A1A-9925-58B40BBD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6144212-7816-4C8F-BCBF-343460F0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956" cy="7042068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321CE66-3F9D-4CF1-BAE3-B4030E7C65E9}"/>
              </a:ext>
            </a:extLst>
          </p:cNvPr>
          <p:cNvSpPr/>
          <p:nvPr/>
        </p:nvSpPr>
        <p:spPr>
          <a:xfrm>
            <a:off x="3774432" y="3966358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10329-DA60-4891-97C7-FCC1791D2DF5}"/>
              </a:ext>
            </a:extLst>
          </p:cNvPr>
          <p:cNvSpPr txBox="1"/>
          <p:nvPr/>
        </p:nvSpPr>
        <p:spPr>
          <a:xfrm>
            <a:off x="4012432" y="4517745"/>
            <a:ext cx="3583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121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134</TotalTime>
  <Words>1042</Words>
  <Application>Microsoft Office PowerPoint</Application>
  <PresentationFormat>Widescreen</PresentationFormat>
  <Paragraphs>186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UTM Alberta Heavy</vt:lpstr>
      <vt:lpstr>#9Slide03 Kaleko 105 Round</vt:lpstr>
      <vt:lpstr>UTM Avo</vt:lpstr>
      <vt:lpstr>iCiel Cadena</vt:lpstr>
      <vt:lpstr>Arial</vt:lpstr>
      <vt:lpstr>#9Slide02 Tieu de dai</vt:lpstr>
      <vt:lpstr>#9Slide02 Noi dung dai</vt:lpstr>
      <vt:lpstr>Oi</vt:lpstr>
      <vt:lpstr>Times New Roman</vt:lpstr>
      <vt:lpstr>Calibri</vt:lpstr>
      <vt:lpstr>#9Slide05 SVNKitten</vt:lpstr>
      <vt:lpstr>UTM Showcard</vt:lpstr>
      <vt:lpstr>Calibri Light</vt:lpstr>
      <vt:lpstr>#9Slide03 Arima Madurai Black</vt:lpstr>
      <vt:lpstr>UTM Azuki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 NON</cp:keywords>
  <dc:description>9Slide.vn</dc:description>
  <cp:lastModifiedBy>Hà Lê</cp:lastModifiedBy>
  <cp:revision>16</cp:revision>
  <dcterms:created xsi:type="dcterms:W3CDTF">2023-06-14T12:43:52Z</dcterms:created>
  <dcterms:modified xsi:type="dcterms:W3CDTF">2024-08-06T09:16:41Z</dcterms:modified>
  <cp:category>9Slide.vn</cp:category>
  <cp:version>MT50</cp:version>
</cp:coreProperties>
</file>