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19"/>
  </p:notesMasterIdLst>
  <p:sldIdLst>
    <p:sldId id="257" r:id="rId3"/>
    <p:sldId id="272" r:id="rId4"/>
    <p:sldId id="256" r:id="rId5"/>
    <p:sldId id="273" r:id="rId6"/>
    <p:sldId id="267" r:id="rId7"/>
    <p:sldId id="258" r:id="rId8"/>
    <p:sldId id="260" r:id="rId9"/>
    <p:sldId id="269" r:id="rId10"/>
    <p:sldId id="265" r:id="rId11"/>
    <p:sldId id="268" r:id="rId12"/>
    <p:sldId id="264" r:id="rId13"/>
    <p:sldId id="270" r:id="rId14"/>
    <p:sldId id="261" r:id="rId15"/>
    <p:sldId id="274" r:id="rId16"/>
    <p:sldId id="276" r:id="rId17"/>
    <p:sldId id="262" r:id="rId18"/>
  </p:sldIdLst>
  <p:sldSz cx="18288000" cy="10287000"/>
  <p:notesSz cx="6858000" cy="9144000"/>
  <p:embeddedFontLst>
    <p:embeddedFont>
      <p:font typeface="等线" panose="02010600030101010101" pitchFamily="2" charset="-122"/>
      <p:regular r:id="rId20"/>
      <p:bold r:id="rId21"/>
    </p:embeddedFont>
    <p:embeddedFont>
      <p:font typeface="Calibri" panose="020F0502020204030204" pitchFamily="34" charset="0"/>
      <p:regular r:id="rId22"/>
      <p:bold r:id="rId23"/>
      <p:italic r:id="rId24"/>
      <p:boldItalic r:id="rId25"/>
    </p:embeddedFont>
    <p:embeddedFont>
      <p:font typeface="Microsoft YaHei" panose="020B0503020204020204" pitchFamily="34" charset="-122"/>
      <p:regular r:id="rId26"/>
      <p:bold r:id="rId27"/>
    </p:embeddedFont>
    <p:embeddedFont>
      <p:font typeface="SimSun" panose="02010600030101010101" pitchFamily="2" charset="-122"/>
      <p:regular r:id="rId28"/>
    </p:embeddedFont>
    <p:embeddedFont>
      <p:font typeface="SimSun" panose="02010600030101010101" pitchFamily="2" charset="-122"/>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364" autoAdjust="0"/>
  </p:normalViewPr>
  <p:slideViewPr>
    <p:cSldViewPr>
      <p:cViewPr varScale="1">
        <p:scale>
          <a:sx n="37" d="100"/>
          <a:sy n="37" d="100"/>
        </p:scale>
        <p:origin x="76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424BD-FFE5-4178-805A-0E80A13107D6}" type="datetimeFigureOut">
              <a:rPr lang="en-US" smtClean="0"/>
              <a:t>9/2/2023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1B73E-0C26-4D50-8A57-47F39B06BD78}" type="slidenum">
              <a:rPr lang="en-US" smtClean="0"/>
              <a:t>‹#›</a:t>
            </a:fld>
            <a:endParaRPr lang="en-US"/>
          </a:p>
        </p:txBody>
      </p:sp>
    </p:spTree>
    <p:extLst>
      <p:ext uri="{BB962C8B-B14F-4D97-AF65-F5344CB8AC3E}">
        <p14:creationId xmlns:p14="http://schemas.microsoft.com/office/powerpoint/2010/main" val="302766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0C38A-B61B-4647-AA12-1D64B562F135}" type="slidenum">
              <a:rPr kumimoji="0" lang="zh-CN" altLang="en-US" sz="1200" b="0" i="0" u="none" strike="noStrike" kern="1200" cap="none" spc="0" normalizeH="0" baseline="0" noProof="0" smtClean="0">
                <a:ln>
                  <a:noFill/>
                </a:ln>
                <a:solidFill>
                  <a:srgbClr val="000000"/>
                </a:solidFill>
                <a:effectLst/>
                <a:uLnTx/>
                <a:uFillTx/>
                <a:latin typeface="等线"/>
                <a:cs typeface="等线"/>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srgbClr val="000000"/>
              </a:solidFill>
              <a:effectLst/>
              <a:uLnTx/>
              <a:uFillTx/>
              <a:latin typeface="等线"/>
              <a:cs typeface="等线"/>
            </a:endParaRPr>
          </a:p>
        </p:txBody>
      </p:sp>
    </p:spTree>
    <p:extLst>
      <p:ext uri="{BB962C8B-B14F-4D97-AF65-F5344CB8AC3E}">
        <p14:creationId xmlns:p14="http://schemas.microsoft.com/office/powerpoint/2010/main" val="79289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err="1">
                <a:solidFill>
                  <a:srgbClr val="C00000"/>
                </a:solidFill>
                <a:latin typeface="Calibri" panose="020F0502020204030204" pitchFamily="34" charset="0"/>
                <a:cs typeface="Calibri" panose="020F0502020204030204" pitchFamily="34" charset="0"/>
              </a:rPr>
              <a:t>Chân</a:t>
            </a:r>
            <a:r>
              <a:rPr lang="en-US" sz="1200" b="1" i="1" dirty="0">
                <a:solidFill>
                  <a:srgbClr val="C00000"/>
                </a:solidFill>
                <a:latin typeface="Calibri" panose="020F0502020204030204" pitchFamily="34" charset="0"/>
                <a:cs typeface="Calibri" panose="020F0502020204030204" pitchFamily="34" charset="0"/>
              </a:rPr>
              <a:t> dung </a:t>
            </a:r>
            <a:r>
              <a:rPr lang="en-US" sz="1200" b="1" i="1" dirty="0" err="1">
                <a:solidFill>
                  <a:srgbClr val="C00000"/>
                </a:solidFill>
                <a:latin typeface="Calibri" panose="020F0502020204030204" pitchFamily="34" charset="0"/>
                <a:cs typeface="Calibri" panose="020F0502020204030204" pitchFamily="34" charset="0"/>
              </a:rPr>
              <a:t>tự</a:t>
            </a:r>
            <a:r>
              <a:rPr lang="en-US" sz="1200" b="1" i="1" dirty="0">
                <a:solidFill>
                  <a:srgbClr val="C00000"/>
                </a:solidFill>
                <a:latin typeface="Calibri" panose="020F0502020204030204" pitchFamily="34" charset="0"/>
                <a:cs typeface="Calibri" panose="020F0502020204030204" pitchFamily="34" charset="0"/>
              </a:rPr>
              <a:t> </a:t>
            </a:r>
            <a:r>
              <a:rPr lang="en-US" sz="1200" b="1" i="1" dirty="0" err="1">
                <a:solidFill>
                  <a:srgbClr val="C00000"/>
                </a:solidFill>
                <a:latin typeface="Calibri" panose="020F0502020204030204" pitchFamily="34" charset="0"/>
                <a:cs typeface="Calibri" panose="020F0502020204030204" pitchFamily="34" charset="0"/>
              </a:rPr>
              <a:t>họa</a:t>
            </a:r>
            <a:r>
              <a:rPr lang="en-US" sz="1200" b="1" i="1" dirty="0">
                <a:solidFill>
                  <a:srgbClr val="C00000"/>
                </a:solidFill>
                <a:latin typeface="Calibri" panose="020F0502020204030204" pitchFamily="34" charset="0"/>
                <a:cs typeface="Calibri" panose="020F0502020204030204" pitchFamily="34" charset="0"/>
              </a:rPr>
              <a:t> </a:t>
            </a:r>
            <a:r>
              <a:rPr lang="en-US" sz="1200" dirty="0" err="1">
                <a:solidFill>
                  <a:srgbClr val="000000"/>
                </a:solidFill>
                <a:latin typeface="Calibri" panose="020F0502020204030204" pitchFamily="34" charset="0"/>
                <a:cs typeface="Calibri" panose="020F0502020204030204" pitchFamily="34" charset="0"/>
              </a:rPr>
              <a:t>là</a:t>
            </a:r>
            <a:r>
              <a:rPr lang="en-US" sz="1200" dirty="0">
                <a:solidFill>
                  <a:srgbClr val="000000"/>
                </a:solidFill>
                <a:latin typeface="Calibri" panose="020F0502020204030204" pitchFamily="34" charset="0"/>
                <a:cs typeface="Calibri" panose="020F0502020204030204" pitchFamily="34" charset="0"/>
              </a:rPr>
              <a:t> </a:t>
            </a:r>
            <a:r>
              <a:rPr lang="en-US" sz="1200" dirty="0" err="1">
                <a:solidFill>
                  <a:srgbClr val="000000"/>
                </a:solidFill>
                <a:latin typeface="Calibri" panose="020F0502020204030204" pitchFamily="34" charset="0"/>
                <a:cs typeface="Calibri" panose="020F0502020204030204" pitchFamily="34" charset="0"/>
              </a:rPr>
              <a:t>bức</a:t>
            </a:r>
            <a:r>
              <a:rPr lang="en-US" sz="1200" dirty="0">
                <a:solidFill>
                  <a:srgbClr val="000000"/>
                </a:solidFill>
                <a:latin typeface="Calibri" panose="020F0502020204030204" pitchFamily="34" charset="0"/>
                <a:cs typeface="Calibri" panose="020F0502020204030204" pitchFamily="34" charset="0"/>
              </a:rPr>
              <a:t> </a:t>
            </a:r>
            <a:r>
              <a:rPr lang="en-US" sz="1200" dirty="0" err="1">
                <a:solidFill>
                  <a:srgbClr val="000000"/>
                </a:solidFill>
                <a:latin typeface="Calibri" panose="020F0502020204030204" pitchFamily="34" charset="0"/>
                <a:cs typeface="Calibri" panose="020F0502020204030204" pitchFamily="34" charset="0"/>
              </a:rPr>
              <a:t>vẽ</a:t>
            </a:r>
            <a:r>
              <a:rPr lang="en-US" sz="1200" dirty="0">
                <a:solidFill>
                  <a:srgbClr val="000000"/>
                </a:solidFill>
                <a:latin typeface="Calibri" panose="020F0502020204030204" pitchFamily="34" charset="0"/>
                <a:cs typeface="Calibri" panose="020F0502020204030204" pitchFamily="34" charset="0"/>
              </a:rPr>
              <a:t> </a:t>
            </a:r>
            <a:r>
              <a:rPr lang="en-US" sz="1200" dirty="0" err="1">
                <a:solidFill>
                  <a:srgbClr val="000000"/>
                </a:solidFill>
                <a:latin typeface="Calibri" panose="020F0502020204030204" pitchFamily="34" charset="0"/>
                <a:cs typeface="Calibri" panose="020F0502020204030204" pitchFamily="34" charset="0"/>
              </a:rPr>
              <a:t>chân</a:t>
            </a:r>
            <a:r>
              <a:rPr lang="en-US" sz="1200" dirty="0">
                <a:solidFill>
                  <a:srgbClr val="000000"/>
                </a:solidFill>
                <a:latin typeface="Calibri" panose="020F0502020204030204" pitchFamily="34" charset="0"/>
                <a:cs typeface="Calibri" panose="020F0502020204030204" pitchFamily="34" charset="0"/>
              </a:rPr>
              <a:t> dung </a:t>
            </a:r>
            <a:r>
              <a:rPr lang="en-US" sz="1200" dirty="0" err="1">
                <a:solidFill>
                  <a:srgbClr val="000000"/>
                </a:solidFill>
                <a:latin typeface="Calibri" panose="020F0502020204030204" pitchFamily="34" charset="0"/>
                <a:cs typeface="Calibri" panose="020F0502020204030204" pitchFamily="34" charset="0"/>
              </a:rPr>
              <a:t>chính</a:t>
            </a:r>
            <a:r>
              <a:rPr lang="en-US" sz="1200" dirty="0">
                <a:solidFill>
                  <a:srgbClr val="000000"/>
                </a:solidFill>
                <a:latin typeface="Calibri" panose="020F0502020204030204" pitchFamily="34" charset="0"/>
                <a:cs typeface="Calibri" panose="020F0502020204030204" pitchFamily="34" charset="0"/>
              </a:rPr>
              <a:t> </a:t>
            </a:r>
            <a:r>
              <a:rPr lang="en-US" sz="1200" dirty="0" err="1">
                <a:solidFill>
                  <a:srgbClr val="000000"/>
                </a:solidFill>
                <a:latin typeface="Calibri" panose="020F0502020204030204" pitchFamily="34" charset="0"/>
                <a:cs typeface="Calibri" panose="020F0502020204030204" pitchFamily="34" charset="0"/>
              </a:rPr>
              <a:t>bản</a:t>
            </a:r>
            <a:r>
              <a:rPr lang="en-US" sz="1200" dirty="0">
                <a:solidFill>
                  <a:srgbClr val="000000"/>
                </a:solidFill>
                <a:latin typeface="Calibri" panose="020F0502020204030204" pitchFamily="34" charset="0"/>
                <a:cs typeface="Calibri" panose="020F0502020204030204" pitchFamily="34" charset="0"/>
              </a:rPr>
              <a:t> </a:t>
            </a:r>
            <a:r>
              <a:rPr lang="en-US" sz="1200" dirty="0" err="1">
                <a:solidFill>
                  <a:srgbClr val="000000"/>
                </a:solidFill>
                <a:latin typeface="Calibri" panose="020F0502020204030204" pitchFamily="34" charset="0"/>
                <a:cs typeface="Calibri" panose="020F0502020204030204" pitchFamily="34" charset="0"/>
              </a:rPr>
              <a:t>thân</a:t>
            </a:r>
            <a:r>
              <a:rPr lang="en-US" sz="1200" dirty="0">
                <a:solidFill>
                  <a:srgbClr val="000000"/>
                </a:solidFill>
                <a:latin typeface="Calibri" panose="020F0502020204030204" pitchFamily="34" charset="0"/>
                <a:cs typeface="Calibri" panose="020F0502020204030204" pitchFamily="34" charset="0"/>
              </a:rPr>
              <a:t> </a:t>
            </a:r>
            <a:r>
              <a:rPr lang="en-US" sz="1200" dirty="0" err="1">
                <a:solidFill>
                  <a:srgbClr val="000000"/>
                </a:solidFill>
                <a:latin typeface="Calibri" panose="020F0502020204030204" pitchFamily="34" charset="0"/>
                <a:cs typeface="Calibri" panose="020F0502020204030204" pitchFamily="34" charset="0"/>
              </a:rPr>
              <a:t>mình</a:t>
            </a:r>
            <a:r>
              <a:rPr lang="en-US" sz="1200" dirty="0">
                <a:solidFill>
                  <a:srgbClr val="000000"/>
                </a:solidFill>
                <a:latin typeface="Calibri" panose="020F0502020204030204" pitchFamily="34" charset="0"/>
                <a:cs typeface="Calibri" panose="020F0502020204030204" pitchFamily="34" charset="0"/>
              </a:rPr>
              <a:t> do </a:t>
            </a:r>
            <a:r>
              <a:rPr lang="en-US" sz="1200" dirty="0" err="1">
                <a:solidFill>
                  <a:srgbClr val="000000"/>
                </a:solidFill>
                <a:latin typeface="Calibri" panose="020F0502020204030204" pitchFamily="34" charset="0"/>
                <a:cs typeface="Calibri" panose="020F0502020204030204" pitchFamily="34" charset="0"/>
              </a:rPr>
              <a:t>mình</a:t>
            </a:r>
            <a:r>
              <a:rPr lang="en-US" sz="1200" dirty="0">
                <a:solidFill>
                  <a:srgbClr val="000000"/>
                </a:solidFill>
                <a:latin typeface="Calibri" panose="020F0502020204030204" pitchFamily="34" charset="0"/>
                <a:cs typeface="Calibri" panose="020F0502020204030204" pitchFamily="34" charset="0"/>
              </a:rPr>
              <a:t> </a:t>
            </a:r>
            <a:r>
              <a:rPr lang="en-US" sz="1200" dirty="0" err="1">
                <a:solidFill>
                  <a:srgbClr val="000000"/>
                </a:solidFill>
                <a:latin typeface="Calibri" panose="020F0502020204030204" pitchFamily="34" charset="0"/>
                <a:cs typeface="Calibri" panose="020F0502020204030204" pitchFamily="34" charset="0"/>
              </a:rPr>
              <a:t>tự</a:t>
            </a:r>
            <a:r>
              <a:rPr lang="en-US" sz="1200" dirty="0">
                <a:solidFill>
                  <a:srgbClr val="000000"/>
                </a:solidFill>
                <a:latin typeface="Calibri" panose="020F0502020204030204" pitchFamily="34" charset="0"/>
                <a:cs typeface="Calibri" panose="020F0502020204030204" pitchFamily="34" charset="0"/>
              </a:rPr>
              <a:t> </a:t>
            </a:r>
            <a:r>
              <a:rPr lang="en-US" sz="1200" dirty="0" err="1">
                <a:solidFill>
                  <a:srgbClr val="000000"/>
                </a:solidFill>
                <a:latin typeface="Calibri" panose="020F0502020204030204" pitchFamily="34" charset="0"/>
                <a:cs typeface="Calibri" panose="020F0502020204030204" pitchFamily="34" charset="0"/>
              </a:rPr>
              <a:t>vẽ</a:t>
            </a:r>
            <a:r>
              <a:rPr lang="en-US" sz="1200" dirty="0">
                <a:solidFill>
                  <a:srgbClr val="000000"/>
                </a:solidFill>
                <a:latin typeface="Calibri" panose="020F0502020204030204" pitchFamily="34" charset="0"/>
                <a:cs typeface="Calibri" panose="020F0502020204030204" pitchFamily="34" charset="0"/>
              </a:rPr>
              <a:t>.</a:t>
            </a:r>
            <a:endParaRPr lang="vi-VN" sz="1200" dirty="0">
              <a:solidFill>
                <a:srgbClr val="000000"/>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50B1B73E-0C26-4D50-8A57-47F39B06BD78}" type="slidenum">
              <a:rPr lang="en-US" smtClean="0"/>
              <a:t>7</a:t>
            </a:fld>
            <a:endParaRPr lang="en-US"/>
          </a:p>
        </p:txBody>
      </p:sp>
    </p:spTree>
    <p:extLst>
      <p:ext uri="{BB962C8B-B14F-4D97-AF65-F5344CB8AC3E}">
        <p14:creationId xmlns:p14="http://schemas.microsoft.com/office/powerpoint/2010/main" val="58504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i="1" u="sng" dirty="0" err="1">
                <a:solidFill>
                  <a:srgbClr val="000000"/>
                </a:solidFill>
                <a:latin typeface="Calibri" panose="020F0502020204030204" pitchFamily="34" charset="0"/>
                <a:cs typeface="Calibri" panose="020F0502020204030204" pitchFamily="34" charset="0"/>
              </a:rPr>
              <a:t>Mẫu</a:t>
            </a:r>
            <a:r>
              <a:rPr lang="en-US" sz="1200" i="1" u="sng" dirty="0">
                <a:solidFill>
                  <a:srgbClr val="000000"/>
                </a:solidFill>
                <a:latin typeface="Calibri" panose="020F0502020204030204" pitchFamily="34" charset="0"/>
                <a:cs typeface="Calibri" panose="020F0502020204030204" pitchFamily="34" charset="0"/>
              </a:rPr>
              <a:t>: </a:t>
            </a:r>
          </a:p>
          <a:p>
            <a:pPr algn="just"/>
            <a:r>
              <a:rPr lang="vi-VN" sz="1200" dirty="0">
                <a:solidFill>
                  <a:srgbClr val="000000"/>
                </a:solidFill>
                <a:latin typeface="Calibri" panose="020F0502020204030204" pitchFamily="34" charset="0"/>
                <a:cs typeface="Calibri" panose="020F0502020204030204" pitchFamily="34" charset="0"/>
              </a:rPr>
              <a:t>Đây là chân dung của em. Em có một mái tóc dài ngang hông, đen bóng. Mái tóc này em đã nuôi từ bé đến bây giờ. Em còn có một đôi mắt không quá to nhưng rất sáng. Em có thể nhìn thấy những vật dù ở rất xa. Ngoài ra em còn có một nụ cười rất tươi. Mẹ thường bảo khi mệt mỏi, nhìn thấy nụ cười của em là bao mệt nhọc của mẹ đều tan biến hết. </a:t>
            </a:r>
          </a:p>
          <a:p>
            <a:endParaRPr lang="vi-VN" dirty="0"/>
          </a:p>
        </p:txBody>
      </p:sp>
      <p:sp>
        <p:nvSpPr>
          <p:cNvPr id="4" name="Slide Number Placeholder 3"/>
          <p:cNvSpPr>
            <a:spLocks noGrp="1"/>
          </p:cNvSpPr>
          <p:nvPr>
            <p:ph type="sldNum" sz="quarter" idx="10"/>
          </p:nvPr>
        </p:nvSpPr>
        <p:spPr/>
        <p:txBody>
          <a:bodyPr/>
          <a:lstStyle/>
          <a:p>
            <a:fld id="{50B1B73E-0C26-4D50-8A57-47F39B06BD78}" type="slidenum">
              <a:rPr lang="en-US" smtClean="0"/>
              <a:t>8</a:t>
            </a:fld>
            <a:endParaRPr lang="en-US"/>
          </a:p>
        </p:txBody>
      </p:sp>
    </p:spTree>
    <p:extLst>
      <p:ext uri="{BB962C8B-B14F-4D97-AF65-F5344CB8AC3E}">
        <p14:creationId xmlns:p14="http://schemas.microsoft.com/office/powerpoint/2010/main" val="21124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0C38A-B61B-4647-AA12-1D64B562F135}" type="slidenum">
              <a:rPr kumimoji="0" lang="zh-CN" altLang="en-US" sz="1200" b="0" i="0" u="none" strike="noStrike" kern="1200" cap="none" spc="0" normalizeH="0" baseline="0" noProof="0" smtClean="0">
                <a:ln>
                  <a:noFill/>
                </a:ln>
                <a:solidFill>
                  <a:srgbClr val="000000"/>
                </a:solidFill>
                <a:effectLst/>
                <a:uLnTx/>
                <a:uFillTx/>
                <a:latin typeface="等线"/>
                <a:cs typeface="等线"/>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srgbClr val="000000"/>
              </a:solidFill>
              <a:effectLst/>
              <a:uLnTx/>
              <a:uFillTx/>
              <a:latin typeface="等线"/>
              <a:cs typeface="等线"/>
            </a:endParaRPr>
          </a:p>
        </p:txBody>
      </p:sp>
    </p:spTree>
    <p:extLst>
      <p:ext uri="{BB962C8B-B14F-4D97-AF65-F5344CB8AC3E}">
        <p14:creationId xmlns:p14="http://schemas.microsoft.com/office/powerpoint/2010/main" val="67081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974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2" y="3195644"/>
            <a:ext cx="15544800" cy="2205038"/>
          </a:xfrm>
        </p:spPr>
        <p:txBody>
          <a:bodyPr/>
          <a:lstStyle/>
          <a:p>
            <a:r>
              <a:rPr lang="en-US"/>
              <a:t>Click to edit Master title style</a:t>
            </a:r>
          </a:p>
        </p:txBody>
      </p:sp>
      <p:sp>
        <p:nvSpPr>
          <p:cNvPr id="3" name="Subtitle 2"/>
          <p:cNvSpPr>
            <a:spLocks noGrp="1"/>
          </p:cNvSpPr>
          <p:nvPr>
            <p:ph type="subTitle" idx="1"/>
          </p:nvPr>
        </p:nvSpPr>
        <p:spPr>
          <a:xfrm>
            <a:off x="2743203" y="5829300"/>
            <a:ext cx="12801599" cy="2628900"/>
          </a:xfrm>
        </p:spPr>
        <p:txBody>
          <a:bodyPr/>
          <a:lstStyle>
            <a:lvl1pPr marL="0" indent="0" algn="ctr">
              <a:buNone/>
              <a:defRPr>
                <a:solidFill>
                  <a:schemeClr val="tx1">
                    <a:tint val="75000"/>
                  </a:schemeClr>
                </a:solidFill>
              </a:defRPr>
            </a:lvl1pPr>
            <a:lvl2pPr marL="884751" indent="0" algn="ctr">
              <a:buNone/>
              <a:defRPr>
                <a:solidFill>
                  <a:schemeClr val="tx1">
                    <a:tint val="75000"/>
                  </a:schemeClr>
                </a:solidFill>
              </a:defRPr>
            </a:lvl2pPr>
            <a:lvl3pPr marL="1769504" indent="0" algn="ctr">
              <a:buNone/>
              <a:defRPr>
                <a:solidFill>
                  <a:schemeClr val="tx1">
                    <a:tint val="75000"/>
                  </a:schemeClr>
                </a:solidFill>
              </a:defRPr>
            </a:lvl3pPr>
            <a:lvl4pPr marL="2654253" indent="0" algn="ctr">
              <a:buNone/>
              <a:defRPr>
                <a:solidFill>
                  <a:schemeClr val="tx1">
                    <a:tint val="75000"/>
                  </a:schemeClr>
                </a:solidFill>
              </a:defRPr>
            </a:lvl4pPr>
            <a:lvl5pPr marL="3539006" indent="0" algn="ctr">
              <a:buNone/>
              <a:defRPr>
                <a:solidFill>
                  <a:schemeClr val="tx1">
                    <a:tint val="75000"/>
                  </a:schemeClr>
                </a:solidFill>
              </a:defRPr>
            </a:lvl5pPr>
            <a:lvl6pPr marL="4423757" indent="0" algn="ctr">
              <a:buNone/>
              <a:defRPr>
                <a:solidFill>
                  <a:schemeClr val="tx1">
                    <a:tint val="75000"/>
                  </a:schemeClr>
                </a:solidFill>
              </a:defRPr>
            </a:lvl6pPr>
            <a:lvl7pPr marL="5308509" indent="0" algn="ctr">
              <a:buNone/>
              <a:defRPr>
                <a:solidFill>
                  <a:schemeClr val="tx1">
                    <a:tint val="75000"/>
                  </a:schemeClr>
                </a:solidFill>
              </a:defRPr>
            </a:lvl7pPr>
            <a:lvl8pPr marL="6193259" indent="0" algn="ctr">
              <a:buNone/>
              <a:defRPr>
                <a:solidFill>
                  <a:schemeClr val="tx1">
                    <a:tint val="75000"/>
                  </a:schemeClr>
                </a:solidFill>
              </a:defRPr>
            </a:lvl8pPr>
            <a:lvl9pPr marL="707801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AD43099-896C-4B28-8C10-31F6CDF56D06}" type="datetime1">
              <a:rPr lang="en-US" altLang="zh-CN"/>
              <a:pPr>
                <a:defRPr/>
              </a:pPr>
              <a:t>9/2/2023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1E437B-5E2F-41F2-B8A0-8AFDD12F1F00}" type="slidenum">
              <a:rPr lang="en-US"/>
              <a:pPr>
                <a:defRPr/>
              </a:pPr>
              <a:t>‹#›</a:t>
            </a:fld>
            <a:endParaRPr lang="en-US" dirty="0"/>
          </a:p>
        </p:txBody>
      </p:sp>
    </p:spTree>
    <p:extLst>
      <p:ext uri="{BB962C8B-B14F-4D97-AF65-F5344CB8AC3E}">
        <p14:creationId xmlns:p14="http://schemas.microsoft.com/office/powerpoint/2010/main" val="3008838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A9FB9E-B34C-4771-8EE5-44904B30F36E}" type="datetime1">
              <a:rPr lang="en-US" altLang="zh-CN"/>
              <a:pPr>
                <a:defRPr/>
              </a:pPr>
              <a:t>9/2/2023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F45013-AC92-4BDA-86A5-0A318A860B46}" type="slidenum">
              <a:rPr lang="en-US"/>
              <a:pPr>
                <a:defRPr/>
              </a:pPr>
              <a:t>‹#›</a:t>
            </a:fld>
            <a:endParaRPr lang="en-US" dirty="0"/>
          </a:p>
        </p:txBody>
      </p:sp>
    </p:spTree>
    <p:extLst>
      <p:ext uri="{BB962C8B-B14F-4D97-AF65-F5344CB8AC3E}">
        <p14:creationId xmlns:p14="http://schemas.microsoft.com/office/powerpoint/2010/main" val="1122151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30" y="6610354"/>
            <a:ext cx="15544800" cy="2043113"/>
          </a:xfrm>
        </p:spPr>
        <p:txBody>
          <a:bodyPr anchor="t"/>
          <a:lstStyle>
            <a:lvl1pPr algn="l">
              <a:defRPr sz="7838" b="1" cap="all"/>
            </a:lvl1pPr>
          </a:lstStyle>
          <a:p>
            <a:r>
              <a:rPr lang="en-US"/>
              <a:t>Click to edit Master title style</a:t>
            </a:r>
          </a:p>
        </p:txBody>
      </p:sp>
      <p:sp>
        <p:nvSpPr>
          <p:cNvPr id="3" name="Text Placeholder 2"/>
          <p:cNvSpPr>
            <a:spLocks noGrp="1"/>
          </p:cNvSpPr>
          <p:nvPr>
            <p:ph type="body" idx="1"/>
          </p:nvPr>
        </p:nvSpPr>
        <p:spPr>
          <a:xfrm>
            <a:off x="1444630" y="4360072"/>
            <a:ext cx="15544800" cy="2250281"/>
          </a:xfrm>
        </p:spPr>
        <p:txBody>
          <a:bodyPr anchor="b"/>
          <a:lstStyle>
            <a:lvl1pPr marL="0" indent="0">
              <a:buNone/>
              <a:defRPr sz="3920">
                <a:solidFill>
                  <a:schemeClr val="tx1">
                    <a:tint val="75000"/>
                  </a:schemeClr>
                </a:solidFill>
              </a:defRPr>
            </a:lvl1pPr>
            <a:lvl2pPr marL="884751" indent="0">
              <a:buNone/>
              <a:defRPr sz="3483">
                <a:solidFill>
                  <a:schemeClr val="tx1">
                    <a:tint val="75000"/>
                  </a:schemeClr>
                </a:solidFill>
              </a:defRPr>
            </a:lvl2pPr>
            <a:lvl3pPr marL="1769504" indent="0">
              <a:buNone/>
              <a:defRPr sz="3194">
                <a:solidFill>
                  <a:schemeClr val="tx1">
                    <a:tint val="75000"/>
                  </a:schemeClr>
                </a:solidFill>
              </a:defRPr>
            </a:lvl3pPr>
            <a:lvl4pPr marL="2654253" indent="0">
              <a:buNone/>
              <a:defRPr sz="2757">
                <a:solidFill>
                  <a:schemeClr val="tx1">
                    <a:tint val="75000"/>
                  </a:schemeClr>
                </a:solidFill>
              </a:defRPr>
            </a:lvl4pPr>
            <a:lvl5pPr marL="3539006" indent="0">
              <a:buNone/>
              <a:defRPr sz="2757">
                <a:solidFill>
                  <a:schemeClr val="tx1">
                    <a:tint val="75000"/>
                  </a:schemeClr>
                </a:solidFill>
              </a:defRPr>
            </a:lvl5pPr>
            <a:lvl6pPr marL="4423757" indent="0">
              <a:buNone/>
              <a:defRPr sz="2757">
                <a:solidFill>
                  <a:schemeClr val="tx1">
                    <a:tint val="75000"/>
                  </a:schemeClr>
                </a:solidFill>
              </a:defRPr>
            </a:lvl6pPr>
            <a:lvl7pPr marL="5308509" indent="0">
              <a:buNone/>
              <a:defRPr sz="2757">
                <a:solidFill>
                  <a:schemeClr val="tx1">
                    <a:tint val="75000"/>
                  </a:schemeClr>
                </a:solidFill>
              </a:defRPr>
            </a:lvl7pPr>
            <a:lvl8pPr marL="6193259" indent="0">
              <a:buNone/>
              <a:defRPr sz="2757">
                <a:solidFill>
                  <a:schemeClr val="tx1">
                    <a:tint val="75000"/>
                  </a:schemeClr>
                </a:solidFill>
              </a:defRPr>
            </a:lvl8pPr>
            <a:lvl9pPr marL="7078011" indent="0">
              <a:buNone/>
              <a:defRPr sz="27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4A09BF1-5A6F-439E-9011-238012FF4DD7}" type="datetime1">
              <a:rPr lang="en-US" altLang="zh-CN"/>
              <a:pPr>
                <a:defRPr/>
              </a:pPr>
              <a:t>9/2/2023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B9661F-D549-4BFC-B7C5-C9084FBD81BD}" type="slidenum">
              <a:rPr lang="en-US"/>
              <a:pPr>
                <a:defRPr/>
              </a:pPr>
              <a:t>‹#›</a:t>
            </a:fld>
            <a:endParaRPr lang="en-US" dirty="0"/>
          </a:p>
        </p:txBody>
      </p:sp>
    </p:spTree>
    <p:extLst>
      <p:ext uri="{BB962C8B-B14F-4D97-AF65-F5344CB8AC3E}">
        <p14:creationId xmlns:p14="http://schemas.microsoft.com/office/powerpoint/2010/main" val="1345337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4" y="2400304"/>
            <a:ext cx="8077199" cy="6788945"/>
          </a:xfrm>
        </p:spPr>
        <p:txBody>
          <a:bodyPr/>
          <a:lstStyle>
            <a:lvl1pPr>
              <a:defRPr sz="5516"/>
            </a:lvl1pPr>
            <a:lvl2pPr>
              <a:defRPr sz="4644"/>
            </a:lvl2pPr>
            <a:lvl3pPr>
              <a:defRPr sz="3920"/>
            </a:lvl3pPr>
            <a:lvl4pPr>
              <a:defRPr sz="3483"/>
            </a:lvl4pPr>
            <a:lvl5pPr>
              <a:defRPr sz="3483"/>
            </a:lvl5pPr>
            <a:lvl6pPr>
              <a:defRPr sz="3483"/>
            </a:lvl6pPr>
            <a:lvl7pPr>
              <a:defRPr sz="3483"/>
            </a:lvl7pPr>
            <a:lvl8pPr>
              <a:defRPr sz="3483"/>
            </a:lvl8pPr>
            <a:lvl9pPr>
              <a:defRPr sz="34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4" y="2400304"/>
            <a:ext cx="8077199" cy="6788945"/>
          </a:xfrm>
        </p:spPr>
        <p:txBody>
          <a:bodyPr/>
          <a:lstStyle>
            <a:lvl1pPr>
              <a:defRPr sz="5516"/>
            </a:lvl1pPr>
            <a:lvl2pPr>
              <a:defRPr sz="4644"/>
            </a:lvl2pPr>
            <a:lvl3pPr>
              <a:defRPr sz="3920"/>
            </a:lvl3pPr>
            <a:lvl4pPr>
              <a:defRPr sz="3483"/>
            </a:lvl4pPr>
            <a:lvl5pPr>
              <a:defRPr sz="3483"/>
            </a:lvl5pPr>
            <a:lvl6pPr>
              <a:defRPr sz="3483"/>
            </a:lvl6pPr>
            <a:lvl7pPr>
              <a:defRPr sz="3483"/>
            </a:lvl7pPr>
            <a:lvl8pPr>
              <a:defRPr sz="3483"/>
            </a:lvl8pPr>
            <a:lvl9pPr>
              <a:defRPr sz="348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832B6B2-0963-482A-B00B-681934AE0E98}" type="datetime1">
              <a:rPr lang="en-US" altLang="zh-CN"/>
              <a:pPr>
                <a:defRPr/>
              </a:pPr>
              <a:t>9/2/2023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CB38B9-7043-4E09-9607-028B8B789CDC}" type="slidenum">
              <a:rPr lang="en-US"/>
              <a:pPr>
                <a:defRPr/>
              </a:pPr>
              <a:t>‹#›</a:t>
            </a:fld>
            <a:endParaRPr lang="en-US" dirty="0"/>
          </a:p>
        </p:txBody>
      </p:sp>
    </p:spTree>
    <p:extLst>
      <p:ext uri="{BB962C8B-B14F-4D97-AF65-F5344CB8AC3E}">
        <p14:creationId xmlns:p14="http://schemas.microsoft.com/office/powerpoint/2010/main" val="1281289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1" y="2302672"/>
            <a:ext cx="8080376" cy="959645"/>
          </a:xfrm>
        </p:spPr>
        <p:txBody>
          <a:bodyPr anchor="b"/>
          <a:lstStyle>
            <a:lvl1pPr marL="0" indent="0">
              <a:buNone/>
              <a:defRPr sz="4644" b="1"/>
            </a:lvl1pPr>
            <a:lvl2pPr marL="884751" indent="0">
              <a:buNone/>
              <a:defRPr sz="3920" b="1"/>
            </a:lvl2pPr>
            <a:lvl3pPr marL="1769504" indent="0">
              <a:buNone/>
              <a:defRPr sz="3483" b="1"/>
            </a:lvl3pPr>
            <a:lvl4pPr marL="2654253" indent="0">
              <a:buNone/>
              <a:defRPr sz="3194" b="1"/>
            </a:lvl4pPr>
            <a:lvl5pPr marL="3539006" indent="0">
              <a:buNone/>
              <a:defRPr sz="3194" b="1"/>
            </a:lvl5pPr>
            <a:lvl6pPr marL="4423757" indent="0">
              <a:buNone/>
              <a:defRPr sz="3194" b="1"/>
            </a:lvl6pPr>
            <a:lvl7pPr marL="5308509" indent="0">
              <a:buNone/>
              <a:defRPr sz="3194" b="1"/>
            </a:lvl7pPr>
            <a:lvl8pPr marL="6193259" indent="0">
              <a:buNone/>
              <a:defRPr sz="3194" b="1"/>
            </a:lvl8pPr>
            <a:lvl9pPr marL="7078011" indent="0">
              <a:buNone/>
              <a:defRPr sz="3194" b="1"/>
            </a:lvl9pPr>
          </a:lstStyle>
          <a:p>
            <a:pPr lvl="0"/>
            <a:r>
              <a:rPr lang="en-US"/>
              <a:t>Click to edit Master text styles</a:t>
            </a:r>
          </a:p>
        </p:txBody>
      </p:sp>
      <p:sp>
        <p:nvSpPr>
          <p:cNvPr id="4" name="Content Placeholder 3"/>
          <p:cNvSpPr>
            <a:spLocks noGrp="1"/>
          </p:cNvSpPr>
          <p:nvPr>
            <p:ph sz="half" idx="2"/>
          </p:nvPr>
        </p:nvSpPr>
        <p:spPr>
          <a:xfrm>
            <a:off x="914401" y="3262316"/>
            <a:ext cx="8080376" cy="5926932"/>
          </a:xfrm>
        </p:spPr>
        <p:txBody>
          <a:bodyPr/>
          <a:lstStyle>
            <a:lvl1pPr>
              <a:defRPr sz="4644"/>
            </a:lvl1pPr>
            <a:lvl2pPr>
              <a:defRPr sz="3920"/>
            </a:lvl2pPr>
            <a:lvl3pPr>
              <a:defRPr sz="3483"/>
            </a:lvl3pPr>
            <a:lvl4pPr>
              <a:defRPr sz="3194"/>
            </a:lvl4pPr>
            <a:lvl5pPr>
              <a:defRPr sz="3194"/>
            </a:lvl5pPr>
            <a:lvl6pPr>
              <a:defRPr sz="3194"/>
            </a:lvl6pPr>
            <a:lvl7pPr>
              <a:defRPr sz="3194"/>
            </a:lvl7pPr>
            <a:lvl8pPr>
              <a:defRPr sz="3194"/>
            </a:lvl8pPr>
            <a:lvl9pPr>
              <a:defRPr sz="31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61" y="2302672"/>
            <a:ext cx="8083550" cy="959645"/>
          </a:xfrm>
        </p:spPr>
        <p:txBody>
          <a:bodyPr anchor="b"/>
          <a:lstStyle>
            <a:lvl1pPr marL="0" indent="0">
              <a:buNone/>
              <a:defRPr sz="4644" b="1"/>
            </a:lvl1pPr>
            <a:lvl2pPr marL="884751" indent="0">
              <a:buNone/>
              <a:defRPr sz="3920" b="1"/>
            </a:lvl2pPr>
            <a:lvl3pPr marL="1769504" indent="0">
              <a:buNone/>
              <a:defRPr sz="3483" b="1"/>
            </a:lvl3pPr>
            <a:lvl4pPr marL="2654253" indent="0">
              <a:buNone/>
              <a:defRPr sz="3194" b="1"/>
            </a:lvl4pPr>
            <a:lvl5pPr marL="3539006" indent="0">
              <a:buNone/>
              <a:defRPr sz="3194" b="1"/>
            </a:lvl5pPr>
            <a:lvl6pPr marL="4423757" indent="0">
              <a:buNone/>
              <a:defRPr sz="3194" b="1"/>
            </a:lvl6pPr>
            <a:lvl7pPr marL="5308509" indent="0">
              <a:buNone/>
              <a:defRPr sz="3194" b="1"/>
            </a:lvl7pPr>
            <a:lvl8pPr marL="6193259" indent="0">
              <a:buNone/>
              <a:defRPr sz="3194" b="1"/>
            </a:lvl8pPr>
            <a:lvl9pPr marL="7078011" indent="0">
              <a:buNone/>
              <a:defRPr sz="3194" b="1"/>
            </a:lvl9pPr>
          </a:lstStyle>
          <a:p>
            <a:pPr lvl="0"/>
            <a:r>
              <a:rPr lang="en-US"/>
              <a:t>Click to edit Master text styles</a:t>
            </a:r>
          </a:p>
        </p:txBody>
      </p:sp>
      <p:sp>
        <p:nvSpPr>
          <p:cNvPr id="6" name="Content Placeholder 5"/>
          <p:cNvSpPr>
            <a:spLocks noGrp="1"/>
          </p:cNvSpPr>
          <p:nvPr>
            <p:ph sz="quarter" idx="4"/>
          </p:nvPr>
        </p:nvSpPr>
        <p:spPr>
          <a:xfrm>
            <a:off x="9290061" y="3262316"/>
            <a:ext cx="8083550" cy="5926932"/>
          </a:xfrm>
        </p:spPr>
        <p:txBody>
          <a:bodyPr/>
          <a:lstStyle>
            <a:lvl1pPr>
              <a:defRPr sz="4644"/>
            </a:lvl1pPr>
            <a:lvl2pPr>
              <a:defRPr sz="3920"/>
            </a:lvl2pPr>
            <a:lvl3pPr>
              <a:defRPr sz="3483"/>
            </a:lvl3pPr>
            <a:lvl4pPr>
              <a:defRPr sz="3194"/>
            </a:lvl4pPr>
            <a:lvl5pPr>
              <a:defRPr sz="3194"/>
            </a:lvl5pPr>
            <a:lvl6pPr>
              <a:defRPr sz="3194"/>
            </a:lvl6pPr>
            <a:lvl7pPr>
              <a:defRPr sz="3194"/>
            </a:lvl7pPr>
            <a:lvl8pPr>
              <a:defRPr sz="3194"/>
            </a:lvl8pPr>
            <a:lvl9pPr>
              <a:defRPr sz="31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A49517F-59CE-426E-9D6A-75549A4610C4}" type="datetime1">
              <a:rPr lang="en-US" altLang="zh-CN"/>
              <a:pPr>
                <a:defRPr/>
              </a:pPr>
              <a:t>9/2/2023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849F160-64D2-47F9-88F8-B787CEC35F9F}" type="slidenum">
              <a:rPr lang="en-US"/>
              <a:pPr>
                <a:defRPr/>
              </a:pPr>
              <a:t>‹#›</a:t>
            </a:fld>
            <a:endParaRPr lang="en-US" dirty="0"/>
          </a:p>
        </p:txBody>
      </p:sp>
    </p:spTree>
    <p:extLst>
      <p:ext uri="{BB962C8B-B14F-4D97-AF65-F5344CB8AC3E}">
        <p14:creationId xmlns:p14="http://schemas.microsoft.com/office/powerpoint/2010/main" val="2250753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AECCDBE-E2FF-48D9-AADA-C11DFED10E0F}" type="datetime1">
              <a:rPr lang="en-US" altLang="zh-CN"/>
              <a:pPr>
                <a:defRPr/>
              </a:pPr>
              <a:t>9/2/2023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6FA8A6-DDD8-4B84-82D5-43B8B2D40516}" type="slidenum">
              <a:rPr lang="en-US"/>
              <a:pPr>
                <a:defRPr/>
              </a:pPr>
              <a:t>‹#›</a:t>
            </a:fld>
            <a:endParaRPr lang="en-US" dirty="0"/>
          </a:p>
        </p:txBody>
      </p:sp>
    </p:spTree>
    <p:extLst>
      <p:ext uri="{BB962C8B-B14F-4D97-AF65-F5344CB8AC3E}">
        <p14:creationId xmlns:p14="http://schemas.microsoft.com/office/powerpoint/2010/main" val="1785840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圆角矩形 4"/>
          <p:cNvSpPr/>
          <p:nvPr userDrawn="1"/>
        </p:nvSpPr>
        <p:spPr>
          <a:xfrm>
            <a:off x="1710655" y="1547813"/>
            <a:ext cx="14866692" cy="6429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2707" tIns="66354" rIns="132707" bIns="66354" anchor="ctr"/>
          <a:lstStyle/>
          <a:p>
            <a:pPr algn="ctr" defTabSz="1327160" eaLnBrk="1" fontAlgn="auto" hangingPunct="1">
              <a:spcBef>
                <a:spcPts val="0"/>
              </a:spcBef>
              <a:spcAft>
                <a:spcPts val="0"/>
              </a:spcAft>
              <a:defRPr/>
            </a:pPr>
            <a:endParaRPr lang="zh-CN" altLang="en-US" sz="2613">
              <a:solidFill>
                <a:srgbClr val="FFFFFF"/>
              </a:solidFill>
            </a:endParaRPr>
          </a:p>
        </p:txBody>
      </p:sp>
      <p:sp>
        <p:nvSpPr>
          <p:cNvPr id="3" name="圆角矩形 5"/>
          <p:cNvSpPr/>
          <p:nvPr userDrawn="1"/>
        </p:nvSpPr>
        <p:spPr>
          <a:xfrm>
            <a:off x="8851097" y="9677401"/>
            <a:ext cx="585807" cy="3333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32707" tIns="66354" rIns="132707" bIns="66354" anchor="ctr"/>
          <a:lstStyle/>
          <a:p>
            <a:pPr algn="ctr" defTabSz="1327160" eaLnBrk="1" fontAlgn="auto" hangingPunct="1">
              <a:spcBef>
                <a:spcPts val="0"/>
              </a:spcBef>
              <a:spcAft>
                <a:spcPts val="0"/>
              </a:spcAft>
              <a:defRPr/>
            </a:pPr>
            <a:endParaRPr lang="zh-CN" altLang="en-US" sz="2613">
              <a:solidFill>
                <a:srgbClr val="FFFFFF"/>
              </a:solidFill>
            </a:endParaRPr>
          </a:p>
        </p:txBody>
      </p:sp>
      <p:sp>
        <p:nvSpPr>
          <p:cNvPr id="4" name="日期占位符 6"/>
          <p:cNvSpPr>
            <a:spLocks noGrp="1"/>
          </p:cNvSpPr>
          <p:nvPr>
            <p:ph type="dt" sz="half" idx="10"/>
          </p:nvPr>
        </p:nvSpPr>
        <p:spPr/>
        <p:txBody>
          <a:bodyPr/>
          <a:lstStyle>
            <a:lvl1pPr>
              <a:defRPr/>
            </a:lvl1pPr>
          </a:lstStyle>
          <a:p>
            <a:pPr>
              <a:defRPr/>
            </a:pPr>
            <a:fld id="{ABF63CE5-186A-442E-9AD9-EB14EFEA1903}" type="datetime1">
              <a:rPr lang="en-US" altLang="zh-CN"/>
              <a:pPr>
                <a:defRPr/>
              </a:pPr>
              <a:t>9/2/2023</a:t>
            </a:fld>
            <a:endParaRPr lang="en-US" dirty="0"/>
          </a:p>
        </p:txBody>
      </p:sp>
      <p:sp>
        <p:nvSpPr>
          <p:cNvPr id="5" name="灯片编号占位符 8"/>
          <p:cNvSpPr>
            <a:spLocks noGrp="1"/>
          </p:cNvSpPr>
          <p:nvPr>
            <p:ph type="sldNum" sz="quarter" idx="11"/>
          </p:nvPr>
        </p:nvSpPr>
        <p:spPr>
          <a:xfrm>
            <a:off x="7009991" y="9594058"/>
            <a:ext cx="4268020" cy="547688"/>
          </a:xfrm>
        </p:spPr>
        <p:txBody>
          <a:bodyPr/>
          <a:lstStyle>
            <a:lvl1pPr algn="ctr">
              <a:defRPr>
                <a:latin typeface="ITC Avant Garde Std Bk" panose="020B0502020202020204" pitchFamily="34" charset="0"/>
              </a:defRPr>
            </a:lvl1pPr>
          </a:lstStyle>
          <a:p>
            <a:pPr>
              <a:defRPr/>
            </a:pPr>
            <a:fld id="{35A34626-BE43-44FD-85CA-B65298680897}" type="slidenum">
              <a:rPr lang="en-US"/>
              <a:pPr>
                <a:defRPr/>
              </a:pPr>
              <a:t>‹#›</a:t>
            </a:fld>
            <a:endParaRPr lang="en-US" dirty="0"/>
          </a:p>
        </p:txBody>
      </p:sp>
    </p:spTree>
    <p:extLst>
      <p:ext uri="{BB962C8B-B14F-4D97-AF65-F5344CB8AC3E}">
        <p14:creationId xmlns:p14="http://schemas.microsoft.com/office/powerpoint/2010/main" val="380852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352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5" y="409576"/>
            <a:ext cx="6016626" cy="1743077"/>
          </a:xfrm>
        </p:spPr>
        <p:txBody>
          <a:bodyPr anchor="b"/>
          <a:lstStyle>
            <a:lvl1pPr algn="l">
              <a:defRPr sz="3920" b="1"/>
            </a:lvl1pPr>
          </a:lstStyle>
          <a:p>
            <a:r>
              <a:rPr lang="en-US"/>
              <a:t>Click to edit Master title style</a:t>
            </a:r>
          </a:p>
        </p:txBody>
      </p:sp>
      <p:sp>
        <p:nvSpPr>
          <p:cNvPr id="3" name="Content Placeholder 2"/>
          <p:cNvSpPr>
            <a:spLocks noGrp="1"/>
          </p:cNvSpPr>
          <p:nvPr>
            <p:ph idx="1"/>
          </p:nvPr>
        </p:nvSpPr>
        <p:spPr>
          <a:xfrm>
            <a:off x="7150100" y="409582"/>
            <a:ext cx="10223501" cy="8779670"/>
          </a:xfrm>
        </p:spPr>
        <p:txBody>
          <a:bodyPr/>
          <a:lstStyle>
            <a:lvl1pPr>
              <a:defRPr sz="6242"/>
            </a:lvl1pPr>
            <a:lvl2pPr>
              <a:defRPr sz="5516"/>
            </a:lvl2pPr>
            <a:lvl3pPr>
              <a:defRPr sz="4644"/>
            </a:lvl3pPr>
            <a:lvl4pPr>
              <a:defRPr sz="3920"/>
            </a:lvl4pPr>
            <a:lvl5pPr>
              <a:defRPr sz="3920"/>
            </a:lvl5pPr>
            <a:lvl6pPr>
              <a:defRPr sz="3920"/>
            </a:lvl6pPr>
            <a:lvl7pPr>
              <a:defRPr sz="3920"/>
            </a:lvl7pPr>
            <a:lvl8pPr>
              <a:defRPr sz="3920"/>
            </a:lvl8pPr>
            <a:lvl9pPr>
              <a:defRPr sz="3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5" y="2152658"/>
            <a:ext cx="6016626" cy="7036595"/>
          </a:xfrm>
        </p:spPr>
        <p:txBody>
          <a:bodyPr/>
          <a:lstStyle>
            <a:lvl1pPr marL="0" indent="0">
              <a:buNone/>
              <a:defRPr sz="2757"/>
            </a:lvl1pPr>
            <a:lvl2pPr marL="884751" indent="0">
              <a:buNone/>
              <a:defRPr sz="2322"/>
            </a:lvl2pPr>
            <a:lvl3pPr marL="1769504" indent="0">
              <a:buNone/>
              <a:defRPr sz="2033"/>
            </a:lvl3pPr>
            <a:lvl4pPr marL="2654253" indent="0">
              <a:buNone/>
              <a:defRPr sz="1742"/>
            </a:lvl4pPr>
            <a:lvl5pPr marL="3539006" indent="0">
              <a:buNone/>
              <a:defRPr sz="1742"/>
            </a:lvl5pPr>
            <a:lvl6pPr marL="4423757" indent="0">
              <a:buNone/>
              <a:defRPr sz="1742"/>
            </a:lvl6pPr>
            <a:lvl7pPr marL="5308509" indent="0">
              <a:buNone/>
              <a:defRPr sz="1742"/>
            </a:lvl7pPr>
            <a:lvl8pPr marL="6193259" indent="0">
              <a:buNone/>
              <a:defRPr sz="1742"/>
            </a:lvl8pPr>
            <a:lvl9pPr marL="7078011" indent="0">
              <a:buNone/>
              <a:defRPr sz="174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18DF9F5-5BBD-45B0-B48C-2A3FC4B02833}" type="datetime1">
              <a:rPr lang="en-US" altLang="zh-CN"/>
              <a:pPr>
                <a:defRPr/>
              </a:pPr>
              <a:t>9/2/2023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90EB54-C621-46D1-80C4-4E0426C8A425}" type="slidenum">
              <a:rPr lang="en-US"/>
              <a:pPr>
                <a:defRPr/>
              </a:pPr>
              <a:t>‹#›</a:t>
            </a:fld>
            <a:endParaRPr lang="en-US" dirty="0"/>
          </a:p>
        </p:txBody>
      </p:sp>
    </p:spTree>
    <p:extLst>
      <p:ext uri="{BB962C8B-B14F-4D97-AF65-F5344CB8AC3E}">
        <p14:creationId xmlns:p14="http://schemas.microsoft.com/office/powerpoint/2010/main" val="2101565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7" y="7200904"/>
            <a:ext cx="10972800" cy="850109"/>
          </a:xfrm>
        </p:spPr>
        <p:txBody>
          <a:bodyPr anchor="b"/>
          <a:lstStyle>
            <a:lvl1pPr algn="l">
              <a:defRPr sz="3920" b="1"/>
            </a:lvl1pPr>
          </a:lstStyle>
          <a:p>
            <a:r>
              <a:rPr lang="en-US"/>
              <a:t>Click to edit Master title style</a:t>
            </a:r>
          </a:p>
        </p:txBody>
      </p:sp>
      <p:sp>
        <p:nvSpPr>
          <p:cNvPr id="3" name="Picture Placeholder 2"/>
          <p:cNvSpPr>
            <a:spLocks noGrp="1"/>
          </p:cNvSpPr>
          <p:nvPr>
            <p:ph type="pic" idx="1"/>
          </p:nvPr>
        </p:nvSpPr>
        <p:spPr>
          <a:xfrm>
            <a:off x="3584577" y="919166"/>
            <a:ext cx="10972800" cy="6172200"/>
          </a:xfrm>
        </p:spPr>
        <p:txBody>
          <a:bodyPr rtlCol="0">
            <a:normAutofit/>
          </a:bodyPr>
          <a:lstStyle>
            <a:lvl1pPr marL="0" indent="0">
              <a:buNone/>
              <a:defRPr sz="6242"/>
            </a:lvl1pPr>
            <a:lvl2pPr marL="884751" indent="0">
              <a:buNone/>
              <a:defRPr sz="5516"/>
            </a:lvl2pPr>
            <a:lvl3pPr marL="1769504" indent="0">
              <a:buNone/>
              <a:defRPr sz="4644"/>
            </a:lvl3pPr>
            <a:lvl4pPr marL="2654253" indent="0">
              <a:buNone/>
              <a:defRPr sz="3920"/>
            </a:lvl4pPr>
            <a:lvl5pPr marL="3539006" indent="0">
              <a:buNone/>
              <a:defRPr sz="3920"/>
            </a:lvl5pPr>
            <a:lvl6pPr marL="4423757" indent="0">
              <a:buNone/>
              <a:defRPr sz="3920"/>
            </a:lvl6pPr>
            <a:lvl7pPr marL="5308509" indent="0">
              <a:buNone/>
              <a:defRPr sz="3920"/>
            </a:lvl7pPr>
            <a:lvl8pPr marL="6193259" indent="0">
              <a:buNone/>
              <a:defRPr sz="3920"/>
            </a:lvl8pPr>
            <a:lvl9pPr marL="7078011" indent="0">
              <a:buNone/>
              <a:defRPr sz="3920"/>
            </a:lvl9pPr>
          </a:lstStyle>
          <a:p>
            <a:pPr lvl="0"/>
            <a:endParaRPr lang="en-US" noProof="0" dirty="0"/>
          </a:p>
        </p:txBody>
      </p:sp>
      <p:sp>
        <p:nvSpPr>
          <p:cNvPr id="4" name="Text Placeholder 3"/>
          <p:cNvSpPr>
            <a:spLocks noGrp="1"/>
          </p:cNvSpPr>
          <p:nvPr>
            <p:ph type="body" sz="half" idx="2"/>
          </p:nvPr>
        </p:nvSpPr>
        <p:spPr>
          <a:xfrm>
            <a:off x="3584577" y="8051012"/>
            <a:ext cx="10972800" cy="1207295"/>
          </a:xfrm>
        </p:spPr>
        <p:txBody>
          <a:bodyPr/>
          <a:lstStyle>
            <a:lvl1pPr marL="0" indent="0">
              <a:buNone/>
              <a:defRPr sz="2757"/>
            </a:lvl1pPr>
            <a:lvl2pPr marL="884751" indent="0">
              <a:buNone/>
              <a:defRPr sz="2322"/>
            </a:lvl2pPr>
            <a:lvl3pPr marL="1769504" indent="0">
              <a:buNone/>
              <a:defRPr sz="2033"/>
            </a:lvl3pPr>
            <a:lvl4pPr marL="2654253" indent="0">
              <a:buNone/>
              <a:defRPr sz="1742"/>
            </a:lvl4pPr>
            <a:lvl5pPr marL="3539006" indent="0">
              <a:buNone/>
              <a:defRPr sz="1742"/>
            </a:lvl5pPr>
            <a:lvl6pPr marL="4423757" indent="0">
              <a:buNone/>
              <a:defRPr sz="1742"/>
            </a:lvl6pPr>
            <a:lvl7pPr marL="5308509" indent="0">
              <a:buNone/>
              <a:defRPr sz="1742"/>
            </a:lvl7pPr>
            <a:lvl8pPr marL="6193259" indent="0">
              <a:buNone/>
              <a:defRPr sz="1742"/>
            </a:lvl8pPr>
            <a:lvl9pPr marL="7078011" indent="0">
              <a:buNone/>
              <a:defRPr sz="174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34C45D6-0F5F-48EF-AEBE-E580CF9DB820}" type="datetime1">
              <a:rPr lang="en-US" altLang="zh-CN"/>
              <a:pPr>
                <a:defRPr/>
              </a:pPr>
              <a:t>9/2/2023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8CB7F-9FDC-4BAD-96D7-A2761D8B1A87}" type="slidenum">
              <a:rPr lang="en-US"/>
              <a:pPr>
                <a:defRPr/>
              </a:pPr>
              <a:t>‹#›</a:t>
            </a:fld>
            <a:endParaRPr lang="en-US" dirty="0"/>
          </a:p>
        </p:txBody>
      </p:sp>
    </p:spTree>
    <p:extLst>
      <p:ext uri="{BB962C8B-B14F-4D97-AF65-F5344CB8AC3E}">
        <p14:creationId xmlns:p14="http://schemas.microsoft.com/office/powerpoint/2010/main" val="2305361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E22272-ECE4-429C-84BC-A4665F8D2665}" type="datetime1">
              <a:rPr lang="en-US" altLang="zh-CN"/>
              <a:pPr>
                <a:defRPr/>
              </a:pPr>
              <a:t>9/2/2023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820B21-DA88-4DF6-A897-B92DA315DDE4}" type="slidenum">
              <a:rPr lang="en-US"/>
              <a:pPr>
                <a:defRPr/>
              </a:pPr>
              <a:t>‹#›</a:t>
            </a:fld>
            <a:endParaRPr lang="en-US" dirty="0"/>
          </a:p>
        </p:txBody>
      </p:sp>
    </p:spTree>
    <p:extLst>
      <p:ext uri="{BB962C8B-B14F-4D97-AF65-F5344CB8AC3E}">
        <p14:creationId xmlns:p14="http://schemas.microsoft.com/office/powerpoint/2010/main" val="3278245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3" y="411961"/>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3" y="411961"/>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362B61-294E-437E-9F02-9F5F6749BB75}" type="datetime1">
              <a:rPr lang="en-US" altLang="zh-CN"/>
              <a:pPr>
                <a:defRPr/>
              </a:pPr>
              <a:t>9/2/2023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829410-6607-425A-BED2-F7F65E3ADF87}" type="slidenum">
              <a:rPr lang="en-US"/>
              <a:pPr>
                <a:defRPr/>
              </a:pPr>
              <a:t>‹#›</a:t>
            </a:fld>
            <a:endParaRPr lang="en-US" dirty="0"/>
          </a:p>
        </p:txBody>
      </p:sp>
    </p:spTree>
    <p:extLst>
      <p:ext uri="{BB962C8B-B14F-4D97-AF65-F5344CB8AC3E}">
        <p14:creationId xmlns:p14="http://schemas.microsoft.com/office/powerpoint/2010/main" val="3218150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8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13170" y="411957"/>
            <a:ext cx="16461661"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913170" y="2400301"/>
            <a:ext cx="16461661" cy="678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15631" y="9534526"/>
            <a:ext cx="4265560" cy="547688"/>
          </a:xfrm>
          <a:prstGeom prst="rect">
            <a:avLst/>
          </a:prstGeom>
        </p:spPr>
        <p:txBody>
          <a:bodyPr vert="horz" lIns="91436" tIns="45718" rIns="91436" bIns="45718" rtlCol="0" anchor="ctr"/>
          <a:lstStyle>
            <a:lvl1pPr algn="l" defTabSz="1327160" eaLnBrk="1" fontAlgn="auto" hangingPunct="1">
              <a:spcBef>
                <a:spcPts val="0"/>
              </a:spcBef>
              <a:spcAft>
                <a:spcPts val="0"/>
              </a:spcAft>
              <a:defRPr sz="2322">
                <a:solidFill>
                  <a:prstClr val="black">
                    <a:tint val="75000"/>
                  </a:prstClr>
                </a:solidFill>
                <a:latin typeface="Calibri"/>
              </a:defRPr>
            </a:lvl1pPr>
          </a:lstStyle>
          <a:p>
            <a:pPr>
              <a:defRPr/>
            </a:pPr>
            <a:fld id="{3DF94C7D-215D-4D8D-8CB0-0C55880C715B}" type="datetime1">
              <a:rPr lang="en-US" altLang="zh-CN"/>
              <a:pPr>
                <a:defRPr/>
              </a:pPr>
              <a:t>9/2/2023</a:t>
            </a:fld>
            <a:endParaRPr lang="en-US" dirty="0"/>
          </a:p>
        </p:txBody>
      </p:sp>
      <p:sp>
        <p:nvSpPr>
          <p:cNvPr id="5" name="Footer Placeholder 4"/>
          <p:cNvSpPr>
            <a:spLocks noGrp="1"/>
          </p:cNvSpPr>
          <p:nvPr>
            <p:ph type="ftr" sz="quarter" idx="3"/>
          </p:nvPr>
        </p:nvSpPr>
        <p:spPr>
          <a:xfrm>
            <a:off x="6249426" y="9534526"/>
            <a:ext cx="5789149" cy="547688"/>
          </a:xfrm>
          <a:prstGeom prst="rect">
            <a:avLst/>
          </a:prstGeom>
        </p:spPr>
        <p:txBody>
          <a:bodyPr vert="horz" lIns="91436" tIns="45718" rIns="91436" bIns="45718" rtlCol="0" anchor="ctr"/>
          <a:lstStyle>
            <a:lvl1pPr algn="ctr" defTabSz="1327160" eaLnBrk="1" fontAlgn="auto" hangingPunct="1">
              <a:spcBef>
                <a:spcPts val="0"/>
              </a:spcBef>
              <a:spcAft>
                <a:spcPts val="0"/>
              </a:spcAft>
              <a:defRPr sz="2322">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13106812" y="9534526"/>
            <a:ext cx="4268020" cy="547688"/>
          </a:xfrm>
          <a:prstGeom prst="rect">
            <a:avLst/>
          </a:prstGeom>
        </p:spPr>
        <p:txBody>
          <a:bodyPr vert="horz" lIns="91436" tIns="45718" rIns="91436" bIns="45718" rtlCol="0" anchor="ctr"/>
          <a:lstStyle>
            <a:lvl1pPr algn="r" defTabSz="1327160" eaLnBrk="1" fontAlgn="auto" hangingPunct="1">
              <a:spcBef>
                <a:spcPts val="0"/>
              </a:spcBef>
              <a:spcAft>
                <a:spcPts val="0"/>
              </a:spcAft>
              <a:defRPr sz="2322">
                <a:solidFill>
                  <a:prstClr val="black">
                    <a:tint val="75000"/>
                  </a:prstClr>
                </a:solidFill>
                <a:latin typeface="Calibri"/>
              </a:defRPr>
            </a:lvl1pPr>
          </a:lstStyle>
          <a:p>
            <a:pPr>
              <a:defRPr/>
            </a:pPr>
            <a:fld id="{F91DD0CF-7243-426D-8FA4-434144BCBF44}" type="slidenum">
              <a:rPr lang="en-US"/>
              <a:pPr>
                <a:defRPr/>
              </a:pPr>
              <a:t>‹#›</a:t>
            </a:fld>
            <a:endParaRPr lang="en-US" dirty="0"/>
          </a:p>
        </p:txBody>
      </p:sp>
    </p:spTree>
    <p:extLst>
      <p:ext uri="{BB962C8B-B14F-4D97-AF65-F5344CB8AC3E}">
        <p14:creationId xmlns:p14="http://schemas.microsoft.com/office/powerpoint/2010/main" val="41140473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defTabSz="1769270" rtl="0" eaLnBrk="0" fontAlgn="base" hangingPunct="0">
        <a:spcBef>
          <a:spcPct val="0"/>
        </a:spcBef>
        <a:spcAft>
          <a:spcPct val="0"/>
        </a:spcAft>
        <a:defRPr sz="8550" kern="1200">
          <a:solidFill>
            <a:schemeClr val="tx1"/>
          </a:solidFill>
          <a:latin typeface="+mj-lt"/>
          <a:ea typeface="+mj-ea"/>
          <a:cs typeface="+mj-cs"/>
        </a:defRPr>
      </a:lvl1pPr>
      <a:lvl2pPr algn="ctr" defTabSz="1769270" rtl="0" eaLnBrk="0" fontAlgn="base" hangingPunct="0">
        <a:spcBef>
          <a:spcPct val="0"/>
        </a:spcBef>
        <a:spcAft>
          <a:spcPct val="0"/>
        </a:spcAft>
        <a:defRPr sz="8550">
          <a:solidFill>
            <a:schemeClr val="tx1"/>
          </a:solidFill>
          <a:latin typeface="Calibri" panose="020F0502020204030204" pitchFamily="34" charset="0"/>
        </a:defRPr>
      </a:lvl2pPr>
      <a:lvl3pPr algn="ctr" defTabSz="1769270" rtl="0" eaLnBrk="0" fontAlgn="base" hangingPunct="0">
        <a:spcBef>
          <a:spcPct val="0"/>
        </a:spcBef>
        <a:spcAft>
          <a:spcPct val="0"/>
        </a:spcAft>
        <a:defRPr sz="8550">
          <a:solidFill>
            <a:schemeClr val="tx1"/>
          </a:solidFill>
          <a:latin typeface="Calibri" panose="020F0502020204030204" pitchFamily="34" charset="0"/>
        </a:defRPr>
      </a:lvl3pPr>
      <a:lvl4pPr algn="ctr" defTabSz="1769270" rtl="0" eaLnBrk="0" fontAlgn="base" hangingPunct="0">
        <a:spcBef>
          <a:spcPct val="0"/>
        </a:spcBef>
        <a:spcAft>
          <a:spcPct val="0"/>
        </a:spcAft>
        <a:defRPr sz="8550">
          <a:solidFill>
            <a:schemeClr val="tx1"/>
          </a:solidFill>
          <a:latin typeface="Calibri" panose="020F0502020204030204" pitchFamily="34" charset="0"/>
        </a:defRPr>
      </a:lvl4pPr>
      <a:lvl5pPr algn="ctr" defTabSz="1769270" rtl="0" eaLnBrk="0" fontAlgn="base" hangingPunct="0">
        <a:spcBef>
          <a:spcPct val="0"/>
        </a:spcBef>
        <a:spcAft>
          <a:spcPct val="0"/>
        </a:spcAft>
        <a:defRPr sz="8550">
          <a:solidFill>
            <a:schemeClr val="tx1"/>
          </a:solidFill>
          <a:latin typeface="Calibri" panose="020F0502020204030204" pitchFamily="34" charset="0"/>
        </a:defRPr>
      </a:lvl5pPr>
      <a:lvl6pPr marL="685800" algn="ctr" defTabSz="1769270" rtl="0" fontAlgn="base">
        <a:spcBef>
          <a:spcPct val="0"/>
        </a:spcBef>
        <a:spcAft>
          <a:spcPct val="0"/>
        </a:spcAft>
        <a:defRPr sz="8550">
          <a:solidFill>
            <a:schemeClr val="tx1"/>
          </a:solidFill>
          <a:latin typeface="Calibri" panose="020F0502020204030204" pitchFamily="34" charset="0"/>
        </a:defRPr>
      </a:lvl6pPr>
      <a:lvl7pPr marL="1371600" algn="ctr" defTabSz="1769270" rtl="0" fontAlgn="base">
        <a:spcBef>
          <a:spcPct val="0"/>
        </a:spcBef>
        <a:spcAft>
          <a:spcPct val="0"/>
        </a:spcAft>
        <a:defRPr sz="8550">
          <a:solidFill>
            <a:schemeClr val="tx1"/>
          </a:solidFill>
          <a:latin typeface="Calibri" panose="020F0502020204030204" pitchFamily="34" charset="0"/>
        </a:defRPr>
      </a:lvl7pPr>
      <a:lvl8pPr marL="2057400" algn="ctr" defTabSz="1769270" rtl="0" fontAlgn="base">
        <a:spcBef>
          <a:spcPct val="0"/>
        </a:spcBef>
        <a:spcAft>
          <a:spcPct val="0"/>
        </a:spcAft>
        <a:defRPr sz="8550">
          <a:solidFill>
            <a:schemeClr val="tx1"/>
          </a:solidFill>
          <a:latin typeface="Calibri" panose="020F0502020204030204" pitchFamily="34" charset="0"/>
        </a:defRPr>
      </a:lvl8pPr>
      <a:lvl9pPr marL="2743200" algn="ctr" defTabSz="1769270" rtl="0" fontAlgn="base">
        <a:spcBef>
          <a:spcPct val="0"/>
        </a:spcBef>
        <a:spcAft>
          <a:spcPct val="0"/>
        </a:spcAft>
        <a:defRPr sz="8550">
          <a:solidFill>
            <a:schemeClr val="tx1"/>
          </a:solidFill>
          <a:latin typeface="Calibri" panose="020F0502020204030204" pitchFamily="34" charset="0"/>
        </a:defRPr>
      </a:lvl9pPr>
    </p:titleStyle>
    <p:bodyStyle>
      <a:lvl1pPr marL="661988" indent="-661988" algn="l" defTabSz="1769270" rtl="0" eaLnBrk="0" fontAlgn="base" hangingPunct="0">
        <a:spcBef>
          <a:spcPct val="20000"/>
        </a:spcBef>
        <a:spcAft>
          <a:spcPct val="0"/>
        </a:spcAft>
        <a:buFont typeface="Arial" panose="020B0604020202020204" pitchFamily="34" charset="0"/>
        <a:buChar char="•"/>
        <a:defRPr sz="6150" kern="1200">
          <a:solidFill>
            <a:schemeClr val="tx1"/>
          </a:solidFill>
          <a:latin typeface="+mn-lt"/>
          <a:ea typeface="+mn-ea"/>
          <a:cs typeface="+mn-cs"/>
        </a:defRPr>
      </a:lvl1pPr>
      <a:lvl2pPr marL="1435895" indent="-552450" algn="l" defTabSz="1769270" rtl="0" eaLnBrk="0" fontAlgn="base" hangingPunct="0">
        <a:spcBef>
          <a:spcPct val="20000"/>
        </a:spcBef>
        <a:spcAft>
          <a:spcPct val="0"/>
        </a:spcAft>
        <a:buFont typeface="Arial" panose="020B0604020202020204" pitchFamily="34" charset="0"/>
        <a:buChar char="–"/>
        <a:defRPr sz="5400" kern="1200">
          <a:solidFill>
            <a:schemeClr val="tx1"/>
          </a:solidFill>
          <a:latin typeface="+mn-lt"/>
          <a:ea typeface="+mn-ea"/>
          <a:cs typeface="+mn-cs"/>
        </a:defRPr>
      </a:lvl2pPr>
      <a:lvl3pPr marL="2209800" indent="-440532" algn="l" defTabSz="1769270"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3pPr>
      <a:lvl4pPr marL="3095625" indent="-440532" algn="l" defTabSz="176927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4pPr>
      <a:lvl5pPr marL="3979070" indent="-440532" algn="l" defTabSz="176927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5pPr>
      <a:lvl6pPr marL="4866132"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6pPr>
      <a:lvl7pPr marL="5750883"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7pPr>
      <a:lvl8pPr marL="6635636"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8pPr>
      <a:lvl9pPr marL="7520385" indent="-442376" algn="l" defTabSz="1769504" rtl="0" eaLnBrk="1" latinLnBrk="0" hangingPunct="1">
        <a:spcBef>
          <a:spcPct val="20000"/>
        </a:spcBef>
        <a:buFont typeface="Arial" pitchFamily="34" charset="0"/>
        <a:buChar char="•"/>
        <a:defRPr sz="3920" kern="1200">
          <a:solidFill>
            <a:schemeClr val="tx1"/>
          </a:solidFill>
          <a:latin typeface="+mn-lt"/>
          <a:ea typeface="+mn-ea"/>
          <a:cs typeface="+mn-cs"/>
        </a:defRPr>
      </a:lvl9pPr>
    </p:bodyStyle>
    <p:otherStyle>
      <a:defPPr>
        <a:defRPr lang="en-US"/>
      </a:defPPr>
      <a:lvl1pPr marL="0" algn="l" defTabSz="1769504" rtl="0" eaLnBrk="1" latinLnBrk="0" hangingPunct="1">
        <a:defRPr sz="3483" kern="1200">
          <a:solidFill>
            <a:schemeClr val="tx1"/>
          </a:solidFill>
          <a:latin typeface="+mn-lt"/>
          <a:ea typeface="+mn-ea"/>
          <a:cs typeface="+mn-cs"/>
        </a:defRPr>
      </a:lvl1pPr>
      <a:lvl2pPr marL="884751" algn="l" defTabSz="1769504" rtl="0" eaLnBrk="1" latinLnBrk="0" hangingPunct="1">
        <a:defRPr sz="3483" kern="1200">
          <a:solidFill>
            <a:schemeClr val="tx1"/>
          </a:solidFill>
          <a:latin typeface="+mn-lt"/>
          <a:ea typeface="+mn-ea"/>
          <a:cs typeface="+mn-cs"/>
        </a:defRPr>
      </a:lvl2pPr>
      <a:lvl3pPr marL="1769504" algn="l" defTabSz="1769504" rtl="0" eaLnBrk="1" latinLnBrk="0" hangingPunct="1">
        <a:defRPr sz="3483" kern="1200">
          <a:solidFill>
            <a:schemeClr val="tx1"/>
          </a:solidFill>
          <a:latin typeface="+mn-lt"/>
          <a:ea typeface="+mn-ea"/>
          <a:cs typeface="+mn-cs"/>
        </a:defRPr>
      </a:lvl3pPr>
      <a:lvl4pPr marL="2654253" algn="l" defTabSz="1769504" rtl="0" eaLnBrk="1" latinLnBrk="0" hangingPunct="1">
        <a:defRPr sz="3483" kern="1200">
          <a:solidFill>
            <a:schemeClr val="tx1"/>
          </a:solidFill>
          <a:latin typeface="+mn-lt"/>
          <a:ea typeface="+mn-ea"/>
          <a:cs typeface="+mn-cs"/>
        </a:defRPr>
      </a:lvl4pPr>
      <a:lvl5pPr marL="3539006" algn="l" defTabSz="1769504" rtl="0" eaLnBrk="1" latinLnBrk="0" hangingPunct="1">
        <a:defRPr sz="3483" kern="1200">
          <a:solidFill>
            <a:schemeClr val="tx1"/>
          </a:solidFill>
          <a:latin typeface="+mn-lt"/>
          <a:ea typeface="+mn-ea"/>
          <a:cs typeface="+mn-cs"/>
        </a:defRPr>
      </a:lvl5pPr>
      <a:lvl6pPr marL="4423757" algn="l" defTabSz="1769504" rtl="0" eaLnBrk="1" latinLnBrk="0" hangingPunct="1">
        <a:defRPr sz="3483" kern="1200">
          <a:solidFill>
            <a:schemeClr val="tx1"/>
          </a:solidFill>
          <a:latin typeface="+mn-lt"/>
          <a:ea typeface="+mn-ea"/>
          <a:cs typeface="+mn-cs"/>
        </a:defRPr>
      </a:lvl6pPr>
      <a:lvl7pPr marL="5308509" algn="l" defTabSz="1769504" rtl="0" eaLnBrk="1" latinLnBrk="0" hangingPunct="1">
        <a:defRPr sz="3483" kern="1200">
          <a:solidFill>
            <a:schemeClr val="tx1"/>
          </a:solidFill>
          <a:latin typeface="+mn-lt"/>
          <a:ea typeface="+mn-ea"/>
          <a:cs typeface="+mn-cs"/>
        </a:defRPr>
      </a:lvl7pPr>
      <a:lvl8pPr marL="6193259" algn="l" defTabSz="1769504" rtl="0" eaLnBrk="1" latinLnBrk="0" hangingPunct="1">
        <a:defRPr sz="3483" kern="1200">
          <a:solidFill>
            <a:schemeClr val="tx1"/>
          </a:solidFill>
          <a:latin typeface="+mn-lt"/>
          <a:ea typeface="+mn-ea"/>
          <a:cs typeface="+mn-cs"/>
        </a:defRPr>
      </a:lvl8pPr>
      <a:lvl9pPr marL="7078011" algn="l" defTabSz="1769504" rtl="0" eaLnBrk="1" latinLnBrk="0" hangingPunct="1">
        <a:defRPr sz="34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5.svg"/><Relationship Id="rId7" Type="http://schemas.openxmlformats.org/officeDocument/2006/relationships/image" Target="../media/image5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42.svg"/><Relationship Id="rId3" Type="http://schemas.openxmlformats.org/officeDocument/2006/relationships/image" Target="../media/image5.svg"/><Relationship Id="rId7" Type="http://schemas.openxmlformats.org/officeDocument/2006/relationships/image" Target="../media/image101.svg"/><Relationship Id="rId12" Type="http://schemas.openxmlformats.org/officeDocument/2006/relationships/image" Target="../media/image41.png"/><Relationship Id="rId17" Type="http://schemas.openxmlformats.org/officeDocument/2006/relationships/image" Target="../media/image18.svg"/><Relationship Id="rId2" Type="http://schemas.openxmlformats.org/officeDocument/2006/relationships/image" Target="../media/image4.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40.svg"/><Relationship Id="rId5" Type="http://schemas.openxmlformats.org/officeDocument/2006/relationships/image" Target="../media/image99.svg"/><Relationship Id="rId15" Type="http://schemas.openxmlformats.org/officeDocument/2006/relationships/image" Target="../media/image105.svg"/><Relationship Id="rId10" Type="http://schemas.openxmlformats.org/officeDocument/2006/relationships/image" Target="../media/image39.png"/><Relationship Id="rId4" Type="http://schemas.openxmlformats.org/officeDocument/2006/relationships/image" Target="../media/image98.png"/><Relationship Id="rId9" Type="http://schemas.openxmlformats.org/officeDocument/2006/relationships/image" Target="../media/image103.svg"/><Relationship Id="rId14" Type="http://schemas.openxmlformats.org/officeDocument/2006/relationships/image" Target="../media/image104.png"/></Relationships>
</file>

<file path=ppt/slides/_rels/slide12.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7.xml"/><Relationship Id="rId4" Type="http://schemas.openxmlformats.org/officeDocument/2006/relationships/image" Target="../media/image10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5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5.svg"/><Relationship Id="rId21" Type="http://schemas.openxmlformats.org/officeDocument/2006/relationships/image" Target="../media/image24.svg"/><Relationship Id="rId7" Type="http://schemas.openxmlformats.org/officeDocument/2006/relationships/image" Target="../media/image110.svg"/><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8.svg"/><Relationship Id="rId2" Type="http://schemas.openxmlformats.org/officeDocument/2006/relationships/image" Target="../media/image4.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09.png"/><Relationship Id="rId11" Type="http://schemas.openxmlformats.org/officeDocument/2006/relationships/image" Target="../media/image14.svg"/><Relationship Id="rId24" Type="http://schemas.openxmlformats.org/officeDocument/2006/relationships/image" Target="../media/image27.png"/><Relationship Id="rId5" Type="http://schemas.openxmlformats.org/officeDocument/2006/relationships/image" Target="../media/image10.svg"/><Relationship Id="rId15" Type="http://schemas.openxmlformats.org/officeDocument/2006/relationships/image" Target="../media/image18.svg"/><Relationship Id="rId23" Type="http://schemas.openxmlformats.org/officeDocument/2006/relationships/image" Target="../media/image26.svg"/><Relationship Id="rId28" Type="http://schemas.openxmlformats.org/officeDocument/2006/relationships/image" Target="../media/image111.pn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9.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5.svg"/><Relationship Id="rId21"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5" Type="http://schemas.openxmlformats.org/officeDocument/2006/relationships/image" Target="../media/image30.svg"/><Relationship Id="rId2" Type="http://schemas.openxmlformats.org/officeDocument/2006/relationships/image" Target="../media/image4.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24" Type="http://schemas.openxmlformats.org/officeDocument/2006/relationships/image" Target="../media/image29.png"/><Relationship Id="rId5" Type="http://schemas.openxmlformats.org/officeDocument/2006/relationships/image" Target="../media/image10.svg"/><Relationship Id="rId15" Type="http://schemas.openxmlformats.org/officeDocument/2006/relationships/image" Target="../media/image20.svg"/><Relationship Id="rId23" Type="http://schemas.openxmlformats.org/officeDocument/2006/relationships/image" Target="../media/image28.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 Id="rId22"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5.svg"/><Relationship Id="rId21" Type="http://schemas.openxmlformats.org/officeDocument/2006/relationships/image" Target="../media/image48.sv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svg"/><Relationship Id="rId25" Type="http://schemas.openxmlformats.org/officeDocument/2006/relationships/image" Target="../media/image52.svg"/><Relationship Id="rId2" Type="http://schemas.openxmlformats.org/officeDocument/2006/relationships/image" Target="../media/image4.png"/><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svg"/><Relationship Id="rId24" Type="http://schemas.openxmlformats.org/officeDocument/2006/relationships/image" Target="../media/image51.png"/><Relationship Id="rId5" Type="http://schemas.openxmlformats.org/officeDocument/2006/relationships/image" Target="../media/image32.svg"/><Relationship Id="rId15" Type="http://schemas.openxmlformats.org/officeDocument/2006/relationships/image" Target="../media/image42.svg"/><Relationship Id="rId23" Type="http://schemas.openxmlformats.org/officeDocument/2006/relationships/image" Target="../media/image50.svg"/><Relationship Id="rId10" Type="http://schemas.openxmlformats.org/officeDocument/2006/relationships/image" Target="../media/image37.png"/><Relationship Id="rId19" Type="http://schemas.openxmlformats.org/officeDocument/2006/relationships/image" Target="../media/image46.sv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svg"/><Relationship Id="rId7" Type="http://schemas.openxmlformats.org/officeDocument/2006/relationships/image" Target="../media/image5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svg"/><Relationship Id="rId18" Type="http://schemas.openxmlformats.org/officeDocument/2006/relationships/image" Target="../media/image72.png"/><Relationship Id="rId3" Type="http://schemas.openxmlformats.org/officeDocument/2006/relationships/image" Target="../media/image5.svg"/><Relationship Id="rId7" Type="http://schemas.openxmlformats.org/officeDocument/2006/relationships/image" Target="../media/image61.svg"/><Relationship Id="rId12" Type="http://schemas.openxmlformats.org/officeDocument/2006/relationships/image" Target="../media/image66.png"/><Relationship Id="rId17" Type="http://schemas.openxmlformats.org/officeDocument/2006/relationships/image" Target="../media/image71.svg"/><Relationship Id="rId2" Type="http://schemas.openxmlformats.org/officeDocument/2006/relationships/image" Target="../media/image4.png"/><Relationship Id="rId16"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9.svg"/><Relationship Id="rId15" Type="http://schemas.openxmlformats.org/officeDocument/2006/relationships/image" Target="../media/image69.sv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svg"/><Relationship Id="rId14" Type="http://schemas.openxmlformats.org/officeDocument/2006/relationships/image" Target="../media/image68.png"/></Relationships>
</file>

<file path=ppt/slides/_rels/slide7.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81.gif"/><Relationship Id="rId3" Type="http://schemas.openxmlformats.org/officeDocument/2006/relationships/image" Target="../media/image4.png"/><Relationship Id="rId7" Type="http://schemas.openxmlformats.org/officeDocument/2006/relationships/image" Target="../media/image75.png"/><Relationship Id="rId12" Type="http://schemas.openxmlformats.org/officeDocument/2006/relationships/image" Target="../media/image80.svg"/><Relationship Id="rId17" Type="http://schemas.openxmlformats.org/officeDocument/2006/relationships/image" Target="../media/image65.svg"/><Relationship Id="rId2" Type="http://schemas.openxmlformats.org/officeDocument/2006/relationships/notesSlide" Target="../notesSlides/notesSlide2.xml"/><Relationship Id="rId16"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74.sv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svg"/><Relationship Id="rId4" Type="http://schemas.openxmlformats.org/officeDocument/2006/relationships/image" Target="../media/image5.svg"/><Relationship Id="rId9" Type="http://schemas.openxmlformats.org/officeDocument/2006/relationships/image" Target="../media/image77.png"/><Relationship Id="rId14" Type="http://schemas.openxmlformats.org/officeDocument/2006/relationships/image" Target="../media/image82.png"/></Relationships>
</file>

<file path=ppt/slides/_rels/slide8.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4.png"/><Relationship Id="rId7" Type="http://schemas.openxmlformats.org/officeDocument/2006/relationships/image" Target="../media/image7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89.svg"/><Relationship Id="rId18" Type="http://schemas.openxmlformats.org/officeDocument/2006/relationships/image" Target="../media/image94.svg"/><Relationship Id="rId3" Type="http://schemas.openxmlformats.org/officeDocument/2006/relationships/image" Target="../media/image5.svg"/><Relationship Id="rId7" Type="http://schemas.openxmlformats.org/officeDocument/2006/relationships/image" Target="../media/image76.svg"/><Relationship Id="rId12" Type="http://schemas.openxmlformats.org/officeDocument/2006/relationships/image" Target="../media/image88.png"/><Relationship Id="rId17" Type="http://schemas.openxmlformats.org/officeDocument/2006/relationships/image" Target="../media/image93.png"/><Relationship Id="rId2" Type="http://schemas.openxmlformats.org/officeDocument/2006/relationships/image" Target="../media/image4.png"/><Relationship Id="rId16" Type="http://schemas.openxmlformats.org/officeDocument/2006/relationships/image" Target="../media/image92.svg"/><Relationship Id="rId20"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7.svg"/><Relationship Id="rId5" Type="http://schemas.openxmlformats.org/officeDocument/2006/relationships/image" Target="../media/image85.svg"/><Relationship Id="rId15" Type="http://schemas.openxmlformats.org/officeDocument/2006/relationships/image" Target="../media/image91.png"/><Relationship Id="rId10" Type="http://schemas.openxmlformats.org/officeDocument/2006/relationships/image" Target="../media/image6.png"/><Relationship Id="rId19" Type="http://schemas.openxmlformats.org/officeDocument/2006/relationships/image" Target="../media/image95.png"/><Relationship Id="rId4" Type="http://schemas.openxmlformats.org/officeDocument/2006/relationships/image" Target="../media/image84.png"/><Relationship Id="rId9" Type="http://schemas.openxmlformats.org/officeDocument/2006/relationships/image" Target="../media/image87.svg"/><Relationship Id="rId1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14" name="Picture 13"/>
          <p:cNvPicPr>
            <a:picLocks noChangeAspect="1"/>
          </p:cNvPicPr>
          <p:nvPr/>
        </p:nvPicPr>
        <p:blipFill>
          <a:blip r:embed="rId6"/>
          <a:stretch>
            <a:fillRect/>
          </a:stretch>
        </p:blipFill>
        <p:spPr>
          <a:xfrm>
            <a:off x="1369395" y="1514399"/>
            <a:ext cx="15619306" cy="72304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20366279">
            <a:off x="-488321" y="6290003"/>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3" name="Picture 12"/>
          <p:cNvPicPr>
            <a:picLocks noChangeAspect="1"/>
          </p:cNvPicPr>
          <p:nvPr/>
        </p:nvPicPr>
        <p:blipFill>
          <a:blip r:embed="rId8"/>
          <a:stretch>
            <a:fillRect/>
          </a:stretch>
        </p:blipFill>
        <p:spPr>
          <a:xfrm>
            <a:off x="1334347" y="1528258"/>
            <a:ext cx="15619306" cy="7230483"/>
          </a:xfrm>
          <a:prstGeom prst="rect">
            <a:avLst/>
          </a:prstGeom>
        </p:spPr>
      </p:pic>
    </p:spTree>
    <p:extLst>
      <p:ext uri="{BB962C8B-B14F-4D97-AF65-F5344CB8AC3E}">
        <p14:creationId xmlns:p14="http://schemas.microsoft.com/office/powerpoint/2010/main" val="1190850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315201" y="1333500"/>
            <a:ext cx="9944100" cy="7904187"/>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169813" y="1799563"/>
            <a:ext cx="7366969" cy="6437142"/>
          </a:xfrm>
          <a:custGeom>
            <a:avLst/>
            <a:gdLst/>
            <a:ahLst/>
            <a:cxnLst/>
            <a:rect l="l" t="t" r="r" b="b"/>
            <a:pathLst>
              <a:path w="9902434" h="8450077">
                <a:moveTo>
                  <a:pt x="0" y="0"/>
                </a:moveTo>
                <a:lnTo>
                  <a:pt x="9902434" y="0"/>
                </a:lnTo>
                <a:lnTo>
                  <a:pt x="9902434" y="8450077"/>
                </a:lnTo>
                <a:lnTo>
                  <a:pt x="0" y="84500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497681">
            <a:off x="2619372" y="4047281"/>
            <a:ext cx="2051157" cy="2682523"/>
          </a:xfrm>
          <a:custGeom>
            <a:avLst/>
            <a:gdLst/>
            <a:ahLst/>
            <a:cxnLst/>
            <a:rect l="l" t="t" r="r" b="b"/>
            <a:pathLst>
              <a:path w="2148543" h="2320659">
                <a:moveTo>
                  <a:pt x="0" y="0"/>
                </a:moveTo>
                <a:lnTo>
                  <a:pt x="2148543" y="0"/>
                </a:lnTo>
                <a:lnTo>
                  <a:pt x="2148543" y="2320659"/>
                </a:lnTo>
                <a:lnTo>
                  <a:pt x="0" y="23206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TextBox 8"/>
          <p:cNvSpPr txBox="1"/>
          <p:nvPr/>
        </p:nvSpPr>
        <p:spPr>
          <a:xfrm>
            <a:off x="8991600" y="2181299"/>
            <a:ext cx="7115795" cy="3323987"/>
          </a:xfrm>
          <a:prstGeom prst="rect">
            <a:avLst/>
          </a:prstGeom>
        </p:spPr>
        <p:txBody>
          <a:bodyPr wrap="square" lIns="0" tIns="0" rIns="0" bIns="0" rtlCol="0" anchor="t">
            <a:spAutoFit/>
          </a:bodyPr>
          <a:lstStyle/>
          <a:p>
            <a:pPr algn="just"/>
            <a:r>
              <a:rPr lang="en-US" sz="5400" dirty="0">
                <a:solidFill>
                  <a:srgbClr val="000000"/>
                </a:solidFill>
                <a:latin typeface="Calibri" panose="020F0502020204030204" pitchFamily="34" charset="0"/>
                <a:cs typeface="Calibri" panose="020F0502020204030204" pitchFamily="34" charset="0"/>
              </a:rPr>
              <a:t>1. </a:t>
            </a:r>
            <a:r>
              <a:rPr lang="en-US" sz="5400" dirty="0" err="1">
                <a:solidFill>
                  <a:srgbClr val="000000"/>
                </a:solidFill>
                <a:latin typeface="Calibri" panose="020F0502020204030204" pitchFamily="34" charset="0"/>
                <a:cs typeface="Calibri" panose="020F0502020204030204" pitchFamily="34" charset="0"/>
              </a:rPr>
              <a:t>Giới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thiệu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thân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về</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của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bạn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mà</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em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yêu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quý</a:t>
            </a:r>
            <a:r>
              <a:rPr lang="en-US" sz="5400" dirty="0">
                <a:solidFill>
                  <a:srgbClr val="000000"/>
                </a:solidFill>
                <a:latin typeface="Calibri" panose="020F0502020204030204" pitchFamily="34" charset="0"/>
                <a:cs typeface="Calibri" panose="020F0502020204030204" pitchFamily="34" charset="0"/>
              </a:rPr>
              <a:t>.</a:t>
            </a:r>
          </a:p>
        </p:txBody>
      </p:sp>
      <p:sp>
        <p:nvSpPr>
          <p:cNvPr id="9" name="TextBox 9"/>
          <p:cNvSpPr txBox="1"/>
          <p:nvPr/>
        </p:nvSpPr>
        <p:spPr>
          <a:xfrm>
            <a:off x="8991600" y="5617233"/>
            <a:ext cx="7772400" cy="2492990"/>
          </a:xfrm>
          <a:prstGeom prst="rect">
            <a:avLst/>
          </a:prstGeom>
        </p:spPr>
        <p:txBody>
          <a:bodyPr wrap="square" lIns="0" tIns="0" rIns="0" bIns="0" rtlCol="0" anchor="t">
            <a:spAutoFit/>
          </a:bodyPr>
          <a:lstStyle/>
          <a:p>
            <a:pPr algn="just"/>
            <a:r>
              <a:rPr lang="en-US" sz="5400" dirty="0">
                <a:solidFill>
                  <a:srgbClr val="000000"/>
                </a:solidFill>
                <a:latin typeface="Calibri" panose="020F0502020204030204" pitchFamily="34" charset="0"/>
                <a:cs typeface="Calibri" panose="020F0502020204030204" pitchFamily="34" charset="0"/>
              </a:rPr>
              <a:t>2. </a:t>
            </a:r>
            <a:r>
              <a:rPr lang="en-US" sz="5400" dirty="0" err="1">
                <a:solidFill>
                  <a:srgbClr val="000000"/>
                </a:solidFill>
                <a:latin typeface="Calibri" panose="020F0502020204030204" pitchFamily="34" charset="0"/>
                <a:cs typeface="Calibri" panose="020F0502020204030204" pitchFamily="34" charset="0"/>
              </a:rPr>
              <a:t>Tìm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đọc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câu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chuyện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về</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người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có</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năng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khiếu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a:t>
            </a:r>
          </a:p>
        </p:txBody>
      </p:sp>
      <p:sp>
        <p:nvSpPr>
          <p:cNvPr id="10" name="Freeform 10"/>
          <p:cNvSpPr/>
          <p:nvPr/>
        </p:nvSpPr>
        <p:spPr>
          <a:xfrm flipH="1">
            <a:off x="-805600" y="-1466863"/>
            <a:ext cx="5458835" cy="4455774"/>
          </a:xfrm>
          <a:custGeom>
            <a:avLst/>
            <a:gdLst/>
            <a:ahLst/>
            <a:cxnLst/>
            <a:rect l="l" t="t" r="r" b="b"/>
            <a:pathLst>
              <a:path w="5458835" h="4455774">
                <a:moveTo>
                  <a:pt x="5458835" y="0"/>
                </a:moveTo>
                <a:lnTo>
                  <a:pt x="0" y="0"/>
                </a:lnTo>
                <a:lnTo>
                  <a:pt x="0" y="4455773"/>
                </a:lnTo>
                <a:lnTo>
                  <a:pt x="5458835" y="4455773"/>
                </a:lnTo>
                <a:lnTo>
                  <a:pt x="5458835"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flipH="1">
            <a:off x="13860128" y="7048500"/>
            <a:ext cx="4427872" cy="3722948"/>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Freeform 13"/>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6">
              <a:extLst>
                <a:ext uri="{96DAC541-7B7A-43D3-8B79-37D633B846F1}">
                  <asvg:svgBlip xmlns:asvg="http://schemas.microsoft.com/office/drawing/2016/SVG/main" r:embed="rId17"/>
                </a:ext>
              </a:extLst>
            </a:blip>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187362" y="222706"/>
            <a:ext cx="11887200" cy="10064294"/>
          </a:xfrm>
          <a:prstGeom prst="rect">
            <a:avLst/>
          </a:prstGeom>
        </p:spPr>
        <p:txBody>
          <a:bodyPr wrap="square">
            <a:spAutoFit/>
          </a:bodyPr>
          <a:lstStyle/>
          <a:p>
            <a:pPr algn="ctr"/>
            <a:r>
              <a:rPr lang="vi-VN" sz="4000" b="1" dirty="0">
                <a:solidFill>
                  <a:srgbClr val="C00000"/>
                </a:solidFill>
                <a:latin typeface="OpenSans"/>
              </a:rPr>
              <a:t>Thành tích học tập "hơn người"</a:t>
            </a:r>
          </a:p>
          <a:p>
            <a:pPr algn="just"/>
            <a:r>
              <a:rPr lang="vi-VN" sz="3200" dirty="0">
                <a:solidFill>
                  <a:srgbClr val="000000"/>
                </a:solidFill>
                <a:latin typeface="OpenSans"/>
              </a:rPr>
              <a:t>Nói đến những trẻ Việt Nam có khả năng đặc biệt gần đây không thể không nói đến thần đồng Đỗ Nhật Nam. Sinh ra tại Nhật Bản, 4 tuổi Đỗ Nhật Nam cùng gia đình trở về Việt Nam, trong con mắt của những người thân, cậu chững chạc, già trước tuổi nên được gọi với cái tên trìu mến “ông cụ non”.</a:t>
            </a:r>
          </a:p>
          <a:p>
            <a:pPr algn="just"/>
            <a:r>
              <a:rPr lang="vi-VN" sz="3200" dirty="0">
                <a:solidFill>
                  <a:srgbClr val="000000"/>
                </a:solidFill>
                <a:latin typeface="OpenSans"/>
              </a:rPr>
              <a:t>Nhật Nam từng là gương mặt quen thuộc trong nhiều chương trình dành cho thiếu nhi như Chúc bé ngủ ngon (VTV3), Quả chuông nhỏ, Trò chuyện cùng bé (VTV2).</a:t>
            </a:r>
          </a:p>
          <a:p>
            <a:pPr algn="just"/>
            <a:r>
              <a:rPr lang="vi-VN" sz="3200" dirty="0">
                <a:solidFill>
                  <a:srgbClr val="000000"/>
                </a:solidFill>
                <a:latin typeface="OpenSans"/>
              </a:rPr>
              <a:t>7 tuổi, Đỗ Nhật Nam đạt kỉ lục là “Dịch giả nhỏ tuổi nhất Việt Nam” với hai cuốn sách Nạpđiện và Câu chuyện của ngày và đêm. Sinh ra trong một gia đình có bố là Đỗ Xuân Thảo là tiến sĩ ngôn ngữ học, mẹ Phan Thị Hồ Điệp là giảng viên khoa Giáo dục đặc biệt nên ngay từ nhỏ, Đỗ Nhật Nam đã đạt được nhiều kì tích trong học tập vì nhờ phương pháp giáo dục phát triển năng lực tư duy toàn diện cùng kỹ năng và kiến thức sư phạm của mẹ. Đồng thời, ở độ tuổi này, Nam cũng đạt điểm tuyệt đối trong các kỳ thi Đại học của Cambridge như Starter, Movers, Flyers khiến nhiều người ngưỡng mộ và đặt cho cậu danh xưng "thần đồng".</a:t>
            </a:r>
          </a:p>
        </p:txBody>
      </p:sp>
      <p:pic>
        <p:nvPicPr>
          <p:cNvPr id="3074" name="Picture 2" descr="7 tuổi đạt kỉ lục “dịch giả nhỏ tuổi nhất Việt Nam”, &quot;thần đồng&quot; Đỗ Nhật Nam  hiện tại ra s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9268" y="1028700"/>
            <a:ext cx="2701925"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Giáo dục - Thành quả 18 năm của mẹ 'thần đồng' Đỗ Nhật Nam gói gọn trong câu nói này (Hì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591" y="1028700"/>
            <a:ext cx="2703663"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Mẹ thần đồng Đỗ Nhật Nam bất ngờ &quot;phủ nhận&quot; tài năng của con trai trên  mạng: Không có những nguồn hỗ trợ tài chính Nam không thể có một lộ tr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5130" y="5448300"/>
            <a:ext cx="5693254" cy="4171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94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12" name="Rectangle 11"/>
          <p:cNvSpPr/>
          <p:nvPr/>
        </p:nvSpPr>
        <p:spPr>
          <a:xfrm>
            <a:off x="228600" y="419100"/>
            <a:ext cx="17754600" cy="9633406"/>
          </a:xfrm>
          <a:prstGeom prst="rect">
            <a:avLst/>
          </a:prstGeom>
        </p:spPr>
        <p:txBody>
          <a:bodyPr wrap="square">
            <a:spAutoFit/>
          </a:bodyPr>
          <a:lstStyle/>
          <a:p>
            <a:pPr algn="just"/>
            <a:r>
              <a:rPr lang="vi-VN" sz="3100" dirty="0">
                <a:solidFill>
                  <a:srgbClr val="000000"/>
                </a:solidFill>
                <a:latin typeface="OpenSans"/>
              </a:rPr>
              <a:t>Sinh năm 2001 tại Nhật Bản, lên 4 tuổi, Nam cùng gia đình trở về Việt Nam sinh sống và học tập. Từ 8 - 10 tuổi, Nam thường xuyên đạt những điểm số "hơn người", cụ thể 940/990 điểm Toeic, lớp 3 thi ITP đạt 617 điểm, lớp 4 thi Toeic iBT đạt 107 điểm. 11 tuổi, cậu đã viết tự truyện song ngữ Tớ đã học tiếng Anh như thế nào? và trở thành "Người viết tự truyện nhỏ tuổi nhất". Ở độ tuổi còn nhỏ nhưng Nam đã có những bài phát biểu trên những sân khấu lớn của thế giới, cụ thể là đại diện châu Á tham dự Hội nghị Chủ đề ''Khoa học về nụ cười'' tại Mỹ và tại hội nghị Nha khoa khác do FDI tổ chức tại Ấn Độ.</a:t>
            </a:r>
          </a:p>
          <a:p>
            <a:pPr algn="just"/>
            <a:r>
              <a:rPr lang="vi-VN" sz="3100" dirty="0">
                <a:solidFill>
                  <a:srgbClr val="000000"/>
                </a:solidFill>
                <a:latin typeface="OpenSans"/>
              </a:rPr>
              <a:t>13 tuổi, Nam du học tại trường Saint Paul (Mỹ), sau đó học tại trường THPT Church Farm School (Bang Pennsylvania). Đặc biệt điểm tổng kết học kỳ của Nhật Nam đều gần như đạt con số tuyệt đối là 99/100. Bên cạnh đó, Nam còn tích cực tham gia các hoạt động ngoại khóa như: chơi bóng rổ, tham gia vào ban nhạc Thánh ca của trường. Trong quá trình học tại Mỹ, Nam liên tục đạt nhiều thành tích học tập và nhận được thư chúc mừng của cựu Tổng thống Barack Obama.</a:t>
            </a:r>
          </a:p>
          <a:p>
            <a:pPr algn="just"/>
            <a:r>
              <a:rPr lang="vi-VN" sz="3100" dirty="0">
                <a:solidFill>
                  <a:srgbClr val="000000"/>
                </a:solidFill>
                <a:latin typeface="OpenSans"/>
              </a:rPr>
              <a:t>Năm 2015, mẹ của Đỗ Nhật Nam đã vui mừng thông báo trên trang cá nhân con trai đã lọt vào danh sách những học sinh có điểm cao nhất của trường Đại học Johns Hopkins, trong đó điểm Đọc được lọt vào top 5% học sinh chuẩn bị vào đại học có điểm cao nhất nước Mỹ của kì thi ACT (32 điểm). </a:t>
            </a:r>
          </a:p>
          <a:p>
            <a:pPr algn="just"/>
            <a:r>
              <a:rPr lang="vi-VN" sz="3100" dirty="0">
                <a:solidFill>
                  <a:srgbClr val="000000"/>
                </a:solidFill>
                <a:latin typeface="OpenSans"/>
              </a:rPr>
              <a:t>Tháng 3/2017, Nam đạt giải Ba hạng mục “Nguyên tắc quản trị kinh doanh” trong kỳ thi DECA - sân chơi quy mô toàn quốc dành cho những học sinh, sinh viên đang sống và học tập tại Mỹ trong lĩnh vực tài chính kinh doanh, khách sạn, quản lý. Cuối năm 2018, cậu trúng tuyển Đại học Pomona (Mỹ) với mức hỗ trợ tài chính 71.900 USD/năm (khoảng 6,6 tỷ đồng) cho 4 năm học tại ngôi trường Top 5 tốt nhất tại nước Mỹ. Sau khi tốt nghiệp cấp 3, Nam theo đuổi ngành học Âm nhạc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12022" y="720089"/>
            <a:ext cx="6773008" cy="1131079"/>
          </a:xfrm>
          <a:prstGeom prst="rect">
            <a:avLst/>
          </a:prstGeom>
          <a:noFill/>
        </p:spPr>
        <p:txBody>
          <a:bodyPr wrap="none">
            <a:spAutoFit/>
          </a:bodyPr>
          <a:lstStyle/>
          <a:p>
            <a:pPr algn="ctr" defTabSz="1371600" fontAlgn="base">
              <a:spcBef>
                <a:spcPct val="0"/>
              </a:spcBef>
              <a:spcAft>
                <a:spcPct val="0"/>
              </a:spcAft>
              <a:defRPr/>
            </a:pP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Yêu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cần</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đạt</a:t>
            </a:r>
            <a:endPar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endParaRPr>
          </a:p>
        </p:txBody>
      </p:sp>
      <p:sp>
        <p:nvSpPr>
          <p:cNvPr id="34" name="菱形 37"/>
          <p:cNvSpPr/>
          <p:nvPr/>
        </p:nvSpPr>
        <p:spPr>
          <a:xfrm>
            <a:off x="6609160" y="2811704"/>
            <a:ext cx="5541170" cy="5538788"/>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5" name="圆角矩形 43"/>
          <p:cNvSpPr/>
          <p:nvPr/>
        </p:nvSpPr>
        <p:spPr>
          <a:xfrm>
            <a:off x="8458198" y="6364529"/>
            <a:ext cx="1985963" cy="198596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7" name="圆角矩形 45"/>
          <p:cNvSpPr/>
          <p:nvPr/>
        </p:nvSpPr>
        <p:spPr>
          <a:xfrm>
            <a:off x="8386763" y="2567609"/>
            <a:ext cx="1985963" cy="1985963"/>
          </a:xfrm>
          <a:prstGeom prst="roundRect">
            <a:avLst/>
          </a:prstGeom>
          <a:solidFill>
            <a:srgbClr val="9E44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8" name="TextBox 47"/>
          <p:cNvSpPr txBox="1">
            <a:spLocks noChangeArrowheads="1"/>
          </p:cNvSpPr>
          <p:nvPr/>
        </p:nvSpPr>
        <p:spPr bwMode="auto">
          <a:xfrm>
            <a:off x="8551358" y="2910187"/>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01</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9" name="TextBox 48"/>
          <p:cNvSpPr txBox="1">
            <a:spLocks noChangeArrowheads="1"/>
          </p:cNvSpPr>
          <p:nvPr/>
        </p:nvSpPr>
        <p:spPr bwMode="auto">
          <a:xfrm>
            <a:off x="8587801" y="6561138"/>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02</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13322" name="矩形 47"/>
          <p:cNvSpPr>
            <a:spLocks noChangeArrowheads="1"/>
          </p:cNvSpPr>
          <p:nvPr/>
        </p:nvSpPr>
        <p:spPr bwMode="auto">
          <a:xfrm>
            <a:off x="10744200" y="6933808"/>
            <a:ext cx="67437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en-US" sz="4000" dirty="0" err="1">
                <a:solidFill>
                  <a:srgbClr val="002060"/>
                </a:solidFill>
                <a:latin typeface="Arial" panose="020B0604020202020204" pitchFamily="34" charset="0"/>
                <a:cs typeface="Arial" panose="020B0604020202020204" pitchFamily="34" charset="0"/>
              </a:rPr>
              <a:t>Biết</a:t>
            </a:r>
            <a:r>
              <a:rPr lang="en-US" sz="4000" dirty="0">
                <a:solidFill>
                  <a:srgbClr val="002060"/>
                </a:solidFill>
                <a:latin typeface="Arial" panose="020B0604020202020204" pitchFamily="34" charset="0"/>
                <a:cs typeface="Arial" panose="020B0604020202020204" pitchFamily="34" charset="0"/>
              </a:rPr>
              <a:t> chia </a:t>
            </a:r>
            <a:r>
              <a:rPr lang="en-US" sz="4000" dirty="0" err="1">
                <a:solidFill>
                  <a:srgbClr val="002060"/>
                </a:solidFill>
                <a:latin typeface="Arial" panose="020B0604020202020204" pitchFamily="34" charset="0"/>
                <a:cs typeface="Arial" panose="020B0604020202020204" pitchFamily="34" charset="0"/>
              </a:rPr>
              <a:t>sẻ</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suy</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nghĩ</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nhận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thức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đánh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giá</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của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mình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về</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bản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thân</a:t>
            </a:r>
            <a:r>
              <a:rPr lang="en-US" sz="4000" dirty="0">
                <a:solidFill>
                  <a:srgbClr val="002060"/>
                </a:solidFill>
                <a:latin typeface="Arial" panose="020B0604020202020204" pitchFamily="34" charset="0"/>
                <a:cs typeface="Arial" panose="020B0604020202020204" pitchFamily="34" charset="0"/>
              </a:rPr>
              <a:t>.</a:t>
            </a:r>
            <a:endParaRPr lang="en-US" altLang="en-US" sz="4000" dirty="0">
              <a:solidFill>
                <a:srgbClr val="002060"/>
              </a:solidFill>
              <a:latin typeface="Arial" panose="020B0604020202020204" pitchFamily="34" charset="0"/>
              <a:cs typeface="Arial" panose="020B0604020202020204" pitchFamily="34" charset="0"/>
            </a:endParaRPr>
          </a:p>
        </p:txBody>
      </p:sp>
      <p:sp>
        <p:nvSpPr>
          <p:cNvPr id="13323" name="矩形 50"/>
          <p:cNvSpPr>
            <a:spLocks noChangeArrowheads="1"/>
          </p:cNvSpPr>
          <p:nvPr/>
        </p:nvSpPr>
        <p:spPr bwMode="auto">
          <a:xfrm>
            <a:off x="990600" y="2811704"/>
            <a:ext cx="71389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vi-VN" sz="4000" dirty="0">
                <a:solidFill>
                  <a:srgbClr val="002060"/>
                </a:solidFill>
                <a:latin typeface="Arial" panose="020B0604020202020204" pitchFamily="34" charset="0"/>
                <a:cs typeface="Arial" panose="020B0604020202020204" pitchFamily="34" charset="0"/>
              </a:rPr>
              <a:t>Biết nói trước nhóm, trước lớp về những đặc điểm nổi bật của mình và của bạn.</a:t>
            </a:r>
            <a:endParaRPr lang="en-US" altLang="en-US"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7842136"/>
      </p:ext>
    </p:extLst>
  </p:cSld>
  <p:clrMapOvr>
    <a:masterClrMapping/>
  </p:clrMapOvr>
  <p:transition spd="slow" advTm="1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20366279">
            <a:off x="-488321" y="6290003"/>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 name="Hộp Văn bản 3">
            <a:extLst>
              <a:ext uri="{FF2B5EF4-FFF2-40B4-BE49-F238E27FC236}">
                <a16:creationId xmlns:a16="http://schemas.microsoft.com/office/drawing/2014/main" id="{F79FE7C8-C780-45FE-9C52-599452A45B48}"/>
              </a:ext>
            </a:extLst>
          </p:cNvPr>
          <p:cNvSpPr txBox="1"/>
          <p:nvPr/>
        </p:nvSpPr>
        <p:spPr>
          <a:xfrm>
            <a:off x="3810000" y="2247900"/>
            <a:ext cx="11582400" cy="861774"/>
          </a:xfrm>
          <a:prstGeom prst="rect">
            <a:avLst/>
          </a:prstGeom>
          <a:noFill/>
        </p:spPr>
        <p:txBody>
          <a:bodyPr wrap="square" rtlCol="0">
            <a:spAutoFit/>
          </a:bodyPr>
          <a:lstStyle/>
          <a:p>
            <a:pPr algn="ctr"/>
            <a:r>
              <a:rPr lang="en-US" sz="5000" b="1" dirty="0">
                <a:solidFill>
                  <a:srgbClr val="FF0000"/>
                </a:solidFill>
                <a:latin typeface="Arial" panose="020B0604020202020204" pitchFamily="34" charset="0"/>
                <a:cs typeface="Arial" panose="020B0604020202020204" pitchFamily="34" charset="0"/>
              </a:rPr>
              <a:t>HOẠT ĐỘNG TIẾP NỐI</a:t>
            </a:r>
            <a:endParaRPr lang="vi-VN" sz="5000" b="1" dirty="0">
              <a:solidFill>
                <a:srgbClr val="FF0000"/>
              </a:solidFill>
              <a:latin typeface="Arial" panose="020B0604020202020204" pitchFamily="34" charset="0"/>
              <a:cs typeface="Arial" panose="020B0604020202020204" pitchFamily="34" charset="0"/>
            </a:endParaRPr>
          </a:p>
        </p:txBody>
      </p:sp>
      <p:sp>
        <p:nvSpPr>
          <p:cNvPr id="5" name="Hình chữ nhật 4">
            <a:extLst>
              <a:ext uri="{FF2B5EF4-FFF2-40B4-BE49-F238E27FC236}">
                <a16:creationId xmlns:a16="http://schemas.microsoft.com/office/drawing/2014/main" id="{C3C81EB7-BE47-43D7-B6B6-BAA316A95ABA}"/>
              </a:ext>
            </a:extLst>
          </p:cNvPr>
          <p:cNvSpPr/>
          <p:nvPr/>
        </p:nvSpPr>
        <p:spPr>
          <a:xfrm>
            <a:off x="2427561" y="3701051"/>
            <a:ext cx="14347277" cy="1628651"/>
          </a:xfrm>
          <a:prstGeom prst="rect">
            <a:avLst/>
          </a:prstGeom>
        </p:spPr>
        <p:txBody>
          <a:bodyPr wrap="square">
            <a:spAutoFit/>
          </a:bodyPr>
          <a:lstStyle/>
          <a:p>
            <a:pPr algn="just">
              <a:lnSpc>
                <a:spcPct val="115000"/>
              </a:lnSpc>
              <a:spcBef>
                <a:spcPts val="100"/>
              </a:spcBef>
              <a:spcAft>
                <a:spcPts val="100"/>
              </a:spcAft>
            </a:pPr>
            <a:r>
              <a:rPr lang="nl-NL" sz="3000" dirty="0">
                <a:latin typeface="Arial" panose="020B0604020202020204" pitchFamily="34" charset="0"/>
                <a:ea typeface="Times New Roman" panose="02020603050405020304" pitchFamily="18" charset="0"/>
                <a:cs typeface="Arial" panose="020B0604020202020204" pitchFamily="34" charset="0"/>
              </a:rPr>
              <a:t>- Về nhà kể lại cho người thân nghe những người bạn ở lớp của con về những điểm riêng biệt của bạn.</a:t>
            </a:r>
            <a:endParaRPr lang="vi-VN" sz="3000" dirty="0">
              <a:latin typeface="Arial" panose="020B0604020202020204" pitchFamily="34" charset="0"/>
              <a:ea typeface="Times New Roman" panose="02020603050405020304" pitchFamily="18" charset="0"/>
              <a:cs typeface="Arial" panose="020B0604020202020204" pitchFamily="34" charset="0"/>
            </a:endParaRPr>
          </a:p>
          <a:p>
            <a:r>
              <a:rPr lang="nl-NL" sz="3000" dirty="0">
                <a:latin typeface="Arial" panose="020B0604020202020204" pitchFamily="34" charset="0"/>
                <a:ea typeface="Times New Roman" panose="02020603050405020304" pitchFamily="18" charset="0"/>
                <a:cs typeface="Arial" panose="020B0604020202020204" pitchFamily="34" charset="0"/>
              </a:rPr>
              <a:t>- Đọc trước </a:t>
            </a:r>
            <a:r>
              <a:rPr lang="nl-NL" sz="3000" i="1" dirty="0">
                <a:latin typeface="Arial" panose="020B0604020202020204" pitchFamily="34" charset="0"/>
                <a:ea typeface="Times New Roman" panose="02020603050405020304" pitchFamily="18" charset="0"/>
                <a:cs typeface="Arial" panose="020B0604020202020204" pitchFamily="34" charset="0"/>
              </a:rPr>
              <a:t>Bài 3 – Anh em sinh đôi </a:t>
            </a:r>
            <a:r>
              <a:rPr lang="nl-NL" sz="3000" dirty="0">
                <a:latin typeface="Arial" panose="020B0604020202020204" pitchFamily="34" charset="0"/>
                <a:ea typeface="Times New Roman" panose="02020603050405020304" pitchFamily="18" charset="0"/>
                <a:cs typeface="Arial" panose="020B0604020202020204" pitchFamily="34" charset="0"/>
              </a:rPr>
              <a:t>SGK tr.16.</a:t>
            </a:r>
            <a:endParaRPr lang="vi-VN"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5600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28700" y="2105054"/>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362915">
            <a:off x="10940924" y="1605374"/>
            <a:ext cx="6398866" cy="6241561"/>
          </a:xfrm>
          <a:custGeom>
            <a:avLst/>
            <a:gdLst/>
            <a:ahLst/>
            <a:cxnLst/>
            <a:rect l="l" t="t" r="r" b="b"/>
            <a:pathLst>
              <a:path w="6398866" h="6241561">
                <a:moveTo>
                  <a:pt x="0" y="0"/>
                </a:moveTo>
                <a:lnTo>
                  <a:pt x="6398866" y="0"/>
                </a:lnTo>
                <a:lnTo>
                  <a:pt x="6398866" y="6241561"/>
                </a:lnTo>
                <a:lnTo>
                  <a:pt x="0" y="62415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967990">
            <a:off x="510095" y="-698327"/>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7957408" y="8166691"/>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1496075">
            <a:off x="14939095" y="7020379"/>
            <a:ext cx="1958662" cy="267976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4" name="Freeform 14"/>
          <p:cNvSpPr/>
          <p:nvPr/>
        </p:nvSpPr>
        <p:spPr>
          <a:xfrm>
            <a:off x="15405655" y="9020948"/>
            <a:ext cx="1758482" cy="1684946"/>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pic>
        <p:nvPicPr>
          <p:cNvPr id="19" name="Picture 18"/>
          <p:cNvPicPr>
            <a:picLocks noChangeAspect="1"/>
          </p:cNvPicPr>
          <p:nvPr/>
        </p:nvPicPr>
        <p:blipFill>
          <a:blip r:embed="rId28"/>
          <a:stretch>
            <a:fillRect/>
          </a:stretch>
        </p:blipFill>
        <p:spPr>
          <a:xfrm>
            <a:off x="2540784" y="4287026"/>
            <a:ext cx="8529043" cy="21398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28864" y="2171075"/>
            <a:ext cx="15488014" cy="6430465"/>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967990">
            <a:off x="443453" y="-683086"/>
            <a:ext cx="1635129" cy="4087823"/>
          </a:xfrm>
          <a:custGeom>
            <a:avLst/>
            <a:gdLst/>
            <a:ahLst/>
            <a:cxnLst/>
            <a:rect l="l" t="t" r="r" b="b"/>
            <a:pathLst>
              <a:path w="1635129" h="4087823">
                <a:moveTo>
                  <a:pt x="0" y="0"/>
                </a:moveTo>
                <a:lnTo>
                  <a:pt x="1635129" y="0"/>
                </a:lnTo>
                <a:lnTo>
                  <a:pt x="1635129" y="4087823"/>
                </a:lnTo>
                <a:lnTo>
                  <a:pt x="0" y="40878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7848989" y="7747797"/>
            <a:ext cx="2660117" cy="2539203"/>
          </a:xfrm>
          <a:custGeom>
            <a:avLst/>
            <a:gdLst/>
            <a:ahLst/>
            <a:cxnLst/>
            <a:rect l="l" t="t" r="r" b="b"/>
            <a:pathLst>
              <a:path w="2660117" h="2539203">
                <a:moveTo>
                  <a:pt x="0" y="0"/>
                </a:moveTo>
                <a:lnTo>
                  <a:pt x="2660117" y="0"/>
                </a:lnTo>
                <a:lnTo>
                  <a:pt x="2660117" y="2539203"/>
                </a:lnTo>
                <a:lnTo>
                  <a:pt x="0" y="25392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6353566" y="-152542"/>
            <a:ext cx="3524328" cy="3101409"/>
          </a:xfrm>
          <a:custGeom>
            <a:avLst/>
            <a:gdLst/>
            <a:ahLst/>
            <a:cxnLst/>
            <a:rect l="l" t="t" r="r" b="b"/>
            <a:pathLst>
              <a:path w="3524328" h="3101409">
                <a:moveTo>
                  <a:pt x="0" y="0"/>
                </a:moveTo>
                <a:lnTo>
                  <a:pt x="3524328" y="0"/>
                </a:lnTo>
                <a:lnTo>
                  <a:pt x="3524328" y="3101409"/>
                </a:lnTo>
                <a:lnTo>
                  <a:pt x="0" y="310140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9"/>
          <p:cNvSpPr/>
          <p:nvPr/>
        </p:nvSpPr>
        <p:spPr>
          <a:xfrm rot="-311268">
            <a:off x="900265" y="6210455"/>
            <a:ext cx="2083735" cy="3148501"/>
          </a:xfrm>
          <a:custGeom>
            <a:avLst/>
            <a:gdLst/>
            <a:ahLst/>
            <a:cxnLst/>
            <a:rect l="l" t="t" r="r" b="b"/>
            <a:pathLst>
              <a:path w="2083735" h="3148501">
                <a:moveTo>
                  <a:pt x="0" y="0"/>
                </a:moveTo>
                <a:lnTo>
                  <a:pt x="2083735" y="0"/>
                </a:lnTo>
                <a:lnTo>
                  <a:pt x="2083735" y="3148500"/>
                </a:lnTo>
                <a:lnTo>
                  <a:pt x="0" y="31485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0" name="Freeform 10"/>
          <p:cNvSpPr/>
          <p:nvPr/>
        </p:nvSpPr>
        <p:spPr>
          <a:xfrm rot="1496075">
            <a:off x="15105033" y="7999087"/>
            <a:ext cx="1576335" cy="1737741"/>
          </a:xfrm>
          <a:custGeom>
            <a:avLst/>
            <a:gdLst/>
            <a:ahLst/>
            <a:cxnLst/>
            <a:rect l="l" t="t" r="r" b="b"/>
            <a:pathLst>
              <a:path w="1958662" h="2679761">
                <a:moveTo>
                  <a:pt x="0" y="0"/>
                </a:moveTo>
                <a:lnTo>
                  <a:pt x="1958661" y="0"/>
                </a:lnTo>
                <a:lnTo>
                  <a:pt x="1958661" y="2679761"/>
                </a:lnTo>
                <a:lnTo>
                  <a:pt x="0" y="267976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Freeform 11"/>
          <p:cNvSpPr/>
          <p:nvPr/>
        </p:nvSpPr>
        <p:spPr>
          <a:xfrm flipH="1">
            <a:off x="15165923" y="-13206"/>
            <a:ext cx="3122077" cy="1920077"/>
          </a:xfrm>
          <a:custGeom>
            <a:avLst/>
            <a:gdLst/>
            <a:ahLst/>
            <a:cxnLst/>
            <a:rect l="l" t="t" r="r" b="b"/>
            <a:pathLst>
              <a:path w="3122077" h="1920077">
                <a:moveTo>
                  <a:pt x="3122077" y="0"/>
                </a:moveTo>
                <a:lnTo>
                  <a:pt x="0" y="0"/>
                </a:lnTo>
                <a:lnTo>
                  <a:pt x="0" y="1920077"/>
                </a:lnTo>
                <a:lnTo>
                  <a:pt x="3122077" y="1920077"/>
                </a:lnTo>
                <a:lnTo>
                  <a:pt x="3122077"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2" name="Freeform 12"/>
          <p:cNvSpPr/>
          <p:nvPr/>
        </p:nvSpPr>
        <p:spPr>
          <a:xfrm rot="-753010">
            <a:off x="16478872" y="307133"/>
            <a:ext cx="2051908" cy="2448047"/>
          </a:xfrm>
          <a:custGeom>
            <a:avLst/>
            <a:gdLst/>
            <a:ahLst/>
            <a:cxnLst/>
            <a:rect l="l" t="t" r="r" b="b"/>
            <a:pathLst>
              <a:path w="2051908" h="2448047">
                <a:moveTo>
                  <a:pt x="0" y="0"/>
                </a:moveTo>
                <a:lnTo>
                  <a:pt x="2051908" y="0"/>
                </a:lnTo>
                <a:lnTo>
                  <a:pt x="2051908" y="2448046"/>
                </a:lnTo>
                <a:lnTo>
                  <a:pt x="0" y="2448046"/>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4" name="Freeform 14"/>
          <p:cNvSpPr/>
          <p:nvPr/>
        </p:nvSpPr>
        <p:spPr>
          <a:xfrm>
            <a:off x="15918426" y="8865743"/>
            <a:ext cx="1375922" cy="1280093"/>
          </a:xfrm>
          <a:custGeom>
            <a:avLst/>
            <a:gdLst/>
            <a:ahLst/>
            <a:cxnLst/>
            <a:rect l="l" t="t" r="r" b="b"/>
            <a:pathLst>
              <a:path w="1758482" h="1684946">
                <a:moveTo>
                  <a:pt x="0" y="0"/>
                </a:moveTo>
                <a:lnTo>
                  <a:pt x="1758482" y="0"/>
                </a:lnTo>
                <a:lnTo>
                  <a:pt x="1758482" y="1684946"/>
                </a:lnTo>
                <a:lnTo>
                  <a:pt x="0" y="1684946"/>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5" name="Freeform 15"/>
          <p:cNvSpPr/>
          <p:nvPr/>
        </p:nvSpPr>
        <p:spPr>
          <a:xfrm>
            <a:off x="1327660" y="1538049"/>
            <a:ext cx="1321306" cy="1266052"/>
          </a:xfrm>
          <a:custGeom>
            <a:avLst/>
            <a:gdLst/>
            <a:ahLst/>
            <a:cxnLst/>
            <a:rect l="l" t="t" r="r" b="b"/>
            <a:pathLst>
              <a:path w="1321306" h="1266052">
                <a:moveTo>
                  <a:pt x="0" y="0"/>
                </a:moveTo>
                <a:lnTo>
                  <a:pt x="1321306" y="0"/>
                </a:lnTo>
                <a:lnTo>
                  <a:pt x="1321306" y="1266052"/>
                </a:lnTo>
                <a:lnTo>
                  <a:pt x="0" y="126605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6" name="Freeform 16"/>
          <p:cNvSpPr/>
          <p:nvPr/>
        </p:nvSpPr>
        <p:spPr>
          <a:xfrm rot="-1200377">
            <a:off x="16650494" y="8166691"/>
            <a:ext cx="1000327" cy="958495"/>
          </a:xfrm>
          <a:custGeom>
            <a:avLst/>
            <a:gdLst/>
            <a:ahLst/>
            <a:cxnLst/>
            <a:rect l="l" t="t" r="r" b="b"/>
            <a:pathLst>
              <a:path w="1000327" h="958495">
                <a:moveTo>
                  <a:pt x="0" y="0"/>
                </a:moveTo>
                <a:lnTo>
                  <a:pt x="1000327" y="0"/>
                </a:lnTo>
                <a:lnTo>
                  <a:pt x="1000327" y="958495"/>
                </a:lnTo>
                <a:lnTo>
                  <a:pt x="0" y="958495"/>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7" name="Freeform 17"/>
          <p:cNvSpPr/>
          <p:nvPr/>
        </p:nvSpPr>
        <p:spPr>
          <a:xfrm>
            <a:off x="528537" y="2709641"/>
            <a:ext cx="1000327" cy="958495"/>
          </a:xfrm>
          <a:custGeom>
            <a:avLst/>
            <a:gdLst/>
            <a:ahLst/>
            <a:cxnLst/>
            <a:rect l="l" t="t" r="r" b="b"/>
            <a:pathLst>
              <a:path w="1000327" h="958495">
                <a:moveTo>
                  <a:pt x="0" y="0"/>
                </a:moveTo>
                <a:lnTo>
                  <a:pt x="1000326" y="0"/>
                </a:lnTo>
                <a:lnTo>
                  <a:pt x="1000326" y="958495"/>
                </a:lnTo>
                <a:lnTo>
                  <a:pt x="0" y="958495"/>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3" name="TextBox 12"/>
          <p:cNvSpPr txBox="1"/>
          <p:nvPr/>
        </p:nvSpPr>
        <p:spPr>
          <a:xfrm>
            <a:off x="2816176" y="2810011"/>
            <a:ext cx="13511391" cy="5170646"/>
          </a:xfrm>
          <a:prstGeom prst="rect">
            <a:avLst/>
          </a:prstGeom>
          <a:noFill/>
        </p:spPr>
        <p:txBody>
          <a:bodyPr wrap="none" rtlCol="0">
            <a:spAutoFit/>
          </a:bodyPr>
          <a:lstStyle/>
          <a:p>
            <a:r>
              <a:rPr lang="en-US" sz="6600" dirty="0" err="1">
                <a:latin typeface="Calibri" panose="020F0502020204030204" pitchFamily="34" charset="0"/>
                <a:cs typeface="Calibri" panose="020F0502020204030204" pitchFamily="34" charset="0"/>
              </a:rPr>
              <a:t>Hãy</a:t>
            </a:r>
            <a:r>
              <a:rPr lang="en-US" sz="6600" dirty="0">
                <a:latin typeface="Calibri" panose="020F0502020204030204" pitchFamily="34" charset="0"/>
                <a:cs typeface="Calibri" panose="020F0502020204030204" pitchFamily="34" charset="0"/>
              </a:rPr>
              <a:t> chia </a:t>
            </a:r>
            <a:r>
              <a:rPr lang="en-US" sz="6600" dirty="0" err="1">
                <a:latin typeface="Calibri" panose="020F0502020204030204" pitchFamily="34" charset="0"/>
                <a:cs typeface="Calibri" panose="020F0502020204030204" pitchFamily="34" charset="0"/>
              </a:rPr>
              <a:t>sẻ</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trước</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lớp</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về</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bản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thân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em</a:t>
            </a:r>
            <a:r>
              <a:rPr lang="en-US" sz="6600" dirty="0">
                <a:latin typeface="Calibri" panose="020F0502020204030204" pitchFamily="34" charset="0"/>
                <a:cs typeface="Calibri" panose="020F0502020204030204" pitchFamily="34" charset="0"/>
              </a:rPr>
              <a:t>:</a:t>
            </a: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Giới</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thiệu</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bản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thân</a:t>
            </a:r>
            <a:endParaRPr lang="en-US" sz="6600" dirty="0">
              <a:latin typeface="Calibri" panose="020F0502020204030204" pitchFamily="34" charset="0"/>
              <a:cs typeface="Calibri" panose="020F0502020204030204" pitchFamily="34" charset="0"/>
            </a:endParaRP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Đặc</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điểm</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nhận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dạng</a:t>
            </a:r>
            <a:endParaRPr lang="en-US" sz="6600" dirty="0">
              <a:latin typeface="Calibri" panose="020F0502020204030204" pitchFamily="34" charset="0"/>
              <a:cs typeface="Calibri" panose="020F0502020204030204" pitchFamily="34" charset="0"/>
            </a:endParaRP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Sở</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thích</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cá</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nhân</a:t>
            </a:r>
            <a:endParaRPr lang="en-US" sz="6600" dirty="0">
              <a:latin typeface="Calibri" panose="020F0502020204030204" pitchFamily="34" charset="0"/>
              <a:cs typeface="Calibri" panose="020F0502020204030204" pitchFamily="34" charset="0"/>
            </a:endParaRPr>
          </a:p>
          <a:p>
            <a:pPr marL="285750" indent="-285750">
              <a:buFontTx/>
              <a:buChar char="-"/>
            </a:pP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Thể</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hiện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sở</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trường</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bản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thân</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nếu</a:t>
            </a:r>
            <a:r>
              <a:rPr lang="en-US" sz="6600" dirty="0">
                <a:latin typeface="Calibri" panose="020F0502020204030204" pitchFamily="34" charset="0"/>
                <a:cs typeface="Calibri" panose="020F0502020204030204" pitchFamily="34" charset="0"/>
              </a:rPr>
              <a:t> </a:t>
            </a:r>
            <a:r>
              <a:rPr lang="en-US" sz="6600" dirty="0" err="1">
                <a:latin typeface="Calibri" panose="020F0502020204030204" pitchFamily="34" charset="0"/>
                <a:cs typeface="Calibri" panose="020F0502020204030204" pitchFamily="34" charset="0"/>
              </a:rPr>
              <a:t>có</a:t>
            </a:r>
            <a:r>
              <a:rPr lang="en-US" sz="6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1016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318190" y="661725"/>
            <a:ext cx="17643003" cy="8975878"/>
          </a:xfrm>
          <a:custGeom>
            <a:avLst/>
            <a:gdLst/>
            <a:ahLst/>
            <a:cxnLst/>
            <a:rect l="l" t="t" r="r" b="b"/>
            <a:pathLst>
              <a:path w="17643003" h="8975878">
                <a:moveTo>
                  <a:pt x="0" y="0"/>
                </a:moveTo>
                <a:lnTo>
                  <a:pt x="17643003" y="0"/>
                </a:lnTo>
                <a:lnTo>
                  <a:pt x="17643003" y="8975877"/>
                </a:lnTo>
                <a:lnTo>
                  <a:pt x="0" y="89758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251752" y="2393201"/>
            <a:ext cx="13854591" cy="5528569"/>
          </a:xfrm>
          <a:custGeom>
            <a:avLst/>
            <a:gdLst/>
            <a:ahLst/>
            <a:cxnLst/>
            <a:rect l="l" t="t" r="r" b="b"/>
            <a:pathLst>
              <a:path w="13854591" h="5528569">
                <a:moveTo>
                  <a:pt x="0" y="0"/>
                </a:moveTo>
                <a:lnTo>
                  <a:pt x="13854591" y="0"/>
                </a:lnTo>
                <a:lnTo>
                  <a:pt x="13854591" y="5528569"/>
                </a:lnTo>
                <a:lnTo>
                  <a:pt x="0" y="5528569"/>
                </a:lnTo>
                <a:lnTo>
                  <a:pt x="0" y="0"/>
                </a:lnTo>
                <a:close/>
              </a:path>
            </a:pathLst>
          </a:custGeom>
          <a:blipFill>
            <a:blip r:embed="rId4">
              <a:extLst>
                <a:ext uri="{96DAC541-7B7A-43D3-8B79-37D633B846F1}">
                  <asvg:svgBlip xmlns:asvg="http://schemas.microsoft.com/office/drawing/2016/SVG/main" r:embed="rId5"/>
                </a:ext>
              </a:extLst>
            </a:blip>
            <a:stretch>
              <a:fillRect r="-486" b="-6708"/>
            </a:stretch>
          </a:blipFill>
        </p:spPr>
      </p:sp>
      <p:sp>
        <p:nvSpPr>
          <p:cNvPr id="4" name="Freeform 4"/>
          <p:cNvSpPr/>
          <p:nvPr/>
        </p:nvSpPr>
        <p:spPr>
          <a:xfrm>
            <a:off x="4606416" y="3477526"/>
            <a:ext cx="10445861" cy="3750257"/>
          </a:xfrm>
          <a:custGeom>
            <a:avLst/>
            <a:gdLst/>
            <a:ahLst/>
            <a:cxnLst/>
            <a:rect l="l" t="t" r="r" b="b"/>
            <a:pathLst>
              <a:path w="12869190" h="5135352">
                <a:moveTo>
                  <a:pt x="0" y="0"/>
                </a:moveTo>
                <a:lnTo>
                  <a:pt x="12869190" y="0"/>
                </a:lnTo>
                <a:lnTo>
                  <a:pt x="12869190" y="5135353"/>
                </a:lnTo>
                <a:lnTo>
                  <a:pt x="0" y="5135353"/>
                </a:lnTo>
                <a:lnTo>
                  <a:pt x="0" y="0"/>
                </a:lnTo>
                <a:close/>
              </a:path>
            </a:pathLst>
          </a:custGeom>
          <a:blipFill>
            <a:blip r:embed="rId6">
              <a:extLst>
                <a:ext uri="{96DAC541-7B7A-43D3-8B79-37D633B846F1}">
                  <asvg:svgBlip xmlns:asvg="http://schemas.microsoft.com/office/drawing/2016/SVG/main" r:embed="rId7"/>
                </a:ext>
              </a:extLst>
            </a:blip>
            <a:stretch>
              <a:fillRect r="-486" b="-6708"/>
            </a:stretch>
          </a:blipFill>
        </p:spPr>
        <p:txBody>
          <a:bodyPr>
            <a:scene3d>
              <a:camera prst="perspectiveFront"/>
              <a:lightRig rig="threePt" dir="t"/>
            </a:scene3d>
          </a:bodyPr>
          <a:lstStyle/>
          <a:p>
            <a:r>
              <a:rPr lang="en-US" dirty="0">
                <a:latin typeface="Arial" panose="020B0604020202020204" pitchFamily="34" charset="0"/>
                <a:cs typeface="Arial" panose="020B0604020202020204" pitchFamily="34" charset="0"/>
              </a:rPr>
              <a:t>        </a:t>
            </a:r>
          </a:p>
          <a:p>
            <a:r>
              <a:rPr lang="en-US" sz="4400" dirty="0">
                <a:latin typeface="Arial" panose="020B0604020202020204" pitchFamily="34" charset="0"/>
                <a:cs typeface="Arial" panose="020B0604020202020204" pitchFamily="34" charset="0"/>
              </a:rPr>
              <a:t>                      </a:t>
            </a:r>
            <a:r>
              <a:rPr lang="en-US" sz="3600" dirty="0">
                <a:solidFill>
                  <a:srgbClr val="FFC000"/>
                </a:solidFill>
                <a:latin typeface="Arial" panose="020B0604020202020204" pitchFamily="34" charset="0"/>
                <a:cs typeface="Arial" panose="020B0604020202020204" pitchFamily="34" charset="0"/>
              </a:rPr>
              <a:t>NÓI VÀ NGHE </a:t>
            </a:r>
          </a:p>
          <a:p>
            <a:endParaRPr lang="en-US" sz="3600" dirty="0">
              <a:solidFill>
                <a:srgbClr val="FFC000"/>
              </a:solidFill>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             </a:t>
            </a:r>
            <a:r>
              <a:rPr lang="en-US" sz="8800" b="1" dirty="0">
                <a:ln w="22225">
                  <a:solidFill>
                    <a:srgbClr val="FF0000"/>
                  </a:solidFill>
                  <a:prstDash val="solid"/>
                </a:ln>
                <a:solidFill>
                  <a:schemeClr val="accent2">
                    <a:lumMod val="40000"/>
                    <a:lumOff val="60000"/>
                  </a:schemeClr>
                </a:solidFill>
                <a:latin typeface="Arial" panose="020B0604020202020204" pitchFamily="34" charset="0"/>
                <a:cs typeface="Arial" panose="020B0604020202020204" pitchFamily="34" charset="0"/>
              </a:rPr>
              <a:t>TÔI VÀ BẠN</a:t>
            </a:r>
            <a:endParaRPr lang="en-US" sz="8800" dirty="0">
              <a:ln w="22225">
                <a:solidFill>
                  <a:srgbClr val="FF0000"/>
                </a:solidFill>
                <a:prstDash val="solid"/>
              </a:ln>
              <a:latin typeface="Arial" panose="020B0604020202020204" pitchFamily="34" charset="0"/>
              <a:cs typeface="Arial" panose="020B0604020202020204" pitchFamily="34" charset="0"/>
            </a:endParaRPr>
          </a:p>
          <a:p>
            <a:endParaRPr lang="en-US" dirty="0"/>
          </a:p>
        </p:txBody>
      </p:sp>
      <p:sp>
        <p:nvSpPr>
          <p:cNvPr id="5" name="Freeform 5"/>
          <p:cNvSpPr/>
          <p:nvPr/>
        </p:nvSpPr>
        <p:spPr>
          <a:xfrm rot="-856378">
            <a:off x="15416858" y="-2370893"/>
            <a:ext cx="2898544" cy="5349661"/>
          </a:xfrm>
          <a:custGeom>
            <a:avLst/>
            <a:gdLst/>
            <a:ahLst/>
            <a:cxnLst/>
            <a:rect l="l" t="t" r="r" b="b"/>
            <a:pathLst>
              <a:path w="2898544" h="5349661">
                <a:moveTo>
                  <a:pt x="0" y="0"/>
                </a:moveTo>
                <a:lnTo>
                  <a:pt x="2898543" y="0"/>
                </a:lnTo>
                <a:lnTo>
                  <a:pt x="2898543" y="5349662"/>
                </a:lnTo>
                <a:lnTo>
                  <a:pt x="0" y="53496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flipH="1">
            <a:off x="2251752" y="2066440"/>
            <a:ext cx="1660447" cy="1844941"/>
          </a:xfrm>
          <a:custGeom>
            <a:avLst/>
            <a:gdLst/>
            <a:ahLst/>
            <a:cxnLst/>
            <a:rect l="l" t="t" r="r" b="b"/>
            <a:pathLst>
              <a:path w="1660447" h="1844941">
                <a:moveTo>
                  <a:pt x="1660447" y="0"/>
                </a:moveTo>
                <a:lnTo>
                  <a:pt x="0" y="0"/>
                </a:lnTo>
                <a:lnTo>
                  <a:pt x="0" y="1844941"/>
                </a:lnTo>
                <a:lnTo>
                  <a:pt x="1660447" y="1844941"/>
                </a:lnTo>
                <a:lnTo>
                  <a:pt x="1660447"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flipH="1">
            <a:off x="-805600" y="-1466863"/>
            <a:ext cx="6034608" cy="4925749"/>
          </a:xfrm>
          <a:custGeom>
            <a:avLst/>
            <a:gdLst/>
            <a:ahLst/>
            <a:cxnLst/>
            <a:rect l="l" t="t" r="r" b="b"/>
            <a:pathLst>
              <a:path w="6034608" h="4925749">
                <a:moveTo>
                  <a:pt x="6034608" y="0"/>
                </a:moveTo>
                <a:lnTo>
                  <a:pt x="0" y="0"/>
                </a:lnTo>
                <a:lnTo>
                  <a:pt x="0" y="4925748"/>
                </a:lnTo>
                <a:lnTo>
                  <a:pt x="6034608" y="4925748"/>
                </a:lnTo>
                <a:lnTo>
                  <a:pt x="6034608"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flipH="1">
            <a:off x="14020953" y="6724915"/>
            <a:ext cx="5458835" cy="4455774"/>
          </a:xfrm>
          <a:custGeom>
            <a:avLst/>
            <a:gdLst/>
            <a:ahLst/>
            <a:cxnLst/>
            <a:rect l="l" t="t" r="r" b="b"/>
            <a:pathLst>
              <a:path w="5458835" h="4455774">
                <a:moveTo>
                  <a:pt x="5458835" y="0"/>
                </a:moveTo>
                <a:lnTo>
                  <a:pt x="0" y="0"/>
                </a:lnTo>
                <a:lnTo>
                  <a:pt x="0" y="4455774"/>
                </a:lnTo>
                <a:lnTo>
                  <a:pt x="5458835" y="4455774"/>
                </a:lnTo>
                <a:lnTo>
                  <a:pt x="5458835"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2233448">
            <a:off x="-2009599" y="7957167"/>
            <a:ext cx="6296610" cy="2602266"/>
          </a:xfrm>
          <a:custGeom>
            <a:avLst/>
            <a:gdLst/>
            <a:ahLst/>
            <a:cxnLst/>
            <a:rect l="l" t="t" r="r" b="b"/>
            <a:pathLst>
              <a:path w="6296610" h="2602266">
                <a:moveTo>
                  <a:pt x="0" y="0"/>
                </a:moveTo>
                <a:lnTo>
                  <a:pt x="6296610" y="0"/>
                </a:lnTo>
                <a:lnTo>
                  <a:pt x="6296610" y="2602266"/>
                </a:lnTo>
                <a:lnTo>
                  <a:pt x="0" y="260226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a:off x="4432723" y="8189816"/>
            <a:ext cx="1592570" cy="1525972"/>
          </a:xfrm>
          <a:custGeom>
            <a:avLst/>
            <a:gdLst/>
            <a:ahLst/>
            <a:cxnLst/>
            <a:rect l="l" t="t" r="r" b="b"/>
            <a:pathLst>
              <a:path w="1592570" h="1525972">
                <a:moveTo>
                  <a:pt x="0" y="0"/>
                </a:moveTo>
                <a:lnTo>
                  <a:pt x="1592570" y="0"/>
                </a:lnTo>
                <a:lnTo>
                  <a:pt x="1592570" y="1525972"/>
                </a:lnTo>
                <a:lnTo>
                  <a:pt x="0" y="152597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a:off x="11262708" y="834321"/>
            <a:ext cx="1592570" cy="1525972"/>
          </a:xfrm>
          <a:custGeom>
            <a:avLst/>
            <a:gdLst/>
            <a:ahLst/>
            <a:cxnLst/>
            <a:rect l="l" t="t" r="r" b="b"/>
            <a:pathLst>
              <a:path w="1592570" h="1525972">
                <a:moveTo>
                  <a:pt x="0" y="0"/>
                </a:moveTo>
                <a:lnTo>
                  <a:pt x="1592571" y="0"/>
                </a:lnTo>
                <a:lnTo>
                  <a:pt x="1592571" y="1525972"/>
                </a:lnTo>
                <a:lnTo>
                  <a:pt x="0" y="152597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2" name="Freeform 12"/>
          <p:cNvSpPr/>
          <p:nvPr/>
        </p:nvSpPr>
        <p:spPr>
          <a:xfrm rot="-1096020">
            <a:off x="6494868" y="7912584"/>
            <a:ext cx="1085617" cy="1040218"/>
          </a:xfrm>
          <a:custGeom>
            <a:avLst/>
            <a:gdLst/>
            <a:ahLst/>
            <a:cxnLst/>
            <a:rect l="l" t="t" r="r" b="b"/>
            <a:pathLst>
              <a:path w="1085617" h="1040218">
                <a:moveTo>
                  <a:pt x="0" y="0"/>
                </a:moveTo>
                <a:lnTo>
                  <a:pt x="1085616" y="0"/>
                </a:lnTo>
                <a:lnTo>
                  <a:pt x="1085616" y="1040218"/>
                </a:lnTo>
                <a:lnTo>
                  <a:pt x="0" y="1040218"/>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3" name="Freeform 13"/>
          <p:cNvSpPr/>
          <p:nvPr/>
        </p:nvSpPr>
        <p:spPr>
          <a:xfrm rot="-1006870">
            <a:off x="9842359" y="1873092"/>
            <a:ext cx="1085617" cy="1040218"/>
          </a:xfrm>
          <a:custGeom>
            <a:avLst/>
            <a:gdLst/>
            <a:ahLst/>
            <a:cxnLst/>
            <a:rect l="l" t="t" r="r" b="b"/>
            <a:pathLst>
              <a:path w="1085617" h="1040218">
                <a:moveTo>
                  <a:pt x="0" y="0"/>
                </a:moveTo>
                <a:lnTo>
                  <a:pt x="1085617" y="0"/>
                </a:lnTo>
                <a:lnTo>
                  <a:pt x="1085617" y="1040218"/>
                </a:lnTo>
                <a:lnTo>
                  <a:pt x="0" y="104021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sp>
      <p:sp>
        <p:nvSpPr>
          <p:cNvPr id="17" name="Freeform 17"/>
          <p:cNvSpPr/>
          <p:nvPr/>
        </p:nvSpPr>
        <p:spPr>
          <a:xfrm>
            <a:off x="13785086" y="1738523"/>
            <a:ext cx="1326968" cy="1036694"/>
          </a:xfrm>
          <a:custGeom>
            <a:avLst/>
            <a:gdLst/>
            <a:ahLst/>
            <a:cxnLst/>
            <a:rect l="l" t="t" r="r" b="b"/>
            <a:pathLst>
              <a:path w="1326968" h="1036694">
                <a:moveTo>
                  <a:pt x="0" y="0"/>
                </a:moveTo>
                <a:lnTo>
                  <a:pt x="1326968" y="0"/>
                </a:lnTo>
                <a:lnTo>
                  <a:pt x="1326968" y="1036693"/>
                </a:lnTo>
                <a:lnTo>
                  <a:pt x="0" y="1036693"/>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sp>
      <p:sp>
        <p:nvSpPr>
          <p:cNvPr id="19" name="Freeform 19"/>
          <p:cNvSpPr/>
          <p:nvPr/>
        </p:nvSpPr>
        <p:spPr>
          <a:xfrm rot="2602083">
            <a:off x="12483395" y="2005818"/>
            <a:ext cx="3075116" cy="1902728"/>
          </a:xfrm>
          <a:custGeom>
            <a:avLst/>
            <a:gdLst/>
            <a:ahLst/>
            <a:cxnLst/>
            <a:rect l="l" t="t" r="r" b="b"/>
            <a:pathLst>
              <a:path w="3075116" h="1902728">
                <a:moveTo>
                  <a:pt x="0" y="0"/>
                </a:moveTo>
                <a:lnTo>
                  <a:pt x="3075116" y="0"/>
                </a:lnTo>
                <a:lnTo>
                  <a:pt x="3075116" y="1902728"/>
                </a:lnTo>
                <a:lnTo>
                  <a:pt x="0" y="1902728"/>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12022" y="720089"/>
            <a:ext cx="6773008" cy="1131079"/>
          </a:xfrm>
          <a:prstGeom prst="rect">
            <a:avLst/>
          </a:prstGeom>
          <a:noFill/>
        </p:spPr>
        <p:txBody>
          <a:bodyPr wrap="none">
            <a:spAutoFit/>
          </a:bodyPr>
          <a:lstStyle/>
          <a:p>
            <a:pPr algn="ctr" defTabSz="1371600" fontAlgn="base">
              <a:spcBef>
                <a:spcPct val="0"/>
              </a:spcBef>
              <a:spcAft>
                <a:spcPct val="0"/>
              </a:spcAft>
              <a:defRPr/>
            </a:pP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Yêu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cầu</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cần</a:t>
            </a:r>
            <a:r>
              <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rPr>
              <a:t> </a:t>
            </a:r>
            <a:r>
              <a:rPr lang="en-US" sz="6750" b="1" dirty="0" err="1">
                <a:ln w="22225">
                  <a:solidFill>
                    <a:srgbClr val="F17475"/>
                  </a:solidFill>
                  <a:prstDash val="solid"/>
                </a:ln>
                <a:solidFill>
                  <a:srgbClr val="FF0000"/>
                </a:solidFill>
                <a:latin typeface="Arial" panose="020B0604020202020204" pitchFamily="34" charset="0"/>
                <a:cs typeface="Arial" panose="020B0604020202020204" pitchFamily="34" charset="0"/>
              </a:rPr>
              <a:t>đạt</a:t>
            </a:r>
            <a:endParaRPr lang="en-US" sz="6750" b="1" dirty="0">
              <a:ln w="22225">
                <a:solidFill>
                  <a:srgbClr val="F17475"/>
                </a:solidFill>
                <a:prstDash val="solid"/>
              </a:ln>
              <a:solidFill>
                <a:srgbClr val="FF0000"/>
              </a:solidFill>
              <a:latin typeface="Arial" panose="020B0604020202020204" pitchFamily="34" charset="0"/>
              <a:cs typeface="Arial" panose="020B0604020202020204" pitchFamily="34" charset="0"/>
            </a:endParaRPr>
          </a:p>
        </p:txBody>
      </p:sp>
      <p:sp>
        <p:nvSpPr>
          <p:cNvPr id="34" name="菱形 37"/>
          <p:cNvSpPr/>
          <p:nvPr/>
        </p:nvSpPr>
        <p:spPr>
          <a:xfrm>
            <a:off x="6609160" y="2811704"/>
            <a:ext cx="5541170" cy="5538788"/>
          </a:xfrm>
          <a:prstGeom prst="diamon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5" name="圆角矩形 43"/>
          <p:cNvSpPr/>
          <p:nvPr/>
        </p:nvSpPr>
        <p:spPr>
          <a:xfrm>
            <a:off x="8458198" y="6364529"/>
            <a:ext cx="1985963" cy="198596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7" name="圆角矩形 45"/>
          <p:cNvSpPr/>
          <p:nvPr/>
        </p:nvSpPr>
        <p:spPr>
          <a:xfrm>
            <a:off x="8386763" y="2567609"/>
            <a:ext cx="1985963" cy="1985963"/>
          </a:xfrm>
          <a:prstGeom prst="roundRect">
            <a:avLst/>
          </a:prstGeom>
          <a:solidFill>
            <a:srgbClr val="9E44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algn="ctr" defTabSz="1326357" fontAlgn="base">
              <a:spcBef>
                <a:spcPct val="0"/>
              </a:spcBef>
              <a:spcAft>
                <a:spcPct val="0"/>
              </a:spcAft>
              <a:defRPr/>
            </a:pPr>
            <a:endParaRPr lang="zh-CN" altLang="en-US" sz="255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8" name="TextBox 47"/>
          <p:cNvSpPr txBox="1">
            <a:spLocks noChangeArrowheads="1"/>
          </p:cNvSpPr>
          <p:nvPr/>
        </p:nvSpPr>
        <p:spPr bwMode="auto">
          <a:xfrm>
            <a:off x="8551358" y="2910187"/>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01</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39" name="TextBox 48"/>
          <p:cNvSpPr txBox="1">
            <a:spLocks noChangeArrowheads="1"/>
          </p:cNvSpPr>
          <p:nvPr/>
        </p:nvSpPr>
        <p:spPr bwMode="auto">
          <a:xfrm>
            <a:off x="8587801" y="6561138"/>
            <a:ext cx="1726755"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84238">
              <a:defRPr>
                <a:solidFill>
                  <a:schemeClr val="tx1"/>
                </a:solidFill>
                <a:latin typeface="Times New Roman" panose="02020603050405020304" pitchFamily="18" charset="0"/>
              </a:defRPr>
            </a:lvl1pPr>
            <a:lvl2pPr marL="742950" indent="-285750" defTabSz="884238">
              <a:defRPr>
                <a:solidFill>
                  <a:schemeClr val="tx1"/>
                </a:solidFill>
                <a:latin typeface="Times New Roman" panose="02020603050405020304" pitchFamily="18" charset="0"/>
              </a:defRPr>
            </a:lvl2pPr>
            <a:lvl3pPr marL="1143000" indent="-228600" defTabSz="884238">
              <a:defRPr>
                <a:solidFill>
                  <a:schemeClr val="tx1"/>
                </a:solidFill>
                <a:latin typeface="Times New Roman" panose="02020603050405020304" pitchFamily="18" charset="0"/>
              </a:defRPr>
            </a:lvl3pPr>
            <a:lvl4pPr marL="1600200" indent="-228600" defTabSz="884238">
              <a:defRPr>
                <a:solidFill>
                  <a:schemeClr val="tx1"/>
                </a:solidFill>
                <a:latin typeface="Times New Roman" panose="02020603050405020304" pitchFamily="18" charset="0"/>
              </a:defRPr>
            </a:lvl4pPr>
            <a:lvl5pPr marL="2057400" indent="-228600" defTabSz="884238">
              <a:defRPr>
                <a:solidFill>
                  <a:schemeClr val="tx1"/>
                </a:solidFill>
                <a:latin typeface="Times New Roman" panose="02020603050405020304" pitchFamily="18" charset="0"/>
              </a:defRPr>
            </a:lvl5pPr>
            <a:lvl6pPr marL="2514600" indent="-228600" defTabSz="884238"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884238"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884238"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884238" eaLnBrk="0" fontAlgn="base" hangingPunct="0">
              <a:spcBef>
                <a:spcPct val="0"/>
              </a:spcBef>
              <a:spcAft>
                <a:spcPct val="0"/>
              </a:spcAft>
              <a:defRPr>
                <a:solidFill>
                  <a:schemeClr val="tx1"/>
                </a:solidFill>
                <a:latin typeface="Times New Roman" panose="02020603050405020304" pitchFamily="18" charset="0"/>
              </a:defRPr>
            </a:lvl9pPr>
          </a:lstStyle>
          <a:p>
            <a:pPr defTabSz="1326357" fontAlgn="base">
              <a:spcBef>
                <a:spcPct val="0"/>
              </a:spcBef>
              <a:spcAft>
                <a:spcPct val="0"/>
              </a:spcAft>
            </a:pPr>
            <a:r>
              <a:rPr lang="en-US" altLang="zh-CN"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rPr>
              <a:t>02</a:t>
            </a:r>
            <a:endParaRPr lang="zh-CN" altLang="en-US" sz="9750" b="1" dirty="0">
              <a:solidFill>
                <a:srgbClr val="FFFFFF"/>
              </a:solidFill>
              <a:latin typeface="Microsoft YaHei" panose="020B0503020204020204" pitchFamily="34" charset="-122"/>
              <a:ea typeface="Microsoft YaHei" panose="020B0503020204020204" pitchFamily="34" charset="-122"/>
              <a:cs typeface="SimSun" panose="02010600030101010101" pitchFamily="2" charset="-122"/>
              <a:sym typeface="Microsoft YaHei" panose="020B0503020204020204" pitchFamily="34" charset="-122"/>
            </a:endParaRPr>
          </a:p>
        </p:txBody>
      </p:sp>
      <p:sp>
        <p:nvSpPr>
          <p:cNvPr id="13322" name="矩形 47"/>
          <p:cNvSpPr>
            <a:spLocks noChangeArrowheads="1"/>
          </p:cNvSpPr>
          <p:nvPr/>
        </p:nvSpPr>
        <p:spPr bwMode="auto">
          <a:xfrm>
            <a:off x="10744200" y="6933808"/>
            <a:ext cx="67437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en-US" sz="4000" dirty="0" err="1">
                <a:solidFill>
                  <a:srgbClr val="002060"/>
                </a:solidFill>
                <a:latin typeface="Arial" panose="020B0604020202020204" pitchFamily="34" charset="0"/>
                <a:cs typeface="Arial" panose="020B0604020202020204" pitchFamily="34" charset="0"/>
              </a:rPr>
              <a:t>Biết</a:t>
            </a:r>
            <a:r>
              <a:rPr lang="en-US" sz="4000" dirty="0">
                <a:solidFill>
                  <a:srgbClr val="002060"/>
                </a:solidFill>
                <a:latin typeface="Arial" panose="020B0604020202020204" pitchFamily="34" charset="0"/>
                <a:cs typeface="Arial" panose="020B0604020202020204" pitchFamily="34" charset="0"/>
              </a:rPr>
              <a:t> chia </a:t>
            </a:r>
            <a:r>
              <a:rPr lang="en-US" sz="4000" dirty="0" err="1">
                <a:solidFill>
                  <a:srgbClr val="002060"/>
                </a:solidFill>
                <a:latin typeface="Arial" panose="020B0604020202020204" pitchFamily="34" charset="0"/>
                <a:cs typeface="Arial" panose="020B0604020202020204" pitchFamily="34" charset="0"/>
              </a:rPr>
              <a:t>sẻ</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suy</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nghĩ</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nhận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thức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đánh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giá</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của</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mình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về</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bản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thân</a:t>
            </a:r>
            <a:r>
              <a:rPr lang="en-US" sz="4000" dirty="0">
                <a:solidFill>
                  <a:srgbClr val="002060"/>
                </a:solidFill>
                <a:latin typeface="Arial" panose="020B0604020202020204" pitchFamily="34" charset="0"/>
                <a:cs typeface="Arial" panose="020B0604020202020204" pitchFamily="34" charset="0"/>
              </a:rPr>
              <a:t>.</a:t>
            </a:r>
            <a:endParaRPr lang="en-US" altLang="en-US" sz="4000" dirty="0">
              <a:solidFill>
                <a:srgbClr val="002060"/>
              </a:solidFill>
              <a:latin typeface="Arial" panose="020B0604020202020204" pitchFamily="34" charset="0"/>
              <a:cs typeface="Arial" panose="020B0604020202020204" pitchFamily="34" charset="0"/>
            </a:endParaRPr>
          </a:p>
        </p:txBody>
      </p:sp>
      <p:sp>
        <p:nvSpPr>
          <p:cNvPr id="13323" name="矩形 50"/>
          <p:cNvSpPr>
            <a:spLocks noChangeArrowheads="1"/>
          </p:cNvSpPr>
          <p:nvPr/>
        </p:nvSpPr>
        <p:spPr bwMode="auto">
          <a:xfrm>
            <a:off x="990600" y="2811704"/>
            <a:ext cx="713897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defTabSz="1371600" fontAlgn="base">
              <a:spcBef>
                <a:spcPct val="0"/>
              </a:spcBef>
              <a:spcAft>
                <a:spcPct val="0"/>
              </a:spcAft>
            </a:pPr>
            <a:r>
              <a:rPr lang="vi-VN" sz="4000" dirty="0">
                <a:solidFill>
                  <a:srgbClr val="002060"/>
                </a:solidFill>
                <a:latin typeface="Arial" panose="020B0604020202020204" pitchFamily="34" charset="0"/>
                <a:cs typeface="Arial" panose="020B0604020202020204" pitchFamily="34" charset="0"/>
              </a:rPr>
              <a:t>Biết nói trước nhóm, trước lớp về những đặc điểm nổi bật của mình và của bạn.</a:t>
            </a:r>
            <a:endParaRPr lang="en-US" altLang="en-US" sz="40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80535"/>
      </p:ext>
    </p:extLst>
  </p:cSld>
  <p:clrMapOvr>
    <a:masterClrMapping/>
  </p:clrMapOvr>
  <p:transition spd="slow" advTm="1000">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21133024">
            <a:off x="-552616" y="6152904"/>
            <a:ext cx="2258670" cy="5496763"/>
          </a:xfrm>
          <a:custGeom>
            <a:avLst/>
            <a:gdLst/>
            <a:ahLst/>
            <a:cxnLst/>
            <a:rect l="l" t="t" r="r" b="b"/>
            <a:pathLst>
              <a:path w="2258670" h="5496763">
                <a:moveTo>
                  <a:pt x="0" y="0"/>
                </a:moveTo>
                <a:lnTo>
                  <a:pt x="2258670" y="0"/>
                </a:lnTo>
                <a:lnTo>
                  <a:pt x="2258670" y="5496763"/>
                </a:lnTo>
                <a:lnTo>
                  <a:pt x="0" y="54967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993593" flipH="1">
            <a:off x="15617428" y="6250799"/>
            <a:ext cx="2258670" cy="5496763"/>
          </a:xfrm>
          <a:custGeom>
            <a:avLst/>
            <a:gdLst/>
            <a:ahLst/>
            <a:cxnLst/>
            <a:rect l="l" t="t" r="r" b="b"/>
            <a:pathLst>
              <a:path w="2258670" h="5496763">
                <a:moveTo>
                  <a:pt x="2258670" y="0"/>
                </a:moveTo>
                <a:lnTo>
                  <a:pt x="0" y="0"/>
                </a:lnTo>
                <a:lnTo>
                  <a:pt x="0" y="5496763"/>
                </a:lnTo>
                <a:lnTo>
                  <a:pt x="2258670" y="5496763"/>
                </a:lnTo>
                <a:lnTo>
                  <a:pt x="225867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13" name="Picture 12"/>
          <p:cNvPicPr>
            <a:picLocks noChangeAspect="1"/>
          </p:cNvPicPr>
          <p:nvPr/>
        </p:nvPicPr>
        <p:blipFill>
          <a:blip r:embed="rId8"/>
          <a:stretch>
            <a:fillRect/>
          </a:stretch>
        </p:blipFill>
        <p:spPr>
          <a:xfrm>
            <a:off x="1166509" y="1514399"/>
            <a:ext cx="15619306" cy="7230483"/>
          </a:xfrm>
          <a:prstGeom prst="rect">
            <a:avLst/>
          </a:prstGeom>
        </p:spPr>
      </p:pic>
    </p:spTree>
    <p:extLst>
      <p:ext uri="{BB962C8B-B14F-4D97-AF65-F5344CB8AC3E}">
        <p14:creationId xmlns:p14="http://schemas.microsoft.com/office/powerpoint/2010/main" val="324407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809689" y="1222134"/>
            <a:ext cx="12458999" cy="6922386"/>
          </a:xfrm>
          <a:custGeom>
            <a:avLst/>
            <a:gdLst/>
            <a:ahLst/>
            <a:cxnLst/>
            <a:rect l="l" t="t" r="r" b="b"/>
            <a:pathLst>
              <a:path w="12458999" h="6922386">
                <a:moveTo>
                  <a:pt x="0" y="0"/>
                </a:moveTo>
                <a:lnTo>
                  <a:pt x="12459000" y="0"/>
                </a:lnTo>
                <a:lnTo>
                  <a:pt x="12459000" y="6922386"/>
                </a:lnTo>
                <a:lnTo>
                  <a:pt x="0" y="6922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189909" y="5578505"/>
            <a:ext cx="6306587" cy="4903012"/>
          </a:xfrm>
          <a:custGeom>
            <a:avLst/>
            <a:gdLst/>
            <a:ahLst/>
            <a:cxnLst/>
            <a:rect l="l" t="t" r="r" b="b"/>
            <a:pathLst>
              <a:path w="8604405" h="6754458">
                <a:moveTo>
                  <a:pt x="0" y="0"/>
                </a:moveTo>
                <a:lnTo>
                  <a:pt x="8604405" y="0"/>
                </a:lnTo>
                <a:lnTo>
                  <a:pt x="8604405" y="6754458"/>
                </a:lnTo>
                <a:lnTo>
                  <a:pt x="0" y="67544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60761">
            <a:off x="1452819" y="5664978"/>
            <a:ext cx="2398611" cy="3067991"/>
          </a:xfrm>
          <a:custGeom>
            <a:avLst/>
            <a:gdLst/>
            <a:ahLst/>
            <a:cxnLst/>
            <a:rect l="l" t="t" r="r" b="b"/>
            <a:pathLst>
              <a:path w="2398611" h="3067991">
                <a:moveTo>
                  <a:pt x="0" y="0"/>
                </a:moveTo>
                <a:lnTo>
                  <a:pt x="2398611" y="0"/>
                </a:lnTo>
                <a:lnTo>
                  <a:pt x="2398611" y="3067991"/>
                </a:lnTo>
                <a:lnTo>
                  <a:pt x="0" y="30679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2835535">
            <a:off x="-464353" y="73514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4047313" y="-1046176"/>
            <a:ext cx="5083922" cy="4149752"/>
          </a:xfrm>
          <a:custGeom>
            <a:avLst/>
            <a:gdLst/>
            <a:ahLst/>
            <a:cxnLst/>
            <a:rect l="l" t="t" r="r" b="b"/>
            <a:pathLst>
              <a:path w="5083922" h="4149752">
                <a:moveTo>
                  <a:pt x="0" y="0"/>
                </a:moveTo>
                <a:lnTo>
                  <a:pt x="5083922" y="0"/>
                </a:lnTo>
                <a:lnTo>
                  <a:pt x="5083922" y="4149752"/>
                </a:lnTo>
                <a:lnTo>
                  <a:pt x="0" y="41497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657031" y="446843"/>
            <a:ext cx="2654363" cy="3121459"/>
          </a:xfrm>
          <a:custGeom>
            <a:avLst/>
            <a:gdLst/>
            <a:ahLst/>
            <a:cxnLst/>
            <a:rect l="l" t="t" r="r" b="b"/>
            <a:pathLst>
              <a:path w="2654363" h="3121459">
                <a:moveTo>
                  <a:pt x="0" y="0"/>
                </a:moveTo>
                <a:lnTo>
                  <a:pt x="2654363" y="0"/>
                </a:lnTo>
                <a:lnTo>
                  <a:pt x="2654363" y="3121460"/>
                </a:lnTo>
                <a:lnTo>
                  <a:pt x="0" y="312146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1314356">
            <a:off x="12376830" y="1492090"/>
            <a:ext cx="1704938" cy="1331983"/>
          </a:xfrm>
          <a:custGeom>
            <a:avLst/>
            <a:gdLst/>
            <a:ahLst/>
            <a:cxnLst/>
            <a:rect l="l" t="t" r="r" b="b"/>
            <a:pathLst>
              <a:path w="1704938" h="1331983">
                <a:moveTo>
                  <a:pt x="0" y="0"/>
                </a:moveTo>
                <a:lnTo>
                  <a:pt x="1704938" y="0"/>
                </a:lnTo>
                <a:lnTo>
                  <a:pt x="1704938" y="1331983"/>
                </a:lnTo>
                <a:lnTo>
                  <a:pt x="0" y="133198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TextBox 11"/>
          <p:cNvSpPr txBox="1"/>
          <p:nvPr/>
        </p:nvSpPr>
        <p:spPr>
          <a:xfrm>
            <a:off x="3211217" y="3021568"/>
            <a:ext cx="9801523" cy="4985980"/>
          </a:xfrm>
          <a:prstGeom prst="rect">
            <a:avLst/>
          </a:prstGeom>
        </p:spPr>
        <p:txBody>
          <a:bodyPr wrap="square" lIns="0" tIns="0" rIns="0" bIns="0" rtlCol="0" anchor="t">
            <a:spAutoFit/>
          </a:bodyPr>
          <a:lstStyle/>
          <a:p>
            <a:pPr marL="742950" indent="-742950" algn="just">
              <a:buAutoNum type="alphaLcPeriod"/>
            </a:pPr>
            <a:r>
              <a:rPr lang="en-US" sz="5400" dirty="0" err="1">
                <a:solidFill>
                  <a:srgbClr val="000000"/>
                </a:solidFill>
                <a:latin typeface="Calibri" panose="020F0502020204030204" pitchFamily="34" charset="0"/>
                <a:cs typeface="Calibri" panose="020F0502020204030204" pitchFamily="34" charset="0"/>
              </a:rPr>
              <a:t>Giới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thiệu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bức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chân</a:t>
            </a:r>
            <a:r>
              <a:rPr lang="en-US" sz="5400" dirty="0">
                <a:solidFill>
                  <a:srgbClr val="000000"/>
                </a:solidFill>
                <a:latin typeface="Calibri" panose="020F0502020204030204" pitchFamily="34" charset="0"/>
                <a:cs typeface="Calibri" panose="020F0502020204030204" pitchFamily="34" charset="0"/>
              </a:rPr>
              <a:t> dung </a:t>
            </a:r>
            <a:r>
              <a:rPr lang="en-US" sz="5400" dirty="0" err="1">
                <a:solidFill>
                  <a:srgbClr val="000000"/>
                </a:solidFill>
                <a:latin typeface="Calibri" panose="020F0502020204030204" pitchFamily="34" charset="0"/>
                <a:cs typeface="Calibri" panose="020F0502020204030204" pitchFamily="34" charset="0"/>
              </a:rPr>
              <a:t>tự</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họa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nếu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có</a:t>
            </a:r>
            <a:r>
              <a:rPr lang="en-US" sz="5400" dirty="0">
                <a:solidFill>
                  <a:srgbClr val="000000"/>
                </a:solidFill>
                <a:latin typeface="Calibri" panose="020F0502020204030204" pitchFamily="34" charset="0"/>
                <a:cs typeface="Calibri" panose="020F0502020204030204" pitchFamily="34" charset="0"/>
              </a:rPr>
              <a:t>)</a:t>
            </a:r>
          </a:p>
          <a:p>
            <a:pPr marL="742950" indent="-742950" algn="just">
              <a:buAutoNum type="alphaLcPeriod"/>
            </a:pPr>
            <a:r>
              <a:rPr lang="en-US" sz="5400" dirty="0" err="1">
                <a:solidFill>
                  <a:srgbClr val="000000"/>
                </a:solidFill>
                <a:latin typeface="Calibri" panose="020F0502020204030204" pitchFamily="34" charset="0"/>
                <a:cs typeface="Calibri" panose="020F0502020204030204" pitchFamily="34" charset="0"/>
              </a:rPr>
              <a:t>Nêu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những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của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bản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thân</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giải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thích</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rõ</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từng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điểm</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nổi</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bật</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hoặc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đưa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ra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ví</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dụ</a:t>
            </a:r>
            <a:r>
              <a:rPr lang="en-US" sz="5400" dirty="0">
                <a:solidFill>
                  <a:srgbClr val="000000"/>
                </a:solidFill>
                <a:latin typeface="Calibri" panose="020F0502020204030204" pitchFamily="34" charset="0"/>
                <a:cs typeface="Calibri" panose="020F0502020204030204" pitchFamily="34" charset="0"/>
              </a:rPr>
              <a:t> minh </a:t>
            </a:r>
            <a:r>
              <a:rPr lang="en-US" sz="5400" dirty="0" err="1">
                <a:solidFill>
                  <a:srgbClr val="000000"/>
                </a:solidFill>
                <a:latin typeface="Calibri" panose="020F0502020204030204" pitchFamily="34" charset="0"/>
                <a:cs typeface="Calibri" panose="020F0502020204030204" pitchFamily="34" charset="0"/>
              </a:rPr>
              <a:t>họa</a:t>
            </a:r>
            <a:r>
              <a:rPr lang="en-US" sz="5400" dirty="0">
                <a:solidFill>
                  <a:srgbClr val="000000"/>
                </a:solidFill>
                <a:latin typeface="Calibri" panose="020F0502020204030204" pitchFamily="34" charset="0"/>
                <a:cs typeface="Calibri" panose="020F0502020204030204" pitchFamily="34" charset="0"/>
              </a:rPr>
              <a:t>).</a:t>
            </a:r>
          </a:p>
        </p:txBody>
      </p:sp>
      <p:pic>
        <p:nvPicPr>
          <p:cNvPr id="12" name="Picture 11"/>
          <p:cNvPicPr>
            <a:picLocks noChangeAspect="1"/>
          </p:cNvPicPr>
          <p:nvPr/>
        </p:nvPicPr>
        <p:blipFill>
          <a:blip r:embed="rId18"/>
          <a:stretch>
            <a:fillRect/>
          </a:stretch>
        </p:blipFill>
        <p:spPr>
          <a:xfrm>
            <a:off x="2536703" y="1791547"/>
            <a:ext cx="11150550" cy="20301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910342" y="1982487"/>
            <a:ext cx="12006955" cy="6575383"/>
          </a:xfrm>
          <a:custGeom>
            <a:avLst/>
            <a:gdLst/>
            <a:ahLst/>
            <a:cxnLst/>
            <a:rect l="l" t="t" r="r" b="b"/>
            <a:pathLst>
              <a:path w="10794016" h="5997299">
                <a:moveTo>
                  <a:pt x="0" y="0"/>
                </a:moveTo>
                <a:lnTo>
                  <a:pt x="10794016" y="0"/>
                </a:lnTo>
                <a:lnTo>
                  <a:pt x="10794016" y="5997299"/>
                </a:lnTo>
                <a:lnTo>
                  <a:pt x="0" y="59972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1183683" y="2251362"/>
            <a:ext cx="11425479" cy="5936407"/>
          </a:xfrm>
          <a:custGeom>
            <a:avLst/>
            <a:gdLst/>
            <a:ahLst/>
            <a:cxnLst/>
            <a:rect l="l" t="t" r="r" b="b"/>
            <a:pathLst>
              <a:path w="10014053" h="5563941">
                <a:moveTo>
                  <a:pt x="0" y="0"/>
                </a:moveTo>
                <a:lnTo>
                  <a:pt x="10014054" y="0"/>
                </a:lnTo>
                <a:lnTo>
                  <a:pt x="10014054" y="5563941"/>
                </a:lnTo>
                <a:lnTo>
                  <a:pt x="0" y="5563941"/>
                </a:lnTo>
                <a:lnTo>
                  <a:pt x="0" y="0"/>
                </a:lnTo>
                <a:close/>
              </a:path>
            </a:pathLst>
          </a:custGeom>
          <a:blipFill>
            <a:blip r:embed="rId7">
              <a:duotone>
                <a:schemeClr val="accent3">
                  <a:shade val="45000"/>
                  <a:satMod val="135000"/>
                </a:schemeClr>
                <a:prstClr val="white"/>
              </a:duotone>
              <a:extLst>
                <a:ext uri="{96DAC541-7B7A-43D3-8B79-37D633B846F1}">
                  <asvg:svgBlip xmlns:asvg="http://schemas.microsoft.com/office/drawing/2016/SVG/main" r:embed="rId8"/>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11">
              <a:extLst>
                <a:ext uri="{96DAC541-7B7A-43D3-8B79-37D633B846F1}">
                  <asvg:svgBlip xmlns:asvg="http://schemas.microsoft.com/office/drawing/2016/SVG/main" r:embed="rId12"/>
                </a:ext>
              </a:extLst>
            </a:blip>
            <a:stretch>
              <a:fillRect/>
            </a:stretch>
          </a:blipFill>
        </p:spPr>
      </p:sp>
      <p:pic>
        <p:nvPicPr>
          <p:cNvPr id="1026" name="Picture 2" descr="Past, Present, and Future Self Portrait Activity. | Clip art library, Art  therapy activities, Self portrait ar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28674" y="2251362"/>
            <a:ext cx="4762500" cy="5419726"/>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1977112" y="2898627"/>
            <a:ext cx="9605609" cy="4638762"/>
            <a:chOff x="2057401" y="4371356"/>
            <a:chExt cx="9605609" cy="2888426"/>
          </a:xfrm>
        </p:grpSpPr>
        <p:pic>
          <p:nvPicPr>
            <p:cNvPr id="17" name="Picture 16"/>
            <p:cNvPicPr>
              <a:picLocks noChangeAspect="1"/>
            </p:cNvPicPr>
            <p:nvPr/>
          </p:nvPicPr>
          <p:blipFill>
            <a:blip r:embed="rId14"/>
            <a:stretch>
              <a:fillRect/>
            </a:stretch>
          </p:blipFill>
          <p:spPr>
            <a:xfrm>
              <a:off x="2057401" y="4371356"/>
              <a:ext cx="2479650" cy="2854860"/>
            </a:xfrm>
            <a:prstGeom prst="rect">
              <a:avLst/>
            </a:prstGeom>
          </p:spPr>
        </p:pic>
        <p:pic>
          <p:nvPicPr>
            <p:cNvPr id="18" name="Picture 17"/>
            <p:cNvPicPr>
              <a:picLocks noChangeAspect="1"/>
            </p:cNvPicPr>
            <p:nvPr/>
          </p:nvPicPr>
          <p:blipFill>
            <a:blip r:embed="rId15"/>
            <a:stretch>
              <a:fillRect/>
            </a:stretch>
          </p:blipFill>
          <p:spPr>
            <a:xfrm>
              <a:off x="4537050" y="4409398"/>
              <a:ext cx="7125960" cy="2850384"/>
            </a:xfrm>
            <a:prstGeom prst="rect">
              <a:avLst/>
            </a:prstGeom>
          </p:spPr>
        </p:pic>
      </p:grpSp>
      <p:sp>
        <p:nvSpPr>
          <p:cNvPr id="20" name="Rounded Rectangle 19"/>
          <p:cNvSpPr/>
          <p:nvPr/>
        </p:nvSpPr>
        <p:spPr>
          <a:xfrm>
            <a:off x="2987442" y="7936916"/>
            <a:ext cx="7239000" cy="16632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dirty="0" err="1">
                <a:latin typeface="Calibri" panose="020F0502020204030204" pitchFamily="34" charset="0"/>
                <a:cs typeface="Calibri" panose="020F0502020204030204" pitchFamily="34" charset="0"/>
              </a:rPr>
              <a:t>Hãy</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giới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thiệu</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chân</a:t>
            </a:r>
            <a:r>
              <a:rPr lang="en-US" sz="4400" dirty="0">
                <a:latin typeface="Calibri" panose="020F0502020204030204" pitchFamily="34" charset="0"/>
                <a:cs typeface="Calibri" panose="020F0502020204030204" pitchFamily="34" charset="0"/>
              </a:rPr>
              <a:t> dung </a:t>
            </a:r>
          </a:p>
          <a:p>
            <a:pPr algn="ctr"/>
            <a:r>
              <a:rPr lang="en-US" sz="4400" dirty="0" err="1">
                <a:latin typeface="Calibri" panose="020F0502020204030204" pitchFamily="34" charset="0"/>
                <a:cs typeface="Calibri" panose="020F0502020204030204" pitchFamily="34" charset="0"/>
              </a:rPr>
              <a:t>tự</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họa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của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em</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với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các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bạn</a:t>
            </a:r>
            <a:endParaRPr lang="en-US" sz="4400" dirty="0">
              <a:latin typeface="Calibri" panose="020F0502020204030204" pitchFamily="34" charset="0"/>
              <a:cs typeface="Calibri" panose="020F0502020204030204" pitchFamily="34" charset="0"/>
            </a:endParaRPr>
          </a:p>
        </p:txBody>
      </p:sp>
      <p:sp>
        <p:nvSpPr>
          <p:cNvPr id="23" name="TextBox 10"/>
          <p:cNvSpPr txBox="1"/>
          <p:nvPr/>
        </p:nvSpPr>
        <p:spPr>
          <a:xfrm>
            <a:off x="70096" y="953976"/>
            <a:ext cx="13599247" cy="969496"/>
          </a:xfrm>
          <a:prstGeom prst="rect">
            <a:avLst/>
          </a:prstGeom>
        </p:spPr>
        <p:txBody>
          <a:bodyPr wrap="square" lIns="0" tIns="0" rIns="0" bIns="0" rtlCol="0" anchor="t">
            <a:spAutoFit/>
          </a:bodyPr>
          <a:lstStyle/>
          <a:p>
            <a:pPr algn="ctr">
              <a:lnSpc>
                <a:spcPts val="7200"/>
              </a:lnSpc>
            </a:pPr>
            <a:r>
              <a:rPr lang="en-US" sz="7200" b="1" dirty="0">
                <a:solidFill>
                  <a:schemeClr val="tx1">
                    <a:lumMod val="65000"/>
                    <a:lumOff val="35000"/>
                  </a:schemeClr>
                </a:solidFill>
                <a:latin typeface="Calibri" panose="020F0502020204030204" pitchFamily="34" charset="0"/>
                <a:cs typeface="Calibri" panose="020F0502020204030204" pitchFamily="34" charset="0"/>
              </a:rPr>
              <a:t>a.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Giới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thiệu</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chân</a:t>
            </a:r>
            <a:r>
              <a:rPr lang="en-US" sz="7200" b="1" dirty="0">
                <a:solidFill>
                  <a:schemeClr val="tx1">
                    <a:lumMod val="65000"/>
                    <a:lumOff val="35000"/>
                  </a:schemeClr>
                </a:solidFill>
                <a:latin typeface="Calibri" panose="020F0502020204030204" pitchFamily="34" charset="0"/>
                <a:cs typeface="Calibri" panose="020F0502020204030204" pitchFamily="34" charset="0"/>
              </a:rPr>
              <a:t> dung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tự</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họa</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6" name="Freeform 6"/>
          <p:cNvSpPr/>
          <p:nvPr/>
        </p:nvSpPr>
        <p:spPr>
          <a:xfrm rot="2835535" flipH="1">
            <a:off x="15846288" y="7408839"/>
            <a:ext cx="2318335" cy="3559823"/>
          </a:xfrm>
          <a:custGeom>
            <a:avLst/>
            <a:gdLst/>
            <a:ahLst/>
            <a:cxnLst/>
            <a:rect l="l" t="t" r="r" b="b"/>
            <a:pathLst>
              <a:path w="2318335" h="3559823">
                <a:moveTo>
                  <a:pt x="0" y="0"/>
                </a:moveTo>
                <a:lnTo>
                  <a:pt x="2318335" y="0"/>
                </a:lnTo>
                <a:lnTo>
                  <a:pt x="2318335" y="3559822"/>
                </a:lnTo>
                <a:lnTo>
                  <a:pt x="0" y="355982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2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par>
                                <p:cTn id="19" presetID="22" presetClass="entr" presetSubtype="2"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righ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flipV="1">
            <a:off x="0" y="8614603"/>
            <a:ext cx="2719345" cy="1672397"/>
          </a:xfrm>
          <a:custGeom>
            <a:avLst/>
            <a:gdLst/>
            <a:ahLst/>
            <a:cxnLst/>
            <a:rect l="l" t="t" r="r" b="b"/>
            <a:pathLst>
              <a:path w="2719345" h="1672397">
                <a:moveTo>
                  <a:pt x="0" y="1672397"/>
                </a:moveTo>
                <a:lnTo>
                  <a:pt x="2719345" y="1672397"/>
                </a:lnTo>
                <a:lnTo>
                  <a:pt x="2719345" y="0"/>
                </a:lnTo>
                <a:lnTo>
                  <a:pt x="0" y="0"/>
                </a:lnTo>
                <a:lnTo>
                  <a:pt x="0" y="1672397"/>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flipH="1">
            <a:off x="15401126" y="0"/>
            <a:ext cx="2886874" cy="1775428"/>
          </a:xfrm>
          <a:custGeom>
            <a:avLst/>
            <a:gdLst/>
            <a:ahLst/>
            <a:cxnLst/>
            <a:rect l="l" t="t" r="r" b="b"/>
            <a:pathLst>
              <a:path w="2886874" h="1775428">
                <a:moveTo>
                  <a:pt x="2886874" y="0"/>
                </a:moveTo>
                <a:lnTo>
                  <a:pt x="0" y="0"/>
                </a:lnTo>
                <a:lnTo>
                  <a:pt x="0" y="1775428"/>
                </a:lnTo>
                <a:lnTo>
                  <a:pt x="2886874" y="1775428"/>
                </a:lnTo>
                <a:lnTo>
                  <a:pt x="2886874"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TextBox 10"/>
          <p:cNvSpPr txBox="1"/>
          <p:nvPr/>
        </p:nvSpPr>
        <p:spPr>
          <a:xfrm>
            <a:off x="1063748" y="2776410"/>
            <a:ext cx="14791526" cy="2215991"/>
          </a:xfrm>
          <a:prstGeom prst="rect">
            <a:avLst/>
          </a:prstGeom>
        </p:spPr>
        <p:txBody>
          <a:bodyPr wrap="square" lIns="0" tIns="0" rIns="0" bIns="0" rtlCol="0" anchor="t">
            <a:spAutoFit/>
          </a:bodyPr>
          <a:lstStyle/>
          <a:p>
            <a:pPr algn="ctr"/>
            <a:r>
              <a:rPr lang="en-US" sz="7200" b="1" dirty="0">
                <a:solidFill>
                  <a:schemeClr val="tx1">
                    <a:lumMod val="65000"/>
                    <a:lumOff val="35000"/>
                  </a:schemeClr>
                </a:solidFill>
                <a:latin typeface="Calibri" panose="020F0502020204030204" pitchFamily="34" charset="0"/>
                <a:cs typeface="Calibri" panose="020F0502020204030204" pitchFamily="34" charset="0"/>
              </a:rPr>
              <a:t>b.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Nêu</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những</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đặc</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điểm</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nổi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bật</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của</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bản</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thân</a:t>
            </a:r>
            <a:r>
              <a:rPr lang="en-US" sz="7200" b="1" dirty="0">
                <a:solidFill>
                  <a:schemeClr val="tx1">
                    <a:lumMod val="65000"/>
                    <a:lumOff val="35000"/>
                  </a:schemeClr>
                </a:solidFill>
                <a:latin typeface="Calibri" panose="020F0502020204030204" pitchFamily="34" charset="0"/>
                <a:cs typeface="Calibri" panose="020F0502020204030204" pitchFamily="34" charset="0"/>
              </a:rPr>
              <a:t>. Chia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sẻ</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với</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các</a:t>
            </a:r>
            <a:r>
              <a:rPr lang="en-US" sz="7200" b="1" dirty="0">
                <a:solidFill>
                  <a:schemeClr val="tx1">
                    <a:lumMod val="65000"/>
                    <a:lumOff val="35000"/>
                  </a:schemeClr>
                </a:solidFill>
                <a:latin typeface="Calibri" panose="020F0502020204030204" pitchFamily="34" charset="0"/>
                <a:cs typeface="Calibri" panose="020F0502020204030204" pitchFamily="34" charset="0"/>
              </a:rPr>
              <a:t> </a:t>
            </a:r>
            <a:r>
              <a:rPr lang="en-US" sz="7200" b="1" dirty="0" err="1">
                <a:solidFill>
                  <a:schemeClr val="tx1">
                    <a:lumMod val="65000"/>
                    <a:lumOff val="35000"/>
                  </a:schemeClr>
                </a:solidFill>
                <a:latin typeface="Calibri" panose="020F0502020204030204" pitchFamily="34" charset="0"/>
                <a:cs typeface="Calibri" panose="020F0502020204030204" pitchFamily="34" charset="0"/>
              </a:rPr>
              <a:t>bạn</a:t>
            </a:r>
            <a:endParaRPr lang="en-US" sz="7200" b="1"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182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9"/>
        </a:solidFill>
        <a:effectLst/>
      </p:bgPr>
    </p:bg>
    <p:spTree>
      <p:nvGrpSpPr>
        <p:cNvPr id="1" name=""/>
        <p:cNvGrpSpPr/>
        <p:nvPr/>
      </p:nvGrpSpPr>
      <p:grpSpPr>
        <a:xfrm>
          <a:off x="0" y="0"/>
          <a:ext cx="0" cy="0"/>
          <a:chOff x="0" y="0"/>
          <a:chExt cx="0" cy="0"/>
        </a:xfrm>
      </p:grpSpPr>
      <p:sp>
        <p:nvSpPr>
          <p:cNvPr id="2" name="Freeform 2"/>
          <p:cNvSpPr/>
          <p:nvPr/>
        </p:nvSpPr>
        <p:spPr>
          <a:xfrm>
            <a:off x="1063748" y="1000982"/>
            <a:ext cx="16230600" cy="8257318"/>
          </a:xfrm>
          <a:custGeom>
            <a:avLst/>
            <a:gdLst/>
            <a:ahLst/>
            <a:cxnLst/>
            <a:rect l="l" t="t" r="r" b="b"/>
            <a:pathLst>
              <a:path w="16230600" h="8257318">
                <a:moveTo>
                  <a:pt x="0" y="0"/>
                </a:moveTo>
                <a:lnTo>
                  <a:pt x="16230600" y="0"/>
                </a:lnTo>
                <a:lnTo>
                  <a:pt x="16230600" y="8257318"/>
                </a:lnTo>
                <a:lnTo>
                  <a:pt x="0" y="82573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678652" y="1353699"/>
            <a:ext cx="11615695" cy="7551884"/>
          </a:xfrm>
          <a:custGeom>
            <a:avLst/>
            <a:gdLst/>
            <a:ahLst/>
            <a:cxnLst/>
            <a:rect l="l" t="t" r="r" b="b"/>
            <a:pathLst>
              <a:path w="13591979" h="7551884">
                <a:moveTo>
                  <a:pt x="0" y="0"/>
                </a:moveTo>
                <a:lnTo>
                  <a:pt x="13591978" y="0"/>
                </a:lnTo>
                <a:lnTo>
                  <a:pt x="13591978" y="7551884"/>
                </a:lnTo>
                <a:lnTo>
                  <a:pt x="0" y="75518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6248400" y="1525798"/>
            <a:ext cx="10668000" cy="7091572"/>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flipH="1" flipV="1">
            <a:off x="14946659" y="8232076"/>
            <a:ext cx="3341341" cy="2054924"/>
          </a:xfrm>
          <a:custGeom>
            <a:avLst/>
            <a:gdLst/>
            <a:ahLst/>
            <a:cxnLst/>
            <a:rect l="l" t="t" r="r" b="b"/>
            <a:pathLst>
              <a:path w="3341341" h="2054924">
                <a:moveTo>
                  <a:pt x="3341341" y="2054924"/>
                </a:moveTo>
                <a:lnTo>
                  <a:pt x="0" y="2054924"/>
                </a:lnTo>
                <a:lnTo>
                  <a:pt x="0" y="0"/>
                </a:lnTo>
                <a:lnTo>
                  <a:pt x="3341341" y="0"/>
                </a:lnTo>
                <a:lnTo>
                  <a:pt x="3341341" y="2054924"/>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490228" y="-425443"/>
            <a:ext cx="4614904" cy="2852850"/>
          </a:xfrm>
          <a:custGeom>
            <a:avLst/>
            <a:gdLst/>
            <a:ahLst/>
            <a:cxnLst/>
            <a:rect l="l" t="t" r="r" b="b"/>
            <a:pathLst>
              <a:path w="4614904" h="2852850">
                <a:moveTo>
                  <a:pt x="0" y="0"/>
                </a:moveTo>
                <a:lnTo>
                  <a:pt x="4614904" y="0"/>
                </a:lnTo>
                <a:lnTo>
                  <a:pt x="4614904" y="2852850"/>
                </a:lnTo>
                <a:lnTo>
                  <a:pt x="0" y="28528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Freeform 9"/>
          <p:cNvSpPr/>
          <p:nvPr/>
        </p:nvSpPr>
        <p:spPr>
          <a:xfrm flipV="1">
            <a:off x="0" y="8366923"/>
            <a:ext cx="3122077" cy="1920077"/>
          </a:xfrm>
          <a:custGeom>
            <a:avLst/>
            <a:gdLst/>
            <a:ahLst/>
            <a:cxnLst/>
            <a:rect l="l" t="t" r="r" b="b"/>
            <a:pathLst>
              <a:path w="3122077" h="1920077">
                <a:moveTo>
                  <a:pt x="0" y="1920077"/>
                </a:moveTo>
                <a:lnTo>
                  <a:pt x="3122077" y="1920077"/>
                </a:lnTo>
                <a:lnTo>
                  <a:pt x="3122077" y="0"/>
                </a:lnTo>
                <a:lnTo>
                  <a:pt x="0" y="0"/>
                </a:lnTo>
                <a:lnTo>
                  <a:pt x="0" y="1920077"/>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flipH="1">
            <a:off x="13997688" y="-425443"/>
            <a:ext cx="4614904" cy="2852850"/>
          </a:xfrm>
          <a:custGeom>
            <a:avLst/>
            <a:gdLst/>
            <a:ahLst/>
            <a:cxnLst/>
            <a:rect l="l" t="t" r="r" b="b"/>
            <a:pathLst>
              <a:path w="4614904" h="2852850">
                <a:moveTo>
                  <a:pt x="4614904" y="0"/>
                </a:moveTo>
                <a:lnTo>
                  <a:pt x="0" y="0"/>
                </a:lnTo>
                <a:lnTo>
                  <a:pt x="0" y="2852850"/>
                </a:lnTo>
                <a:lnTo>
                  <a:pt x="4614904" y="2852850"/>
                </a:lnTo>
                <a:lnTo>
                  <a:pt x="4614904"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TextBox 14"/>
          <p:cNvSpPr txBox="1"/>
          <p:nvPr/>
        </p:nvSpPr>
        <p:spPr>
          <a:xfrm>
            <a:off x="7871021" y="3264655"/>
            <a:ext cx="8428257" cy="5078313"/>
          </a:xfrm>
          <a:prstGeom prst="rect">
            <a:avLst/>
          </a:prstGeom>
        </p:spPr>
        <p:txBody>
          <a:bodyPr wrap="square" lIns="0" tIns="0" rIns="0" bIns="0" rtlCol="0" anchor="t">
            <a:spAutoFit/>
          </a:bodyPr>
          <a:lstStyle/>
          <a:p>
            <a:pPr marL="914400" indent="-914400" algn="just">
              <a:buAutoNum type="alphaLcPeriod"/>
            </a:pPr>
            <a:r>
              <a:rPr lang="en-US" sz="6600" dirty="0" err="1">
                <a:solidFill>
                  <a:srgbClr val="000000"/>
                </a:solidFill>
                <a:latin typeface="Calibri" panose="020F0502020204030204" pitchFamily="34" charset="0"/>
                <a:cs typeface="Calibri" panose="020F0502020204030204" pitchFamily="34" charset="0"/>
              </a:rPr>
              <a:t>Nêu</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những</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điểm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tốt</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của</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một</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người</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bạn</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mà</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em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muốn</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học</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tập</a:t>
            </a:r>
            <a:r>
              <a:rPr lang="en-US" sz="6600" dirty="0">
                <a:solidFill>
                  <a:srgbClr val="000000"/>
                </a:solidFill>
                <a:latin typeface="Calibri" panose="020F0502020204030204" pitchFamily="34" charset="0"/>
                <a:cs typeface="Calibri" panose="020F0502020204030204" pitchFamily="34" charset="0"/>
              </a:rPr>
              <a:t>.</a:t>
            </a:r>
          </a:p>
          <a:p>
            <a:pPr marL="914400" indent="-914400" algn="just">
              <a:buAutoNum type="alphaLcPeriod"/>
            </a:pPr>
            <a:r>
              <a:rPr lang="en-US" sz="6600" dirty="0" err="1">
                <a:solidFill>
                  <a:srgbClr val="000000"/>
                </a:solidFill>
                <a:latin typeface="Calibri" panose="020F0502020204030204" pitchFamily="34" charset="0"/>
                <a:cs typeface="Calibri" panose="020F0502020204030204" pitchFamily="34" charset="0"/>
              </a:rPr>
              <a:t>Nói</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điều</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em</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mong</a:t>
            </a:r>
            <a:r>
              <a:rPr lang="en-US" sz="6600" dirty="0">
                <a:solidFill>
                  <a:srgbClr val="000000"/>
                </a:solidFill>
                <a:latin typeface="Calibri" panose="020F0502020204030204" pitchFamily="34" charset="0"/>
                <a:cs typeface="Calibri" panose="020F0502020204030204" pitchFamily="34" charset="0"/>
              </a:rPr>
              <a:t> </a:t>
            </a:r>
            <a:r>
              <a:rPr lang="en-US" sz="6600" dirty="0" err="1">
                <a:solidFill>
                  <a:srgbClr val="000000"/>
                </a:solidFill>
                <a:latin typeface="Calibri" panose="020F0502020204030204" pitchFamily="34" charset="0"/>
                <a:cs typeface="Calibri" panose="020F0502020204030204" pitchFamily="34" charset="0"/>
              </a:rPr>
              <a:t>muốn</a:t>
            </a:r>
            <a:r>
              <a:rPr lang="en-US" sz="6600" dirty="0">
                <a:solidFill>
                  <a:srgbClr val="000000"/>
                </a:solidFill>
                <a:latin typeface="Calibri" panose="020F0502020204030204" pitchFamily="34" charset="0"/>
                <a:cs typeface="Calibri" panose="020F0502020204030204" pitchFamily="34" charset="0"/>
              </a:rPr>
              <a:t> ở </a:t>
            </a:r>
            <a:r>
              <a:rPr lang="en-US" sz="6600" dirty="0" err="1">
                <a:solidFill>
                  <a:srgbClr val="000000"/>
                </a:solidFill>
                <a:latin typeface="Calibri" panose="020F0502020204030204" pitchFamily="34" charset="0"/>
                <a:cs typeface="Calibri" panose="020F0502020204030204" pitchFamily="34" charset="0"/>
              </a:rPr>
              <a:t>bạn</a:t>
            </a:r>
            <a:r>
              <a:rPr lang="en-US" sz="6600" dirty="0">
                <a:solidFill>
                  <a:srgbClr val="000000"/>
                </a:solidFill>
                <a:latin typeface="Calibri" panose="020F0502020204030204" pitchFamily="34" charset="0"/>
                <a:cs typeface="Calibri" panose="020F0502020204030204" pitchFamily="34" charset="0"/>
              </a:rPr>
              <a:t>.</a:t>
            </a:r>
          </a:p>
        </p:txBody>
      </p:sp>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7176" y="5984058"/>
            <a:ext cx="8863704" cy="4302942"/>
          </a:xfrm>
          <a:prstGeom prst="rect">
            <a:avLst/>
          </a:prstGeom>
        </p:spPr>
      </p:pic>
      <p:grpSp>
        <p:nvGrpSpPr>
          <p:cNvPr id="19" name="Group 18"/>
          <p:cNvGrpSpPr/>
          <p:nvPr/>
        </p:nvGrpSpPr>
        <p:grpSpPr>
          <a:xfrm>
            <a:off x="974624" y="1273332"/>
            <a:ext cx="7382355" cy="2556679"/>
            <a:chOff x="974624" y="1273332"/>
            <a:chExt cx="7382355" cy="2556679"/>
          </a:xfrm>
        </p:grpSpPr>
        <p:sp>
          <p:nvSpPr>
            <p:cNvPr id="7" name="Freeform 7"/>
            <p:cNvSpPr/>
            <p:nvPr/>
          </p:nvSpPr>
          <p:spPr>
            <a:xfrm>
              <a:off x="974624" y="1273332"/>
              <a:ext cx="7382355" cy="2343898"/>
            </a:xfrm>
            <a:custGeom>
              <a:avLst/>
              <a:gdLst/>
              <a:ahLst/>
              <a:cxnLst/>
              <a:rect l="l" t="t" r="r" b="b"/>
              <a:pathLst>
                <a:path w="7382355" h="2343898">
                  <a:moveTo>
                    <a:pt x="0" y="0"/>
                  </a:moveTo>
                  <a:lnTo>
                    <a:pt x="7382355" y="0"/>
                  </a:lnTo>
                  <a:lnTo>
                    <a:pt x="7382355" y="2343897"/>
                  </a:lnTo>
                  <a:lnTo>
                    <a:pt x="0" y="234389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8" name="Freeform 8"/>
            <p:cNvSpPr/>
            <p:nvPr/>
          </p:nvSpPr>
          <p:spPr>
            <a:xfrm>
              <a:off x="1283684" y="1371458"/>
              <a:ext cx="6764236" cy="2147645"/>
            </a:xfrm>
            <a:custGeom>
              <a:avLst/>
              <a:gdLst/>
              <a:ahLst/>
              <a:cxnLst/>
              <a:rect l="l" t="t" r="r" b="b"/>
              <a:pathLst>
                <a:path w="6764236" h="2147645">
                  <a:moveTo>
                    <a:pt x="0" y="0"/>
                  </a:moveTo>
                  <a:lnTo>
                    <a:pt x="6764236" y="0"/>
                  </a:lnTo>
                  <a:lnTo>
                    <a:pt x="6764236" y="2147645"/>
                  </a:lnTo>
                  <a:lnTo>
                    <a:pt x="0" y="214764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pic>
          <p:nvPicPr>
            <p:cNvPr id="18" name="Picture 17"/>
            <p:cNvPicPr>
              <a:picLocks noChangeAspect="1"/>
            </p:cNvPicPr>
            <p:nvPr/>
          </p:nvPicPr>
          <p:blipFill>
            <a:blip r:embed="rId19"/>
            <a:stretch>
              <a:fillRect/>
            </a:stretch>
          </p:blipFill>
          <p:spPr>
            <a:xfrm>
              <a:off x="1379827" y="1574295"/>
              <a:ext cx="6761050" cy="2255716"/>
            </a:xfrm>
            <a:prstGeom prst="rect">
              <a:avLst/>
            </a:prstGeom>
          </p:spPr>
        </p:pic>
      </p:grpSp>
      <p:pic>
        <p:nvPicPr>
          <p:cNvPr id="20" name="Picture 19"/>
          <p:cNvPicPr>
            <a:picLocks noChangeAspect="1"/>
          </p:cNvPicPr>
          <p:nvPr/>
        </p:nvPicPr>
        <p:blipFill>
          <a:blip r:embed="rId20"/>
          <a:stretch>
            <a:fillRect/>
          </a:stretch>
        </p:blipFill>
        <p:spPr>
          <a:xfrm>
            <a:off x="1589711" y="4049323"/>
            <a:ext cx="4157832" cy="2414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1132</Words>
  <Application>Microsoft Office PowerPoint</Application>
  <PresentationFormat>Tùy chỉnh</PresentationFormat>
  <Paragraphs>47</Paragraphs>
  <Slides>16</Slides>
  <Notes>4</Notes>
  <HiddenSlides>0</HiddenSlides>
  <MMClips>0</MMClips>
  <ScaleCrop>false</ScaleCrop>
  <HeadingPairs>
    <vt:vector size="6" baseType="variant">
      <vt:variant>
        <vt:lpstr>Phông được Dùng</vt:lpstr>
      </vt:variant>
      <vt:variant>
        <vt:i4>9</vt:i4>
      </vt:variant>
      <vt:variant>
        <vt:lpstr>Chủ đề</vt:lpstr>
      </vt:variant>
      <vt:variant>
        <vt:i4>2</vt:i4>
      </vt:variant>
      <vt:variant>
        <vt:lpstr>Tiêu đề Bản chiếu</vt:lpstr>
      </vt:variant>
      <vt:variant>
        <vt:i4>16</vt:i4>
      </vt:variant>
    </vt:vector>
  </HeadingPairs>
  <TitlesOfParts>
    <vt:vector size="27" baseType="lpstr">
      <vt:lpstr>SimSun</vt:lpstr>
      <vt:lpstr>Calibri</vt:lpstr>
      <vt:lpstr>Microsoft YaHei</vt:lpstr>
      <vt:lpstr>Arial</vt:lpstr>
      <vt:lpstr>等线</vt:lpstr>
      <vt:lpstr>OpenSans</vt:lpstr>
      <vt:lpstr>SimSun</vt:lpstr>
      <vt:lpstr>Times New Roman</vt:lpstr>
      <vt:lpstr>ITC Avant Garde Std Bk</vt:lpstr>
      <vt:lpstr>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MT50</dc:title>
  <dc:subject>MT50</dc:subject>
  <dc:creator>ADMIN</dc:creator>
  <cp:keywords>MT50</cp:keywords>
  <dc:description>MT50</dc:description>
  <cp:lastModifiedBy>lan anh</cp:lastModifiedBy>
  <cp:revision>15</cp:revision>
  <dcterms:created xsi:type="dcterms:W3CDTF">2006-08-16T00:00:00Z</dcterms:created>
  <dcterms:modified xsi:type="dcterms:W3CDTF">2023-09-02T10:26:01Z</dcterms:modified>
  <cp:category>MT50</cp:category>
  <dc:identifier>DAFmO2yyXwI</dc:identifier>
  <cp:version>MT50</cp:version>
</cp:coreProperties>
</file>