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5" r:id="rId3"/>
    <p:sldId id="260" r:id="rId4"/>
    <p:sldId id="424" r:id="rId5"/>
    <p:sldId id="477" r:id="rId6"/>
    <p:sldId id="425" r:id="rId7"/>
    <p:sldId id="478" r:id="rId8"/>
    <p:sldId id="480" r:id="rId9"/>
    <p:sldId id="479" r:id="rId10"/>
    <p:sldId id="481" r:id="rId11"/>
    <p:sldId id="482" r:id="rId12"/>
    <p:sldId id="483" r:id="rId13"/>
    <p:sldId id="484" r:id="rId14"/>
    <p:sldId id="262" r:id="rId15"/>
    <p:sldId id="4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3F9"/>
    <a:srgbClr val="F2ECE9"/>
    <a:srgbClr val="F77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82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42272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3818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46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089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777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5519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0483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654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030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3911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096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2024/8/8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21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156" y="0"/>
            <a:ext cx="12272312" cy="685859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BF3E6D5-6817-C468-4F3B-84CD67459603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2A66676-8496-3AD7-7812-1DCCC12F8F79}"/>
              </a:ext>
            </a:extLst>
          </p:cNvPr>
          <p:cNvSpPr/>
          <p:nvPr/>
        </p:nvSpPr>
        <p:spPr>
          <a:xfrm>
            <a:off x="0" y="5817870"/>
            <a:ext cx="902970" cy="1038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559AC1-D91D-0BD6-0916-170E7B028D0F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80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25678"/>
            <a:ext cx="11616396" cy="637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246" y="1356023"/>
            <a:ext cx="71763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ln w="28575">
                <a:noFill/>
              </a:ln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4400" dirty="0">
              <a:ln w="28575">
                <a:noFill/>
              </a:ln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nhụy</a:t>
            </a:r>
            <a:r>
              <a:rPr lang="en-US" sz="4400" dirty="0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noFill/>
                </a:ln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endParaRPr lang="en-US" sz="4400" dirty="0">
              <a:ln w="28575">
                <a:noFill/>
              </a:ln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566" y="432693"/>
            <a:ext cx="8589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THEO NHÓM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55" l="0" r="99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718" y="1421363"/>
            <a:ext cx="4799282" cy="43557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F7E83B1-F51E-610B-B9FF-7D66B27412C6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72AB8C1-5BB5-955A-317C-5318F826E316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4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" y="241214"/>
            <a:ext cx="11616396" cy="637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375" y="2030105"/>
            <a:ext cx="592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n w="1270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500" y1="23153" x2="17375" y2="85222"/>
                        <a14:foregroundMark x1="38125" y1="26108" x2="34250" y2="74631"/>
                        <a14:foregroundMark x1="41625" y1="61823" x2="51750" y2="89901"/>
                        <a14:foregroundMark x1="62125" y1="33005" x2="63500" y2="35961"/>
                        <a14:foregroundMark x1="74250" y1="23153" x2="79250" y2="23892"/>
                        <a14:foregroundMark x1="96125" y1="64532" x2="92375" y2="88177"/>
                        <a14:foregroundMark x1="85500" y1="85961" x2="74250" y2="99754"/>
                        <a14:foregroundMark x1="60500" y1="86946" x2="73250" y2="92365"/>
                        <a14:foregroundMark x1="41125" y1="92611" x2="60000" y2="92611"/>
                        <a14:foregroundMark x1="32625" y1="93103" x2="48500" y2="93596"/>
                        <a14:foregroundMark x1="36375" y1="73399" x2="22000" y2="91626"/>
                        <a14:foregroundMark x1="28375" y1="49261" x2="31625" y2="57389"/>
                        <a14:foregroundMark x1="45375" y1="43350" x2="45375" y2="43350"/>
                        <a14:foregroundMark x1="58125" y1="44828" x2="65000" y2="50739"/>
                        <a14:foregroundMark x1="75500" y1="44828" x2="69000" y2="49015"/>
                        <a14:foregroundMark x1="78250" y1="77340" x2="79125" y2="73399"/>
                        <a14:foregroundMark x1="94750" y1="91133" x2="83625" y2="98768"/>
                        <a14:foregroundMark x1="64875" y1="79557" x2="55500" y2="72660"/>
                        <a14:foregroundMark x1="19750" y1="95813" x2="29000" y2="95813"/>
                        <a14:foregroundMark x1="7500" y1="72414" x2="9000" y2="88177"/>
                        <a14:foregroundMark x1="7625" y1="28079" x2="4875" y2="37192"/>
                        <a14:foregroundMark x1="15625" y1="22414" x2="6875" y2="23399"/>
                        <a14:foregroundMark x1="17750" y1="23645" x2="21375" y2="32020"/>
                        <a14:foregroundMark x1="5000" y1="26847" x2="2875" y2="43596"/>
                        <a14:foregroundMark x1="13625" y1="67488" x2="14125" y2="8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3484640"/>
            <a:ext cx="6644640" cy="337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0203" y="1016576"/>
            <a:ext cx="52266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03" y="4549295"/>
            <a:ext cx="5564797" cy="202575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CA169CF-FEFA-84DE-34EC-4E3D699F2157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3490984-C8F3-5488-EB25-8EE34DB47A5F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48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0015" y="956907"/>
            <a:ext cx="5791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AutoShape 2" descr="Chia sẻ với hơn 349 vẽ hoa 5 cánh siêu hot - thtantai2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0760" y="2257634"/>
            <a:ext cx="93600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xuyên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57CF34-8333-FAC2-B550-EA870529CDDB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83AC035-B227-062A-C928-F2AF6E8CBD6B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80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93408" y="2850985"/>
            <a:ext cx="899475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Vận</a:t>
            </a:r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dụng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3329777" y="151250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03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DFE9C18-1268-AE9B-5ACB-AE302E99B385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4DDAB5-0E92-6DF1-AFF0-0B442CC28F79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6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74" y="745844"/>
            <a:ext cx="12333277" cy="68585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6484" y="84125"/>
            <a:ext cx="112101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2258CDC-B367-193B-DA10-DFCB3A440246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2C87BC-D470-5024-A05A-29C55220A887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598623" y="2557615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Tạm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biệt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nhé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!</a:t>
            </a:r>
            <a:endParaRPr lang="zh-CN" altLang="en-US" sz="88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89B3AB0-A04C-10D8-C7AC-3A939C97ED03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F6F4A9E-7B22-AADD-F376-0B7D59F511A5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3792" y="284660"/>
            <a:ext cx="51187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FC1E8-9B48-409E-9734-FFC8A6127655}"/>
              </a:ext>
            </a:extLst>
          </p:cNvPr>
          <p:cNvSpPr txBox="1"/>
          <p:nvPr/>
        </p:nvSpPr>
        <p:spPr>
          <a:xfrm>
            <a:off x="431746" y="1206186"/>
            <a:ext cx="111868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6909F1-5990-92AC-6EEF-3B0DF105BFB2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6AC9B45-BC72-80C4-9F26-78AA55D2B3F4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1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925830" y="2869170"/>
            <a:ext cx="105595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KHỞI ĐỘNG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2861147" y="1409636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01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AC06A3-8375-BA26-9EAD-74BA15D80C2D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ED1D25-843A-A1B1-E966-03189A546749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9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ca di hoc">
            <a:hlinkClick r:id="" action="ppaction://media"/>
            <a:extLst>
              <a:ext uri="{FF2B5EF4-FFF2-40B4-BE49-F238E27FC236}">
                <a16:creationId xmlns:a16="http://schemas.microsoft.com/office/drawing/2014/main" id="{899AE283-E3AC-4142-98A7-E0D4065E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56D9CAE-ABBF-553B-93F9-49443DEE98F7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00D7BEE-7D31-B440-34EB-7A6AFC138C51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, 圆圈&#10;&#10;描述已自动生成">
            <a:extLst>
              <a:ext uri="{FF2B5EF4-FFF2-40B4-BE49-F238E27FC236}">
                <a16:creationId xmlns:a16="http://schemas.microsoft.com/office/drawing/2014/main" id="{C29D8D32-349E-4FD9-8D70-6456D85A5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56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FE6388-C5C5-46D8-8C12-AD9FA879B894}"/>
              </a:ext>
            </a:extLst>
          </p:cNvPr>
          <p:cNvSpPr txBox="1"/>
          <p:nvPr/>
        </p:nvSpPr>
        <p:spPr>
          <a:xfrm>
            <a:off x="1735783" y="2905968"/>
            <a:ext cx="899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Khám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phá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chủ</a:t>
            </a:r>
            <a:r>
              <a:rPr lang="en-US" altLang="zh-CN" sz="88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đề</a:t>
            </a:r>
            <a:endParaRPr lang="zh-CN" altLang="en-US" sz="88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A6CC87-1FDC-4D6D-973F-F42FF2D9827F}"/>
              </a:ext>
            </a:extLst>
          </p:cNvPr>
          <p:cNvSpPr txBox="1"/>
          <p:nvPr/>
        </p:nvSpPr>
        <p:spPr>
          <a:xfrm>
            <a:off x="2689697" y="1320091"/>
            <a:ext cx="1567540" cy="1195526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4519"/>
              </a:avLst>
            </a:prstTxWarp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02</a:t>
            </a:r>
            <a:endParaRPr lang="zh-CN" altLang="en-US" sz="4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3D5823-8157-B622-6192-AF29A4D289BA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35F3D8E-1699-7870-A81E-95B7B8DCC141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06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04282"/>
            <a:ext cx="11186808" cy="6429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7431" y="645707"/>
            <a:ext cx="8795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“Xin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55" y="1830893"/>
            <a:ext cx="7191108" cy="4040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476"/>
            <a:ext cx="2632077" cy="19725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964" y="4509798"/>
            <a:ext cx="2934100" cy="29341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79E1754-1874-69E4-9F72-E57CB0545A9D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464234D-CADD-8F3C-60EE-D3DC63E1DE27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243068"/>
            <a:ext cx="11186808" cy="6391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3607" y="519048"/>
            <a:ext cx="3664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1949" y="1515671"/>
            <a:ext cx="86945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kèm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+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to: 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“Xin </a:t>
            </a:r>
            <a:r>
              <a:rPr lang="en-US" sz="4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8" r="63034" b="1"/>
          <a:stretch/>
        </p:blipFill>
        <p:spPr>
          <a:xfrm>
            <a:off x="81023" y="-51938"/>
            <a:ext cx="2002420" cy="2361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3" t="-5538" b="1"/>
          <a:stretch/>
        </p:blipFill>
        <p:spPr>
          <a:xfrm>
            <a:off x="10546466" y="4352493"/>
            <a:ext cx="1645534" cy="237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7032"/>
            <a:ext cx="2216344" cy="166096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C719C7-2010-11C4-C15D-767AD967B4B9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9F17A0-3091-4430-52CD-102DB65F60E7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14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77" y="3055643"/>
            <a:ext cx="3129023" cy="380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" y="4629244"/>
            <a:ext cx="12180485" cy="2212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8F7C5A-3063-420A-82F1-82388139607F}"/>
              </a:ext>
            </a:extLst>
          </p:cNvPr>
          <p:cNvSpPr/>
          <p:nvPr/>
        </p:nvSpPr>
        <p:spPr>
          <a:xfrm>
            <a:off x="1673352" y="1289305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Mỗi người đều có những đặc điểm riêng khiến chúng ta nhớ người đó lâu hơn.</a:t>
            </a:r>
            <a:endParaRPr lang="en-US" sz="60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24E9F80-4DA2-9888-FA31-04CBFFA75D2C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8913EB-7A3E-6C68-84E4-FDD5A96BE617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21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507">
            <a:off x="379634" y="71367"/>
            <a:ext cx="11706935" cy="6822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6614" y="854052"/>
            <a:ext cx="8287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116" y="2070891"/>
            <a:ext cx="83916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2484537"/>
            <a:ext cx="2500191" cy="43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" y="4942390"/>
            <a:ext cx="12180485" cy="191561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316540-8989-513B-2117-44ACAB07E92E}"/>
              </a:ext>
            </a:extLst>
          </p:cNvPr>
          <p:cNvSpPr txBox="1"/>
          <p:nvPr/>
        </p:nvSpPr>
        <p:spPr>
          <a:xfrm>
            <a:off x="-2543326" y="-34290"/>
            <a:ext cx="2503170" cy="2503170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477F342-4757-6555-E996-BFC889143B08}"/>
              </a:ext>
            </a:extLst>
          </p:cNvPr>
          <p:cNvSpPr txBox="1"/>
          <p:nvPr/>
        </p:nvSpPr>
        <p:spPr>
          <a:xfrm>
            <a:off x="431746" y="7774198"/>
            <a:ext cx="9704417" cy="2763092"/>
          </a:xfrm>
          <a:prstGeom prst="rect">
            <a:avLst/>
          </a:prstGeom>
          <a:solidFill>
            <a:srgbClr val="F2ECE9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360</Words>
  <Application>Microsoft Office PowerPoint</Application>
  <PresentationFormat>Màn hình rộng</PresentationFormat>
  <Paragraphs>33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#9Slide07 HoneyCream</vt:lpstr>
      <vt:lpstr>Arial</vt:lpstr>
      <vt:lpstr>SVN-Newton</vt:lpstr>
      <vt:lpstr>Times New Roman</vt:lpstr>
      <vt:lpstr>Wingdings</vt:lpstr>
      <vt:lpstr>思源黑体 CN Regular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MT50</Manager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MT50</dc:title>
  <dc:subject>MT50</dc:subject>
  <dc:creator>Administrator</dc:creator>
  <cp:keywords>MT50</cp:keywords>
  <dc:description>MT50</dc:description>
  <cp:lastModifiedBy>phamthuyhien18@gmail.com</cp:lastModifiedBy>
  <cp:revision>8</cp:revision>
  <dcterms:created xsi:type="dcterms:W3CDTF">2022-04-16T02:57:57Z</dcterms:created>
  <dcterms:modified xsi:type="dcterms:W3CDTF">2024-08-08T06:00:10Z</dcterms:modified>
  <cp:category>MT50</cp:category>
  <cp:version>MT50</cp:version>
</cp:coreProperties>
</file>