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0"/>
  </p:notesMasterIdLst>
  <p:sldIdLst>
    <p:sldId id="291" r:id="rId3"/>
    <p:sldId id="265" r:id="rId4"/>
    <p:sldId id="269" r:id="rId5"/>
    <p:sldId id="290" r:id="rId6"/>
    <p:sldId id="282" r:id="rId7"/>
    <p:sldId id="283" r:id="rId8"/>
    <p:sldId id="289" r:id="rId9"/>
    <p:sldId id="266" r:id="rId10"/>
    <p:sldId id="273" r:id="rId11"/>
    <p:sldId id="270" r:id="rId12"/>
    <p:sldId id="285" r:id="rId13"/>
    <p:sldId id="288" r:id="rId14"/>
    <p:sldId id="279" r:id="rId15"/>
    <p:sldId id="287" r:id="rId16"/>
    <p:sldId id="281" r:id="rId17"/>
    <p:sldId id="268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xmlns="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-80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9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45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52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6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769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07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69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992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43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2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2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0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2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6" r:id="rId12"/>
    <p:sldLayoutId id="2147483697" r:id="rId1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0" y="-202512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512"/>
            <a:ext cx="1412204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EBCC25A-C4AE-4786-9613-62CD574E7607}"/>
              </a:ext>
            </a:extLst>
          </p:cNvPr>
          <p:cNvSpPr/>
          <p:nvPr/>
        </p:nvSpPr>
        <p:spPr>
          <a:xfrm>
            <a:off x="1343608" y="195943"/>
            <a:ext cx="8985380" cy="699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/>
              </a:rPr>
              <a:t>Kể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chuyện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hoặc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làm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tác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vui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nhộn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2EECF8-7B2B-472A-B23A-B7DCC74D00E8}"/>
              </a:ext>
            </a:extLst>
          </p:cNvPr>
          <p:cNvSpPr txBox="1"/>
          <p:nvPr/>
        </p:nvSpPr>
        <p:spPr>
          <a:xfrm>
            <a:off x="2911151" y="1184988"/>
            <a:ext cx="5579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Đọc</a:t>
            </a:r>
            <a:r>
              <a:rPr lang="en-US" sz="4000" dirty="0"/>
              <a:t> </a:t>
            </a:r>
            <a:r>
              <a:rPr lang="en-US" sz="4000" dirty="0" err="1"/>
              <a:t>nhanh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câu</a:t>
            </a:r>
            <a:r>
              <a:rPr lang="en-US" sz="4000" dirty="0"/>
              <a:t> </a:t>
            </a:r>
            <a:r>
              <a:rPr lang="en-US" sz="4000" dirty="0" err="1"/>
              <a:t>sau</a:t>
            </a:r>
            <a:r>
              <a:rPr lang="en-US" sz="4000" dirty="0"/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B16AE75-5F37-496D-ADB7-CB03C93210C6}"/>
              </a:ext>
            </a:extLst>
          </p:cNvPr>
          <p:cNvSpPr/>
          <p:nvPr/>
        </p:nvSpPr>
        <p:spPr>
          <a:xfrm>
            <a:off x="2006082" y="2463282"/>
            <a:ext cx="7445828" cy="25018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</a:rPr>
              <a:t>+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Đêm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đông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đốt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đèn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đâu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đấy</a:t>
            </a:r>
            <a:r>
              <a:rPr lang="en-US" sz="3600" dirty="0">
                <a:solidFill>
                  <a:srgbClr val="000000"/>
                </a:solidFill>
                <a:effectLst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effectLst/>
              </a:rPr>
              <a:t>Đêm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đông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đốt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đèn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đãi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đỗ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đen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đây</a:t>
            </a:r>
            <a:r>
              <a:rPr lang="en-US" sz="3600" dirty="0">
                <a:solidFill>
                  <a:srgbClr val="000000"/>
                </a:solidFill>
                <a:effectLst/>
              </a:rPr>
              <a:t>. </a:t>
            </a:r>
            <a:endParaRPr lang="en-US" sz="3600" dirty="0"/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</a:rPr>
              <a:t>+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Nồi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đồng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nấu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ốc</a:t>
            </a:r>
            <a:r>
              <a:rPr lang="en-US" sz="3600" dirty="0">
                <a:solidFill>
                  <a:srgbClr val="000000"/>
                </a:solidFill>
                <a:effectLst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nồi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đất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nấu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ếch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112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1606550" y="2506345"/>
            <a:ext cx="8978265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Trong cuộc sống, ta luôn đón nhận niềm vui, nụ </a:t>
            </a:r>
            <a:r>
              <a:rPr lang="vi-VN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cư</a:t>
            </a:r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ờ</a:t>
            </a:r>
            <a:r>
              <a:rPr lang="vi-VN" sz="400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từ người khác và mang niềm vui, nụ cười cho người quanh ta.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509482" y="2506345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875367" y="939307"/>
            <a:ext cx="8082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Kết</a:t>
            </a:r>
            <a:r>
              <a:rPr kumimoji="0" lang="en-US" sz="5400" b="0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luận</a:t>
            </a:r>
            <a:endParaRPr kumimoji="0" lang="en-US" sz="5400" b="0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1"/>
      <p:bldP spid="53252" grpId="2"/>
      <p:bldP spid="53254" grpId="0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rộng</a:t>
            </a:r>
            <a:endParaRPr lang="en-US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91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9A6397D-D9F9-4DEB-91BD-BB92E03E5B62}"/>
              </a:ext>
            </a:extLst>
          </p:cNvPr>
          <p:cNvSpPr/>
          <p:nvPr/>
        </p:nvSpPr>
        <p:spPr>
          <a:xfrm>
            <a:off x="3047999" y="247650"/>
            <a:ext cx="5934075" cy="90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Thể hiện nụ cười thân thiện</a:t>
            </a:r>
            <a:endParaRPr lang="en-US" sz="32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5C377C8-CFCD-460F-BC25-D45CA9EC7C94}"/>
              </a:ext>
            </a:extLst>
          </p:cNvPr>
          <p:cNvSpPr/>
          <p:nvPr/>
        </p:nvSpPr>
        <p:spPr>
          <a:xfrm>
            <a:off x="727788" y="2298440"/>
            <a:ext cx="9955763" cy="30905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dirty="0">
                <a:cs typeface="Times New Roman" panose="02020603050405020304" pitchFamily="18" charset="0"/>
              </a:rPr>
              <a:t>Khi đi sinh nhật bạn, một HS chạy vội đến, vấp ngã, cáu kỉnh, nói lời khó nghe, khi chụp ảnh chung lại cau có. </a:t>
            </a:r>
            <a:endParaRPr lang="en-US" sz="3600" dirty="0">
              <a:cs typeface="Times New Roman" panose="02020603050405020304" pitchFamily="18" charset="0"/>
            </a:endParaRPr>
          </a:p>
          <a:p>
            <a:pPr algn="just"/>
            <a:r>
              <a:rPr lang="vi-VN" sz="3600" dirty="0">
                <a:cs typeface="Times New Roman" panose="02020603050405020304" pitchFamily="18" charset="0"/>
              </a:rPr>
              <a:t>Một HS khác chạy vội, cũng vấp ngã, nhưng đứng dậy mỉm cười và nói một câu đùa.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09DF6B-A58B-41DD-9948-9B99EBBCC348}"/>
              </a:ext>
            </a:extLst>
          </p:cNvPr>
          <p:cNvSpPr txBox="1"/>
          <p:nvPr/>
        </p:nvSpPr>
        <p:spPr>
          <a:xfrm>
            <a:off x="2799184" y="1380931"/>
            <a:ext cx="593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Sắm</a:t>
            </a:r>
            <a:r>
              <a:rPr lang="en-US" sz="3600" dirty="0"/>
              <a:t> </a:t>
            </a:r>
            <a:r>
              <a:rPr lang="en-US" sz="3600" dirty="0" err="1"/>
              <a:t>vai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tình</a:t>
            </a:r>
            <a:r>
              <a:rPr lang="en-US" sz="3600" dirty="0"/>
              <a:t> </a:t>
            </a:r>
            <a:r>
              <a:rPr lang="en-US" sz="3600" dirty="0" err="1"/>
              <a:t>huống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AA575C2-104E-4AC0-B170-CB55BBE9AE3A}"/>
              </a:ext>
            </a:extLst>
          </p:cNvPr>
          <p:cNvSpPr/>
          <p:nvPr/>
        </p:nvSpPr>
        <p:spPr>
          <a:xfrm>
            <a:off x="2618791" y="5630058"/>
            <a:ext cx="5934075" cy="90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Cảm</a:t>
            </a:r>
            <a:r>
              <a:rPr lang="en-US" sz="3200" b="1" dirty="0"/>
              <a:t> </a:t>
            </a:r>
            <a:r>
              <a:rPr lang="en-US" sz="3200" b="1" dirty="0" err="1"/>
              <a:t>xúc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sắm</a:t>
            </a:r>
            <a:r>
              <a:rPr lang="en-US" sz="3200" b="1" dirty="0"/>
              <a:t> </a:t>
            </a:r>
            <a:r>
              <a:rPr lang="en-US" sz="3200" b="1" dirty="0" err="1"/>
              <a:t>vai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878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941983" y="2279375"/>
            <a:ext cx="795204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HĐ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82737" y="2519211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07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A64289A-C557-44E2-82A3-9EF4A594DA7F}"/>
              </a:ext>
            </a:extLst>
          </p:cNvPr>
          <p:cNvSpPr/>
          <p:nvPr/>
        </p:nvSpPr>
        <p:spPr>
          <a:xfrm>
            <a:off x="2006353" y="161925"/>
            <a:ext cx="7998781" cy="11256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Cùng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bố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mẹ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đọc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một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câu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chuyện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vui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EF137D-AAF0-43D9-8C28-CE57794C5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22" y="1515616"/>
            <a:ext cx="6432988" cy="53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9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bài 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A0CB3A0-F86D-4969-BF2E-620359097C76}"/>
              </a:ext>
            </a:extLst>
          </p:cNvPr>
          <p:cNvSpPr/>
          <p:nvPr/>
        </p:nvSpPr>
        <p:spPr>
          <a:xfrm>
            <a:off x="2444620" y="2767310"/>
            <a:ext cx="7032273" cy="15247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</a:t>
            </a:r>
            <a:r>
              <a:rPr lang="en-US" sz="80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2: </a:t>
            </a:r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Nụ</a:t>
            </a:r>
            <a:r>
              <a:rPr lang="en-US" sz="80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cười</a:t>
            </a:r>
            <a:r>
              <a:rPr lang="en-US" sz="80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thân</a:t>
            </a:r>
            <a:r>
              <a:rPr lang="en-US" sz="80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thiện</a:t>
            </a:r>
            <a:endParaRPr lang="en-US" sz="8000" b="1" dirty="0">
              <a:ln w="381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D6F9C1-7504-4F23-B2FA-FAE4B508547C}"/>
              </a:ext>
            </a:extLst>
          </p:cNvPr>
          <p:cNvSpPr txBox="1"/>
          <p:nvPr/>
        </p:nvSpPr>
        <p:spPr>
          <a:xfrm>
            <a:off x="3012944" y="585345"/>
            <a:ext cx="50482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/>
              <a:t>Chủ</a:t>
            </a:r>
            <a:r>
              <a:rPr lang="en-US" sz="4400" b="1" dirty="0"/>
              <a:t> </a:t>
            </a:r>
            <a:r>
              <a:rPr lang="en-US" sz="4400" b="1" dirty="0" err="1"/>
              <a:t>đề</a:t>
            </a:r>
            <a:r>
              <a:rPr lang="en-US" sz="4400" b="1" dirty="0"/>
              <a:t>: </a:t>
            </a:r>
            <a:r>
              <a:rPr lang="en-US" sz="4400" b="1" dirty="0" err="1"/>
              <a:t>Khám</a:t>
            </a:r>
            <a:r>
              <a:rPr lang="en-US" sz="4400" b="1" dirty="0"/>
              <a:t> </a:t>
            </a:r>
            <a:r>
              <a:rPr lang="en-US" sz="4400" b="1" dirty="0" err="1"/>
              <a:t>phá</a:t>
            </a:r>
            <a:r>
              <a:rPr lang="en-US" sz="4400" b="1" dirty="0"/>
              <a:t> </a:t>
            </a:r>
            <a:r>
              <a:rPr lang="en-US" sz="4400" b="1" dirty="0" err="1"/>
              <a:t>bản</a:t>
            </a:r>
            <a:r>
              <a:rPr lang="en-US" sz="4400" b="1" dirty="0"/>
              <a:t> </a:t>
            </a:r>
            <a:r>
              <a:rPr lang="en-US" sz="4400" b="1" dirty="0" err="1"/>
              <a:t>thân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88838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B8EC15B-2351-4D7E-8AEC-DE4C0639432E}"/>
              </a:ext>
            </a:extLst>
          </p:cNvPr>
          <p:cNvSpPr txBox="1"/>
          <p:nvPr/>
        </p:nvSpPr>
        <p:spPr>
          <a:xfrm>
            <a:off x="3486150" y="1809750"/>
            <a:ext cx="5362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solidFill>
                  <a:srgbClr val="7030A0"/>
                </a:solidFill>
              </a:rPr>
              <a:t>Mục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tiêu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bài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học</a:t>
            </a:r>
            <a:endParaRPr lang="en-US" sz="5000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9A2585-1C89-4F4F-B097-51C171329DC5}"/>
              </a:ext>
            </a:extLst>
          </p:cNvPr>
          <p:cNvSpPr txBox="1"/>
          <p:nvPr/>
        </p:nvSpPr>
        <p:spPr>
          <a:xfrm>
            <a:off x="1716833" y="2757039"/>
            <a:ext cx="81456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vi-VN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nét thân thiện, tươi vui của các bạn trong tập thể lớp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10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5919BA4-E9C7-49BA-A911-913F2B69B23C}"/>
              </a:ext>
            </a:extLst>
          </p:cNvPr>
          <p:cNvSpPr txBox="1"/>
          <p:nvPr/>
        </p:nvSpPr>
        <p:spPr>
          <a:xfrm>
            <a:off x="3181350" y="1120676"/>
            <a:ext cx="6838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Trò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chơi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Bắt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chước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nụ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cười</a:t>
            </a:r>
            <a:endParaRPr lang="en-US" sz="7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799716-C7CF-44DB-9FBF-694E689100AA}"/>
              </a:ext>
            </a:extLst>
          </p:cNvPr>
          <p:cNvSpPr txBox="1"/>
          <p:nvPr/>
        </p:nvSpPr>
        <p:spPr>
          <a:xfrm>
            <a:off x="3314700" y="3829050"/>
            <a:ext cx="6543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bắt</a:t>
            </a:r>
            <a:r>
              <a:rPr lang="en-US" sz="3600" dirty="0"/>
              <a:t> </a:t>
            </a:r>
            <a:r>
              <a:rPr lang="en-US" sz="3600" dirty="0" err="1"/>
              <a:t>chước</a:t>
            </a:r>
            <a:r>
              <a:rPr lang="en-US" sz="3600" dirty="0"/>
              <a:t> </a:t>
            </a:r>
            <a:r>
              <a:rPr lang="en-US" sz="3600" dirty="0" err="1"/>
              <a:t>cười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r>
              <a:rPr lang="en-US" sz="36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7763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B5F42A0-ABED-4053-B65D-E420AF5CC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" y="304183"/>
            <a:ext cx="3209925" cy="2615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E93B408-0251-4648-88D4-BC6DC3A73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49" y="304184"/>
            <a:ext cx="2981325" cy="2696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454ACAD-DAC7-4506-995C-22787CA731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9512" y="269731"/>
            <a:ext cx="2981325" cy="2765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F62BB15-4960-4C31-A2B2-F6BBC43A3E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49" y="3697930"/>
            <a:ext cx="2752725" cy="269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9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54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A64289A-C557-44E2-82A3-9EF4A594DA7F}"/>
              </a:ext>
            </a:extLst>
          </p:cNvPr>
          <p:cNvSpPr/>
          <p:nvPr/>
        </p:nvSpPr>
        <p:spPr>
          <a:xfrm>
            <a:off x="943583" y="52071"/>
            <a:ext cx="9212094" cy="7759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/>
              <a:t>Kể về những bạn trong lớp có nụ cười thân thiện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94B6100-AB25-451B-89FA-E8E24E75A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042" y="1417097"/>
            <a:ext cx="7877175" cy="3362325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xmlns="" id="{E8E19AC1-C067-4E8E-B432-0B15613A8C46}"/>
              </a:ext>
            </a:extLst>
          </p:cNvPr>
          <p:cNvSpPr/>
          <p:nvPr/>
        </p:nvSpPr>
        <p:spPr>
          <a:xfrm>
            <a:off x="2188723" y="5116749"/>
            <a:ext cx="6906639" cy="147860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Em cảm thấy thế nào khi cười với mọi người và khi người khác cười với em?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977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A64289A-C557-44E2-82A3-9EF4A594DA7F}"/>
              </a:ext>
            </a:extLst>
          </p:cNvPr>
          <p:cNvSpPr/>
          <p:nvPr/>
        </p:nvSpPr>
        <p:spPr>
          <a:xfrm>
            <a:off x="2006353" y="161925"/>
            <a:ext cx="7998781" cy="9239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>
                <a:solidFill>
                  <a:prstClr val="white"/>
                </a:solidFill>
                <a:latin typeface="Calibri" panose="020F0502020204030204"/>
              </a:rPr>
              <a:t> Kể các tình huống có thể cười thân thiện.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428511-BC6F-42F7-A307-C99C97D6E6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49" y="1819071"/>
            <a:ext cx="3043541" cy="278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3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285</Words>
  <Application>Microsoft Office PowerPoint</Application>
  <PresentationFormat>Custom</PresentationFormat>
  <Paragraphs>38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21</cp:revision>
  <dcterms:created xsi:type="dcterms:W3CDTF">2021-06-07T06:59:14Z</dcterms:created>
  <dcterms:modified xsi:type="dcterms:W3CDTF">2022-09-14T08:17:04Z</dcterms:modified>
</cp:coreProperties>
</file>