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68" r:id="rId3"/>
    <p:sldId id="265" r:id="rId4"/>
    <p:sldId id="266" r:id="rId5"/>
    <p:sldId id="267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xmlns="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115</Words>
  <Application>Microsoft Office PowerPoint</Application>
  <PresentationFormat>Widescreen</PresentationFormat>
  <Paragraphs>17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HongHa</cp:lastModifiedBy>
  <cp:revision>19</cp:revision>
  <dcterms:created xsi:type="dcterms:W3CDTF">2021-06-11T02:39:36Z</dcterms:created>
  <dcterms:modified xsi:type="dcterms:W3CDTF">2021-08-16T14:11:35Z</dcterms:modified>
</cp:coreProperties>
</file>