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14/08/2022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2022/8/14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#9Slide07 IcielKoni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IcielKoni" pitchFamily="2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#9Slide07 IcielK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265819" y="4572312"/>
            <a:ext cx="5330413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5 = 1 + 1 + 1 + 1 + 1 = 5</a:t>
            </a:r>
          </a:p>
          <a:p>
            <a:r>
              <a:rPr lang="pt-BR" sz="280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1038297" y="3200600"/>
            <a:ext cx="371284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6393583" y="3200600"/>
            <a:ext cx="4476236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4 = 1 + 1 + 1 + 1 = 4</a:t>
            </a:r>
          </a:p>
          <a:p>
            <a:r>
              <a:rPr lang="pt-BR" sz="280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84166" y="4526438"/>
            <a:ext cx="5695071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>
                <a:latin typeface="Nunito Black" pitchFamily="2" charset="0"/>
              </a:rPr>
              <a:t>1 x 6 = 1 + 1 + 1 + 1 + 1 + 1 = 6</a:t>
            </a:r>
          </a:p>
          <a:p>
            <a:r>
              <a:rPr lang="pt-BR" sz="280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666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#9Slide07 IcielKoni</vt:lpstr>
      <vt:lpstr>Arial</vt:lpstr>
      <vt:lpstr>Bahnschrift</vt:lpstr>
      <vt:lpstr>Calibri</vt:lpstr>
      <vt:lpstr>Coiny</vt:lpstr>
      <vt:lpstr>Nunito Black</vt:lpstr>
      <vt:lpstr>Open Sans</vt:lpstr>
      <vt:lpstr>Pattaya</vt:lpstr>
      <vt:lpstr>SVN-Poky's</vt:lpstr>
      <vt:lpstr>Times New Roman</vt:lpstr>
      <vt:lpstr>字魂80号-萌趣小鱼体</vt:lpstr>
      <vt:lpstr>杨任东竹石体-Medium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2022-06-24T03:14:59Z</dcterms:created>
  <dcterms:modified xsi:type="dcterms:W3CDTF">2022-08-14T02:54:56Z</dcterms:modified>
</cp:coreProperties>
</file>