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689" r:id="rId4"/>
    <p:sldMasterId id="2147483708" r:id="rId5"/>
    <p:sldMasterId id="2147483733" r:id="rId6"/>
    <p:sldMasterId id="2147483741" r:id="rId7"/>
    <p:sldMasterId id="2147483755" r:id="rId8"/>
    <p:sldMasterId id="2147483769" r:id="rId9"/>
  </p:sldMasterIdLst>
  <p:notesMasterIdLst>
    <p:notesMasterId r:id="rId27"/>
  </p:notesMasterIdLst>
  <p:sldIdLst>
    <p:sldId id="2007577438" r:id="rId10"/>
    <p:sldId id="2007577431" r:id="rId11"/>
    <p:sldId id="516" r:id="rId12"/>
    <p:sldId id="2007577405" r:id="rId13"/>
    <p:sldId id="2007577406" r:id="rId14"/>
    <p:sldId id="2007577407" r:id="rId15"/>
    <p:sldId id="2007577408" r:id="rId16"/>
    <p:sldId id="2007577430" r:id="rId17"/>
    <p:sldId id="2007577440" r:id="rId18"/>
    <p:sldId id="259" r:id="rId19"/>
    <p:sldId id="2007577413" r:id="rId20"/>
    <p:sldId id="9452" r:id="rId21"/>
    <p:sldId id="2007577433" r:id="rId22"/>
    <p:sldId id="2007577434" r:id="rId23"/>
    <p:sldId id="2007577441" r:id="rId24"/>
    <p:sldId id="2007577436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C12F0-2095-460A-9FC0-AC17B7EB1C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FDC3AF-7DD7-4F66-8ADE-D9416D892151}">
      <dgm:prSet/>
      <dgm:spPr/>
      <dgm:t>
        <a:bodyPr/>
        <a:lstStyle/>
        <a:p>
          <a:r>
            <a:rPr lang="en-US" b="1" i="0" baseline="0"/>
            <a:t>Yêu cầu cần </a:t>
          </a:r>
          <a:r>
            <a:rPr lang="vi-VN" b="1" i="0" baseline="0"/>
            <a:t>đạt</a:t>
          </a:r>
          <a:endParaRPr lang="en-US"/>
        </a:p>
      </dgm:t>
    </dgm:pt>
    <dgm:pt modelId="{6C5244F9-2906-4E27-814F-EE67953D7C4C}" type="parTrans" cxnId="{E1841FE0-5499-4930-9DE2-F4938965FF70}">
      <dgm:prSet/>
      <dgm:spPr/>
      <dgm:t>
        <a:bodyPr/>
        <a:lstStyle/>
        <a:p>
          <a:endParaRPr lang="en-US"/>
        </a:p>
      </dgm:t>
    </dgm:pt>
    <dgm:pt modelId="{0922E070-6462-4222-B557-3BCEC848810F}" type="sibTrans" cxnId="{E1841FE0-5499-4930-9DE2-F4938965FF70}">
      <dgm:prSet/>
      <dgm:spPr/>
      <dgm:t>
        <a:bodyPr/>
        <a:lstStyle/>
        <a:p>
          <a:endParaRPr lang="en-US"/>
        </a:p>
      </dgm:t>
    </dgm:pt>
    <dgm:pt modelId="{12CF3968-CE97-4B53-9724-8CC563540014}" type="pres">
      <dgm:prSet presAssocID="{45CC12F0-2095-460A-9FC0-AC17B7EB1C20}" presName="Name0" presStyleCnt="0">
        <dgm:presLayoutVars>
          <dgm:dir/>
          <dgm:animLvl val="lvl"/>
          <dgm:resizeHandles val="exact"/>
        </dgm:presLayoutVars>
      </dgm:prSet>
      <dgm:spPr/>
    </dgm:pt>
    <dgm:pt modelId="{07A88CF6-504C-427F-A3B3-4F897CD32EF9}" type="pres">
      <dgm:prSet presAssocID="{50FDC3AF-7DD7-4F66-8ADE-D9416D892151}" presName="linNode" presStyleCnt="0"/>
      <dgm:spPr/>
    </dgm:pt>
    <dgm:pt modelId="{B9ADF03A-3602-4D5C-A494-FE0A34391780}" type="pres">
      <dgm:prSet presAssocID="{50FDC3AF-7DD7-4F66-8ADE-D9416D892151}" presName="parentText" presStyleLbl="node1" presStyleIdx="0" presStyleCnt="1" custLinFactNeighborX="2327" custLinFactNeighborY="33005">
        <dgm:presLayoutVars>
          <dgm:chMax val="1"/>
          <dgm:bulletEnabled val="1"/>
        </dgm:presLayoutVars>
      </dgm:prSet>
      <dgm:spPr/>
    </dgm:pt>
  </dgm:ptLst>
  <dgm:cxnLst>
    <dgm:cxn modelId="{3A16E409-C5C8-4D66-9D8D-CEE28E432EC8}" type="presOf" srcId="{45CC12F0-2095-460A-9FC0-AC17B7EB1C20}" destId="{12CF3968-CE97-4B53-9724-8CC563540014}" srcOrd="0" destOrd="0" presId="urn:microsoft.com/office/officeart/2005/8/layout/vList5"/>
    <dgm:cxn modelId="{DFF2A778-062C-46BF-9169-A60FBFEF5C2F}" type="presOf" srcId="{50FDC3AF-7DD7-4F66-8ADE-D9416D892151}" destId="{B9ADF03A-3602-4D5C-A494-FE0A34391780}" srcOrd="0" destOrd="0" presId="urn:microsoft.com/office/officeart/2005/8/layout/vList5"/>
    <dgm:cxn modelId="{E1841FE0-5499-4930-9DE2-F4938965FF70}" srcId="{45CC12F0-2095-460A-9FC0-AC17B7EB1C20}" destId="{50FDC3AF-7DD7-4F66-8ADE-D9416D892151}" srcOrd="0" destOrd="0" parTransId="{6C5244F9-2906-4E27-814F-EE67953D7C4C}" sibTransId="{0922E070-6462-4222-B557-3BCEC848810F}"/>
    <dgm:cxn modelId="{627EF75A-83EB-4EDA-BA65-47EDCEBDAF4B}" type="presParOf" srcId="{12CF3968-CE97-4B53-9724-8CC563540014}" destId="{07A88CF6-504C-427F-A3B3-4F897CD32EF9}" srcOrd="0" destOrd="0" presId="urn:microsoft.com/office/officeart/2005/8/layout/vList5"/>
    <dgm:cxn modelId="{673C96E4-537A-4214-B646-4C101C4FF7CD}" type="presParOf" srcId="{07A88CF6-504C-427F-A3B3-4F897CD32EF9}" destId="{B9ADF03A-3602-4D5C-A494-FE0A343917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E7503-D778-4264-B2ED-753DB7D8E8C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D4BB64-6590-4AA6-AD8C-6995D35111E7}">
      <dgm:prSet/>
      <dgm:spPr/>
      <dgm:t>
        <a:bodyPr/>
        <a:lstStyle/>
        <a:p>
          <a:r>
            <a:rPr lang="en-US" dirty="0"/>
            <a:t>1. Chia </a:t>
          </a:r>
          <a:r>
            <a:rPr lang="en-US" dirty="0" err="1"/>
            <a:t>sẻ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chuyện</a:t>
          </a:r>
          <a:r>
            <a:rPr lang="en-US" dirty="0"/>
            <a:t> </a:t>
          </a:r>
          <a:r>
            <a:rPr lang="vi-VN" dirty="0"/>
            <a:t>đã</a:t>
          </a:r>
          <a:r>
            <a:rPr lang="en-US" dirty="0"/>
            <a:t> </a:t>
          </a:r>
          <a:r>
            <a:rPr lang="vi-VN" dirty="0"/>
            <a:t>đọc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.</a:t>
          </a:r>
        </a:p>
      </dgm:t>
    </dgm:pt>
    <dgm:pt modelId="{E12C5268-0808-4265-A6A8-D12A61929961}" type="parTrans" cxnId="{A4E731B7-EA38-4C30-8267-BCA2AA581316}">
      <dgm:prSet/>
      <dgm:spPr/>
      <dgm:t>
        <a:bodyPr/>
        <a:lstStyle/>
        <a:p>
          <a:endParaRPr lang="en-US"/>
        </a:p>
      </dgm:t>
    </dgm:pt>
    <dgm:pt modelId="{79F57171-7D5A-409D-B7BA-228CF44FE440}" type="sibTrans" cxnId="{A4E731B7-EA38-4C30-8267-BCA2AA581316}">
      <dgm:prSet/>
      <dgm:spPr/>
      <dgm:t>
        <a:bodyPr/>
        <a:lstStyle/>
        <a:p>
          <a:endParaRPr lang="en-US"/>
        </a:p>
      </dgm:t>
    </dgm:pt>
    <dgm:pt modelId="{D876B271-569E-492D-95F4-AEB4B443370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Đánh</a:t>
          </a:r>
          <a:r>
            <a:rPr lang="en-US" dirty="0"/>
            <a:t> </a:t>
          </a:r>
          <a:r>
            <a:rPr lang="en-US" dirty="0" err="1"/>
            <a:t>giá</a:t>
          </a:r>
          <a:r>
            <a:rPr lang="en-US" dirty="0"/>
            <a:t> </a:t>
          </a:r>
          <a:r>
            <a:rPr lang="en-US" dirty="0" err="1"/>
            <a:t>mức</a:t>
          </a:r>
          <a:r>
            <a:rPr lang="en-US" dirty="0"/>
            <a:t> </a:t>
          </a:r>
          <a:r>
            <a:rPr lang="vi-VN" dirty="0"/>
            <a:t>độ</a:t>
          </a:r>
          <a:r>
            <a:rPr lang="en-US" dirty="0"/>
            <a:t> </a:t>
          </a:r>
          <a:r>
            <a:rPr lang="en-US" dirty="0" err="1"/>
            <a:t>yêu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phiếu</a:t>
          </a:r>
          <a:r>
            <a:rPr lang="en-US" dirty="0"/>
            <a:t>. </a:t>
          </a:r>
        </a:p>
      </dgm:t>
    </dgm:pt>
    <dgm:pt modelId="{D61B8544-42C9-481C-A083-FC44E9EC47FC}" type="parTrans" cxnId="{A9ACFE02-E7D7-4F53-9EEC-079E2762EC6F}">
      <dgm:prSet/>
      <dgm:spPr/>
      <dgm:t>
        <a:bodyPr/>
        <a:lstStyle/>
        <a:p>
          <a:endParaRPr lang="en-US"/>
        </a:p>
      </dgm:t>
    </dgm:pt>
    <dgm:pt modelId="{414FF7CE-04BB-4A7A-BCBD-61A0A918E7D6}" type="sibTrans" cxnId="{A9ACFE02-E7D7-4F53-9EEC-079E2762EC6F}">
      <dgm:prSet/>
      <dgm:spPr/>
      <dgm:t>
        <a:bodyPr/>
        <a:lstStyle/>
        <a:p>
          <a:endParaRPr lang="en-US"/>
        </a:p>
      </dgm:t>
    </dgm:pt>
    <dgm:pt modelId="{6690A6C2-0214-4FA9-ABD1-188573D74EEE}" type="pres">
      <dgm:prSet presAssocID="{8CAE7503-D778-4264-B2ED-753DB7D8E8CD}" presName="CompostProcess" presStyleCnt="0">
        <dgm:presLayoutVars>
          <dgm:dir/>
          <dgm:resizeHandles val="exact"/>
        </dgm:presLayoutVars>
      </dgm:prSet>
      <dgm:spPr/>
    </dgm:pt>
    <dgm:pt modelId="{77EEBF63-4D6D-41BA-80CE-F312162C93C9}" type="pres">
      <dgm:prSet presAssocID="{8CAE7503-D778-4264-B2ED-753DB7D8E8CD}" presName="arrow" presStyleLbl="bgShp" presStyleIdx="0" presStyleCnt="1"/>
      <dgm:spPr/>
    </dgm:pt>
    <dgm:pt modelId="{2B5E727E-BBC4-4143-9D44-88466CE222D2}" type="pres">
      <dgm:prSet presAssocID="{8CAE7503-D778-4264-B2ED-753DB7D8E8CD}" presName="linearProcess" presStyleCnt="0"/>
      <dgm:spPr/>
    </dgm:pt>
    <dgm:pt modelId="{9C454920-B2B2-43C7-80C0-ECABEAC77AB5}" type="pres">
      <dgm:prSet presAssocID="{D6D4BB64-6590-4AA6-AD8C-6995D35111E7}" presName="textNode" presStyleLbl="node1" presStyleIdx="0" presStyleCnt="2">
        <dgm:presLayoutVars>
          <dgm:bulletEnabled val="1"/>
        </dgm:presLayoutVars>
      </dgm:prSet>
      <dgm:spPr/>
    </dgm:pt>
    <dgm:pt modelId="{74947BA8-A520-4B49-ACF2-941351EBEF38}" type="pres">
      <dgm:prSet presAssocID="{79F57171-7D5A-409D-B7BA-228CF44FE440}" presName="sibTrans" presStyleCnt="0"/>
      <dgm:spPr/>
    </dgm:pt>
    <dgm:pt modelId="{3942E28A-002D-40AC-8CAB-65FE472CAD10}" type="pres">
      <dgm:prSet presAssocID="{D876B271-569E-492D-95F4-AEB4B4433709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21A65C01-8709-4241-9598-03CF659838D4}" type="presOf" srcId="{D6D4BB64-6590-4AA6-AD8C-6995D35111E7}" destId="{9C454920-B2B2-43C7-80C0-ECABEAC77AB5}" srcOrd="0" destOrd="0" presId="urn:microsoft.com/office/officeart/2005/8/layout/hProcess9"/>
    <dgm:cxn modelId="{A9ACFE02-E7D7-4F53-9EEC-079E2762EC6F}" srcId="{8CAE7503-D778-4264-B2ED-753DB7D8E8CD}" destId="{D876B271-569E-492D-95F4-AEB4B4433709}" srcOrd="1" destOrd="0" parTransId="{D61B8544-42C9-481C-A083-FC44E9EC47FC}" sibTransId="{414FF7CE-04BB-4A7A-BCBD-61A0A918E7D6}"/>
    <dgm:cxn modelId="{29371B6C-0922-4788-BCDE-0AF28E3C2C75}" type="presOf" srcId="{D876B271-569E-492D-95F4-AEB4B4433709}" destId="{3942E28A-002D-40AC-8CAB-65FE472CAD10}" srcOrd="0" destOrd="0" presId="urn:microsoft.com/office/officeart/2005/8/layout/hProcess9"/>
    <dgm:cxn modelId="{A4E731B7-EA38-4C30-8267-BCA2AA581316}" srcId="{8CAE7503-D778-4264-B2ED-753DB7D8E8CD}" destId="{D6D4BB64-6590-4AA6-AD8C-6995D35111E7}" srcOrd="0" destOrd="0" parTransId="{E12C5268-0808-4265-A6A8-D12A61929961}" sibTransId="{79F57171-7D5A-409D-B7BA-228CF44FE440}"/>
    <dgm:cxn modelId="{AEF276F9-2A25-41F0-BB6C-78007484F83D}" type="presOf" srcId="{8CAE7503-D778-4264-B2ED-753DB7D8E8CD}" destId="{6690A6C2-0214-4FA9-ABD1-188573D74EEE}" srcOrd="0" destOrd="0" presId="urn:microsoft.com/office/officeart/2005/8/layout/hProcess9"/>
    <dgm:cxn modelId="{DC23D953-6799-4444-AD98-A0D37787D8EA}" type="presParOf" srcId="{6690A6C2-0214-4FA9-ABD1-188573D74EEE}" destId="{77EEBF63-4D6D-41BA-80CE-F312162C93C9}" srcOrd="0" destOrd="0" presId="urn:microsoft.com/office/officeart/2005/8/layout/hProcess9"/>
    <dgm:cxn modelId="{37D11A47-4F93-47B8-8B90-0D053BAF1969}" type="presParOf" srcId="{6690A6C2-0214-4FA9-ABD1-188573D74EEE}" destId="{2B5E727E-BBC4-4143-9D44-88466CE222D2}" srcOrd="1" destOrd="0" presId="urn:microsoft.com/office/officeart/2005/8/layout/hProcess9"/>
    <dgm:cxn modelId="{60379308-3BAD-4050-BA31-5DF06A5CF7D0}" type="presParOf" srcId="{2B5E727E-BBC4-4143-9D44-88466CE222D2}" destId="{9C454920-B2B2-43C7-80C0-ECABEAC77AB5}" srcOrd="0" destOrd="0" presId="urn:microsoft.com/office/officeart/2005/8/layout/hProcess9"/>
    <dgm:cxn modelId="{7E6DA8D0-D6EB-4FF4-AB68-37F307BB25EF}" type="presParOf" srcId="{2B5E727E-BBC4-4143-9D44-88466CE222D2}" destId="{74947BA8-A520-4B49-ACF2-941351EBEF38}" srcOrd="1" destOrd="0" presId="urn:microsoft.com/office/officeart/2005/8/layout/hProcess9"/>
    <dgm:cxn modelId="{CA80FAB8-CCDA-4C70-B0D2-A26F93940A9D}" type="presParOf" srcId="{2B5E727E-BBC4-4143-9D44-88466CE222D2}" destId="{3942E28A-002D-40AC-8CAB-65FE472CAD1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CC12F0-2095-460A-9FC0-AC17B7EB1C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FDC3AF-7DD7-4F66-8ADE-D9416D892151}">
      <dgm:prSet/>
      <dgm:spPr/>
      <dgm:t>
        <a:bodyPr/>
        <a:lstStyle/>
        <a:p>
          <a:r>
            <a:rPr lang="en-US" b="1" i="0" baseline="0"/>
            <a:t>Yêu cầu cần </a:t>
          </a:r>
          <a:r>
            <a:rPr lang="vi-VN" b="1" i="0" baseline="0"/>
            <a:t>đạt</a:t>
          </a:r>
          <a:endParaRPr lang="en-US"/>
        </a:p>
      </dgm:t>
    </dgm:pt>
    <dgm:pt modelId="{6C5244F9-2906-4E27-814F-EE67953D7C4C}" type="parTrans" cxnId="{E1841FE0-5499-4930-9DE2-F4938965FF70}">
      <dgm:prSet/>
      <dgm:spPr/>
      <dgm:t>
        <a:bodyPr/>
        <a:lstStyle/>
        <a:p>
          <a:endParaRPr lang="en-US"/>
        </a:p>
      </dgm:t>
    </dgm:pt>
    <dgm:pt modelId="{0922E070-6462-4222-B557-3BCEC848810F}" type="sibTrans" cxnId="{E1841FE0-5499-4930-9DE2-F4938965FF70}">
      <dgm:prSet/>
      <dgm:spPr/>
      <dgm:t>
        <a:bodyPr/>
        <a:lstStyle/>
        <a:p>
          <a:endParaRPr lang="en-US"/>
        </a:p>
      </dgm:t>
    </dgm:pt>
    <dgm:pt modelId="{12CF3968-CE97-4B53-9724-8CC563540014}" type="pres">
      <dgm:prSet presAssocID="{45CC12F0-2095-460A-9FC0-AC17B7EB1C20}" presName="Name0" presStyleCnt="0">
        <dgm:presLayoutVars>
          <dgm:dir/>
          <dgm:animLvl val="lvl"/>
          <dgm:resizeHandles val="exact"/>
        </dgm:presLayoutVars>
      </dgm:prSet>
      <dgm:spPr/>
    </dgm:pt>
    <dgm:pt modelId="{07A88CF6-504C-427F-A3B3-4F897CD32EF9}" type="pres">
      <dgm:prSet presAssocID="{50FDC3AF-7DD7-4F66-8ADE-D9416D892151}" presName="linNode" presStyleCnt="0"/>
      <dgm:spPr/>
    </dgm:pt>
    <dgm:pt modelId="{B9ADF03A-3602-4D5C-A494-FE0A34391780}" type="pres">
      <dgm:prSet presAssocID="{50FDC3AF-7DD7-4F66-8ADE-D9416D892151}" presName="parentText" presStyleLbl="node1" presStyleIdx="0" presStyleCnt="1" custLinFactNeighborX="2327" custLinFactNeighborY="33005">
        <dgm:presLayoutVars>
          <dgm:chMax val="1"/>
          <dgm:bulletEnabled val="1"/>
        </dgm:presLayoutVars>
      </dgm:prSet>
      <dgm:spPr/>
    </dgm:pt>
  </dgm:ptLst>
  <dgm:cxnLst>
    <dgm:cxn modelId="{3A16E409-C5C8-4D66-9D8D-CEE28E432EC8}" type="presOf" srcId="{45CC12F0-2095-460A-9FC0-AC17B7EB1C20}" destId="{12CF3968-CE97-4B53-9724-8CC563540014}" srcOrd="0" destOrd="0" presId="urn:microsoft.com/office/officeart/2005/8/layout/vList5"/>
    <dgm:cxn modelId="{DFF2A778-062C-46BF-9169-A60FBFEF5C2F}" type="presOf" srcId="{50FDC3AF-7DD7-4F66-8ADE-D9416D892151}" destId="{B9ADF03A-3602-4D5C-A494-FE0A34391780}" srcOrd="0" destOrd="0" presId="urn:microsoft.com/office/officeart/2005/8/layout/vList5"/>
    <dgm:cxn modelId="{E1841FE0-5499-4930-9DE2-F4938965FF70}" srcId="{45CC12F0-2095-460A-9FC0-AC17B7EB1C20}" destId="{50FDC3AF-7DD7-4F66-8ADE-D9416D892151}" srcOrd="0" destOrd="0" parTransId="{6C5244F9-2906-4E27-814F-EE67953D7C4C}" sibTransId="{0922E070-6462-4222-B557-3BCEC848810F}"/>
    <dgm:cxn modelId="{627EF75A-83EB-4EDA-BA65-47EDCEBDAF4B}" type="presParOf" srcId="{12CF3968-CE97-4B53-9724-8CC563540014}" destId="{07A88CF6-504C-427F-A3B3-4F897CD32EF9}" srcOrd="0" destOrd="0" presId="urn:microsoft.com/office/officeart/2005/8/layout/vList5"/>
    <dgm:cxn modelId="{673C96E4-537A-4214-B646-4C101C4FF7CD}" type="presParOf" srcId="{07A88CF6-504C-427F-A3B3-4F897CD32EF9}" destId="{B9ADF03A-3602-4D5C-A494-FE0A3439178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E7503-D778-4264-B2ED-753DB7D8E8C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D4BB64-6590-4AA6-AD8C-6995D35111E7}">
      <dgm:prSet/>
      <dgm:spPr/>
      <dgm:t>
        <a:bodyPr/>
        <a:lstStyle/>
        <a:p>
          <a:r>
            <a:rPr lang="en-US" dirty="0"/>
            <a:t>1. Chia </a:t>
          </a:r>
          <a:r>
            <a:rPr lang="en-US" dirty="0" err="1"/>
            <a:t>sẻ</a:t>
          </a:r>
          <a:r>
            <a:rPr lang="en-US" dirty="0"/>
            <a:t> </a:t>
          </a:r>
          <a:r>
            <a:rPr lang="en-US" dirty="0" err="1"/>
            <a:t>những</a:t>
          </a:r>
          <a:r>
            <a:rPr lang="en-US" dirty="0"/>
            <a:t> </a:t>
          </a:r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chuyện</a:t>
          </a:r>
          <a:r>
            <a:rPr lang="en-US" dirty="0"/>
            <a:t> </a:t>
          </a:r>
          <a:r>
            <a:rPr lang="vi-VN" dirty="0"/>
            <a:t>đã</a:t>
          </a:r>
          <a:r>
            <a:rPr lang="en-US" dirty="0"/>
            <a:t> </a:t>
          </a:r>
          <a:r>
            <a:rPr lang="vi-VN" dirty="0"/>
            <a:t>đọc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.</a:t>
          </a:r>
        </a:p>
      </dgm:t>
    </dgm:pt>
    <dgm:pt modelId="{E12C5268-0808-4265-A6A8-D12A61929961}" type="parTrans" cxnId="{A4E731B7-EA38-4C30-8267-BCA2AA581316}">
      <dgm:prSet/>
      <dgm:spPr/>
      <dgm:t>
        <a:bodyPr/>
        <a:lstStyle/>
        <a:p>
          <a:endParaRPr lang="en-US"/>
        </a:p>
      </dgm:t>
    </dgm:pt>
    <dgm:pt modelId="{79F57171-7D5A-409D-B7BA-228CF44FE440}" type="sibTrans" cxnId="{A4E731B7-EA38-4C30-8267-BCA2AA581316}">
      <dgm:prSet/>
      <dgm:spPr/>
      <dgm:t>
        <a:bodyPr/>
        <a:lstStyle/>
        <a:p>
          <a:endParaRPr lang="en-US"/>
        </a:p>
      </dgm:t>
    </dgm:pt>
    <dgm:pt modelId="{D876B271-569E-492D-95F4-AEB4B443370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Đánh</a:t>
          </a:r>
          <a:r>
            <a:rPr lang="en-US" dirty="0"/>
            <a:t> </a:t>
          </a:r>
          <a:r>
            <a:rPr lang="en-US" dirty="0" err="1"/>
            <a:t>giá</a:t>
          </a:r>
          <a:r>
            <a:rPr lang="en-US" dirty="0"/>
            <a:t> </a:t>
          </a:r>
          <a:r>
            <a:rPr lang="en-US" dirty="0" err="1"/>
            <a:t>mức</a:t>
          </a:r>
          <a:r>
            <a:rPr lang="en-US" dirty="0"/>
            <a:t> </a:t>
          </a:r>
          <a:r>
            <a:rPr lang="vi-VN" dirty="0"/>
            <a:t>độ</a:t>
          </a:r>
          <a:r>
            <a:rPr lang="en-US" dirty="0"/>
            <a:t> </a:t>
          </a:r>
          <a:r>
            <a:rPr lang="en-US" dirty="0" err="1"/>
            <a:t>yêu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việc</a:t>
          </a:r>
          <a:r>
            <a:rPr lang="en-US" dirty="0"/>
            <a:t> </a:t>
          </a:r>
          <a:r>
            <a:rPr lang="en-US" dirty="0" err="1"/>
            <a:t>làm</a:t>
          </a:r>
          <a:r>
            <a:rPr lang="en-US" dirty="0"/>
            <a:t> </a:t>
          </a:r>
          <a:r>
            <a:rPr lang="en-US" dirty="0" err="1"/>
            <a:t>bếp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phiếu</a:t>
          </a:r>
          <a:r>
            <a:rPr lang="en-US" dirty="0"/>
            <a:t>. </a:t>
          </a:r>
        </a:p>
      </dgm:t>
    </dgm:pt>
    <dgm:pt modelId="{D61B8544-42C9-481C-A083-FC44E9EC47FC}" type="parTrans" cxnId="{A9ACFE02-E7D7-4F53-9EEC-079E2762EC6F}">
      <dgm:prSet/>
      <dgm:spPr/>
      <dgm:t>
        <a:bodyPr/>
        <a:lstStyle/>
        <a:p>
          <a:endParaRPr lang="en-US"/>
        </a:p>
      </dgm:t>
    </dgm:pt>
    <dgm:pt modelId="{414FF7CE-04BB-4A7A-BCBD-61A0A918E7D6}" type="sibTrans" cxnId="{A9ACFE02-E7D7-4F53-9EEC-079E2762EC6F}">
      <dgm:prSet/>
      <dgm:spPr/>
      <dgm:t>
        <a:bodyPr/>
        <a:lstStyle/>
        <a:p>
          <a:endParaRPr lang="en-US"/>
        </a:p>
      </dgm:t>
    </dgm:pt>
    <dgm:pt modelId="{6690A6C2-0214-4FA9-ABD1-188573D74EEE}" type="pres">
      <dgm:prSet presAssocID="{8CAE7503-D778-4264-B2ED-753DB7D8E8CD}" presName="CompostProcess" presStyleCnt="0">
        <dgm:presLayoutVars>
          <dgm:dir/>
          <dgm:resizeHandles val="exact"/>
        </dgm:presLayoutVars>
      </dgm:prSet>
      <dgm:spPr/>
    </dgm:pt>
    <dgm:pt modelId="{77EEBF63-4D6D-41BA-80CE-F312162C93C9}" type="pres">
      <dgm:prSet presAssocID="{8CAE7503-D778-4264-B2ED-753DB7D8E8CD}" presName="arrow" presStyleLbl="bgShp" presStyleIdx="0" presStyleCnt="1"/>
      <dgm:spPr/>
    </dgm:pt>
    <dgm:pt modelId="{2B5E727E-BBC4-4143-9D44-88466CE222D2}" type="pres">
      <dgm:prSet presAssocID="{8CAE7503-D778-4264-B2ED-753DB7D8E8CD}" presName="linearProcess" presStyleCnt="0"/>
      <dgm:spPr/>
    </dgm:pt>
    <dgm:pt modelId="{9C454920-B2B2-43C7-80C0-ECABEAC77AB5}" type="pres">
      <dgm:prSet presAssocID="{D6D4BB64-6590-4AA6-AD8C-6995D35111E7}" presName="textNode" presStyleLbl="node1" presStyleIdx="0" presStyleCnt="2">
        <dgm:presLayoutVars>
          <dgm:bulletEnabled val="1"/>
        </dgm:presLayoutVars>
      </dgm:prSet>
      <dgm:spPr/>
    </dgm:pt>
    <dgm:pt modelId="{74947BA8-A520-4B49-ACF2-941351EBEF38}" type="pres">
      <dgm:prSet presAssocID="{79F57171-7D5A-409D-B7BA-228CF44FE440}" presName="sibTrans" presStyleCnt="0"/>
      <dgm:spPr/>
    </dgm:pt>
    <dgm:pt modelId="{3942E28A-002D-40AC-8CAB-65FE472CAD10}" type="pres">
      <dgm:prSet presAssocID="{D876B271-569E-492D-95F4-AEB4B4433709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21A65C01-8709-4241-9598-03CF659838D4}" type="presOf" srcId="{D6D4BB64-6590-4AA6-AD8C-6995D35111E7}" destId="{9C454920-B2B2-43C7-80C0-ECABEAC77AB5}" srcOrd="0" destOrd="0" presId="urn:microsoft.com/office/officeart/2005/8/layout/hProcess9"/>
    <dgm:cxn modelId="{A9ACFE02-E7D7-4F53-9EEC-079E2762EC6F}" srcId="{8CAE7503-D778-4264-B2ED-753DB7D8E8CD}" destId="{D876B271-569E-492D-95F4-AEB4B4433709}" srcOrd="1" destOrd="0" parTransId="{D61B8544-42C9-481C-A083-FC44E9EC47FC}" sibTransId="{414FF7CE-04BB-4A7A-BCBD-61A0A918E7D6}"/>
    <dgm:cxn modelId="{29371B6C-0922-4788-BCDE-0AF28E3C2C75}" type="presOf" srcId="{D876B271-569E-492D-95F4-AEB4B4433709}" destId="{3942E28A-002D-40AC-8CAB-65FE472CAD10}" srcOrd="0" destOrd="0" presId="urn:microsoft.com/office/officeart/2005/8/layout/hProcess9"/>
    <dgm:cxn modelId="{A4E731B7-EA38-4C30-8267-BCA2AA581316}" srcId="{8CAE7503-D778-4264-B2ED-753DB7D8E8CD}" destId="{D6D4BB64-6590-4AA6-AD8C-6995D35111E7}" srcOrd="0" destOrd="0" parTransId="{E12C5268-0808-4265-A6A8-D12A61929961}" sibTransId="{79F57171-7D5A-409D-B7BA-228CF44FE440}"/>
    <dgm:cxn modelId="{AEF276F9-2A25-41F0-BB6C-78007484F83D}" type="presOf" srcId="{8CAE7503-D778-4264-B2ED-753DB7D8E8CD}" destId="{6690A6C2-0214-4FA9-ABD1-188573D74EEE}" srcOrd="0" destOrd="0" presId="urn:microsoft.com/office/officeart/2005/8/layout/hProcess9"/>
    <dgm:cxn modelId="{DC23D953-6799-4444-AD98-A0D37787D8EA}" type="presParOf" srcId="{6690A6C2-0214-4FA9-ABD1-188573D74EEE}" destId="{77EEBF63-4D6D-41BA-80CE-F312162C93C9}" srcOrd="0" destOrd="0" presId="urn:microsoft.com/office/officeart/2005/8/layout/hProcess9"/>
    <dgm:cxn modelId="{37D11A47-4F93-47B8-8B90-0D053BAF1969}" type="presParOf" srcId="{6690A6C2-0214-4FA9-ABD1-188573D74EEE}" destId="{2B5E727E-BBC4-4143-9D44-88466CE222D2}" srcOrd="1" destOrd="0" presId="urn:microsoft.com/office/officeart/2005/8/layout/hProcess9"/>
    <dgm:cxn modelId="{60379308-3BAD-4050-BA31-5DF06A5CF7D0}" type="presParOf" srcId="{2B5E727E-BBC4-4143-9D44-88466CE222D2}" destId="{9C454920-B2B2-43C7-80C0-ECABEAC77AB5}" srcOrd="0" destOrd="0" presId="urn:microsoft.com/office/officeart/2005/8/layout/hProcess9"/>
    <dgm:cxn modelId="{7E6DA8D0-D6EB-4FF4-AB68-37F307BB25EF}" type="presParOf" srcId="{2B5E727E-BBC4-4143-9D44-88466CE222D2}" destId="{74947BA8-A520-4B49-ACF2-941351EBEF38}" srcOrd="1" destOrd="0" presId="urn:microsoft.com/office/officeart/2005/8/layout/hProcess9"/>
    <dgm:cxn modelId="{CA80FAB8-CCDA-4C70-B0D2-A26F93940A9D}" type="presParOf" srcId="{2B5E727E-BBC4-4143-9D44-88466CE222D2}" destId="{3942E28A-002D-40AC-8CAB-65FE472CAD1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432C97-F17D-4410-91EC-0EFC7D6651E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7218C80-B49A-46B6-B477-4C464C587F0E}">
      <dgm:prSet/>
      <dgm:spPr/>
      <dgm:t>
        <a:bodyPr/>
        <a:lstStyle/>
        <a:p>
          <a:r>
            <a:rPr lang="en-US"/>
            <a:t>1. Tìm thêm các cuốn sách hoặc bài đọc khác về công việc làm bếp.</a:t>
          </a:r>
        </a:p>
      </dgm:t>
    </dgm:pt>
    <dgm:pt modelId="{0194127C-9CDF-4805-9BC5-700FDCEFBFFD}" type="parTrans" cxnId="{D2AFAE73-7BA5-4D74-96D9-5A87007AB0B7}">
      <dgm:prSet/>
      <dgm:spPr/>
      <dgm:t>
        <a:bodyPr/>
        <a:lstStyle/>
        <a:p>
          <a:endParaRPr lang="en-US"/>
        </a:p>
      </dgm:t>
    </dgm:pt>
    <dgm:pt modelId="{8493ACD1-BA33-4AA3-9349-1D0ECA522D25}" type="sibTrans" cxnId="{D2AFAE73-7BA5-4D74-96D9-5A87007AB0B7}">
      <dgm:prSet/>
      <dgm:spPr/>
      <dgm:t>
        <a:bodyPr/>
        <a:lstStyle/>
        <a:p>
          <a:endParaRPr lang="en-US"/>
        </a:p>
      </dgm:t>
    </dgm:pt>
    <dgm:pt modelId="{81807DF2-7452-4DF6-A4AB-0F8DA6C1964C}">
      <dgm:prSet/>
      <dgm:spPr/>
      <dgm:t>
        <a:bodyPr/>
        <a:lstStyle/>
        <a:p>
          <a:r>
            <a:rPr lang="en-US"/>
            <a:t>2. Trao đổi với người thân về những cuốn sách hoặc bài đọc em sưu tầm được.</a:t>
          </a:r>
        </a:p>
      </dgm:t>
    </dgm:pt>
    <dgm:pt modelId="{7AF7D977-D6BC-4EE0-AD74-9DBD14996F9C}" type="parTrans" cxnId="{C8C3C3D6-AABF-4B54-B5A0-D7C97C1DD226}">
      <dgm:prSet/>
      <dgm:spPr/>
      <dgm:t>
        <a:bodyPr/>
        <a:lstStyle/>
        <a:p>
          <a:endParaRPr lang="en-US"/>
        </a:p>
      </dgm:t>
    </dgm:pt>
    <dgm:pt modelId="{2E964648-0458-4390-87CF-EA4F17623790}" type="sibTrans" cxnId="{C8C3C3D6-AABF-4B54-B5A0-D7C97C1DD226}">
      <dgm:prSet/>
      <dgm:spPr/>
      <dgm:t>
        <a:bodyPr/>
        <a:lstStyle/>
        <a:p>
          <a:endParaRPr lang="en-US"/>
        </a:p>
      </dgm:t>
    </dgm:pt>
    <dgm:pt modelId="{A09EEA9E-FE68-4266-ADC0-B03234335FED}" type="pres">
      <dgm:prSet presAssocID="{81432C97-F17D-4410-91EC-0EFC7D6651EF}" presName="linear" presStyleCnt="0">
        <dgm:presLayoutVars>
          <dgm:animLvl val="lvl"/>
          <dgm:resizeHandles val="exact"/>
        </dgm:presLayoutVars>
      </dgm:prSet>
      <dgm:spPr/>
    </dgm:pt>
    <dgm:pt modelId="{4B47751A-872E-4E98-B6E4-347F723E7498}" type="pres">
      <dgm:prSet presAssocID="{F7218C80-B49A-46B6-B477-4C464C587F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2447AC-2D89-4B46-AF28-B9AD0977931B}" type="pres">
      <dgm:prSet presAssocID="{8493ACD1-BA33-4AA3-9349-1D0ECA522D25}" presName="spacer" presStyleCnt="0"/>
      <dgm:spPr/>
    </dgm:pt>
    <dgm:pt modelId="{DE7E7BEB-9A2B-4EBB-B10E-833D10A6FFEE}" type="pres">
      <dgm:prSet presAssocID="{81807DF2-7452-4DF6-A4AB-0F8DA6C1964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898CF52-5470-49F3-A3F7-EAB1A6AA05EE}" type="presOf" srcId="{81432C97-F17D-4410-91EC-0EFC7D6651EF}" destId="{A09EEA9E-FE68-4266-ADC0-B03234335FED}" srcOrd="0" destOrd="0" presId="urn:microsoft.com/office/officeart/2005/8/layout/vList2"/>
    <dgm:cxn modelId="{D2AFAE73-7BA5-4D74-96D9-5A87007AB0B7}" srcId="{81432C97-F17D-4410-91EC-0EFC7D6651EF}" destId="{F7218C80-B49A-46B6-B477-4C464C587F0E}" srcOrd="0" destOrd="0" parTransId="{0194127C-9CDF-4805-9BC5-700FDCEFBFFD}" sibTransId="{8493ACD1-BA33-4AA3-9349-1D0ECA522D25}"/>
    <dgm:cxn modelId="{902D15A5-761A-40DB-82EF-33B2FE8F0E50}" type="presOf" srcId="{81807DF2-7452-4DF6-A4AB-0F8DA6C1964C}" destId="{DE7E7BEB-9A2B-4EBB-B10E-833D10A6FFEE}" srcOrd="0" destOrd="0" presId="urn:microsoft.com/office/officeart/2005/8/layout/vList2"/>
    <dgm:cxn modelId="{CE6E61BD-3E5D-4B88-B8DD-42880EA87501}" type="presOf" srcId="{F7218C80-B49A-46B6-B477-4C464C587F0E}" destId="{4B47751A-872E-4E98-B6E4-347F723E7498}" srcOrd="0" destOrd="0" presId="urn:microsoft.com/office/officeart/2005/8/layout/vList2"/>
    <dgm:cxn modelId="{C8C3C3D6-AABF-4B54-B5A0-D7C97C1DD226}" srcId="{81432C97-F17D-4410-91EC-0EFC7D6651EF}" destId="{81807DF2-7452-4DF6-A4AB-0F8DA6C1964C}" srcOrd="1" destOrd="0" parTransId="{7AF7D977-D6BC-4EE0-AD74-9DBD14996F9C}" sibTransId="{2E964648-0458-4390-87CF-EA4F17623790}"/>
    <dgm:cxn modelId="{1B6F8A3A-FE01-40BB-8A14-EC5FA30B00F0}" type="presParOf" srcId="{A09EEA9E-FE68-4266-ADC0-B03234335FED}" destId="{4B47751A-872E-4E98-B6E4-347F723E7498}" srcOrd="0" destOrd="0" presId="urn:microsoft.com/office/officeart/2005/8/layout/vList2"/>
    <dgm:cxn modelId="{5A1F46F9-5894-4DF0-828D-B1F7D47107D2}" type="presParOf" srcId="{A09EEA9E-FE68-4266-ADC0-B03234335FED}" destId="{BF2447AC-2D89-4B46-AF28-B9AD0977931B}" srcOrd="1" destOrd="0" presId="urn:microsoft.com/office/officeart/2005/8/layout/vList2"/>
    <dgm:cxn modelId="{F5FA5C0E-055C-4A23-B5A0-7BF32E3CEE3D}" type="presParOf" srcId="{A09EEA9E-FE68-4266-ADC0-B03234335FED}" destId="{DE7E7BEB-9A2B-4EBB-B10E-833D10A6FF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DF03A-3602-4D5C-A494-FE0A34391780}">
      <dsp:nvSpPr>
        <dsp:cNvPr id="0" name=""/>
        <dsp:cNvSpPr/>
      </dsp:nvSpPr>
      <dsp:spPr>
        <a:xfrm>
          <a:off x="3088021" y="0"/>
          <a:ext cx="3385398" cy="104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baseline="0"/>
            <a:t>Yêu cầu cần </a:t>
          </a:r>
          <a:r>
            <a:rPr lang="vi-VN" sz="3100" b="1" i="0" kern="1200" baseline="0"/>
            <a:t>đạt</a:t>
          </a:r>
          <a:endParaRPr lang="en-US" sz="3100" kern="1200"/>
        </a:p>
      </dsp:txBody>
      <dsp:txXfrm>
        <a:off x="3139104" y="51083"/>
        <a:ext cx="3283232" cy="944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EBF63-4D6D-41BA-80CE-F312162C93C9}">
      <dsp:nvSpPr>
        <dsp:cNvPr id="0" name=""/>
        <dsp:cNvSpPr/>
      </dsp:nvSpPr>
      <dsp:spPr>
        <a:xfrm>
          <a:off x="740068" y="0"/>
          <a:ext cx="8387447" cy="223802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4920-B2B2-43C7-80C0-ECABEAC77AB5}">
      <dsp:nvSpPr>
        <dsp:cNvPr id="0" name=""/>
        <dsp:cNvSpPr/>
      </dsp:nvSpPr>
      <dsp:spPr>
        <a:xfrm>
          <a:off x="558063" y="671408"/>
          <a:ext cx="4255396" cy="8952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1. Chia </a:t>
          </a:r>
          <a:r>
            <a:rPr lang="en-US" sz="2300" kern="1200" dirty="0" err="1"/>
            <a:t>sẻ</a:t>
          </a:r>
          <a:r>
            <a:rPr lang="en-US" sz="2300" kern="1200" dirty="0"/>
            <a:t> </a:t>
          </a:r>
          <a:r>
            <a:rPr lang="en-US" sz="2300" kern="1200" dirty="0" err="1"/>
            <a:t>những</a:t>
          </a:r>
          <a:r>
            <a:rPr lang="en-US" sz="2300" kern="1200" dirty="0"/>
            <a:t> </a:t>
          </a:r>
          <a:r>
            <a:rPr lang="en-US" sz="2300" kern="1200" dirty="0" err="1"/>
            <a:t>câu</a:t>
          </a:r>
          <a:r>
            <a:rPr lang="en-US" sz="2300" kern="1200" dirty="0"/>
            <a:t> </a:t>
          </a:r>
          <a:r>
            <a:rPr lang="en-US" sz="2300" kern="1200" dirty="0" err="1"/>
            <a:t>chuyện</a:t>
          </a:r>
          <a:r>
            <a:rPr lang="en-US" sz="2300" kern="1200" dirty="0"/>
            <a:t> </a:t>
          </a:r>
          <a:r>
            <a:rPr lang="vi-VN" sz="2300" kern="1200" dirty="0"/>
            <a:t>đã</a:t>
          </a:r>
          <a:r>
            <a:rPr lang="en-US" sz="2300" kern="1200" dirty="0"/>
            <a:t> </a:t>
          </a:r>
          <a:r>
            <a:rPr lang="vi-VN" sz="2300" kern="1200" dirty="0"/>
            <a:t>đọc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.</a:t>
          </a:r>
        </a:p>
      </dsp:txBody>
      <dsp:txXfrm>
        <a:off x="601764" y="715109"/>
        <a:ext cx="4167994" cy="807808"/>
      </dsp:txXfrm>
    </dsp:sp>
    <dsp:sp modelId="{3942E28A-002D-40AC-8CAB-65FE472CAD10}">
      <dsp:nvSpPr>
        <dsp:cNvPr id="0" name=""/>
        <dsp:cNvSpPr/>
      </dsp:nvSpPr>
      <dsp:spPr>
        <a:xfrm>
          <a:off x="5054125" y="671408"/>
          <a:ext cx="4255396" cy="895210"/>
        </a:xfrm>
        <a:prstGeom prst="roundRect">
          <a:avLst/>
        </a:prstGeom>
        <a:solidFill>
          <a:schemeClr val="accent4">
            <a:hueOff val="3797819"/>
            <a:satOff val="-8133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2. </a:t>
          </a:r>
          <a:r>
            <a:rPr lang="en-US" sz="2300" kern="1200" dirty="0" err="1"/>
            <a:t>Đánh</a:t>
          </a:r>
          <a:r>
            <a:rPr lang="en-US" sz="2300" kern="1200" dirty="0"/>
            <a:t> </a:t>
          </a:r>
          <a:r>
            <a:rPr lang="en-US" sz="2300" kern="1200" dirty="0" err="1"/>
            <a:t>giá</a:t>
          </a:r>
          <a:r>
            <a:rPr lang="en-US" sz="2300" kern="1200" dirty="0"/>
            <a:t> </a:t>
          </a:r>
          <a:r>
            <a:rPr lang="en-US" sz="2300" kern="1200" dirty="0" err="1"/>
            <a:t>mức</a:t>
          </a:r>
          <a:r>
            <a:rPr lang="en-US" sz="2300" kern="1200" dirty="0"/>
            <a:t> </a:t>
          </a:r>
          <a:r>
            <a:rPr lang="vi-VN" sz="2300" kern="1200" dirty="0"/>
            <a:t>độ</a:t>
          </a:r>
          <a:r>
            <a:rPr lang="en-US" sz="2300" kern="1200" dirty="0"/>
            <a:t> </a:t>
          </a:r>
          <a:r>
            <a:rPr lang="en-US" sz="2300" kern="1200" dirty="0" err="1"/>
            <a:t>yêu</a:t>
          </a:r>
          <a:r>
            <a:rPr lang="en-US" sz="2300" kern="1200" dirty="0"/>
            <a:t> </a:t>
          </a:r>
          <a:r>
            <a:rPr lang="en-US" sz="2300" kern="1200" dirty="0" err="1"/>
            <a:t>thích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 </a:t>
          </a:r>
          <a:r>
            <a:rPr lang="en-US" sz="2300" kern="1200" dirty="0" err="1"/>
            <a:t>vào</a:t>
          </a:r>
          <a:r>
            <a:rPr lang="en-US" sz="2300" kern="1200" dirty="0"/>
            <a:t> </a:t>
          </a:r>
          <a:r>
            <a:rPr lang="en-US" sz="2300" kern="1200" dirty="0" err="1"/>
            <a:t>phiếu</a:t>
          </a:r>
          <a:r>
            <a:rPr lang="en-US" sz="2300" kern="1200" dirty="0"/>
            <a:t>. </a:t>
          </a:r>
        </a:p>
      </dsp:txBody>
      <dsp:txXfrm>
        <a:off x="5097826" y="715109"/>
        <a:ext cx="4167994" cy="807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DF03A-3602-4D5C-A494-FE0A34391780}">
      <dsp:nvSpPr>
        <dsp:cNvPr id="0" name=""/>
        <dsp:cNvSpPr/>
      </dsp:nvSpPr>
      <dsp:spPr>
        <a:xfrm>
          <a:off x="3088021" y="0"/>
          <a:ext cx="3385398" cy="1046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baseline="0"/>
            <a:t>Yêu cầu cần </a:t>
          </a:r>
          <a:r>
            <a:rPr lang="vi-VN" sz="3100" b="1" i="0" kern="1200" baseline="0"/>
            <a:t>đạt</a:t>
          </a:r>
          <a:endParaRPr lang="en-US" sz="3100" kern="1200"/>
        </a:p>
      </dsp:txBody>
      <dsp:txXfrm>
        <a:off x="3139104" y="51083"/>
        <a:ext cx="3283232" cy="944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EBF63-4D6D-41BA-80CE-F312162C93C9}">
      <dsp:nvSpPr>
        <dsp:cNvPr id="0" name=""/>
        <dsp:cNvSpPr/>
      </dsp:nvSpPr>
      <dsp:spPr>
        <a:xfrm>
          <a:off x="740068" y="0"/>
          <a:ext cx="8387447" cy="223802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54920-B2B2-43C7-80C0-ECABEAC77AB5}">
      <dsp:nvSpPr>
        <dsp:cNvPr id="0" name=""/>
        <dsp:cNvSpPr/>
      </dsp:nvSpPr>
      <dsp:spPr>
        <a:xfrm>
          <a:off x="558063" y="671408"/>
          <a:ext cx="4255396" cy="8952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1. Chia </a:t>
          </a:r>
          <a:r>
            <a:rPr lang="en-US" sz="2300" kern="1200" dirty="0" err="1"/>
            <a:t>sẻ</a:t>
          </a:r>
          <a:r>
            <a:rPr lang="en-US" sz="2300" kern="1200" dirty="0"/>
            <a:t> </a:t>
          </a:r>
          <a:r>
            <a:rPr lang="en-US" sz="2300" kern="1200" dirty="0" err="1"/>
            <a:t>những</a:t>
          </a:r>
          <a:r>
            <a:rPr lang="en-US" sz="2300" kern="1200" dirty="0"/>
            <a:t> </a:t>
          </a:r>
          <a:r>
            <a:rPr lang="en-US" sz="2300" kern="1200" dirty="0" err="1"/>
            <a:t>câu</a:t>
          </a:r>
          <a:r>
            <a:rPr lang="en-US" sz="2300" kern="1200" dirty="0"/>
            <a:t> </a:t>
          </a:r>
          <a:r>
            <a:rPr lang="en-US" sz="2300" kern="1200" dirty="0" err="1"/>
            <a:t>chuyện</a:t>
          </a:r>
          <a:r>
            <a:rPr lang="en-US" sz="2300" kern="1200" dirty="0"/>
            <a:t> </a:t>
          </a:r>
          <a:r>
            <a:rPr lang="vi-VN" sz="2300" kern="1200" dirty="0"/>
            <a:t>đã</a:t>
          </a:r>
          <a:r>
            <a:rPr lang="en-US" sz="2300" kern="1200" dirty="0"/>
            <a:t> </a:t>
          </a:r>
          <a:r>
            <a:rPr lang="vi-VN" sz="2300" kern="1200" dirty="0"/>
            <a:t>đọc</a:t>
          </a:r>
          <a:r>
            <a:rPr lang="en-US" sz="2300" kern="1200" dirty="0"/>
            <a:t> </a:t>
          </a:r>
          <a:r>
            <a:rPr lang="en-US" sz="2300" kern="1200" dirty="0" err="1"/>
            <a:t>về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.</a:t>
          </a:r>
        </a:p>
      </dsp:txBody>
      <dsp:txXfrm>
        <a:off x="601764" y="715109"/>
        <a:ext cx="4167994" cy="807808"/>
      </dsp:txXfrm>
    </dsp:sp>
    <dsp:sp modelId="{3942E28A-002D-40AC-8CAB-65FE472CAD10}">
      <dsp:nvSpPr>
        <dsp:cNvPr id="0" name=""/>
        <dsp:cNvSpPr/>
      </dsp:nvSpPr>
      <dsp:spPr>
        <a:xfrm>
          <a:off x="5054125" y="671408"/>
          <a:ext cx="4255396" cy="895210"/>
        </a:xfrm>
        <a:prstGeom prst="roundRect">
          <a:avLst/>
        </a:prstGeom>
        <a:solidFill>
          <a:schemeClr val="accent4">
            <a:hueOff val="3797819"/>
            <a:satOff val="-8133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2. </a:t>
          </a:r>
          <a:r>
            <a:rPr lang="en-US" sz="2300" kern="1200" dirty="0" err="1"/>
            <a:t>Đánh</a:t>
          </a:r>
          <a:r>
            <a:rPr lang="en-US" sz="2300" kern="1200" dirty="0"/>
            <a:t> </a:t>
          </a:r>
          <a:r>
            <a:rPr lang="en-US" sz="2300" kern="1200" dirty="0" err="1"/>
            <a:t>giá</a:t>
          </a:r>
          <a:r>
            <a:rPr lang="en-US" sz="2300" kern="1200" dirty="0"/>
            <a:t> </a:t>
          </a:r>
          <a:r>
            <a:rPr lang="en-US" sz="2300" kern="1200" dirty="0" err="1"/>
            <a:t>mức</a:t>
          </a:r>
          <a:r>
            <a:rPr lang="en-US" sz="2300" kern="1200" dirty="0"/>
            <a:t> </a:t>
          </a:r>
          <a:r>
            <a:rPr lang="vi-VN" sz="2300" kern="1200" dirty="0"/>
            <a:t>độ</a:t>
          </a:r>
          <a:r>
            <a:rPr lang="en-US" sz="2300" kern="1200" dirty="0"/>
            <a:t> </a:t>
          </a:r>
          <a:r>
            <a:rPr lang="en-US" sz="2300" kern="1200" dirty="0" err="1"/>
            <a:t>yêu</a:t>
          </a:r>
          <a:r>
            <a:rPr lang="en-US" sz="2300" kern="1200" dirty="0"/>
            <a:t> </a:t>
          </a:r>
          <a:r>
            <a:rPr lang="en-US" sz="2300" kern="1200" dirty="0" err="1"/>
            <a:t>thích</a:t>
          </a:r>
          <a:r>
            <a:rPr lang="en-US" sz="2300" kern="1200" dirty="0"/>
            <a:t> </a:t>
          </a:r>
          <a:r>
            <a:rPr lang="en-US" sz="2300" kern="1200" dirty="0" err="1"/>
            <a:t>công</a:t>
          </a:r>
          <a:r>
            <a:rPr lang="en-US" sz="2300" kern="1200" dirty="0"/>
            <a:t> </a:t>
          </a:r>
          <a:r>
            <a:rPr lang="en-US" sz="2300" kern="1200" dirty="0" err="1"/>
            <a:t>việc</a:t>
          </a:r>
          <a:r>
            <a:rPr lang="en-US" sz="2300" kern="1200" dirty="0"/>
            <a:t> </a:t>
          </a:r>
          <a:r>
            <a:rPr lang="en-US" sz="2300" kern="1200" dirty="0" err="1"/>
            <a:t>làm</a:t>
          </a:r>
          <a:r>
            <a:rPr lang="en-US" sz="2300" kern="1200" dirty="0"/>
            <a:t> </a:t>
          </a:r>
          <a:r>
            <a:rPr lang="en-US" sz="2300" kern="1200" dirty="0" err="1"/>
            <a:t>bếp</a:t>
          </a:r>
          <a:r>
            <a:rPr lang="en-US" sz="2300" kern="1200" dirty="0"/>
            <a:t> </a:t>
          </a:r>
          <a:r>
            <a:rPr lang="en-US" sz="2300" kern="1200" dirty="0" err="1"/>
            <a:t>vào</a:t>
          </a:r>
          <a:r>
            <a:rPr lang="en-US" sz="2300" kern="1200" dirty="0"/>
            <a:t> </a:t>
          </a:r>
          <a:r>
            <a:rPr lang="en-US" sz="2300" kern="1200" dirty="0" err="1"/>
            <a:t>phiếu</a:t>
          </a:r>
          <a:r>
            <a:rPr lang="en-US" sz="2300" kern="1200" dirty="0"/>
            <a:t>. </a:t>
          </a:r>
        </a:p>
      </dsp:txBody>
      <dsp:txXfrm>
        <a:off x="5097826" y="715109"/>
        <a:ext cx="4167994" cy="807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7751A-872E-4E98-B6E4-347F723E7498}">
      <dsp:nvSpPr>
        <dsp:cNvPr id="0" name=""/>
        <dsp:cNvSpPr/>
      </dsp:nvSpPr>
      <dsp:spPr>
        <a:xfrm>
          <a:off x="0" y="17440"/>
          <a:ext cx="10741209" cy="15830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1. Tìm thêm các cuốn sách hoặc bài đọc khác về công việc làm bếp.</a:t>
          </a:r>
        </a:p>
      </dsp:txBody>
      <dsp:txXfrm>
        <a:off x="77276" y="94716"/>
        <a:ext cx="10586657" cy="1428457"/>
      </dsp:txXfrm>
    </dsp:sp>
    <dsp:sp modelId="{DE7E7BEB-9A2B-4EBB-B10E-833D10A6FFEE}">
      <dsp:nvSpPr>
        <dsp:cNvPr id="0" name=""/>
        <dsp:cNvSpPr/>
      </dsp:nvSpPr>
      <dsp:spPr>
        <a:xfrm>
          <a:off x="0" y="1718530"/>
          <a:ext cx="10741209" cy="1583009"/>
        </a:xfrm>
        <a:prstGeom prst="roundRect">
          <a:avLst/>
        </a:prstGeom>
        <a:solidFill>
          <a:schemeClr val="accent4">
            <a:hueOff val="3797819"/>
            <a:satOff val="-8133"/>
            <a:lumOff val="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2. Trao đổi với người thân về những cuốn sách hoặc bài đọc em sưu tầm được.</a:t>
          </a:r>
        </a:p>
      </dsp:txBody>
      <dsp:txXfrm>
        <a:off x="77276" y="1795806"/>
        <a:ext cx="10586657" cy="1428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CD8E0-89CA-4B24-A6BB-6F23391BA065}" type="datetimeFigureOut">
              <a:rPr lang="en-US" smtClean="0"/>
              <a:t>14/08/2022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11E5F-7B59-42A4-97F2-ECB1CAEA3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749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6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a34cbca0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a34cbca0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3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54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93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37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0106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60731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74355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2022/8/14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3368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59782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5500367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46468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4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615614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42381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1"/>
            <a:ext cx="5715000" cy="1382451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6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91363753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48387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5" y="713678"/>
            <a:ext cx="4681655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5" y="2313875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2022/8/14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1835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42647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900" y="365130"/>
            <a:ext cx="908901" cy="5811839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30"/>
            <a:ext cx="9446443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94629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170184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 flipH="1">
            <a:off x="10650064" y="5780030"/>
            <a:ext cx="1181968" cy="729495"/>
            <a:chOff x="-9983187" y="5915863"/>
            <a:chExt cx="392750" cy="242400"/>
          </a:xfrm>
        </p:grpSpPr>
        <p:sp>
          <p:nvSpPr>
            <p:cNvPr id="25" name="Google Shape;25;p4"/>
            <p:cNvSpPr/>
            <p:nvPr/>
          </p:nvSpPr>
          <p:spPr>
            <a:xfrm>
              <a:off x="-9983187" y="5915863"/>
              <a:ext cx="392750" cy="242400"/>
            </a:xfrm>
            <a:custGeom>
              <a:avLst/>
              <a:gdLst/>
              <a:ahLst/>
              <a:cxnLst/>
              <a:rect l="l" t="t" r="r" b="b"/>
              <a:pathLst>
                <a:path w="15710" h="9696" extrusionOk="0">
                  <a:moveTo>
                    <a:pt x="7803" y="0"/>
                  </a:moveTo>
                  <a:cubicBezTo>
                    <a:pt x="5292" y="0"/>
                    <a:pt x="2752" y="575"/>
                    <a:pt x="2752" y="575"/>
                  </a:cubicBezTo>
                  <a:cubicBezTo>
                    <a:pt x="173" y="862"/>
                    <a:pt x="1" y="9580"/>
                    <a:pt x="3414" y="9580"/>
                  </a:cubicBezTo>
                  <a:cubicBezTo>
                    <a:pt x="3428" y="9580"/>
                    <a:pt x="3441" y="9580"/>
                    <a:pt x="3455" y="9580"/>
                  </a:cubicBezTo>
                  <a:cubicBezTo>
                    <a:pt x="6910" y="9510"/>
                    <a:pt x="13023" y="9696"/>
                    <a:pt x="14367" y="8756"/>
                  </a:cubicBezTo>
                  <a:cubicBezTo>
                    <a:pt x="15710" y="7817"/>
                    <a:pt x="13434" y="7999"/>
                    <a:pt x="12502" y="7246"/>
                  </a:cubicBezTo>
                  <a:cubicBezTo>
                    <a:pt x="11574" y="6488"/>
                    <a:pt x="14162" y="2334"/>
                    <a:pt x="11563" y="754"/>
                  </a:cubicBezTo>
                  <a:cubicBezTo>
                    <a:pt x="10626" y="183"/>
                    <a:pt x="9219" y="0"/>
                    <a:pt x="7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9910587" y="6016063"/>
              <a:ext cx="42275" cy="42275"/>
            </a:xfrm>
            <a:custGeom>
              <a:avLst/>
              <a:gdLst/>
              <a:ahLst/>
              <a:cxnLst/>
              <a:rect l="l" t="t" r="r" b="b"/>
              <a:pathLst>
                <a:path w="1691" h="1691" extrusionOk="0">
                  <a:moveTo>
                    <a:pt x="846" y="1"/>
                  </a:moveTo>
                  <a:cubicBezTo>
                    <a:pt x="379" y="1"/>
                    <a:pt x="1" y="379"/>
                    <a:pt x="1" y="845"/>
                  </a:cubicBezTo>
                  <a:cubicBezTo>
                    <a:pt x="1" y="1312"/>
                    <a:pt x="379" y="1690"/>
                    <a:pt x="846" y="1690"/>
                  </a:cubicBezTo>
                  <a:cubicBezTo>
                    <a:pt x="1312" y="1690"/>
                    <a:pt x="1690" y="1312"/>
                    <a:pt x="1690" y="845"/>
                  </a:cubicBezTo>
                  <a:cubicBezTo>
                    <a:pt x="1690" y="379"/>
                    <a:pt x="1312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-9913212" y="6013513"/>
              <a:ext cx="47525" cy="47450"/>
            </a:xfrm>
            <a:custGeom>
              <a:avLst/>
              <a:gdLst/>
              <a:ahLst/>
              <a:cxnLst/>
              <a:rect l="l" t="t" r="r" b="b"/>
              <a:pathLst>
                <a:path w="1901" h="1898" extrusionOk="0">
                  <a:moveTo>
                    <a:pt x="951" y="208"/>
                  </a:moveTo>
                  <a:cubicBezTo>
                    <a:pt x="1358" y="208"/>
                    <a:pt x="1689" y="540"/>
                    <a:pt x="1689" y="947"/>
                  </a:cubicBezTo>
                  <a:cubicBezTo>
                    <a:pt x="1689" y="1355"/>
                    <a:pt x="1358" y="1686"/>
                    <a:pt x="951" y="1686"/>
                  </a:cubicBezTo>
                  <a:cubicBezTo>
                    <a:pt x="543" y="1686"/>
                    <a:pt x="212" y="1355"/>
                    <a:pt x="212" y="947"/>
                  </a:cubicBezTo>
                  <a:cubicBezTo>
                    <a:pt x="212" y="540"/>
                    <a:pt x="543" y="208"/>
                    <a:pt x="951" y="208"/>
                  </a:cubicBezTo>
                  <a:close/>
                  <a:moveTo>
                    <a:pt x="951" y="1"/>
                  </a:moveTo>
                  <a:cubicBezTo>
                    <a:pt x="427" y="1"/>
                    <a:pt x="0" y="423"/>
                    <a:pt x="0" y="947"/>
                  </a:cubicBezTo>
                  <a:cubicBezTo>
                    <a:pt x="0" y="1471"/>
                    <a:pt x="427" y="1898"/>
                    <a:pt x="951" y="1898"/>
                  </a:cubicBezTo>
                  <a:cubicBezTo>
                    <a:pt x="1475" y="1898"/>
                    <a:pt x="1901" y="1471"/>
                    <a:pt x="1901" y="947"/>
                  </a:cubicBezTo>
                  <a:cubicBezTo>
                    <a:pt x="1901" y="423"/>
                    <a:pt x="1475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9839312" y="6017438"/>
              <a:ext cx="42175" cy="42250"/>
            </a:xfrm>
            <a:custGeom>
              <a:avLst/>
              <a:gdLst/>
              <a:ahLst/>
              <a:cxnLst/>
              <a:rect l="l" t="t" r="r" b="b"/>
              <a:pathLst>
                <a:path w="1687" h="1690" extrusionOk="0">
                  <a:moveTo>
                    <a:pt x="842" y="0"/>
                  </a:moveTo>
                  <a:cubicBezTo>
                    <a:pt x="376" y="0"/>
                    <a:pt x="0" y="379"/>
                    <a:pt x="0" y="845"/>
                  </a:cubicBezTo>
                  <a:cubicBezTo>
                    <a:pt x="0" y="1311"/>
                    <a:pt x="376" y="1689"/>
                    <a:pt x="842" y="1689"/>
                  </a:cubicBezTo>
                  <a:cubicBezTo>
                    <a:pt x="1308" y="1689"/>
                    <a:pt x="1687" y="1311"/>
                    <a:pt x="1687" y="845"/>
                  </a:cubicBezTo>
                  <a:cubicBezTo>
                    <a:pt x="1687" y="379"/>
                    <a:pt x="1308" y="0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9841937" y="6014788"/>
              <a:ext cx="47425" cy="47525"/>
            </a:xfrm>
            <a:custGeom>
              <a:avLst/>
              <a:gdLst/>
              <a:ahLst/>
              <a:cxnLst/>
              <a:rect l="l" t="t" r="r" b="b"/>
              <a:pathLst>
                <a:path w="1897" h="1901" extrusionOk="0">
                  <a:moveTo>
                    <a:pt x="947" y="212"/>
                  </a:moveTo>
                  <a:cubicBezTo>
                    <a:pt x="1355" y="212"/>
                    <a:pt x="1686" y="543"/>
                    <a:pt x="1686" y="951"/>
                  </a:cubicBezTo>
                  <a:cubicBezTo>
                    <a:pt x="1686" y="1358"/>
                    <a:pt x="1355" y="1690"/>
                    <a:pt x="947" y="1690"/>
                  </a:cubicBezTo>
                  <a:cubicBezTo>
                    <a:pt x="539" y="1690"/>
                    <a:pt x="208" y="1358"/>
                    <a:pt x="208" y="951"/>
                  </a:cubicBezTo>
                  <a:cubicBezTo>
                    <a:pt x="208" y="543"/>
                    <a:pt x="539" y="212"/>
                    <a:pt x="947" y="212"/>
                  </a:cubicBezTo>
                  <a:close/>
                  <a:moveTo>
                    <a:pt x="947" y="0"/>
                  </a:moveTo>
                  <a:cubicBezTo>
                    <a:pt x="423" y="0"/>
                    <a:pt x="0" y="427"/>
                    <a:pt x="0" y="951"/>
                  </a:cubicBezTo>
                  <a:cubicBezTo>
                    <a:pt x="0" y="1475"/>
                    <a:pt x="423" y="1901"/>
                    <a:pt x="947" y="1901"/>
                  </a:cubicBezTo>
                  <a:cubicBezTo>
                    <a:pt x="1471" y="1901"/>
                    <a:pt x="1897" y="1475"/>
                    <a:pt x="1897" y="951"/>
                  </a:cubicBezTo>
                  <a:cubicBezTo>
                    <a:pt x="1897" y="427"/>
                    <a:pt x="1471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9765487" y="6021338"/>
              <a:ext cx="42175" cy="42275"/>
            </a:xfrm>
            <a:custGeom>
              <a:avLst/>
              <a:gdLst/>
              <a:ahLst/>
              <a:cxnLst/>
              <a:rect l="l" t="t" r="r" b="b"/>
              <a:pathLst>
                <a:path w="1687" h="1691" extrusionOk="0">
                  <a:moveTo>
                    <a:pt x="845" y="1"/>
                  </a:moveTo>
                  <a:cubicBezTo>
                    <a:pt x="379" y="1"/>
                    <a:pt x="1" y="380"/>
                    <a:pt x="1" y="846"/>
                  </a:cubicBezTo>
                  <a:cubicBezTo>
                    <a:pt x="1" y="1311"/>
                    <a:pt x="379" y="1691"/>
                    <a:pt x="845" y="1691"/>
                  </a:cubicBezTo>
                  <a:cubicBezTo>
                    <a:pt x="1312" y="1691"/>
                    <a:pt x="1686" y="1311"/>
                    <a:pt x="1686" y="846"/>
                  </a:cubicBezTo>
                  <a:cubicBezTo>
                    <a:pt x="1686" y="380"/>
                    <a:pt x="1312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9768112" y="6018688"/>
              <a:ext cx="47450" cy="47550"/>
            </a:xfrm>
            <a:custGeom>
              <a:avLst/>
              <a:gdLst/>
              <a:ahLst/>
              <a:cxnLst/>
              <a:rect l="l" t="t" r="r" b="b"/>
              <a:pathLst>
                <a:path w="1898" h="1902" extrusionOk="0">
                  <a:moveTo>
                    <a:pt x="950" y="212"/>
                  </a:moveTo>
                  <a:cubicBezTo>
                    <a:pt x="1355" y="212"/>
                    <a:pt x="1686" y="543"/>
                    <a:pt x="1686" y="952"/>
                  </a:cubicBezTo>
                  <a:cubicBezTo>
                    <a:pt x="1686" y="1360"/>
                    <a:pt x="1355" y="1691"/>
                    <a:pt x="950" y="1691"/>
                  </a:cubicBezTo>
                  <a:cubicBezTo>
                    <a:pt x="543" y="1691"/>
                    <a:pt x="211" y="1360"/>
                    <a:pt x="211" y="952"/>
                  </a:cubicBezTo>
                  <a:cubicBezTo>
                    <a:pt x="211" y="543"/>
                    <a:pt x="543" y="212"/>
                    <a:pt x="950" y="212"/>
                  </a:cubicBezTo>
                  <a:close/>
                  <a:moveTo>
                    <a:pt x="950" y="1"/>
                  </a:moveTo>
                  <a:cubicBezTo>
                    <a:pt x="426" y="1"/>
                    <a:pt x="0" y="427"/>
                    <a:pt x="0" y="952"/>
                  </a:cubicBezTo>
                  <a:cubicBezTo>
                    <a:pt x="0" y="1476"/>
                    <a:pt x="426" y="1901"/>
                    <a:pt x="950" y="1901"/>
                  </a:cubicBezTo>
                  <a:cubicBezTo>
                    <a:pt x="1471" y="1901"/>
                    <a:pt x="1897" y="1476"/>
                    <a:pt x="1897" y="952"/>
                  </a:cubicBezTo>
                  <a:cubicBezTo>
                    <a:pt x="1897" y="427"/>
                    <a:pt x="1471" y="1"/>
                    <a:pt x="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32;p4"/>
          <p:cNvSpPr/>
          <p:nvPr/>
        </p:nvSpPr>
        <p:spPr>
          <a:xfrm>
            <a:off x="11406536" y="8460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/>
          <p:nvPr/>
        </p:nvSpPr>
        <p:spPr>
          <a:xfrm>
            <a:off x="10883780" y="4505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" name="Google Shape;34;p4"/>
          <p:cNvGrpSpPr/>
          <p:nvPr/>
        </p:nvGrpSpPr>
        <p:grpSpPr>
          <a:xfrm flipH="1">
            <a:off x="211023" y="1181685"/>
            <a:ext cx="440511" cy="1413547"/>
            <a:chOff x="-2822162" y="262750"/>
            <a:chExt cx="146375" cy="469700"/>
          </a:xfrm>
        </p:grpSpPr>
        <p:sp>
          <p:nvSpPr>
            <p:cNvPr id="35" name="Google Shape;35;p4"/>
            <p:cNvSpPr/>
            <p:nvPr/>
          </p:nvSpPr>
          <p:spPr>
            <a:xfrm>
              <a:off x="-2822162" y="262750"/>
              <a:ext cx="125900" cy="117450"/>
            </a:xfrm>
            <a:custGeom>
              <a:avLst/>
              <a:gdLst/>
              <a:ahLst/>
              <a:cxnLst/>
              <a:rect l="l" t="t" r="r" b="b"/>
              <a:pathLst>
                <a:path w="5036" h="4698" extrusionOk="0">
                  <a:moveTo>
                    <a:pt x="812" y="333"/>
                  </a:moveTo>
                  <a:lnTo>
                    <a:pt x="812" y="333"/>
                  </a:lnTo>
                  <a:cubicBezTo>
                    <a:pt x="2021" y="642"/>
                    <a:pt x="4490" y="1461"/>
                    <a:pt x="4796" y="1734"/>
                  </a:cubicBezTo>
                  <a:cubicBezTo>
                    <a:pt x="4668" y="1887"/>
                    <a:pt x="4151" y="2080"/>
                    <a:pt x="3776" y="2182"/>
                  </a:cubicBezTo>
                  <a:cubicBezTo>
                    <a:pt x="3037" y="1704"/>
                    <a:pt x="1646" y="813"/>
                    <a:pt x="812" y="333"/>
                  </a:cubicBezTo>
                  <a:close/>
                  <a:moveTo>
                    <a:pt x="375" y="536"/>
                  </a:moveTo>
                  <a:lnTo>
                    <a:pt x="375" y="536"/>
                  </a:lnTo>
                  <a:cubicBezTo>
                    <a:pt x="721" y="896"/>
                    <a:pt x="1424" y="1573"/>
                    <a:pt x="2851" y="2867"/>
                  </a:cubicBezTo>
                  <a:cubicBezTo>
                    <a:pt x="2680" y="3547"/>
                    <a:pt x="2440" y="4294"/>
                    <a:pt x="2309" y="4461"/>
                  </a:cubicBezTo>
                  <a:cubicBezTo>
                    <a:pt x="2013" y="4108"/>
                    <a:pt x="768" y="1552"/>
                    <a:pt x="375" y="536"/>
                  </a:cubicBezTo>
                  <a:close/>
                  <a:moveTo>
                    <a:pt x="200" y="1"/>
                  </a:moveTo>
                  <a:cubicBezTo>
                    <a:pt x="168" y="1"/>
                    <a:pt x="143" y="5"/>
                    <a:pt x="121" y="12"/>
                  </a:cubicBezTo>
                  <a:cubicBezTo>
                    <a:pt x="109" y="19"/>
                    <a:pt x="102" y="22"/>
                    <a:pt x="91" y="30"/>
                  </a:cubicBezTo>
                  <a:cubicBezTo>
                    <a:pt x="88" y="34"/>
                    <a:pt x="81" y="37"/>
                    <a:pt x="74" y="44"/>
                  </a:cubicBezTo>
                  <a:cubicBezTo>
                    <a:pt x="22" y="103"/>
                    <a:pt x="0" y="172"/>
                    <a:pt x="240" y="770"/>
                  </a:cubicBezTo>
                  <a:cubicBezTo>
                    <a:pt x="499" y="1403"/>
                    <a:pt x="1985" y="4672"/>
                    <a:pt x="2294" y="4694"/>
                  </a:cubicBezTo>
                  <a:cubicBezTo>
                    <a:pt x="2297" y="4697"/>
                    <a:pt x="2302" y="4697"/>
                    <a:pt x="2305" y="4697"/>
                  </a:cubicBezTo>
                  <a:cubicBezTo>
                    <a:pt x="2381" y="4697"/>
                    <a:pt x="2615" y="4697"/>
                    <a:pt x="3073" y="2855"/>
                  </a:cubicBezTo>
                  <a:cubicBezTo>
                    <a:pt x="3080" y="2819"/>
                    <a:pt x="3070" y="2779"/>
                    <a:pt x="3040" y="2753"/>
                  </a:cubicBezTo>
                  <a:cubicBezTo>
                    <a:pt x="2254" y="2040"/>
                    <a:pt x="1092" y="966"/>
                    <a:pt x="550" y="420"/>
                  </a:cubicBezTo>
                  <a:lnTo>
                    <a:pt x="550" y="420"/>
                  </a:lnTo>
                  <a:cubicBezTo>
                    <a:pt x="1260" y="824"/>
                    <a:pt x="2724" y="1753"/>
                    <a:pt x="3700" y="2382"/>
                  </a:cubicBezTo>
                  <a:cubicBezTo>
                    <a:pt x="3717" y="2394"/>
                    <a:pt x="3736" y="2400"/>
                    <a:pt x="3756" y="2400"/>
                  </a:cubicBezTo>
                  <a:cubicBezTo>
                    <a:pt x="3765" y="2400"/>
                    <a:pt x="3774" y="2399"/>
                    <a:pt x="3783" y="2397"/>
                  </a:cubicBezTo>
                  <a:cubicBezTo>
                    <a:pt x="3966" y="2349"/>
                    <a:pt x="4872" y="2102"/>
                    <a:pt x="5011" y="1781"/>
                  </a:cubicBezTo>
                  <a:cubicBezTo>
                    <a:pt x="5021" y="1756"/>
                    <a:pt x="5036" y="1704"/>
                    <a:pt x="4996" y="1643"/>
                  </a:cubicBezTo>
                  <a:cubicBezTo>
                    <a:pt x="4730" y="1235"/>
                    <a:pt x="714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2755087" y="318375"/>
              <a:ext cx="29350" cy="46450"/>
            </a:xfrm>
            <a:custGeom>
              <a:avLst/>
              <a:gdLst/>
              <a:ahLst/>
              <a:cxnLst/>
              <a:rect l="l" t="t" r="r" b="b"/>
              <a:pathLst>
                <a:path w="1174" h="1858" extrusionOk="0">
                  <a:moveTo>
                    <a:pt x="1068" y="0"/>
                  </a:moveTo>
                  <a:cubicBezTo>
                    <a:pt x="1016" y="0"/>
                    <a:pt x="965" y="39"/>
                    <a:pt x="958" y="96"/>
                  </a:cubicBezTo>
                  <a:cubicBezTo>
                    <a:pt x="889" y="743"/>
                    <a:pt x="772" y="1497"/>
                    <a:pt x="707" y="1642"/>
                  </a:cubicBezTo>
                  <a:cubicBezTo>
                    <a:pt x="616" y="1603"/>
                    <a:pt x="390" y="1380"/>
                    <a:pt x="201" y="1136"/>
                  </a:cubicBezTo>
                  <a:cubicBezTo>
                    <a:pt x="182" y="1111"/>
                    <a:pt x="150" y="1096"/>
                    <a:pt x="118" y="1096"/>
                  </a:cubicBezTo>
                  <a:cubicBezTo>
                    <a:pt x="96" y="1096"/>
                    <a:pt x="74" y="1103"/>
                    <a:pt x="56" y="1118"/>
                  </a:cubicBezTo>
                  <a:cubicBezTo>
                    <a:pt x="8" y="1155"/>
                    <a:pt x="1" y="1220"/>
                    <a:pt x="37" y="1267"/>
                  </a:cubicBezTo>
                  <a:cubicBezTo>
                    <a:pt x="139" y="1398"/>
                    <a:pt x="493" y="1832"/>
                    <a:pt x="700" y="1857"/>
                  </a:cubicBezTo>
                  <a:lnTo>
                    <a:pt x="725" y="1857"/>
                  </a:lnTo>
                  <a:cubicBezTo>
                    <a:pt x="772" y="1857"/>
                    <a:pt x="809" y="1839"/>
                    <a:pt x="827" y="1825"/>
                  </a:cubicBezTo>
                  <a:cubicBezTo>
                    <a:pt x="969" y="1712"/>
                    <a:pt x="1093" y="834"/>
                    <a:pt x="1170" y="117"/>
                  </a:cubicBezTo>
                  <a:cubicBezTo>
                    <a:pt x="1173" y="59"/>
                    <a:pt x="1133" y="8"/>
                    <a:pt x="1075" y="0"/>
                  </a:cubicBezTo>
                  <a:cubicBezTo>
                    <a:pt x="1072" y="0"/>
                    <a:pt x="1070" y="0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2780112" y="381700"/>
              <a:ext cx="104325" cy="350750"/>
            </a:xfrm>
            <a:custGeom>
              <a:avLst/>
              <a:gdLst/>
              <a:ahLst/>
              <a:cxnLst/>
              <a:rect l="l" t="t" r="r" b="b"/>
              <a:pathLst>
                <a:path w="4173" h="14030" extrusionOk="0">
                  <a:moveTo>
                    <a:pt x="2063" y="1"/>
                  </a:moveTo>
                  <a:cubicBezTo>
                    <a:pt x="2036" y="1"/>
                    <a:pt x="2008" y="11"/>
                    <a:pt x="1988" y="31"/>
                  </a:cubicBezTo>
                  <a:cubicBezTo>
                    <a:pt x="1945" y="70"/>
                    <a:pt x="1945" y="136"/>
                    <a:pt x="1985" y="180"/>
                  </a:cubicBezTo>
                  <a:cubicBezTo>
                    <a:pt x="1985" y="180"/>
                    <a:pt x="2097" y="297"/>
                    <a:pt x="2258" y="493"/>
                  </a:cubicBezTo>
                  <a:cubicBezTo>
                    <a:pt x="2280" y="519"/>
                    <a:pt x="2309" y="529"/>
                    <a:pt x="2338" y="529"/>
                  </a:cubicBezTo>
                  <a:cubicBezTo>
                    <a:pt x="2363" y="529"/>
                    <a:pt x="2385" y="522"/>
                    <a:pt x="2407" y="507"/>
                  </a:cubicBezTo>
                  <a:cubicBezTo>
                    <a:pt x="2450" y="472"/>
                    <a:pt x="2458" y="402"/>
                    <a:pt x="2422" y="359"/>
                  </a:cubicBezTo>
                  <a:cubicBezTo>
                    <a:pt x="2258" y="158"/>
                    <a:pt x="2141" y="38"/>
                    <a:pt x="2138" y="31"/>
                  </a:cubicBezTo>
                  <a:cubicBezTo>
                    <a:pt x="2118" y="11"/>
                    <a:pt x="2090" y="1"/>
                    <a:pt x="2063" y="1"/>
                  </a:cubicBezTo>
                  <a:close/>
                  <a:moveTo>
                    <a:pt x="2597" y="653"/>
                  </a:moveTo>
                  <a:cubicBezTo>
                    <a:pt x="2575" y="653"/>
                    <a:pt x="2553" y="660"/>
                    <a:pt x="2534" y="675"/>
                  </a:cubicBezTo>
                  <a:cubicBezTo>
                    <a:pt x="2487" y="708"/>
                    <a:pt x="2480" y="774"/>
                    <a:pt x="2512" y="821"/>
                  </a:cubicBezTo>
                  <a:cubicBezTo>
                    <a:pt x="2589" y="927"/>
                    <a:pt x="2669" y="1043"/>
                    <a:pt x="2749" y="1167"/>
                  </a:cubicBezTo>
                  <a:cubicBezTo>
                    <a:pt x="2768" y="1196"/>
                    <a:pt x="2800" y="1214"/>
                    <a:pt x="2837" y="1214"/>
                  </a:cubicBezTo>
                  <a:cubicBezTo>
                    <a:pt x="2855" y="1214"/>
                    <a:pt x="2877" y="1206"/>
                    <a:pt x="2895" y="1196"/>
                  </a:cubicBezTo>
                  <a:cubicBezTo>
                    <a:pt x="2942" y="1167"/>
                    <a:pt x="2957" y="1102"/>
                    <a:pt x="2924" y="1050"/>
                  </a:cubicBezTo>
                  <a:cubicBezTo>
                    <a:pt x="2844" y="927"/>
                    <a:pt x="2764" y="806"/>
                    <a:pt x="2684" y="697"/>
                  </a:cubicBezTo>
                  <a:cubicBezTo>
                    <a:pt x="2662" y="669"/>
                    <a:pt x="2630" y="653"/>
                    <a:pt x="2597" y="653"/>
                  </a:cubicBezTo>
                  <a:close/>
                  <a:moveTo>
                    <a:pt x="3049" y="1366"/>
                  </a:moveTo>
                  <a:cubicBezTo>
                    <a:pt x="3033" y="1366"/>
                    <a:pt x="3016" y="1370"/>
                    <a:pt x="3001" y="1378"/>
                  </a:cubicBezTo>
                  <a:cubicBezTo>
                    <a:pt x="2949" y="1407"/>
                    <a:pt x="2931" y="1473"/>
                    <a:pt x="2957" y="1524"/>
                  </a:cubicBezTo>
                  <a:cubicBezTo>
                    <a:pt x="3026" y="1648"/>
                    <a:pt x="3088" y="1771"/>
                    <a:pt x="3139" y="1895"/>
                  </a:cubicBezTo>
                  <a:cubicBezTo>
                    <a:pt x="3157" y="1935"/>
                    <a:pt x="3198" y="1957"/>
                    <a:pt x="3237" y="1957"/>
                  </a:cubicBezTo>
                  <a:cubicBezTo>
                    <a:pt x="3252" y="1957"/>
                    <a:pt x="3267" y="1954"/>
                    <a:pt x="3277" y="1949"/>
                  </a:cubicBezTo>
                  <a:cubicBezTo>
                    <a:pt x="3332" y="1924"/>
                    <a:pt x="3357" y="1862"/>
                    <a:pt x="3332" y="1811"/>
                  </a:cubicBezTo>
                  <a:cubicBezTo>
                    <a:pt x="3277" y="1683"/>
                    <a:pt x="3215" y="1552"/>
                    <a:pt x="3143" y="1421"/>
                  </a:cubicBezTo>
                  <a:cubicBezTo>
                    <a:pt x="3125" y="1386"/>
                    <a:pt x="3088" y="1366"/>
                    <a:pt x="3049" y="1366"/>
                  </a:cubicBezTo>
                  <a:close/>
                  <a:moveTo>
                    <a:pt x="3379" y="2142"/>
                  </a:moveTo>
                  <a:cubicBezTo>
                    <a:pt x="3370" y="2142"/>
                    <a:pt x="3360" y="2143"/>
                    <a:pt x="3350" y="2146"/>
                  </a:cubicBezTo>
                  <a:cubicBezTo>
                    <a:pt x="3295" y="2164"/>
                    <a:pt x="3263" y="2223"/>
                    <a:pt x="3281" y="2277"/>
                  </a:cubicBezTo>
                  <a:cubicBezTo>
                    <a:pt x="3321" y="2416"/>
                    <a:pt x="3350" y="2547"/>
                    <a:pt x="3364" y="2674"/>
                  </a:cubicBezTo>
                  <a:cubicBezTo>
                    <a:pt x="3372" y="2725"/>
                    <a:pt x="3420" y="2765"/>
                    <a:pt x="3470" y="2765"/>
                  </a:cubicBezTo>
                  <a:lnTo>
                    <a:pt x="3485" y="2765"/>
                  </a:lnTo>
                  <a:cubicBezTo>
                    <a:pt x="3539" y="2757"/>
                    <a:pt x="3583" y="2703"/>
                    <a:pt x="3576" y="2645"/>
                  </a:cubicBezTo>
                  <a:cubicBezTo>
                    <a:pt x="3558" y="2510"/>
                    <a:pt x="3525" y="2364"/>
                    <a:pt x="3482" y="2219"/>
                  </a:cubicBezTo>
                  <a:cubicBezTo>
                    <a:pt x="3469" y="2170"/>
                    <a:pt x="3427" y="2142"/>
                    <a:pt x="3379" y="2142"/>
                  </a:cubicBezTo>
                  <a:close/>
                  <a:moveTo>
                    <a:pt x="3482" y="2976"/>
                  </a:moveTo>
                  <a:cubicBezTo>
                    <a:pt x="3429" y="2976"/>
                    <a:pt x="3379" y="3015"/>
                    <a:pt x="3376" y="3071"/>
                  </a:cubicBezTo>
                  <a:cubicBezTo>
                    <a:pt x="3361" y="3206"/>
                    <a:pt x="3332" y="3333"/>
                    <a:pt x="3288" y="3453"/>
                  </a:cubicBezTo>
                  <a:cubicBezTo>
                    <a:pt x="3267" y="3508"/>
                    <a:pt x="3292" y="3570"/>
                    <a:pt x="3346" y="3588"/>
                  </a:cubicBezTo>
                  <a:cubicBezTo>
                    <a:pt x="3361" y="3595"/>
                    <a:pt x="3372" y="3595"/>
                    <a:pt x="3386" y="3595"/>
                  </a:cubicBezTo>
                  <a:cubicBezTo>
                    <a:pt x="3427" y="3595"/>
                    <a:pt x="3467" y="3570"/>
                    <a:pt x="3485" y="3530"/>
                  </a:cubicBezTo>
                  <a:cubicBezTo>
                    <a:pt x="3536" y="3391"/>
                    <a:pt x="3572" y="3246"/>
                    <a:pt x="3583" y="3089"/>
                  </a:cubicBezTo>
                  <a:cubicBezTo>
                    <a:pt x="3591" y="3034"/>
                    <a:pt x="3547" y="2980"/>
                    <a:pt x="3489" y="2976"/>
                  </a:cubicBezTo>
                  <a:cubicBezTo>
                    <a:pt x="3486" y="2976"/>
                    <a:pt x="3484" y="2976"/>
                    <a:pt x="3482" y="2976"/>
                  </a:cubicBezTo>
                  <a:close/>
                  <a:moveTo>
                    <a:pt x="1851" y="3468"/>
                  </a:moveTo>
                  <a:cubicBezTo>
                    <a:pt x="1723" y="3468"/>
                    <a:pt x="1607" y="3484"/>
                    <a:pt x="1501" y="3519"/>
                  </a:cubicBezTo>
                  <a:cubicBezTo>
                    <a:pt x="1446" y="3537"/>
                    <a:pt x="1413" y="3595"/>
                    <a:pt x="1432" y="3650"/>
                  </a:cubicBezTo>
                  <a:cubicBezTo>
                    <a:pt x="1446" y="3693"/>
                    <a:pt x="1486" y="3723"/>
                    <a:pt x="1533" y="3723"/>
                  </a:cubicBezTo>
                  <a:cubicBezTo>
                    <a:pt x="1544" y="3723"/>
                    <a:pt x="1551" y="3723"/>
                    <a:pt x="1563" y="3719"/>
                  </a:cubicBezTo>
                  <a:cubicBezTo>
                    <a:pt x="1647" y="3694"/>
                    <a:pt x="1743" y="3679"/>
                    <a:pt x="1848" y="3679"/>
                  </a:cubicBezTo>
                  <a:cubicBezTo>
                    <a:pt x="1878" y="3679"/>
                    <a:pt x="1909" y="3680"/>
                    <a:pt x="1941" y="3683"/>
                  </a:cubicBezTo>
                  <a:cubicBezTo>
                    <a:pt x="1996" y="3683"/>
                    <a:pt x="2050" y="3643"/>
                    <a:pt x="2054" y="3584"/>
                  </a:cubicBezTo>
                  <a:cubicBezTo>
                    <a:pt x="2057" y="3526"/>
                    <a:pt x="2014" y="3475"/>
                    <a:pt x="1956" y="3471"/>
                  </a:cubicBezTo>
                  <a:cubicBezTo>
                    <a:pt x="1920" y="3469"/>
                    <a:pt x="1885" y="3468"/>
                    <a:pt x="1851" y="3468"/>
                  </a:cubicBezTo>
                  <a:close/>
                  <a:moveTo>
                    <a:pt x="2370" y="3535"/>
                  </a:moveTo>
                  <a:cubicBezTo>
                    <a:pt x="2321" y="3535"/>
                    <a:pt x="2274" y="3569"/>
                    <a:pt x="2262" y="3617"/>
                  </a:cubicBezTo>
                  <a:cubicBezTo>
                    <a:pt x="2250" y="3675"/>
                    <a:pt x="2287" y="3730"/>
                    <a:pt x="2346" y="3745"/>
                  </a:cubicBezTo>
                  <a:cubicBezTo>
                    <a:pt x="2480" y="3774"/>
                    <a:pt x="2615" y="3810"/>
                    <a:pt x="2739" y="3854"/>
                  </a:cubicBezTo>
                  <a:cubicBezTo>
                    <a:pt x="2749" y="3858"/>
                    <a:pt x="2761" y="3858"/>
                    <a:pt x="2771" y="3858"/>
                  </a:cubicBezTo>
                  <a:cubicBezTo>
                    <a:pt x="2818" y="3858"/>
                    <a:pt x="2859" y="3832"/>
                    <a:pt x="2873" y="3789"/>
                  </a:cubicBezTo>
                  <a:cubicBezTo>
                    <a:pt x="2892" y="3730"/>
                    <a:pt x="2862" y="3671"/>
                    <a:pt x="2808" y="3653"/>
                  </a:cubicBezTo>
                  <a:cubicBezTo>
                    <a:pt x="2673" y="3606"/>
                    <a:pt x="2531" y="3570"/>
                    <a:pt x="2389" y="3537"/>
                  </a:cubicBezTo>
                  <a:cubicBezTo>
                    <a:pt x="2383" y="3536"/>
                    <a:pt x="2376" y="3535"/>
                    <a:pt x="2370" y="3535"/>
                  </a:cubicBezTo>
                  <a:close/>
                  <a:moveTo>
                    <a:pt x="3181" y="3752"/>
                  </a:moveTo>
                  <a:cubicBezTo>
                    <a:pt x="3149" y="3752"/>
                    <a:pt x="3117" y="3766"/>
                    <a:pt x="3095" y="3792"/>
                  </a:cubicBezTo>
                  <a:cubicBezTo>
                    <a:pt x="3018" y="3893"/>
                    <a:pt x="2924" y="3989"/>
                    <a:pt x="2818" y="4073"/>
                  </a:cubicBezTo>
                  <a:cubicBezTo>
                    <a:pt x="2771" y="4108"/>
                    <a:pt x="2764" y="4177"/>
                    <a:pt x="2800" y="4221"/>
                  </a:cubicBezTo>
                  <a:cubicBezTo>
                    <a:pt x="2822" y="4247"/>
                    <a:pt x="2852" y="4261"/>
                    <a:pt x="2884" y="4261"/>
                  </a:cubicBezTo>
                  <a:cubicBezTo>
                    <a:pt x="2906" y="4261"/>
                    <a:pt x="2931" y="4254"/>
                    <a:pt x="2949" y="4239"/>
                  </a:cubicBezTo>
                  <a:cubicBezTo>
                    <a:pt x="3030" y="4174"/>
                    <a:pt x="3099" y="4108"/>
                    <a:pt x="3164" y="4036"/>
                  </a:cubicBezTo>
                  <a:cubicBezTo>
                    <a:pt x="3270" y="4094"/>
                    <a:pt x="3368" y="4156"/>
                    <a:pt x="3452" y="4225"/>
                  </a:cubicBezTo>
                  <a:cubicBezTo>
                    <a:pt x="3471" y="4240"/>
                    <a:pt x="3494" y="4247"/>
                    <a:pt x="3516" y="4247"/>
                  </a:cubicBezTo>
                  <a:cubicBezTo>
                    <a:pt x="3548" y="4247"/>
                    <a:pt x="3580" y="4233"/>
                    <a:pt x="3601" y="4207"/>
                  </a:cubicBezTo>
                  <a:cubicBezTo>
                    <a:pt x="3638" y="4160"/>
                    <a:pt x="3627" y="4094"/>
                    <a:pt x="3583" y="4058"/>
                  </a:cubicBezTo>
                  <a:cubicBezTo>
                    <a:pt x="3492" y="3989"/>
                    <a:pt x="3394" y="3923"/>
                    <a:pt x="3285" y="3861"/>
                  </a:cubicBezTo>
                  <a:cubicBezTo>
                    <a:pt x="3285" y="3828"/>
                    <a:pt x="3274" y="3796"/>
                    <a:pt x="3245" y="3774"/>
                  </a:cubicBezTo>
                  <a:cubicBezTo>
                    <a:pt x="3225" y="3759"/>
                    <a:pt x="3203" y="3752"/>
                    <a:pt x="3181" y="3752"/>
                  </a:cubicBezTo>
                  <a:close/>
                  <a:moveTo>
                    <a:pt x="1191" y="3747"/>
                  </a:moveTo>
                  <a:cubicBezTo>
                    <a:pt x="1158" y="3747"/>
                    <a:pt x="1126" y="3762"/>
                    <a:pt x="1104" y="3789"/>
                  </a:cubicBezTo>
                  <a:cubicBezTo>
                    <a:pt x="1023" y="3898"/>
                    <a:pt x="983" y="4024"/>
                    <a:pt x="983" y="4156"/>
                  </a:cubicBezTo>
                  <a:cubicBezTo>
                    <a:pt x="983" y="4192"/>
                    <a:pt x="987" y="4232"/>
                    <a:pt x="995" y="4273"/>
                  </a:cubicBezTo>
                  <a:cubicBezTo>
                    <a:pt x="1005" y="4323"/>
                    <a:pt x="1049" y="4357"/>
                    <a:pt x="1100" y="4357"/>
                  </a:cubicBezTo>
                  <a:lnTo>
                    <a:pt x="1118" y="4357"/>
                  </a:lnTo>
                  <a:cubicBezTo>
                    <a:pt x="1176" y="4342"/>
                    <a:pt x="1213" y="4287"/>
                    <a:pt x="1202" y="4232"/>
                  </a:cubicBezTo>
                  <a:cubicBezTo>
                    <a:pt x="1198" y="4207"/>
                    <a:pt x="1195" y="4182"/>
                    <a:pt x="1195" y="4156"/>
                  </a:cubicBezTo>
                  <a:cubicBezTo>
                    <a:pt x="1195" y="4068"/>
                    <a:pt x="1224" y="3985"/>
                    <a:pt x="1275" y="3915"/>
                  </a:cubicBezTo>
                  <a:cubicBezTo>
                    <a:pt x="1307" y="3868"/>
                    <a:pt x="1301" y="3803"/>
                    <a:pt x="1253" y="3767"/>
                  </a:cubicBezTo>
                  <a:cubicBezTo>
                    <a:pt x="1234" y="3754"/>
                    <a:pt x="1213" y="3747"/>
                    <a:pt x="1191" y="3747"/>
                  </a:cubicBezTo>
                  <a:close/>
                  <a:moveTo>
                    <a:pt x="2532" y="4288"/>
                  </a:moveTo>
                  <a:cubicBezTo>
                    <a:pt x="2514" y="4288"/>
                    <a:pt x="2496" y="4292"/>
                    <a:pt x="2480" y="4301"/>
                  </a:cubicBezTo>
                  <a:cubicBezTo>
                    <a:pt x="2356" y="4378"/>
                    <a:pt x="2236" y="4436"/>
                    <a:pt x="2119" y="4480"/>
                  </a:cubicBezTo>
                  <a:cubicBezTo>
                    <a:pt x="2065" y="4498"/>
                    <a:pt x="2035" y="4560"/>
                    <a:pt x="2057" y="4614"/>
                  </a:cubicBezTo>
                  <a:cubicBezTo>
                    <a:pt x="2072" y="4658"/>
                    <a:pt x="2112" y="4684"/>
                    <a:pt x="2156" y="4684"/>
                  </a:cubicBezTo>
                  <a:cubicBezTo>
                    <a:pt x="2166" y="4684"/>
                    <a:pt x="2181" y="4680"/>
                    <a:pt x="2193" y="4676"/>
                  </a:cubicBezTo>
                  <a:cubicBezTo>
                    <a:pt x="2319" y="4629"/>
                    <a:pt x="2455" y="4564"/>
                    <a:pt x="2589" y="4483"/>
                  </a:cubicBezTo>
                  <a:cubicBezTo>
                    <a:pt x="2640" y="4454"/>
                    <a:pt x="2655" y="4389"/>
                    <a:pt x="2625" y="4342"/>
                  </a:cubicBezTo>
                  <a:cubicBezTo>
                    <a:pt x="2606" y="4307"/>
                    <a:pt x="2569" y="4288"/>
                    <a:pt x="2532" y="4288"/>
                  </a:cubicBezTo>
                  <a:close/>
                  <a:moveTo>
                    <a:pt x="1340" y="4477"/>
                  </a:moveTo>
                  <a:cubicBezTo>
                    <a:pt x="1305" y="4477"/>
                    <a:pt x="1269" y="4495"/>
                    <a:pt x="1249" y="4527"/>
                  </a:cubicBezTo>
                  <a:cubicBezTo>
                    <a:pt x="1220" y="4578"/>
                    <a:pt x="1235" y="4644"/>
                    <a:pt x="1286" y="4673"/>
                  </a:cubicBezTo>
                  <a:cubicBezTo>
                    <a:pt x="1402" y="4742"/>
                    <a:pt x="1541" y="4775"/>
                    <a:pt x="1697" y="4775"/>
                  </a:cubicBezTo>
                  <a:lnTo>
                    <a:pt x="1751" y="4775"/>
                  </a:lnTo>
                  <a:cubicBezTo>
                    <a:pt x="1810" y="4772"/>
                    <a:pt x="1854" y="4724"/>
                    <a:pt x="1850" y="4666"/>
                  </a:cubicBezTo>
                  <a:cubicBezTo>
                    <a:pt x="1850" y="4609"/>
                    <a:pt x="1806" y="4563"/>
                    <a:pt x="1747" y="4563"/>
                  </a:cubicBezTo>
                  <a:cubicBezTo>
                    <a:pt x="1745" y="4563"/>
                    <a:pt x="1743" y="4563"/>
                    <a:pt x="1741" y="4564"/>
                  </a:cubicBezTo>
                  <a:cubicBezTo>
                    <a:pt x="1726" y="4564"/>
                    <a:pt x="1711" y="4565"/>
                    <a:pt x="1697" y="4565"/>
                  </a:cubicBezTo>
                  <a:cubicBezTo>
                    <a:pt x="1578" y="4565"/>
                    <a:pt x="1475" y="4539"/>
                    <a:pt x="1391" y="4491"/>
                  </a:cubicBezTo>
                  <a:cubicBezTo>
                    <a:pt x="1376" y="4481"/>
                    <a:pt x="1358" y="4477"/>
                    <a:pt x="1340" y="4477"/>
                  </a:cubicBezTo>
                  <a:close/>
                  <a:moveTo>
                    <a:pt x="3814" y="4335"/>
                  </a:moveTo>
                  <a:cubicBezTo>
                    <a:pt x="3792" y="4335"/>
                    <a:pt x="3770" y="4342"/>
                    <a:pt x="3751" y="4357"/>
                  </a:cubicBezTo>
                  <a:cubicBezTo>
                    <a:pt x="3704" y="4389"/>
                    <a:pt x="3696" y="4458"/>
                    <a:pt x="3729" y="4502"/>
                  </a:cubicBezTo>
                  <a:cubicBezTo>
                    <a:pt x="3809" y="4607"/>
                    <a:pt x="3870" y="4724"/>
                    <a:pt x="3907" y="4844"/>
                  </a:cubicBezTo>
                  <a:cubicBezTo>
                    <a:pt x="3922" y="4888"/>
                    <a:pt x="3966" y="4917"/>
                    <a:pt x="4009" y="4917"/>
                  </a:cubicBezTo>
                  <a:cubicBezTo>
                    <a:pt x="4020" y="4917"/>
                    <a:pt x="4031" y="4917"/>
                    <a:pt x="4042" y="4913"/>
                  </a:cubicBezTo>
                  <a:cubicBezTo>
                    <a:pt x="4097" y="4895"/>
                    <a:pt x="4126" y="4837"/>
                    <a:pt x="4107" y="4779"/>
                  </a:cubicBezTo>
                  <a:cubicBezTo>
                    <a:pt x="4064" y="4636"/>
                    <a:pt x="3991" y="4502"/>
                    <a:pt x="3900" y="4378"/>
                  </a:cubicBezTo>
                  <a:cubicBezTo>
                    <a:pt x="3878" y="4350"/>
                    <a:pt x="3846" y="4335"/>
                    <a:pt x="3814" y="4335"/>
                  </a:cubicBezTo>
                  <a:close/>
                  <a:moveTo>
                    <a:pt x="4065" y="5121"/>
                  </a:moveTo>
                  <a:cubicBezTo>
                    <a:pt x="4012" y="5121"/>
                    <a:pt x="3962" y="5171"/>
                    <a:pt x="3962" y="5226"/>
                  </a:cubicBezTo>
                  <a:cubicBezTo>
                    <a:pt x="3962" y="5350"/>
                    <a:pt x="3940" y="5481"/>
                    <a:pt x="3904" y="5616"/>
                  </a:cubicBezTo>
                  <a:cubicBezTo>
                    <a:pt x="3889" y="5671"/>
                    <a:pt x="3922" y="5728"/>
                    <a:pt x="3976" y="5743"/>
                  </a:cubicBezTo>
                  <a:cubicBezTo>
                    <a:pt x="3987" y="5747"/>
                    <a:pt x="3994" y="5747"/>
                    <a:pt x="4006" y="5747"/>
                  </a:cubicBezTo>
                  <a:cubicBezTo>
                    <a:pt x="4053" y="5747"/>
                    <a:pt x="4093" y="5718"/>
                    <a:pt x="4107" y="5671"/>
                  </a:cubicBezTo>
                  <a:cubicBezTo>
                    <a:pt x="4147" y="5518"/>
                    <a:pt x="4169" y="5368"/>
                    <a:pt x="4173" y="5230"/>
                  </a:cubicBezTo>
                  <a:cubicBezTo>
                    <a:pt x="4173" y="5172"/>
                    <a:pt x="4129" y="5121"/>
                    <a:pt x="4071" y="5121"/>
                  </a:cubicBezTo>
                  <a:cubicBezTo>
                    <a:pt x="4069" y="5121"/>
                    <a:pt x="4067" y="5121"/>
                    <a:pt x="4065" y="5121"/>
                  </a:cubicBezTo>
                  <a:close/>
                  <a:moveTo>
                    <a:pt x="3858" y="5931"/>
                  </a:moveTo>
                  <a:cubicBezTo>
                    <a:pt x="3819" y="5931"/>
                    <a:pt x="3781" y="5953"/>
                    <a:pt x="3761" y="5991"/>
                  </a:cubicBezTo>
                  <a:cubicBezTo>
                    <a:pt x="3707" y="6108"/>
                    <a:pt x="3638" y="6227"/>
                    <a:pt x="3561" y="6348"/>
                  </a:cubicBezTo>
                  <a:cubicBezTo>
                    <a:pt x="3529" y="6399"/>
                    <a:pt x="3543" y="6464"/>
                    <a:pt x="3594" y="6493"/>
                  </a:cubicBezTo>
                  <a:cubicBezTo>
                    <a:pt x="3613" y="6504"/>
                    <a:pt x="3630" y="6511"/>
                    <a:pt x="3648" y="6511"/>
                  </a:cubicBezTo>
                  <a:cubicBezTo>
                    <a:pt x="3685" y="6511"/>
                    <a:pt x="3717" y="6493"/>
                    <a:pt x="3739" y="6461"/>
                  </a:cubicBezTo>
                  <a:cubicBezTo>
                    <a:pt x="3820" y="6333"/>
                    <a:pt x="3892" y="6206"/>
                    <a:pt x="3951" y="6082"/>
                  </a:cubicBezTo>
                  <a:cubicBezTo>
                    <a:pt x="3976" y="6031"/>
                    <a:pt x="3954" y="5965"/>
                    <a:pt x="3900" y="5940"/>
                  </a:cubicBezTo>
                  <a:cubicBezTo>
                    <a:pt x="3887" y="5934"/>
                    <a:pt x="3872" y="5931"/>
                    <a:pt x="3858" y="5931"/>
                  </a:cubicBezTo>
                  <a:close/>
                  <a:moveTo>
                    <a:pt x="3407" y="6645"/>
                  </a:moveTo>
                  <a:cubicBezTo>
                    <a:pt x="3376" y="6645"/>
                    <a:pt x="3345" y="6659"/>
                    <a:pt x="3324" y="6686"/>
                  </a:cubicBezTo>
                  <a:cubicBezTo>
                    <a:pt x="3245" y="6792"/>
                    <a:pt x="3157" y="6898"/>
                    <a:pt x="3062" y="7007"/>
                  </a:cubicBezTo>
                  <a:cubicBezTo>
                    <a:pt x="3023" y="7051"/>
                    <a:pt x="3026" y="7116"/>
                    <a:pt x="3070" y="7156"/>
                  </a:cubicBezTo>
                  <a:cubicBezTo>
                    <a:pt x="3092" y="7175"/>
                    <a:pt x="3117" y="7182"/>
                    <a:pt x="3139" y="7182"/>
                  </a:cubicBezTo>
                  <a:cubicBezTo>
                    <a:pt x="3168" y="7182"/>
                    <a:pt x="3198" y="7170"/>
                    <a:pt x="3219" y="7145"/>
                  </a:cubicBezTo>
                  <a:cubicBezTo>
                    <a:pt x="3317" y="7036"/>
                    <a:pt x="3408" y="6923"/>
                    <a:pt x="3492" y="6814"/>
                  </a:cubicBezTo>
                  <a:cubicBezTo>
                    <a:pt x="3529" y="6767"/>
                    <a:pt x="3517" y="6701"/>
                    <a:pt x="3474" y="6668"/>
                  </a:cubicBezTo>
                  <a:cubicBezTo>
                    <a:pt x="3454" y="6653"/>
                    <a:pt x="3430" y="6645"/>
                    <a:pt x="3407" y="6645"/>
                  </a:cubicBezTo>
                  <a:close/>
                  <a:moveTo>
                    <a:pt x="2855" y="7279"/>
                  </a:moveTo>
                  <a:cubicBezTo>
                    <a:pt x="2827" y="7279"/>
                    <a:pt x="2799" y="7290"/>
                    <a:pt x="2778" y="7313"/>
                  </a:cubicBezTo>
                  <a:cubicBezTo>
                    <a:pt x="2684" y="7407"/>
                    <a:pt x="2586" y="7506"/>
                    <a:pt x="2480" y="7604"/>
                  </a:cubicBezTo>
                  <a:cubicBezTo>
                    <a:pt x="2440" y="7644"/>
                    <a:pt x="2436" y="7713"/>
                    <a:pt x="2477" y="7753"/>
                  </a:cubicBezTo>
                  <a:cubicBezTo>
                    <a:pt x="2499" y="7775"/>
                    <a:pt x="2527" y="7786"/>
                    <a:pt x="2553" y="7786"/>
                  </a:cubicBezTo>
                  <a:cubicBezTo>
                    <a:pt x="2578" y="7786"/>
                    <a:pt x="2608" y="7778"/>
                    <a:pt x="2625" y="7757"/>
                  </a:cubicBezTo>
                  <a:cubicBezTo>
                    <a:pt x="2734" y="7655"/>
                    <a:pt x="2833" y="7556"/>
                    <a:pt x="2931" y="7459"/>
                  </a:cubicBezTo>
                  <a:cubicBezTo>
                    <a:pt x="2971" y="7418"/>
                    <a:pt x="2968" y="7349"/>
                    <a:pt x="2928" y="7309"/>
                  </a:cubicBezTo>
                  <a:cubicBezTo>
                    <a:pt x="2908" y="7289"/>
                    <a:pt x="2881" y="7279"/>
                    <a:pt x="2855" y="7279"/>
                  </a:cubicBezTo>
                  <a:close/>
                  <a:moveTo>
                    <a:pt x="2243" y="7860"/>
                  </a:moveTo>
                  <a:cubicBezTo>
                    <a:pt x="2218" y="7860"/>
                    <a:pt x="2193" y="7869"/>
                    <a:pt x="2174" y="7888"/>
                  </a:cubicBezTo>
                  <a:cubicBezTo>
                    <a:pt x="2116" y="7939"/>
                    <a:pt x="2054" y="7990"/>
                    <a:pt x="1992" y="8044"/>
                  </a:cubicBezTo>
                  <a:cubicBezTo>
                    <a:pt x="1945" y="8084"/>
                    <a:pt x="1897" y="8124"/>
                    <a:pt x="1854" y="8165"/>
                  </a:cubicBezTo>
                  <a:cubicBezTo>
                    <a:pt x="1810" y="8201"/>
                    <a:pt x="1806" y="8270"/>
                    <a:pt x="1847" y="8314"/>
                  </a:cubicBezTo>
                  <a:cubicBezTo>
                    <a:pt x="1865" y="8336"/>
                    <a:pt x="1894" y="8346"/>
                    <a:pt x="1923" y="8346"/>
                  </a:cubicBezTo>
                  <a:cubicBezTo>
                    <a:pt x="1948" y="8346"/>
                    <a:pt x="1974" y="8339"/>
                    <a:pt x="1992" y="8321"/>
                  </a:cubicBezTo>
                  <a:cubicBezTo>
                    <a:pt x="2040" y="8281"/>
                    <a:pt x="2083" y="8245"/>
                    <a:pt x="2131" y="8205"/>
                  </a:cubicBezTo>
                  <a:cubicBezTo>
                    <a:pt x="2193" y="8150"/>
                    <a:pt x="2254" y="8099"/>
                    <a:pt x="2312" y="8044"/>
                  </a:cubicBezTo>
                  <a:cubicBezTo>
                    <a:pt x="2356" y="8008"/>
                    <a:pt x="2360" y="7939"/>
                    <a:pt x="2319" y="7896"/>
                  </a:cubicBezTo>
                  <a:cubicBezTo>
                    <a:pt x="2300" y="7872"/>
                    <a:pt x="2271" y="7860"/>
                    <a:pt x="2243" y="7860"/>
                  </a:cubicBezTo>
                  <a:close/>
                  <a:moveTo>
                    <a:pt x="1617" y="8425"/>
                  </a:moveTo>
                  <a:cubicBezTo>
                    <a:pt x="1590" y="8425"/>
                    <a:pt x="1563" y="8436"/>
                    <a:pt x="1541" y="8456"/>
                  </a:cubicBezTo>
                  <a:cubicBezTo>
                    <a:pt x="1435" y="8558"/>
                    <a:pt x="1336" y="8660"/>
                    <a:pt x="1242" y="8761"/>
                  </a:cubicBezTo>
                  <a:cubicBezTo>
                    <a:pt x="1202" y="8805"/>
                    <a:pt x="1205" y="8871"/>
                    <a:pt x="1249" y="8911"/>
                  </a:cubicBezTo>
                  <a:cubicBezTo>
                    <a:pt x="1271" y="8929"/>
                    <a:pt x="1297" y="8936"/>
                    <a:pt x="1322" y="8936"/>
                  </a:cubicBezTo>
                  <a:cubicBezTo>
                    <a:pt x="1351" y="8936"/>
                    <a:pt x="1377" y="8926"/>
                    <a:pt x="1398" y="8904"/>
                  </a:cubicBezTo>
                  <a:cubicBezTo>
                    <a:pt x="1489" y="8805"/>
                    <a:pt x="1584" y="8707"/>
                    <a:pt x="1690" y="8605"/>
                  </a:cubicBezTo>
                  <a:cubicBezTo>
                    <a:pt x="1730" y="8565"/>
                    <a:pt x="1730" y="8499"/>
                    <a:pt x="1690" y="8456"/>
                  </a:cubicBezTo>
                  <a:cubicBezTo>
                    <a:pt x="1670" y="8436"/>
                    <a:pt x="1644" y="8425"/>
                    <a:pt x="1617" y="8425"/>
                  </a:cubicBezTo>
                  <a:close/>
                  <a:moveTo>
                    <a:pt x="1046" y="9048"/>
                  </a:moveTo>
                  <a:cubicBezTo>
                    <a:pt x="1016" y="9048"/>
                    <a:pt x="986" y="9061"/>
                    <a:pt x="965" y="9086"/>
                  </a:cubicBezTo>
                  <a:cubicBezTo>
                    <a:pt x="871" y="9202"/>
                    <a:pt x="783" y="9315"/>
                    <a:pt x="707" y="9432"/>
                  </a:cubicBezTo>
                  <a:cubicBezTo>
                    <a:pt x="674" y="9479"/>
                    <a:pt x="685" y="9544"/>
                    <a:pt x="736" y="9578"/>
                  </a:cubicBezTo>
                  <a:cubicBezTo>
                    <a:pt x="754" y="9592"/>
                    <a:pt x="773" y="9595"/>
                    <a:pt x="795" y="9595"/>
                  </a:cubicBezTo>
                  <a:cubicBezTo>
                    <a:pt x="827" y="9595"/>
                    <a:pt x="860" y="9581"/>
                    <a:pt x="882" y="9551"/>
                  </a:cubicBezTo>
                  <a:cubicBezTo>
                    <a:pt x="954" y="9439"/>
                    <a:pt x="1038" y="9329"/>
                    <a:pt x="1129" y="9217"/>
                  </a:cubicBezTo>
                  <a:cubicBezTo>
                    <a:pt x="1166" y="9173"/>
                    <a:pt x="1158" y="9108"/>
                    <a:pt x="1111" y="9071"/>
                  </a:cubicBezTo>
                  <a:cubicBezTo>
                    <a:pt x="1092" y="9055"/>
                    <a:pt x="1069" y="9048"/>
                    <a:pt x="1046" y="9048"/>
                  </a:cubicBezTo>
                  <a:close/>
                  <a:moveTo>
                    <a:pt x="570" y="9742"/>
                  </a:moveTo>
                  <a:cubicBezTo>
                    <a:pt x="533" y="9742"/>
                    <a:pt x="497" y="9761"/>
                    <a:pt x="477" y="9796"/>
                  </a:cubicBezTo>
                  <a:cubicBezTo>
                    <a:pt x="405" y="9923"/>
                    <a:pt x="339" y="10054"/>
                    <a:pt x="284" y="10181"/>
                  </a:cubicBezTo>
                  <a:cubicBezTo>
                    <a:pt x="262" y="10236"/>
                    <a:pt x="284" y="10299"/>
                    <a:pt x="339" y="10324"/>
                  </a:cubicBezTo>
                  <a:cubicBezTo>
                    <a:pt x="353" y="10327"/>
                    <a:pt x="368" y="10331"/>
                    <a:pt x="383" y="10331"/>
                  </a:cubicBezTo>
                  <a:cubicBezTo>
                    <a:pt x="423" y="10331"/>
                    <a:pt x="463" y="10306"/>
                    <a:pt x="477" y="10269"/>
                  </a:cubicBezTo>
                  <a:cubicBezTo>
                    <a:pt x="532" y="10146"/>
                    <a:pt x="594" y="10022"/>
                    <a:pt x="663" y="9901"/>
                  </a:cubicBezTo>
                  <a:cubicBezTo>
                    <a:pt x="692" y="9850"/>
                    <a:pt x="674" y="9785"/>
                    <a:pt x="623" y="9756"/>
                  </a:cubicBezTo>
                  <a:cubicBezTo>
                    <a:pt x="607" y="9746"/>
                    <a:pt x="588" y="9742"/>
                    <a:pt x="570" y="9742"/>
                  </a:cubicBezTo>
                  <a:close/>
                  <a:moveTo>
                    <a:pt x="235" y="10515"/>
                  </a:moveTo>
                  <a:cubicBezTo>
                    <a:pt x="191" y="10515"/>
                    <a:pt x="150" y="10545"/>
                    <a:pt x="135" y="10590"/>
                  </a:cubicBezTo>
                  <a:cubicBezTo>
                    <a:pt x="91" y="10731"/>
                    <a:pt x="59" y="10874"/>
                    <a:pt x="37" y="11015"/>
                  </a:cubicBezTo>
                  <a:cubicBezTo>
                    <a:pt x="30" y="11074"/>
                    <a:pt x="66" y="11129"/>
                    <a:pt x="124" y="11136"/>
                  </a:cubicBezTo>
                  <a:cubicBezTo>
                    <a:pt x="131" y="11136"/>
                    <a:pt x="135" y="11139"/>
                    <a:pt x="143" y="11139"/>
                  </a:cubicBezTo>
                  <a:cubicBezTo>
                    <a:pt x="193" y="11139"/>
                    <a:pt x="237" y="11099"/>
                    <a:pt x="244" y="11048"/>
                  </a:cubicBezTo>
                  <a:cubicBezTo>
                    <a:pt x="266" y="10917"/>
                    <a:pt x="299" y="10783"/>
                    <a:pt x="336" y="10652"/>
                  </a:cubicBezTo>
                  <a:cubicBezTo>
                    <a:pt x="353" y="10597"/>
                    <a:pt x="321" y="10539"/>
                    <a:pt x="266" y="10520"/>
                  </a:cubicBezTo>
                  <a:cubicBezTo>
                    <a:pt x="256" y="10517"/>
                    <a:pt x="245" y="10515"/>
                    <a:pt x="235" y="10515"/>
                  </a:cubicBezTo>
                  <a:close/>
                  <a:moveTo>
                    <a:pt x="106" y="11347"/>
                  </a:moveTo>
                  <a:cubicBezTo>
                    <a:pt x="55" y="11347"/>
                    <a:pt x="0" y="11391"/>
                    <a:pt x="0" y="11448"/>
                  </a:cubicBezTo>
                  <a:lnTo>
                    <a:pt x="0" y="11489"/>
                  </a:lnTo>
                  <a:cubicBezTo>
                    <a:pt x="0" y="11623"/>
                    <a:pt x="8" y="11754"/>
                    <a:pt x="26" y="11885"/>
                  </a:cubicBezTo>
                  <a:cubicBezTo>
                    <a:pt x="33" y="11940"/>
                    <a:pt x="81" y="11976"/>
                    <a:pt x="131" y="11976"/>
                  </a:cubicBezTo>
                  <a:lnTo>
                    <a:pt x="146" y="11976"/>
                  </a:lnTo>
                  <a:cubicBezTo>
                    <a:pt x="205" y="11969"/>
                    <a:pt x="244" y="11915"/>
                    <a:pt x="237" y="11857"/>
                  </a:cubicBezTo>
                  <a:cubicBezTo>
                    <a:pt x="219" y="11736"/>
                    <a:pt x="212" y="11613"/>
                    <a:pt x="212" y="11489"/>
                  </a:cubicBezTo>
                  <a:lnTo>
                    <a:pt x="212" y="11452"/>
                  </a:lnTo>
                  <a:cubicBezTo>
                    <a:pt x="212" y="11394"/>
                    <a:pt x="165" y="11347"/>
                    <a:pt x="106" y="11347"/>
                  </a:cubicBezTo>
                  <a:close/>
                  <a:moveTo>
                    <a:pt x="223" y="12179"/>
                  </a:moveTo>
                  <a:cubicBezTo>
                    <a:pt x="212" y="12179"/>
                    <a:pt x="201" y="12181"/>
                    <a:pt x="190" y="12184"/>
                  </a:cubicBezTo>
                  <a:cubicBezTo>
                    <a:pt x="135" y="12199"/>
                    <a:pt x="102" y="12257"/>
                    <a:pt x="121" y="12315"/>
                  </a:cubicBezTo>
                  <a:cubicBezTo>
                    <a:pt x="161" y="12453"/>
                    <a:pt x="212" y="12592"/>
                    <a:pt x="274" y="12723"/>
                  </a:cubicBezTo>
                  <a:cubicBezTo>
                    <a:pt x="292" y="12763"/>
                    <a:pt x="328" y="12785"/>
                    <a:pt x="368" y="12785"/>
                  </a:cubicBezTo>
                  <a:cubicBezTo>
                    <a:pt x="383" y="12785"/>
                    <a:pt x="397" y="12781"/>
                    <a:pt x="412" y="12774"/>
                  </a:cubicBezTo>
                  <a:cubicBezTo>
                    <a:pt x="467" y="12752"/>
                    <a:pt x="489" y="12687"/>
                    <a:pt x="463" y="12636"/>
                  </a:cubicBezTo>
                  <a:cubicBezTo>
                    <a:pt x="408" y="12512"/>
                    <a:pt x="361" y="12384"/>
                    <a:pt x="321" y="12253"/>
                  </a:cubicBezTo>
                  <a:cubicBezTo>
                    <a:pt x="309" y="12209"/>
                    <a:pt x="269" y="12179"/>
                    <a:pt x="223" y="12179"/>
                  </a:cubicBezTo>
                  <a:close/>
                  <a:moveTo>
                    <a:pt x="567" y="12945"/>
                  </a:moveTo>
                  <a:cubicBezTo>
                    <a:pt x="549" y="12945"/>
                    <a:pt x="530" y="12949"/>
                    <a:pt x="514" y="12959"/>
                  </a:cubicBezTo>
                  <a:cubicBezTo>
                    <a:pt x="463" y="12993"/>
                    <a:pt x="449" y="13058"/>
                    <a:pt x="481" y="13105"/>
                  </a:cubicBezTo>
                  <a:cubicBezTo>
                    <a:pt x="558" y="13229"/>
                    <a:pt x="645" y="13349"/>
                    <a:pt x="736" y="13458"/>
                  </a:cubicBezTo>
                  <a:cubicBezTo>
                    <a:pt x="758" y="13484"/>
                    <a:pt x="787" y="13495"/>
                    <a:pt x="816" y="13495"/>
                  </a:cubicBezTo>
                  <a:cubicBezTo>
                    <a:pt x="842" y="13495"/>
                    <a:pt x="864" y="13488"/>
                    <a:pt x="885" y="13473"/>
                  </a:cubicBezTo>
                  <a:cubicBezTo>
                    <a:pt x="929" y="13433"/>
                    <a:pt x="936" y="13367"/>
                    <a:pt x="899" y="13324"/>
                  </a:cubicBezTo>
                  <a:cubicBezTo>
                    <a:pt x="812" y="13218"/>
                    <a:pt x="733" y="13109"/>
                    <a:pt x="659" y="12993"/>
                  </a:cubicBezTo>
                  <a:cubicBezTo>
                    <a:pt x="638" y="12962"/>
                    <a:pt x="603" y="12945"/>
                    <a:pt x="567" y="12945"/>
                  </a:cubicBezTo>
                  <a:close/>
                  <a:moveTo>
                    <a:pt x="1111" y="13590"/>
                  </a:moveTo>
                  <a:cubicBezTo>
                    <a:pt x="1082" y="13590"/>
                    <a:pt x="1052" y="13602"/>
                    <a:pt x="1030" y="13626"/>
                  </a:cubicBezTo>
                  <a:cubicBezTo>
                    <a:pt x="991" y="13670"/>
                    <a:pt x="995" y="13735"/>
                    <a:pt x="1038" y="13775"/>
                  </a:cubicBezTo>
                  <a:cubicBezTo>
                    <a:pt x="1162" y="13885"/>
                    <a:pt x="1282" y="13972"/>
                    <a:pt x="1380" y="14019"/>
                  </a:cubicBezTo>
                  <a:cubicBezTo>
                    <a:pt x="1395" y="14026"/>
                    <a:pt x="1413" y="14030"/>
                    <a:pt x="1428" y="14030"/>
                  </a:cubicBezTo>
                  <a:cubicBezTo>
                    <a:pt x="1467" y="14030"/>
                    <a:pt x="1504" y="14008"/>
                    <a:pt x="1522" y="13972"/>
                  </a:cubicBezTo>
                  <a:cubicBezTo>
                    <a:pt x="1548" y="13921"/>
                    <a:pt x="1526" y="13855"/>
                    <a:pt x="1475" y="13830"/>
                  </a:cubicBezTo>
                  <a:cubicBezTo>
                    <a:pt x="1395" y="13789"/>
                    <a:pt x="1286" y="13713"/>
                    <a:pt x="1180" y="13615"/>
                  </a:cubicBezTo>
                  <a:cubicBezTo>
                    <a:pt x="1160" y="13598"/>
                    <a:pt x="1136" y="13590"/>
                    <a:pt x="1111" y="135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400" cy="7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950967" y="1665267"/>
            <a:ext cx="10290400" cy="44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23" lvl="0" indent="-42328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500"/>
            </a:lvl1pPr>
            <a:lvl2pPr marL="1219050" lvl="1" indent="-42328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573" lvl="2" indent="-42328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098" lvl="3" indent="-42328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620" lvl="4" indent="-42328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143" lvl="5" indent="-42328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6667" lvl="6" indent="-42328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191" lvl="7" indent="-42328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5718" lvl="8" indent="-42328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58937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87766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9"/>
          <p:cNvGrpSpPr/>
          <p:nvPr/>
        </p:nvGrpSpPr>
        <p:grpSpPr>
          <a:xfrm>
            <a:off x="9663337" y="922539"/>
            <a:ext cx="1272907" cy="812332"/>
            <a:chOff x="-2905306" y="4064350"/>
            <a:chExt cx="190856" cy="121806"/>
          </a:xfrm>
        </p:grpSpPr>
        <p:sp>
          <p:nvSpPr>
            <p:cNvPr id="278" name="Google Shape;278;p29"/>
            <p:cNvSpPr/>
            <p:nvPr/>
          </p:nvSpPr>
          <p:spPr>
            <a:xfrm>
              <a:off x="-2905306" y="4078931"/>
              <a:ext cx="188675" cy="107225"/>
            </a:xfrm>
            <a:custGeom>
              <a:avLst/>
              <a:gdLst/>
              <a:ahLst/>
              <a:cxnLst/>
              <a:rect l="l" t="t" r="r" b="b"/>
              <a:pathLst>
                <a:path w="7547" h="4289" extrusionOk="0">
                  <a:moveTo>
                    <a:pt x="4591" y="0"/>
                  </a:moveTo>
                  <a:cubicBezTo>
                    <a:pt x="4244" y="0"/>
                    <a:pt x="3935" y="192"/>
                    <a:pt x="3723" y="446"/>
                  </a:cubicBezTo>
                  <a:lnTo>
                    <a:pt x="3723" y="446"/>
                  </a:lnTo>
                  <a:cubicBezTo>
                    <a:pt x="3580" y="330"/>
                    <a:pt x="3393" y="225"/>
                    <a:pt x="3154" y="144"/>
                  </a:cubicBezTo>
                  <a:cubicBezTo>
                    <a:pt x="2953" y="77"/>
                    <a:pt x="2784" y="48"/>
                    <a:pt x="2642" y="48"/>
                  </a:cubicBezTo>
                  <a:cubicBezTo>
                    <a:pt x="1759" y="48"/>
                    <a:pt x="1905" y="1160"/>
                    <a:pt x="1905" y="1160"/>
                  </a:cubicBezTo>
                  <a:cubicBezTo>
                    <a:pt x="1814" y="1104"/>
                    <a:pt x="1715" y="1079"/>
                    <a:pt x="1615" y="1079"/>
                  </a:cubicBezTo>
                  <a:cubicBezTo>
                    <a:pt x="867" y="1079"/>
                    <a:pt x="1" y="2492"/>
                    <a:pt x="976" y="3221"/>
                  </a:cubicBezTo>
                  <a:cubicBezTo>
                    <a:pt x="1282" y="3450"/>
                    <a:pt x="1574" y="3555"/>
                    <a:pt x="1823" y="3571"/>
                  </a:cubicBezTo>
                  <a:lnTo>
                    <a:pt x="1823" y="3571"/>
                  </a:lnTo>
                  <a:cubicBezTo>
                    <a:pt x="1905" y="3950"/>
                    <a:pt x="2173" y="4279"/>
                    <a:pt x="2746" y="4288"/>
                  </a:cubicBezTo>
                  <a:cubicBezTo>
                    <a:pt x="2778" y="4288"/>
                    <a:pt x="2809" y="4289"/>
                    <a:pt x="2841" y="4289"/>
                  </a:cubicBezTo>
                  <a:cubicBezTo>
                    <a:pt x="3609" y="4289"/>
                    <a:pt x="4126" y="4112"/>
                    <a:pt x="4419" y="3849"/>
                  </a:cubicBezTo>
                  <a:lnTo>
                    <a:pt x="4419" y="3849"/>
                  </a:lnTo>
                  <a:cubicBezTo>
                    <a:pt x="4481" y="3933"/>
                    <a:pt x="4558" y="4015"/>
                    <a:pt x="4654" y="4091"/>
                  </a:cubicBezTo>
                  <a:cubicBezTo>
                    <a:pt x="4785" y="4197"/>
                    <a:pt x="4945" y="4243"/>
                    <a:pt x="5119" y="4243"/>
                  </a:cubicBezTo>
                  <a:cubicBezTo>
                    <a:pt x="6109" y="4243"/>
                    <a:pt x="7547" y="2718"/>
                    <a:pt x="6708" y="1819"/>
                  </a:cubicBezTo>
                  <a:cubicBezTo>
                    <a:pt x="6472" y="1570"/>
                    <a:pt x="6222" y="1475"/>
                    <a:pt x="5988" y="1475"/>
                  </a:cubicBezTo>
                  <a:cubicBezTo>
                    <a:pt x="5963" y="1475"/>
                    <a:pt x="5939" y="1476"/>
                    <a:pt x="5915" y="1478"/>
                  </a:cubicBezTo>
                  <a:lnTo>
                    <a:pt x="5915" y="1478"/>
                  </a:lnTo>
                  <a:cubicBezTo>
                    <a:pt x="5927" y="1038"/>
                    <a:pt x="5710" y="529"/>
                    <a:pt x="5167" y="181"/>
                  </a:cubicBezTo>
                  <a:cubicBezTo>
                    <a:pt x="4970" y="54"/>
                    <a:pt x="4775" y="0"/>
                    <a:pt x="4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-2884950" y="4064350"/>
              <a:ext cx="170500" cy="112475"/>
            </a:xfrm>
            <a:custGeom>
              <a:avLst/>
              <a:gdLst/>
              <a:ahLst/>
              <a:cxnLst/>
              <a:rect l="l" t="t" r="r" b="b"/>
              <a:pathLst>
                <a:path w="6820" h="4499" extrusionOk="0">
                  <a:moveTo>
                    <a:pt x="3405" y="700"/>
                  </a:moveTo>
                  <a:cubicBezTo>
                    <a:pt x="3670" y="959"/>
                    <a:pt x="3721" y="1265"/>
                    <a:pt x="3648" y="1462"/>
                  </a:cubicBezTo>
                  <a:cubicBezTo>
                    <a:pt x="3612" y="1567"/>
                    <a:pt x="3547" y="1624"/>
                    <a:pt x="3469" y="1624"/>
                  </a:cubicBezTo>
                  <a:cubicBezTo>
                    <a:pt x="3421" y="1624"/>
                    <a:pt x="3367" y="1602"/>
                    <a:pt x="3313" y="1556"/>
                  </a:cubicBezTo>
                  <a:cubicBezTo>
                    <a:pt x="3128" y="1396"/>
                    <a:pt x="3175" y="1028"/>
                    <a:pt x="3405" y="700"/>
                  </a:cubicBezTo>
                  <a:close/>
                  <a:moveTo>
                    <a:pt x="5469" y="1702"/>
                  </a:moveTo>
                  <a:cubicBezTo>
                    <a:pt x="5418" y="2062"/>
                    <a:pt x="5192" y="2328"/>
                    <a:pt x="4897" y="2368"/>
                  </a:cubicBezTo>
                  <a:cubicBezTo>
                    <a:pt x="4879" y="2371"/>
                    <a:pt x="4860" y="2371"/>
                    <a:pt x="4846" y="2371"/>
                  </a:cubicBezTo>
                  <a:cubicBezTo>
                    <a:pt x="4773" y="2371"/>
                    <a:pt x="4769" y="2349"/>
                    <a:pt x="4769" y="2332"/>
                  </a:cubicBezTo>
                  <a:cubicBezTo>
                    <a:pt x="4762" y="2179"/>
                    <a:pt x="5053" y="1800"/>
                    <a:pt x="5469" y="1702"/>
                  </a:cubicBezTo>
                  <a:close/>
                  <a:moveTo>
                    <a:pt x="1897" y="2633"/>
                  </a:moveTo>
                  <a:cubicBezTo>
                    <a:pt x="1948" y="2633"/>
                    <a:pt x="1995" y="2681"/>
                    <a:pt x="2028" y="2721"/>
                  </a:cubicBezTo>
                  <a:cubicBezTo>
                    <a:pt x="2170" y="2903"/>
                    <a:pt x="2207" y="3107"/>
                    <a:pt x="2126" y="3275"/>
                  </a:cubicBezTo>
                  <a:cubicBezTo>
                    <a:pt x="2039" y="3453"/>
                    <a:pt x="1832" y="3562"/>
                    <a:pt x="1580" y="3569"/>
                  </a:cubicBezTo>
                  <a:cubicBezTo>
                    <a:pt x="1533" y="3238"/>
                    <a:pt x="1631" y="2885"/>
                    <a:pt x="1762" y="2721"/>
                  </a:cubicBezTo>
                  <a:cubicBezTo>
                    <a:pt x="1810" y="2663"/>
                    <a:pt x="1857" y="2633"/>
                    <a:pt x="1897" y="2633"/>
                  </a:cubicBezTo>
                  <a:close/>
                  <a:moveTo>
                    <a:pt x="4154" y="2929"/>
                  </a:moveTo>
                  <a:cubicBezTo>
                    <a:pt x="4165" y="2929"/>
                    <a:pt x="4205" y="2951"/>
                    <a:pt x="4242" y="3070"/>
                  </a:cubicBezTo>
                  <a:cubicBezTo>
                    <a:pt x="4322" y="3332"/>
                    <a:pt x="4271" y="3581"/>
                    <a:pt x="4104" y="3781"/>
                  </a:cubicBezTo>
                  <a:cubicBezTo>
                    <a:pt x="3954" y="3504"/>
                    <a:pt x="3968" y="3209"/>
                    <a:pt x="4056" y="3034"/>
                  </a:cubicBezTo>
                  <a:cubicBezTo>
                    <a:pt x="4096" y="2954"/>
                    <a:pt x="4139" y="2929"/>
                    <a:pt x="4154" y="2929"/>
                  </a:cubicBezTo>
                  <a:close/>
                  <a:moveTo>
                    <a:pt x="4263" y="211"/>
                  </a:moveTo>
                  <a:cubicBezTo>
                    <a:pt x="4437" y="211"/>
                    <a:pt x="4614" y="262"/>
                    <a:pt x="4781" y="369"/>
                  </a:cubicBezTo>
                  <a:cubicBezTo>
                    <a:pt x="5199" y="638"/>
                    <a:pt x="5458" y="1053"/>
                    <a:pt x="5476" y="1487"/>
                  </a:cubicBezTo>
                  <a:cubicBezTo>
                    <a:pt x="4956" y="1578"/>
                    <a:pt x="4548" y="2055"/>
                    <a:pt x="4558" y="2339"/>
                  </a:cubicBezTo>
                  <a:cubicBezTo>
                    <a:pt x="4565" y="2456"/>
                    <a:pt x="4638" y="2581"/>
                    <a:pt x="4843" y="2581"/>
                  </a:cubicBezTo>
                  <a:cubicBezTo>
                    <a:pt x="4868" y="2581"/>
                    <a:pt x="4894" y="2580"/>
                    <a:pt x="4922" y="2576"/>
                  </a:cubicBezTo>
                  <a:cubicBezTo>
                    <a:pt x="5330" y="2524"/>
                    <a:pt x="5633" y="2161"/>
                    <a:pt x="5683" y="1684"/>
                  </a:cubicBezTo>
                  <a:cubicBezTo>
                    <a:pt x="5905" y="1690"/>
                    <a:pt x="6113" y="1796"/>
                    <a:pt x="6299" y="1993"/>
                  </a:cubicBezTo>
                  <a:cubicBezTo>
                    <a:pt x="6616" y="2332"/>
                    <a:pt x="6539" y="2736"/>
                    <a:pt x="6419" y="3013"/>
                  </a:cubicBezTo>
                  <a:cubicBezTo>
                    <a:pt x="6142" y="3653"/>
                    <a:pt x="5363" y="4239"/>
                    <a:pt x="4788" y="4239"/>
                  </a:cubicBezTo>
                  <a:cubicBezTo>
                    <a:pt x="4628" y="4239"/>
                    <a:pt x="4492" y="4196"/>
                    <a:pt x="4388" y="4108"/>
                  </a:cubicBezTo>
                  <a:cubicBezTo>
                    <a:pt x="4329" y="4061"/>
                    <a:pt x="4274" y="4010"/>
                    <a:pt x="4227" y="3959"/>
                  </a:cubicBezTo>
                  <a:cubicBezTo>
                    <a:pt x="4471" y="3697"/>
                    <a:pt x="4548" y="3359"/>
                    <a:pt x="4442" y="3009"/>
                  </a:cubicBezTo>
                  <a:cubicBezTo>
                    <a:pt x="4366" y="2754"/>
                    <a:pt x="4227" y="2717"/>
                    <a:pt x="4154" y="2717"/>
                  </a:cubicBezTo>
                  <a:cubicBezTo>
                    <a:pt x="4045" y="2717"/>
                    <a:pt x="3939" y="2798"/>
                    <a:pt x="3867" y="2939"/>
                  </a:cubicBezTo>
                  <a:cubicBezTo>
                    <a:pt x="3746" y="3179"/>
                    <a:pt x="3728" y="3573"/>
                    <a:pt x="3946" y="3930"/>
                  </a:cubicBezTo>
                  <a:cubicBezTo>
                    <a:pt x="3714" y="4105"/>
                    <a:pt x="3287" y="4287"/>
                    <a:pt x="2505" y="4287"/>
                  </a:cubicBezTo>
                  <a:lnTo>
                    <a:pt x="2417" y="4283"/>
                  </a:lnTo>
                  <a:cubicBezTo>
                    <a:pt x="1933" y="4276"/>
                    <a:pt x="1722" y="4028"/>
                    <a:pt x="1631" y="3777"/>
                  </a:cubicBezTo>
                  <a:cubicBezTo>
                    <a:pt x="1941" y="3759"/>
                    <a:pt x="2199" y="3602"/>
                    <a:pt x="2316" y="3366"/>
                  </a:cubicBezTo>
                  <a:cubicBezTo>
                    <a:pt x="2432" y="3125"/>
                    <a:pt x="2388" y="2841"/>
                    <a:pt x="2192" y="2590"/>
                  </a:cubicBezTo>
                  <a:cubicBezTo>
                    <a:pt x="2082" y="2452"/>
                    <a:pt x="1973" y="2423"/>
                    <a:pt x="1897" y="2423"/>
                  </a:cubicBezTo>
                  <a:cubicBezTo>
                    <a:pt x="1791" y="2423"/>
                    <a:pt x="1686" y="2480"/>
                    <a:pt x="1598" y="2590"/>
                  </a:cubicBezTo>
                  <a:cubicBezTo>
                    <a:pt x="1420" y="2812"/>
                    <a:pt x="1329" y="3198"/>
                    <a:pt x="1365" y="3551"/>
                  </a:cubicBezTo>
                  <a:cubicBezTo>
                    <a:pt x="1154" y="3507"/>
                    <a:pt x="928" y="3402"/>
                    <a:pt x="706" y="3238"/>
                  </a:cubicBezTo>
                  <a:cubicBezTo>
                    <a:pt x="200" y="2856"/>
                    <a:pt x="306" y="2328"/>
                    <a:pt x="379" y="2117"/>
                  </a:cubicBezTo>
                  <a:cubicBezTo>
                    <a:pt x="528" y="1658"/>
                    <a:pt x="936" y="1287"/>
                    <a:pt x="1281" y="1287"/>
                  </a:cubicBezTo>
                  <a:cubicBezTo>
                    <a:pt x="1369" y="1287"/>
                    <a:pt x="1449" y="1309"/>
                    <a:pt x="1518" y="1352"/>
                  </a:cubicBezTo>
                  <a:cubicBezTo>
                    <a:pt x="1536" y="1363"/>
                    <a:pt x="1556" y="1369"/>
                    <a:pt x="1576" y="1369"/>
                  </a:cubicBezTo>
                  <a:cubicBezTo>
                    <a:pt x="1596" y="1369"/>
                    <a:pt x="1615" y="1363"/>
                    <a:pt x="1631" y="1352"/>
                  </a:cubicBezTo>
                  <a:cubicBezTo>
                    <a:pt x="1667" y="1327"/>
                    <a:pt x="1686" y="1287"/>
                    <a:pt x="1679" y="1247"/>
                  </a:cubicBezTo>
                  <a:cubicBezTo>
                    <a:pt x="1679" y="1243"/>
                    <a:pt x="1613" y="719"/>
                    <a:pt x="1861" y="435"/>
                  </a:cubicBezTo>
                  <a:cubicBezTo>
                    <a:pt x="1966" y="314"/>
                    <a:pt x="2116" y="254"/>
                    <a:pt x="2309" y="254"/>
                  </a:cubicBezTo>
                  <a:cubicBezTo>
                    <a:pt x="2447" y="254"/>
                    <a:pt x="2607" y="285"/>
                    <a:pt x="2789" y="347"/>
                  </a:cubicBezTo>
                  <a:cubicBezTo>
                    <a:pt x="2963" y="405"/>
                    <a:pt x="3116" y="478"/>
                    <a:pt x="3244" y="566"/>
                  </a:cubicBezTo>
                  <a:cubicBezTo>
                    <a:pt x="2968" y="948"/>
                    <a:pt x="2872" y="1458"/>
                    <a:pt x="3178" y="1716"/>
                  </a:cubicBezTo>
                  <a:cubicBezTo>
                    <a:pt x="3269" y="1796"/>
                    <a:pt x="3371" y="1840"/>
                    <a:pt x="3474" y="1840"/>
                  </a:cubicBezTo>
                  <a:cubicBezTo>
                    <a:pt x="3637" y="1840"/>
                    <a:pt x="3783" y="1720"/>
                    <a:pt x="3848" y="1534"/>
                  </a:cubicBezTo>
                  <a:cubicBezTo>
                    <a:pt x="3943" y="1265"/>
                    <a:pt x="3881" y="864"/>
                    <a:pt x="3543" y="541"/>
                  </a:cubicBezTo>
                  <a:cubicBezTo>
                    <a:pt x="3752" y="325"/>
                    <a:pt x="4005" y="211"/>
                    <a:pt x="4263" y="211"/>
                  </a:cubicBezTo>
                  <a:close/>
                  <a:moveTo>
                    <a:pt x="4265" y="1"/>
                  </a:moveTo>
                  <a:cubicBezTo>
                    <a:pt x="3945" y="1"/>
                    <a:pt x="3630" y="141"/>
                    <a:pt x="3378" y="405"/>
                  </a:cubicBezTo>
                  <a:cubicBezTo>
                    <a:pt x="3230" y="300"/>
                    <a:pt x="3055" y="213"/>
                    <a:pt x="2858" y="147"/>
                  </a:cubicBezTo>
                  <a:cubicBezTo>
                    <a:pt x="2655" y="78"/>
                    <a:pt x="2471" y="44"/>
                    <a:pt x="2309" y="44"/>
                  </a:cubicBezTo>
                  <a:cubicBezTo>
                    <a:pt x="2053" y="44"/>
                    <a:pt x="1849" y="129"/>
                    <a:pt x="1704" y="296"/>
                  </a:cubicBezTo>
                  <a:cubicBezTo>
                    <a:pt x="1493" y="536"/>
                    <a:pt x="1460" y="886"/>
                    <a:pt x="1460" y="1097"/>
                  </a:cubicBezTo>
                  <a:cubicBezTo>
                    <a:pt x="1402" y="1082"/>
                    <a:pt x="1343" y="1075"/>
                    <a:pt x="1281" y="1075"/>
                  </a:cubicBezTo>
                  <a:cubicBezTo>
                    <a:pt x="844" y="1075"/>
                    <a:pt x="360" y="1505"/>
                    <a:pt x="178" y="2051"/>
                  </a:cubicBezTo>
                  <a:cubicBezTo>
                    <a:pt x="0" y="2586"/>
                    <a:pt x="145" y="3082"/>
                    <a:pt x="579" y="3406"/>
                  </a:cubicBezTo>
                  <a:cubicBezTo>
                    <a:pt x="852" y="3609"/>
                    <a:pt x="1140" y="3733"/>
                    <a:pt x="1409" y="3769"/>
                  </a:cubicBezTo>
                  <a:cubicBezTo>
                    <a:pt x="1536" y="4225"/>
                    <a:pt x="1901" y="4487"/>
                    <a:pt x="2414" y="4495"/>
                  </a:cubicBezTo>
                  <a:lnTo>
                    <a:pt x="2505" y="4498"/>
                  </a:lnTo>
                  <a:cubicBezTo>
                    <a:pt x="3186" y="4495"/>
                    <a:pt x="3724" y="4359"/>
                    <a:pt x="4070" y="4097"/>
                  </a:cubicBezTo>
                  <a:cubicBezTo>
                    <a:pt x="4125" y="4163"/>
                    <a:pt x="4187" y="4221"/>
                    <a:pt x="4257" y="4276"/>
                  </a:cubicBezTo>
                  <a:cubicBezTo>
                    <a:pt x="4402" y="4392"/>
                    <a:pt x="4580" y="4451"/>
                    <a:pt x="4788" y="4451"/>
                  </a:cubicBezTo>
                  <a:cubicBezTo>
                    <a:pt x="5447" y="4451"/>
                    <a:pt x="6299" y="3817"/>
                    <a:pt x="6611" y="3096"/>
                  </a:cubicBezTo>
                  <a:cubicBezTo>
                    <a:pt x="6819" y="2623"/>
                    <a:pt x="6761" y="2179"/>
                    <a:pt x="6452" y="1847"/>
                  </a:cubicBezTo>
                  <a:cubicBezTo>
                    <a:pt x="6226" y="1607"/>
                    <a:pt x="5967" y="1480"/>
                    <a:pt x="5687" y="1472"/>
                  </a:cubicBezTo>
                  <a:cubicBezTo>
                    <a:pt x="5662" y="970"/>
                    <a:pt x="5371" y="500"/>
                    <a:pt x="4894" y="191"/>
                  </a:cubicBezTo>
                  <a:cubicBezTo>
                    <a:pt x="4693" y="63"/>
                    <a:pt x="4477" y="1"/>
                    <a:pt x="4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" name="Google Shape;280;p29"/>
          <p:cNvGrpSpPr/>
          <p:nvPr/>
        </p:nvGrpSpPr>
        <p:grpSpPr>
          <a:xfrm rot="-5400000">
            <a:off x="65130" y="153032"/>
            <a:ext cx="1190071" cy="581605"/>
            <a:chOff x="-2061675" y="349625"/>
            <a:chExt cx="395425" cy="193250"/>
          </a:xfrm>
        </p:grpSpPr>
        <p:sp>
          <p:nvSpPr>
            <p:cNvPr id="281" name="Google Shape;281;p29"/>
            <p:cNvSpPr/>
            <p:nvPr/>
          </p:nvSpPr>
          <p:spPr>
            <a:xfrm>
              <a:off x="-2061675" y="349625"/>
              <a:ext cx="128925" cy="99150"/>
            </a:xfrm>
            <a:custGeom>
              <a:avLst/>
              <a:gdLst/>
              <a:ahLst/>
              <a:cxnLst/>
              <a:rect l="l" t="t" r="r" b="b"/>
              <a:pathLst>
                <a:path w="5157" h="3966" extrusionOk="0">
                  <a:moveTo>
                    <a:pt x="4086" y="215"/>
                  </a:moveTo>
                  <a:cubicBezTo>
                    <a:pt x="4130" y="408"/>
                    <a:pt x="3980" y="918"/>
                    <a:pt x="3842" y="1274"/>
                  </a:cubicBezTo>
                  <a:cubicBezTo>
                    <a:pt x="2713" y="1694"/>
                    <a:pt x="1446" y="2181"/>
                    <a:pt x="689" y="2505"/>
                  </a:cubicBezTo>
                  <a:cubicBezTo>
                    <a:pt x="1639" y="1748"/>
                    <a:pt x="3682" y="306"/>
                    <a:pt x="4086" y="215"/>
                  </a:cubicBezTo>
                  <a:close/>
                  <a:moveTo>
                    <a:pt x="3842" y="2403"/>
                  </a:moveTo>
                  <a:cubicBezTo>
                    <a:pt x="4272" y="2931"/>
                    <a:pt x="4716" y="3550"/>
                    <a:pt x="4774" y="3754"/>
                  </a:cubicBezTo>
                  <a:lnTo>
                    <a:pt x="4749" y="3754"/>
                  </a:lnTo>
                  <a:cubicBezTo>
                    <a:pt x="4104" y="3754"/>
                    <a:pt x="1596" y="3255"/>
                    <a:pt x="594" y="2986"/>
                  </a:cubicBezTo>
                  <a:cubicBezTo>
                    <a:pt x="1520" y="2858"/>
                    <a:pt x="3460" y="2480"/>
                    <a:pt x="3842" y="2403"/>
                  </a:cubicBezTo>
                  <a:close/>
                  <a:moveTo>
                    <a:pt x="4119" y="0"/>
                  </a:moveTo>
                  <a:cubicBezTo>
                    <a:pt x="3718" y="0"/>
                    <a:pt x="288" y="2393"/>
                    <a:pt x="19" y="2847"/>
                  </a:cubicBezTo>
                  <a:cubicBezTo>
                    <a:pt x="19" y="2847"/>
                    <a:pt x="19" y="2851"/>
                    <a:pt x="16" y="2851"/>
                  </a:cubicBezTo>
                  <a:cubicBezTo>
                    <a:pt x="12" y="2858"/>
                    <a:pt x="12" y="2865"/>
                    <a:pt x="9" y="2869"/>
                  </a:cubicBezTo>
                  <a:cubicBezTo>
                    <a:pt x="9" y="2873"/>
                    <a:pt x="4" y="2877"/>
                    <a:pt x="4" y="2880"/>
                  </a:cubicBezTo>
                  <a:cubicBezTo>
                    <a:pt x="1" y="2891"/>
                    <a:pt x="1" y="2902"/>
                    <a:pt x="1" y="2909"/>
                  </a:cubicBezTo>
                  <a:cubicBezTo>
                    <a:pt x="1" y="2920"/>
                    <a:pt x="1" y="2927"/>
                    <a:pt x="4" y="2934"/>
                  </a:cubicBezTo>
                  <a:lnTo>
                    <a:pt x="4" y="2946"/>
                  </a:lnTo>
                  <a:cubicBezTo>
                    <a:pt x="16" y="2971"/>
                    <a:pt x="31" y="2996"/>
                    <a:pt x="56" y="3008"/>
                  </a:cubicBezTo>
                  <a:cubicBezTo>
                    <a:pt x="66" y="3015"/>
                    <a:pt x="81" y="3018"/>
                    <a:pt x="92" y="3022"/>
                  </a:cubicBezTo>
                  <a:cubicBezTo>
                    <a:pt x="730" y="3390"/>
                    <a:pt x="4479" y="3966"/>
                    <a:pt x="4749" y="3966"/>
                  </a:cubicBezTo>
                  <a:cubicBezTo>
                    <a:pt x="4844" y="3966"/>
                    <a:pt x="4913" y="3954"/>
                    <a:pt x="4956" y="3907"/>
                  </a:cubicBezTo>
                  <a:cubicBezTo>
                    <a:pt x="5011" y="3841"/>
                    <a:pt x="5156" y="3670"/>
                    <a:pt x="3966" y="2221"/>
                  </a:cubicBezTo>
                  <a:cubicBezTo>
                    <a:pt x="3945" y="2197"/>
                    <a:pt x="3914" y="2183"/>
                    <a:pt x="3883" y="2183"/>
                  </a:cubicBezTo>
                  <a:cubicBezTo>
                    <a:pt x="3877" y="2183"/>
                    <a:pt x="3870" y="2183"/>
                    <a:pt x="3864" y="2185"/>
                  </a:cubicBezTo>
                  <a:cubicBezTo>
                    <a:pt x="3835" y="2188"/>
                    <a:pt x="1603" y="2629"/>
                    <a:pt x="594" y="2774"/>
                  </a:cubicBezTo>
                  <a:cubicBezTo>
                    <a:pt x="1333" y="2454"/>
                    <a:pt x="2903" y="1850"/>
                    <a:pt x="3958" y="1453"/>
                  </a:cubicBezTo>
                  <a:cubicBezTo>
                    <a:pt x="3985" y="1445"/>
                    <a:pt x="4006" y="1424"/>
                    <a:pt x="4020" y="1395"/>
                  </a:cubicBezTo>
                  <a:cubicBezTo>
                    <a:pt x="4089" y="1227"/>
                    <a:pt x="4425" y="368"/>
                    <a:pt x="4254" y="69"/>
                  </a:cubicBezTo>
                  <a:cubicBezTo>
                    <a:pt x="4239" y="44"/>
                    <a:pt x="4199" y="0"/>
                    <a:pt x="4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-1966000" y="381600"/>
              <a:ext cx="33325" cy="39875"/>
            </a:xfrm>
            <a:custGeom>
              <a:avLst/>
              <a:gdLst/>
              <a:ahLst/>
              <a:cxnLst/>
              <a:rect l="l" t="t" r="r" b="b"/>
              <a:pathLst>
                <a:path w="1333" h="1595" extrusionOk="0">
                  <a:moveTo>
                    <a:pt x="119" y="0"/>
                  </a:moveTo>
                  <a:cubicBezTo>
                    <a:pt x="90" y="0"/>
                    <a:pt x="62" y="12"/>
                    <a:pt x="40" y="35"/>
                  </a:cubicBezTo>
                  <a:cubicBezTo>
                    <a:pt x="0" y="79"/>
                    <a:pt x="5" y="145"/>
                    <a:pt x="44" y="185"/>
                  </a:cubicBezTo>
                  <a:cubicBezTo>
                    <a:pt x="514" y="615"/>
                    <a:pt x="1035" y="1142"/>
                    <a:pt x="1111" y="1281"/>
                  </a:cubicBezTo>
                  <a:cubicBezTo>
                    <a:pt x="1027" y="1332"/>
                    <a:pt x="721" y="1376"/>
                    <a:pt x="423" y="1383"/>
                  </a:cubicBezTo>
                  <a:cubicBezTo>
                    <a:pt x="365" y="1383"/>
                    <a:pt x="321" y="1433"/>
                    <a:pt x="321" y="1492"/>
                  </a:cubicBezTo>
                  <a:cubicBezTo>
                    <a:pt x="321" y="1546"/>
                    <a:pt x="368" y="1594"/>
                    <a:pt x="427" y="1594"/>
                  </a:cubicBezTo>
                  <a:lnTo>
                    <a:pt x="430" y="1594"/>
                  </a:lnTo>
                  <a:cubicBezTo>
                    <a:pt x="642" y="1586"/>
                    <a:pt x="1144" y="1561"/>
                    <a:pt x="1282" y="1415"/>
                  </a:cubicBezTo>
                  <a:cubicBezTo>
                    <a:pt x="1326" y="1371"/>
                    <a:pt x="1333" y="1324"/>
                    <a:pt x="1329" y="1292"/>
                  </a:cubicBezTo>
                  <a:cubicBezTo>
                    <a:pt x="1326" y="1114"/>
                    <a:pt x="707" y="509"/>
                    <a:pt x="190" y="28"/>
                  </a:cubicBezTo>
                  <a:cubicBezTo>
                    <a:pt x="169" y="9"/>
                    <a:pt x="144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-1928675" y="379375"/>
              <a:ext cx="262425" cy="163500"/>
            </a:xfrm>
            <a:custGeom>
              <a:avLst/>
              <a:gdLst/>
              <a:ahLst/>
              <a:cxnLst/>
              <a:rect l="l" t="t" r="r" b="b"/>
              <a:pathLst>
                <a:path w="10497" h="6540" extrusionOk="0">
                  <a:moveTo>
                    <a:pt x="2028" y="1"/>
                  </a:moveTo>
                  <a:cubicBezTo>
                    <a:pt x="2026" y="1"/>
                    <a:pt x="2023" y="1"/>
                    <a:pt x="2021" y="1"/>
                  </a:cubicBezTo>
                  <a:cubicBezTo>
                    <a:pt x="1876" y="5"/>
                    <a:pt x="1730" y="19"/>
                    <a:pt x="1587" y="40"/>
                  </a:cubicBezTo>
                  <a:cubicBezTo>
                    <a:pt x="1530" y="52"/>
                    <a:pt x="1493" y="106"/>
                    <a:pt x="1500" y="161"/>
                  </a:cubicBezTo>
                  <a:cubicBezTo>
                    <a:pt x="1508" y="215"/>
                    <a:pt x="1555" y="252"/>
                    <a:pt x="1606" y="252"/>
                  </a:cubicBezTo>
                  <a:cubicBezTo>
                    <a:pt x="1609" y="252"/>
                    <a:pt x="1617" y="252"/>
                    <a:pt x="1621" y="248"/>
                  </a:cubicBezTo>
                  <a:cubicBezTo>
                    <a:pt x="1752" y="230"/>
                    <a:pt x="1890" y="215"/>
                    <a:pt x="2029" y="212"/>
                  </a:cubicBezTo>
                  <a:cubicBezTo>
                    <a:pt x="2086" y="208"/>
                    <a:pt x="2134" y="161"/>
                    <a:pt x="2130" y="102"/>
                  </a:cubicBezTo>
                  <a:cubicBezTo>
                    <a:pt x="2127" y="47"/>
                    <a:pt x="2080" y="1"/>
                    <a:pt x="2028" y="1"/>
                  </a:cubicBezTo>
                  <a:close/>
                  <a:moveTo>
                    <a:pt x="2448" y="8"/>
                  </a:moveTo>
                  <a:cubicBezTo>
                    <a:pt x="2392" y="8"/>
                    <a:pt x="2345" y="50"/>
                    <a:pt x="2342" y="106"/>
                  </a:cubicBezTo>
                  <a:cubicBezTo>
                    <a:pt x="2338" y="165"/>
                    <a:pt x="2382" y="215"/>
                    <a:pt x="2439" y="220"/>
                  </a:cubicBezTo>
                  <a:cubicBezTo>
                    <a:pt x="2571" y="230"/>
                    <a:pt x="2709" y="245"/>
                    <a:pt x="2848" y="267"/>
                  </a:cubicBezTo>
                  <a:cubicBezTo>
                    <a:pt x="2855" y="270"/>
                    <a:pt x="2859" y="270"/>
                    <a:pt x="2866" y="270"/>
                  </a:cubicBezTo>
                  <a:cubicBezTo>
                    <a:pt x="2917" y="270"/>
                    <a:pt x="2960" y="234"/>
                    <a:pt x="2968" y="183"/>
                  </a:cubicBezTo>
                  <a:cubicBezTo>
                    <a:pt x="2979" y="124"/>
                    <a:pt x="2938" y="70"/>
                    <a:pt x="2884" y="59"/>
                  </a:cubicBezTo>
                  <a:cubicBezTo>
                    <a:pt x="2738" y="37"/>
                    <a:pt x="2592" y="19"/>
                    <a:pt x="2454" y="8"/>
                  </a:cubicBezTo>
                  <a:cubicBezTo>
                    <a:pt x="2452" y="8"/>
                    <a:pt x="2450" y="8"/>
                    <a:pt x="2448" y="8"/>
                  </a:cubicBezTo>
                  <a:close/>
                  <a:moveTo>
                    <a:pt x="1197" y="134"/>
                  </a:moveTo>
                  <a:cubicBezTo>
                    <a:pt x="1186" y="134"/>
                    <a:pt x="1176" y="136"/>
                    <a:pt x="1165" y="139"/>
                  </a:cubicBezTo>
                  <a:cubicBezTo>
                    <a:pt x="1024" y="183"/>
                    <a:pt x="885" y="234"/>
                    <a:pt x="754" y="296"/>
                  </a:cubicBezTo>
                  <a:cubicBezTo>
                    <a:pt x="703" y="321"/>
                    <a:pt x="681" y="383"/>
                    <a:pt x="707" y="438"/>
                  </a:cubicBezTo>
                  <a:cubicBezTo>
                    <a:pt x="725" y="474"/>
                    <a:pt x="762" y="496"/>
                    <a:pt x="801" y="496"/>
                  </a:cubicBezTo>
                  <a:cubicBezTo>
                    <a:pt x="816" y="496"/>
                    <a:pt x="831" y="492"/>
                    <a:pt x="845" y="485"/>
                  </a:cubicBezTo>
                  <a:cubicBezTo>
                    <a:pt x="965" y="430"/>
                    <a:pt x="1093" y="379"/>
                    <a:pt x="1224" y="339"/>
                  </a:cubicBezTo>
                  <a:cubicBezTo>
                    <a:pt x="1282" y="324"/>
                    <a:pt x="1311" y="267"/>
                    <a:pt x="1297" y="208"/>
                  </a:cubicBezTo>
                  <a:cubicBezTo>
                    <a:pt x="1282" y="164"/>
                    <a:pt x="1241" y="134"/>
                    <a:pt x="1197" y="134"/>
                  </a:cubicBezTo>
                  <a:close/>
                  <a:moveTo>
                    <a:pt x="3275" y="166"/>
                  </a:moveTo>
                  <a:cubicBezTo>
                    <a:pt x="3231" y="166"/>
                    <a:pt x="3190" y="191"/>
                    <a:pt x="3175" y="234"/>
                  </a:cubicBezTo>
                  <a:cubicBezTo>
                    <a:pt x="3153" y="289"/>
                    <a:pt x="3179" y="351"/>
                    <a:pt x="3234" y="368"/>
                  </a:cubicBezTo>
                  <a:cubicBezTo>
                    <a:pt x="3361" y="420"/>
                    <a:pt x="3478" y="482"/>
                    <a:pt x="3583" y="558"/>
                  </a:cubicBezTo>
                  <a:cubicBezTo>
                    <a:pt x="3602" y="569"/>
                    <a:pt x="3623" y="576"/>
                    <a:pt x="3641" y="576"/>
                  </a:cubicBezTo>
                  <a:cubicBezTo>
                    <a:pt x="3674" y="576"/>
                    <a:pt x="3706" y="561"/>
                    <a:pt x="3728" y="532"/>
                  </a:cubicBezTo>
                  <a:cubicBezTo>
                    <a:pt x="3762" y="485"/>
                    <a:pt x="3750" y="420"/>
                    <a:pt x="3703" y="383"/>
                  </a:cubicBezTo>
                  <a:cubicBezTo>
                    <a:pt x="3583" y="299"/>
                    <a:pt x="3452" y="227"/>
                    <a:pt x="3310" y="172"/>
                  </a:cubicBezTo>
                  <a:cubicBezTo>
                    <a:pt x="3298" y="168"/>
                    <a:pt x="3287" y="166"/>
                    <a:pt x="3275" y="166"/>
                  </a:cubicBezTo>
                  <a:close/>
                  <a:moveTo>
                    <a:pt x="436" y="499"/>
                  </a:moveTo>
                  <a:cubicBezTo>
                    <a:pt x="415" y="499"/>
                    <a:pt x="394" y="505"/>
                    <a:pt x="375" y="518"/>
                  </a:cubicBezTo>
                  <a:cubicBezTo>
                    <a:pt x="154" y="678"/>
                    <a:pt x="44" y="813"/>
                    <a:pt x="36" y="816"/>
                  </a:cubicBezTo>
                  <a:cubicBezTo>
                    <a:pt x="1" y="864"/>
                    <a:pt x="8" y="929"/>
                    <a:pt x="55" y="966"/>
                  </a:cubicBezTo>
                  <a:cubicBezTo>
                    <a:pt x="73" y="980"/>
                    <a:pt x="98" y="988"/>
                    <a:pt x="120" y="988"/>
                  </a:cubicBezTo>
                  <a:cubicBezTo>
                    <a:pt x="150" y="988"/>
                    <a:pt x="182" y="976"/>
                    <a:pt x="204" y="947"/>
                  </a:cubicBezTo>
                  <a:cubicBezTo>
                    <a:pt x="204" y="947"/>
                    <a:pt x="299" y="831"/>
                    <a:pt x="500" y="689"/>
                  </a:cubicBezTo>
                  <a:cubicBezTo>
                    <a:pt x="547" y="656"/>
                    <a:pt x="557" y="591"/>
                    <a:pt x="525" y="543"/>
                  </a:cubicBezTo>
                  <a:cubicBezTo>
                    <a:pt x="502" y="514"/>
                    <a:pt x="469" y="499"/>
                    <a:pt x="436" y="499"/>
                  </a:cubicBezTo>
                  <a:close/>
                  <a:moveTo>
                    <a:pt x="3950" y="651"/>
                  </a:moveTo>
                  <a:cubicBezTo>
                    <a:pt x="3927" y="651"/>
                    <a:pt x="3904" y="658"/>
                    <a:pt x="3886" y="674"/>
                  </a:cubicBezTo>
                  <a:cubicBezTo>
                    <a:pt x="3838" y="711"/>
                    <a:pt x="3834" y="780"/>
                    <a:pt x="3871" y="823"/>
                  </a:cubicBezTo>
                  <a:cubicBezTo>
                    <a:pt x="3955" y="922"/>
                    <a:pt x="4027" y="1035"/>
                    <a:pt x="4086" y="1155"/>
                  </a:cubicBezTo>
                  <a:cubicBezTo>
                    <a:pt x="4104" y="1195"/>
                    <a:pt x="4140" y="1213"/>
                    <a:pt x="4180" y="1213"/>
                  </a:cubicBezTo>
                  <a:cubicBezTo>
                    <a:pt x="4195" y="1213"/>
                    <a:pt x="4213" y="1210"/>
                    <a:pt x="4227" y="1203"/>
                  </a:cubicBezTo>
                  <a:cubicBezTo>
                    <a:pt x="4279" y="1176"/>
                    <a:pt x="4301" y="1115"/>
                    <a:pt x="4274" y="1064"/>
                  </a:cubicBezTo>
                  <a:cubicBezTo>
                    <a:pt x="4209" y="926"/>
                    <a:pt x="4126" y="802"/>
                    <a:pt x="4031" y="689"/>
                  </a:cubicBezTo>
                  <a:cubicBezTo>
                    <a:pt x="4010" y="664"/>
                    <a:pt x="3980" y="651"/>
                    <a:pt x="3950" y="651"/>
                  </a:cubicBezTo>
                  <a:close/>
                  <a:moveTo>
                    <a:pt x="5509" y="1176"/>
                  </a:moveTo>
                  <a:cubicBezTo>
                    <a:pt x="5454" y="1176"/>
                    <a:pt x="5400" y="1217"/>
                    <a:pt x="5396" y="1275"/>
                  </a:cubicBezTo>
                  <a:cubicBezTo>
                    <a:pt x="5393" y="1334"/>
                    <a:pt x="5437" y="1384"/>
                    <a:pt x="5494" y="1388"/>
                  </a:cubicBezTo>
                  <a:cubicBezTo>
                    <a:pt x="5629" y="1395"/>
                    <a:pt x="5756" y="1421"/>
                    <a:pt x="5881" y="1465"/>
                  </a:cubicBezTo>
                  <a:cubicBezTo>
                    <a:pt x="5891" y="1472"/>
                    <a:pt x="5902" y="1472"/>
                    <a:pt x="5913" y="1472"/>
                  </a:cubicBezTo>
                  <a:cubicBezTo>
                    <a:pt x="5957" y="1472"/>
                    <a:pt x="6000" y="1446"/>
                    <a:pt x="6015" y="1403"/>
                  </a:cubicBezTo>
                  <a:cubicBezTo>
                    <a:pt x="6033" y="1348"/>
                    <a:pt x="6005" y="1286"/>
                    <a:pt x="5950" y="1268"/>
                  </a:cubicBezTo>
                  <a:cubicBezTo>
                    <a:pt x="5812" y="1217"/>
                    <a:pt x="5662" y="1188"/>
                    <a:pt x="5509" y="1176"/>
                  </a:cubicBezTo>
                  <a:close/>
                  <a:moveTo>
                    <a:pt x="5085" y="1201"/>
                  </a:moveTo>
                  <a:cubicBezTo>
                    <a:pt x="5078" y="1201"/>
                    <a:pt x="5072" y="1201"/>
                    <a:pt x="5065" y="1203"/>
                  </a:cubicBezTo>
                  <a:cubicBezTo>
                    <a:pt x="4923" y="1228"/>
                    <a:pt x="4777" y="1272"/>
                    <a:pt x="4639" y="1329"/>
                  </a:cubicBezTo>
                  <a:cubicBezTo>
                    <a:pt x="4585" y="1351"/>
                    <a:pt x="4558" y="1413"/>
                    <a:pt x="4580" y="1468"/>
                  </a:cubicBezTo>
                  <a:cubicBezTo>
                    <a:pt x="4599" y="1508"/>
                    <a:pt x="4639" y="1530"/>
                    <a:pt x="4679" y="1530"/>
                  </a:cubicBezTo>
                  <a:cubicBezTo>
                    <a:pt x="4694" y="1530"/>
                    <a:pt x="4704" y="1530"/>
                    <a:pt x="4719" y="1522"/>
                  </a:cubicBezTo>
                  <a:cubicBezTo>
                    <a:pt x="4847" y="1472"/>
                    <a:pt x="4974" y="1435"/>
                    <a:pt x="5101" y="1410"/>
                  </a:cubicBezTo>
                  <a:cubicBezTo>
                    <a:pt x="5160" y="1403"/>
                    <a:pt x="5196" y="1344"/>
                    <a:pt x="5185" y="1290"/>
                  </a:cubicBezTo>
                  <a:cubicBezTo>
                    <a:pt x="5179" y="1238"/>
                    <a:pt x="5135" y="1201"/>
                    <a:pt x="5085" y="1201"/>
                  </a:cubicBezTo>
                  <a:close/>
                  <a:moveTo>
                    <a:pt x="6287" y="1457"/>
                  </a:moveTo>
                  <a:cubicBezTo>
                    <a:pt x="6253" y="1457"/>
                    <a:pt x="6221" y="1472"/>
                    <a:pt x="6201" y="1501"/>
                  </a:cubicBezTo>
                  <a:cubicBezTo>
                    <a:pt x="6168" y="1548"/>
                    <a:pt x="6179" y="1613"/>
                    <a:pt x="6227" y="1647"/>
                  </a:cubicBezTo>
                  <a:cubicBezTo>
                    <a:pt x="6259" y="1672"/>
                    <a:pt x="6292" y="1697"/>
                    <a:pt x="6324" y="1723"/>
                  </a:cubicBezTo>
                  <a:cubicBezTo>
                    <a:pt x="6387" y="1774"/>
                    <a:pt x="6449" y="1840"/>
                    <a:pt x="6503" y="1916"/>
                  </a:cubicBezTo>
                  <a:cubicBezTo>
                    <a:pt x="6521" y="1945"/>
                    <a:pt x="6554" y="1959"/>
                    <a:pt x="6587" y="1959"/>
                  </a:cubicBezTo>
                  <a:cubicBezTo>
                    <a:pt x="6608" y="1959"/>
                    <a:pt x="6630" y="1952"/>
                    <a:pt x="6649" y="1938"/>
                  </a:cubicBezTo>
                  <a:cubicBezTo>
                    <a:pt x="6696" y="1905"/>
                    <a:pt x="6707" y="1840"/>
                    <a:pt x="6674" y="1792"/>
                  </a:cubicBezTo>
                  <a:cubicBezTo>
                    <a:pt x="6608" y="1701"/>
                    <a:pt x="6536" y="1625"/>
                    <a:pt x="6459" y="1559"/>
                  </a:cubicBezTo>
                  <a:cubicBezTo>
                    <a:pt x="6423" y="1530"/>
                    <a:pt x="6387" y="1501"/>
                    <a:pt x="6350" y="1475"/>
                  </a:cubicBezTo>
                  <a:cubicBezTo>
                    <a:pt x="6330" y="1463"/>
                    <a:pt x="6308" y="1457"/>
                    <a:pt x="6287" y="1457"/>
                  </a:cubicBezTo>
                  <a:close/>
                  <a:moveTo>
                    <a:pt x="4328" y="1399"/>
                  </a:moveTo>
                  <a:cubicBezTo>
                    <a:pt x="4319" y="1399"/>
                    <a:pt x="4310" y="1400"/>
                    <a:pt x="4301" y="1403"/>
                  </a:cubicBezTo>
                  <a:cubicBezTo>
                    <a:pt x="4242" y="1417"/>
                    <a:pt x="4209" y="1475"/>
                    <a:pt x="4224" y="1530"/>
                  </a:cubicBezTo>
                  <a:cubicBezTo>
                    <a:pt x="4224" y="1537"/>
                    <a:pt x="4227" y="1544"/>
                    <a:pt x="4227" y="1548"/>
                  </a:cubicBezTo>
                  <a:cubicBezTo>
                    <a:pt x="4108" y="1632"/>
                    <a:pt x="3998" y="1723"/>
                    <a:pt x="3907" y="1821"/>
                  </a:cubicBezTo>
                  <a:cubicBezTo>
                    <a:pt x="3867" y="1861"/>
                    <a:pt x="3867" y="1931"/>
                    <a:pt x="3911" y="1971"/>
                  </a:cubicBezTo>
                  <a:cubicBezTo>
                    <a:pt x="3930" y="1990"/>
                    <a:pt x="3956" y="1999"/>
                    <a:pt x="3982" y="1999"/>
                  </a:cubicBezTo>
                  <a:cubicBezTo>
                    <a:pt x="4010" y="1999"/>
                    <a:pt x="4039" y="1988"/>
                    <a:pt x="4060" y="1967"/>
                  </a:cubicBezTo>
                  <a:cubicBezTo>
                    <a:pt x="4122" y="1902"/>
                    <a:pt x="4191" y="1836"/>
                    <a:pt x="4267" y="1778"/>
                  </a:cubicBezTo>
                  <a:cubicBezTo>
                    <a:pt x="4274" y="1828"/>
                    <a:pt x="4279" y="1875"/>
                    <a:pt x="4282" y="1927"/>
                  </a:cubicBezTo>
                  <a:cubicBezTo>
                    <a:pt x="4282" y="1981"/>
                    <a:pt x="4330" y="2028"/>
                    <a:pt x="4388" y="2028"/>
                  </a:cubicBezTo>
                  <a:lnTo>
                    <a:pt x="4392" y="2028"/>
                  </a:lnTo>
                  <a:cubicBezTo>
                    <a:pt x="4449" y="2025"/>
                    <a:pt x="4493" y="1974"/>
                    <a:pt x="4493" y="1916"/>
                  </a:cubicBezTo>
                  <a:cubicBezTo>
                    <a:pt x="4486" y="1771"/>
                    <a:pt x="4464" y="1625"/>
                    <a:pt x="4427" y="1479"/>
                  </a:cubicBezTo>
                  <a:cubicBezTo>
                    <a:pt x="4416" y="1430"/>
                    <a:pt x="4375" y="1399"/>
                    <a:pt x="4328" y="1399"/>
                  </a:cubicBezTo>
                  <a:close/>
                  <a:moveTo>
                    <a:pt x="6794" y="2115"/>
                  </a:moveTo>
                  <a:cubicBezTo>
                    <a:pt x="6779" y="2115"/>
                    <a:pt x="6765" y="2118"/>
                    <a:pt x="6751" y="2124"/>
                  </a:cubicBezTo>
                  <a:cubicBezTo>
                    <a:pt x="6696" y="2149"/>
                    <a:pt x="6674" y="2211"/>
                    <a:pt x="6696" y="2262"/>
                  </a:cubicBezTo>
                  <a:cubicBezTo>
                    <a:pt x="6747" y="2374"/>
                    <a:pt x="6795" y="2502"/>
                    <a:pt x="6838" y="2648"/>
                  </a:cubicBezTo>
                  <a:cubicBezTo>
                    <a:pt x="6852" y="2692"/>
                    <a:pt x="6896" y="2720"/>
                    <a:pt x="6940" y="2720"/>
                  </a:cubicBezTo>
                  <a:cubicBezTo>
                    <a:pt x="6951" y="2720"/>
                    <a:pt x="6961" y="2720"/>
                    <a:pt x="6973" y="2717"/>
                  </a:cubicBezTo>
                  <a:cubicBezTo>
                    <a:pt x="7027" y="2699"/>
                    <a:pt x="7057" y="2640"/>
                    <a:pt x="7042" y="2586"/>
                  </a:cubicBezTo>
                  <a:cubicBezTo>
                    <a:pt x="6991" y="2429"/>
                    <a:pt x="6944" y="2298"/>
                    <a:pt x="6889" y="2178"/>
                  </a:cubicBezTo>
                  <a:cubicBezTo>
                    <a:pt x="6873" y="2138"/>
                    <a:pt x="6834" y="2115"/>
                    <a:pt x="6794" y="2115"/>
                  </a:cubicBezTo>
                  <a:close/>
                  <a:moveTo>
                    <a:pt x="3751" y="2136"/>
                  </a:moveTo>
                  <a:cubicBezTo>
                    <a:pt x="3708" y="2136"/>
                    <a:pt x="3667" y="2161"/>
                    <a:pt x="3652" y="2203"/>
                  </a:cubicBezTo>
                  <a:cubicBezTo>
                    <a:pt x="3623" y="2280"/>
                    <a:pt x="3609" y="2353"/>
                    <a:pt x="3609" y="2422"/>
                  </a:cubicBezTo>
                  <a:cubicBezTo>
                    <a:pt x="3609" y="2531"/>
                    <a:pt x="3645" y="2630"/>
                    <a:pt x="3714" y="2710"/>
                  </a:cubicBezTo>
                  <a:cubicBezTo>
                    <a:pt x="3733" y="2732"/>
                    <a:pt x="3762" y="2746"/>
                    <a:pt x="3790" y="2746"/>
                  </a:cubicBezTo>
                  <a:cubicBezTo>
                    <a:pt x="3816" y="2746"/>
                    <a:pt x="3842" y="2735"/>
                    <a:pt x="3859" y="2717"/>
                  </a:cubicBezTo>
                  <a:cubicBezTo>
                    <a:pt x="3903" y="2680"/>
                    <a:pt x="3911" y="2615"/>
                    <a:pt x="3871" y="2571"/>
                  </a:cubicBezTo>
                  <a:cubicBezTo>
                    <a:pt x="3834" y="2527"/>
                    <a:pt x="3820" y="2480"/>
                    <a:pt x="3820" y="2422"/>
                  </a:cubicBezTo>
                  <a:cubicBezTo>
                    <a:pt x="3820" y="2378"/>
                    <a:pt x="3827" y="2331"/>
                    <a:pt x="3849" y="2280"/>
                  </a:cubicBezTo>
                  <a:cubicBezTo>
                    <a:pt x="3867" y="2225"/>
                    <a:pt x="3842" y="2164"/>
                    <a:pt x="3787" y="2142"/>
                  </a:cubicBezTo>
                  <a:cubicBezTo>
                    <a:pt x="3775" y="2138"/>
                    <a:pt x="3763" y="2136"/>
                    <a:pt x="3751" y="2136"/>
                  </a:cubicBezTo>
                  <a:close/>
                  <a:moveTo>
                    <a:pt x="4351" y="2237"/>
                  </a:moveTo>
                  <a:cubicBezTo>
                    <a:pt x="4303" y="2237"/>
                    <a:pt x="4262" y="2271"/>
                    <a:pt x="4249" y="2320"/>
                  </a:cubicBezTo>
                  <a:cubicBezTo>
                    <a:pt x="4220" y="2465"/>
                    <a:pt x="4162" y="2575"/>
                    <a:pt x="4100" y="2626"/>
                  </a:cubicBezTo>
                  <a:cubicBezTo>
                    <a:pt x="4053" y="2662"/>
                    <a:pt x="4046" y="2732"/>
                    <a:pt x="4082" y="2776"/>
                  </a:cubicBezTo>
                  <a:cubicBezTo>
                    <a:pt x="4104" y="2801"/>
                    <a:pt x="4133" y="2815"/>
                    <a:pt x="4165" y="2815"/>
                  </a:cubicBezTo>
                  <a:cubicBezTo>
                    <a:pt x="4187" y="2815"/>
                    <a:pt x="4209" y="2808"/>
                    <a:pt x="4231" y="2793"/>
                  </a:cubicBezTo>
                  <a:cubicBezTo>
                    <a:pt x="4333" y="2710"/>
                    <a:pt x="4413" y="2561"/>
                    <a:pt x="4457" y="2364"/>
                  </a:cubicBezTo>
                  <a:cubicBezTo>
                    <a:pt x="4468" y="2305"/>
                    <a:pt x="4435" y="2251"/>
                    <a:pt x="4377" y="2240"/>
                  </a:cubicBezTo>
                  <a:cubicBezTo>
                    <a:pt x="4368" y="2238"/>
                    <a:pt x="4359" y="2237"/>
                    <a:pt x="4351" y="2237"/>
                  </a:cubicBezTo>
                  <a:close/>
                  <a:moveTo>
                    <a:pt x="7051" y="2918"/>
                  </a:moveTo>
                  <a:cubicBezTo>
                    <a:pt x="7043" y="2918"/>
                    <a:pt x="7035" y="2919"/>
                    <a:pt x="7027" y="2921"/>
                  </a:cubicBezTo>
                  <a:cubicBezTo>
                    <a:pt x="6969" y="2935"/>
                    <a:pt x="6936" y="2994"/>
                    <a:pt x="6951" y="3048"/>
                  </a:cubicBezTo>
                  <a:cubicBezTo>
                    <a:pt x="6983" y="3183"/>
                    <a:pt x="7017" y="3317"/>
                    <a:pt x="7049" y="3460"/>
                  </a:cubicBezTo>
                  <a:cubicBezTo>
                    <a:pt x="7060" y="3507"/>
                    <a:pt x="7104" y="3540"/>
                    <a:pt x="7151" y="3540"/>
                  </a:cubicBezTo>
                  <a:cubicBezTo>
                    <a:pt x="7158" y="3540"/>
                    <a:pt x="7166" y="3540"/>
                    <a:pt x="7176" y="3536"/>
                  </a:cubicBezTo>
                  <a:cubicBezTo>
                    <a:pt x="7231" y="3525"/>
                    <a:pt x="7267" y="3467"/>
                    <a:pt x="7253" y="3409"/>
                  </a:cubicBezTo>
                  <a:cubicBezTo>
                    <a:pt x="7220" y="3270"/>
                    <a:pt x="7188" y="3132"/>
                    <a:pt x="7155" y="2997"/>
                  </a:cubicBezTo>
                  <a:cubicBezTo>
                    <a:pt x="7143" y="2951"/>
                    <a:pt x="7098" y="2918"/>
                    <a:pt x="7051" y="2918"/>
                  </a:cubicBezTo>
                  <a:close/>
                  <a:moveTo>
                    <a:pt x="7249" y="3740"/>
                  </a:moveTo>
                  <a:cubicBezTo>
                    <a:pt x="7240" y="3740"/>
                    <a:pt x="7232" y="3741"/>
                    <a:pt x="7224" y="3744"/>
                  </a:cubicBezTo>
                  <a:cubicBezTo>
                    <a:pt x="7166" y="3759"/>
                    <a:pt x="7133" y="3813"/>
                    <a:pt x="7144" y="3871"/>
                  </a:cubicBezTo>
                  <a:cubicBezTo>
                    <a:pt x="7176" y="4009"/>
                    <a:pt x="7213" y="4147"/>
                    <a:pt x="7250" y="4283"/>
                  </a:cubicBezTo>
                  <a:cubicBezTo>
                    <a:pt x="7260" y="4330"/>
                    <a:pt x="7304" y="4362"/>
                    <a:pt x="7351" y="4362"/>
                  </a:cubicBezTo>
                  <a:cubicBezTo>
                    <a:pt x="7359" y="4362"/>
                    <a:pt x="7370" y="4359"/>
                    <a:pt x="7377" y="4359"/>
                  </a:cubicBezTo>
                  <a:cubicBezTo>
                    <a:pt x="7435" y="4341"/>
                    <a:pt x="7468" y="4283"/>
                    <a:pt x="7453" y="4228"/>
                  </a:cubicBezTo>
                  <a:cubicBezTo>
                    <a:pt x="7417" y="4093"/>
                    <a:pt x="7381" y="3959"/>
                    <a:pt x="7351" y="3820"/>
                  </a:cubicBezTo>
                  <a:cubicBezTo>
                    <a:pt x="7339" y="3774"/>
                    <a:pt x="7295" y="3740"/>
                    <a:pt x="7249" y="3740"/>
                  </a:cubicBezTo>
                  <a:close/>
                  <a:moveTo>
                    <a:pt x="7471" y="4554"/>
                  </a:moveTo>
                  <a:cubicBezTo>
                    <a:pt x="7461" y="4554"/>
                    <a:pt x="7450" y="4555"/>
                    <a:pt x="7439" y="4559"/>
                  </a:cubicBezTo>
                  <a:cubicBezTo>
                    <a:pt x="7384" y="4577"/>
                    <a:pt x="7351" y="4639"/>
                    <a:pt x="7370" y="4694"/>
                  </a:cubicBezTo>
                  <a:cubicBezTo>
                    <a:pt x="7420" y="4839"/>
                    <a:pt x="7468" y="4974"/>
                    <a:pt x="7522" y="5098"/>
                  </a:cubicBezTo>
                  <a:cubicBezTo>
                    <a:pt x="7541" y="5138"/>
                    <a:pt x="7581" y="5160"/>
                    <a:pt x="7621" y="5160"/>
                  </a:cubicBezTo>
                  <a:cubicBezTo>
                    <a:pt x="7635" y="5160"/>
                    <a:pt x="7650" y="5157"/>
                    <a:pt x="7661" y="5152"/>
                  </a:cubicBezTo>
                  <a:cubicBezTo>
                    <a:pt x="7716" y="5130"/>
                    <a:pt x="7741" y="5069"/>
                    <a:pt x="7716" y="5014"/>
                  </a:cubicBezTo>
                  <a:cubicBezTo>
                    <a:pt x="7665" y="4895"/>
                    <a:pt x="7617" y="4767"/>
                    <a:pt x="7570" y="4628"/>
                  </a:cubicBezTo>
                  <a:cubicBezTo>
                    <a:pt x="7555" y="4582"/>
                    <a:pt x="7515" y="4554"/>
                    <a:pt x="7471" y="4554"/>
                  </a:cubicBezTo>
                  <a:close/>
                  <a:moveTo>
                    <a:pt x="7811" y="5327"/>
                  </a:moveTo>
                  <a:cubicBezTo>
                    <a:pt x="7792" y="5327"/>
                    <a:pt x="7773" y="5332"/>
                    <a:pt x="7756" y="5342"/>
                  </a:cubicBezTo>
                  <a:cubicBezTo>
                    <a:pt x="7704" y="5371"/>
                    <a:pt x="7690" y="5436"/>
                    <a:pt x="7719" y="5484"/>
                  </a:cubicBezTo>
                  <a:cubicBezTo>
                    <a:pt x="7796" y="5619"/>
                    <a:pt x="7883" y="5739"/>
                    <a:pt x="7974" y="5844"/>
                  </a:cubicBezTo>
                  <a:cubicBezTo>
                    <a:pt x="7996" y="5866"/>
                    <a:pt x="8025" y="5881"/>
                    <a:pt x="8054" y="5881"/>
                  </a:cubicBezTo>
                  <a:cubicBezTo>
                    <a:pt x="8080" y="5881"/>
                    <a:pt x="8102" y="5870"/>
                    <a:pt x="8124" y="5856"/>
                  </a:cubicBezTo>
                  <a:cubicBezTo>
                    <a:pt x="8167" y="5816"/>
                    <a:pt x="8171" y="5750"/>
                    <a:pt x="8134" y="5706"/>
                  </a:cubicBezTo>
                  <a:cubicBezTo>
                    <a:pt x="8050" y="5608"/>
                    <a:pt x="7974" y="5498"/>
                    <a:pt x="7901" y="5379"/>
                  </a:cubicBezTo>
                  <a:cubicBezTo>
                    <a:pt x="7882" y="5345"/>
                    <a:pt x="7847" y="5327"/>
                    <a:pt x="7811" y="5327"/>
                  </a:cubicBezTo>
                  <a:close/>
                  <a:moveTo>
                    <a:pt x="8361" y="5956"/>
                  </a:moveTo>
                  <a:cubicBezTo>
                    <a:pt x="8329" y="5956"/>
                    <a:pt x="8298" y="5969"/>
                    <a:pt x="8277" y="5997"/>
                  </a:cubicBezTo>
                  <a:cubicBezTo>
                    <a:pt x="8243" y="6044"/>
                    <a:pt x="8250" y="6110"/>
                    <a:pt x="8298" y="6147"/>
                  </a:cubicBezTo>
                  <a:cubicBezTo>
                    <a:pt x="8418" y="6234"/>
                    <a:pt x="8546" y="6307"/>
                    <a:pt x="8684" y="6365"/>
                  </a:cubicBezTo>
                  <a:cubicBezTo>
                    <a:pt x="8699" y="6372"/>
                    <a:pt x="8709" y="6376"/>
                    <a:pt x="8724" y="6376"/>
                  </a:cubicBezTo>
                  <a:cubicBezTo>
                    <a:pt x="8768" y="6376"/>
                    <a:pt x="8804" y="6350"/>
                    <a:pt x="8823" y="6310"/>
                  </a:cubicBezTo>
                  <a:cubicBezTo>
                    <a:pt x="8845" y="6256"/>
                    <a:pt x="8818" y="6194"/>
                    <a:pt x="8768" y="6172"/>
                  </a:cubicBezTo>
                  <a:cubicBezTo>
                    <a:pt x="8644" y="6121"/>
                    <a:pt x="8527" y="6056"/>
                    <a:pt x="8425" y="5975"/>
                  </a:cubicBezTo>
                  <a:cubicBezTo>
                    <a:pt x="8406" y="5962"/>
                    <a:pt x="8383" y="5956"/>
                    <a:pt x="8361" y="5956"/>
                  </a:cubicBezTo>
                  <a:close/>
                  <a:moveTo>
                    <a:pt x="10383" y="6254"/>
                  </a:moveTo>
                  <a:cubicBezTo>
                    <a:pt x="10376" y="6254"/>
                    <a:pt x="10369" y="6255"/>
                    <a:pt x="10362" y="6256"/>
                  </a:cubicBezTo>
                  <a:cubicBezTo>
                    <a:pt x="10221" y="6285"/>
                    <a:pt x="10082" y="6303"/>
                    <a:pt x="9954" y="6314"/>
                  </a:cubicBezTo>
                  <a:cubicBezTo>
                    <a:pt x="9897" y="6321"/>
                    <a:pt x="9853" y="6372"/>
                    <a:pt x="9860" y="6431"/>
                  </a:cubicBezTo>
                  <a:cubicBezTo>
                    <a:pt x="9863" y="6485"/>
                    <a:pt x="9911" y="6525"/>
                    <a:pt x="9966" y="6525"/>
                  </a:cubicBezTo>
                  <a:lnTo>
                    <a:pt x="9973" y="6525"/>
                  </a:lnTo>
                  <a:cubicBezTo>
                    <a:pt x="10112" y="6515"/>
                    <a:pt x="10253" y="6493"/>
                    <a:pt x="10403" y="6463"/>
                  </a:cubicBezTo>
                  <a:cubicBezTo>
                    <a:pt x="10457" y="6453"/>
                    <a:pt x="10497" y="6398"/>
                    <a:pt x="10486" y="6340"/>
                  </a:cubicBezTo>
                  <a:cubicBezTo>
                    <a:pt x="10476" y="6288"/>
                    <a:pt x="10431" y="6254"/>
                    <a:pt x="10383" y="6254"/>
                  </a:cubicBezTo>
                  <a:close/>
                  <a:moveTo>
                    <a:pt x="9123" y="6285"/>
                  </a:moveTo>
                  <a:cubicBezTo>
                    <a:pt x="9074" y="6285"/>
                    <a:pt x="9032" y="6322"/>
                    <a:pt x="9023" y="6372"/>
                  </a:cubicBezTo>
                  <a:cubicBezTo>
                    <a:pt x="9011" y="6427"/>
                    <a:pt x="9048" y="6481"/>
                    <a:pt x="9107" y="6496"/>
                  </a:cubicBezTo>
                  <a:cubicBezTo>
                    <a:pt x="9241" y="6522"/>
                    <a:pt x="9386" y="6536"/>
                    <a:pt x="9539" y="6540"/>
                  </a:cubicBezTo>
                  <a:lnTo>
                    <a:pt x="9544" y="6540"/>
                  </a:lnTo>
                  <a:cubicBezTo>
                    <a:pt x="9601" y="6540"/>
                    <a:pt x="9645" y="6496"/>
                    <a:pt x="9648" y="6438"/>
                  </a:cubicBezTo>
                  <a:cubicBezTo>
                    <a:pt x="9648" y="6380"/>
                    <a:pt x="9605" y="6332"/>
                    <a:pt x="9547" y="6332"/>
                  </a:cubicBezTo>
                  <a:cubicBezTo>
                    <a:pt x="9405" y="6325"/>
                    <a:pt x="9270" y="6310"/>
                    <a:pt x="9146" y="6288"/>
                  </a:cubicBezTo>
                  <a:cubicBezTo>
                    <a:pt x="9138" y="6286"/>
                    <a:pt x="9130" y="6285"/>
                    <a:pt x="9123" y="6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" name="Google Shape;284;p29"/>
          <p:cNvSpPr/>
          <p:nvPr/>
        </p:nvSpPr>
        <p:spPr>
          <a:xfrm>
            <a:off x="11499646" y="6303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9"/>
          <p:cNvSpPr/>
          <p:nvPr/>
        </p:nvSpPr>
        <p:spPr>
          <a:xfrm>
            <a:off x="11706668" y="5800752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9"/>
          <p:cNvSpPr/>
          <p:nvPr/>
        </p:nvSpPr>
        <p:spPr>
          <a:xfrm>
            <a:off x="1288846" y="55926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9"/>
          <p:cNvSpPr/>
          <p:nvPr/>
        </p:nvSpPr>
        <p:spPr>
          <a:xfrm>
            <a:off x="9242868" y="922552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9"/>
          <p:cNvSpPr/>
          <p:nvPr/>
        </p:nvSpPr>
        <p:spPr>
          <a:xfrm>
            <a:off x="1644446" y="207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9"/>
          <p:cNvSpPr/>
          <p:nvPr/>
        </p:nvSpPr>
        <p:spPr>
          <a:xfrm>
            <a:off x="2461664" y="6303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9"/>
          <p:cNvSpPr/>
          <p:nvPr/>
        </p:nvSpPr>
        <p:spPr>
          <a:xfrm>
            <a:off x="708468" y="6343084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531394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30"/>
          <p:cNvGrpSpPr/>
          <p:nvPr/>
        </p:nvGrpSpPr>
        <p:grpSpPr>
          <a:xfrm>
            <a:off x="950975" y="719343"/>
            <a:ext cx="1300767" cy="944596"/>
            <a:chOff x="-5494362" y="363775"/>
            <a:chExt cx="432225" cy="313875"/>
          </a:xfrm>
        </p:grpSpPr>
        <p:grpSp>
          <p:nvGrpSpPr>
            <p:cNvPr id="293" name="Google Shape;293;p30"/>
            <p:cNvGrpSpPr/>
            <p:nvPr/>
          </p:nvGrpSpPr>
          <p:grpSpPr>
            <a:xfrm>
              <a:off x="-5494362" y="423925"/>
              <a:ext cx="254975" cy="253725"/>
              <a:chOff x="-3397975" y="3235500"/>
              <a:chExt cx="254975" cy="253725"/>
            </a:xfrm>
          </p:grpSpPr>
          <p:sp>
            <p:nvSpPr>
              <p:cNvPr id="294" name="Google Shape;294;p30"/>
              <p:cNvSpPr/>
              <p:nvPr/>
            </p:nvSpPr>
            <p:spPr>
              <a:xfrm>
                <a:off x="-3397975" y="3235500"/>
                <a:ext cx="254975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0199" h="10149" extrusionOk="0">
                    <a:moveTo>
                      <a:pt x="5033" y="2481"/>
                    </a:moveTo>
                    <a:cubicBezTo>
                      <a:pt x="5604" y="2481"/>
                      <a:pt x="6150" y="2659"/>
                      <a:pt x="6613" y="2994"/>
                    </a:cubicBezTo>
                    <a:cubicBezTo>
                      <a:pt x="7825" y="3864"/>
                      <a:pt x="8098" y="5561"/>
                      <a:pt x="7224" y="6769"/>
                    </a:cubicBezTo>
                    <a:cubicBezTo>
                      <a:pt x="6718" y="7472"/>
                      <a:pt x="5895" y="7891"/>
                      <a:pt x="5029" y="7891"/>
                    </a:cubicBezTo>
                    <a:cubicBezTo>
                      <a:pt x="4457" y="7891"/>
                      <a:pt x="3911" y="7716"/>
                      <a:pt x="3448" y="7381"/>
                    </a:cubicBezTo>
                    <a:cubicBezTo>
                      <a:pt x="2862" y="6959"/>
                      <a:pt x="2477" y="6332"/>
                      <a:pt x="2360" y="5619"/>
                    </a:cubicBezTo>
                    <a:cubicBezTo>
                      <a:pt x="2243" y="4906"/>
                      <a:pt x="2415" y="4188"/>
                      <a:pt x="2837" y="3605"/>
                    </a:cubicBezTo>
                    <a:cubicBezTo>
                      <a:pt x="3343" y="2899"/>
                      <a:pt x="4166" y="2481"/>
                      <a:pt x="5033" y="2481"/>
                    </a:cubicBezTo>
                    <a:close/>
                    <a:moveTo>
                      <a:pt x="5033" y="2269"/>
                    </a:moveTo>
                    <a:cubicBezTo>
                      <a:pt x="4097" y="2269"/>
                      <a:pt x="3212" y="2721"/>
                      <a:pt x="2666" y="3482"/>
                    </a:cubicBezTo>
                    <a:cubicBezTo>
                      <a:pt x="2211" y="4111"/>
                      <a:pt x="2028" y="4884"/>
                      <a:pt x="2153" y="5652"/>
                    </a:cubicBezTo>
                    <a:cubicBezTo>
                      <a:pt x="2277" y="6420"/>
                      <a:pt x="2692" y="7097"/>
                      <a:pt x="3325" y="7552"/>
                    </a:cubicBezTo>
                    <a:cubicBezTo>
                      <a:pt x="3823" y="7912"/>
                      <a:pt x="4413" y="8102"/>
                      <a:pt x="5029" y="8102"/>
                    </a:cubicBezTo>
                    <a:cubicBezTo>
                      <a:pt x="5964" y="8102"/>
                      <a:pt x="6849" y="7650"/>
                      <a:pt x="7395" y="6893"/>
                    </a:cubicBezTo>
                    <a:cubicBezTo>
                      <a:pt x="8338" y="5590"/>
                      <a:pt x="8040" y="3762"/>
                      <a:pt x="6737" y="2822"/>
                    </a:cubicBezTo>
                    <a:cubicBezTo>
                      <a:pt x="6238" y="2462"/>
                      <a:pt x="5648" y="2269"/>
                      <a:pt x="5033" y="2269"/>
                    </a:cubicBezTo>
                    <a:close/>
                    <a:moveTo>
                      <a:pt x="4949" y="212"/>
                    </a:moveTo>
                    <a:cubicBezTo>
                      <a:pt x="4999" y="212"/>
                      <a:pt x="5033" y="212"/>
                      <a:pt x="5051" y="216"/>
                    </a:cubicBezTo>
                    <a:cubicBezTo>
                      <a:pt x="5080" y="274"/>
                      <a:pt x="5152" y="481"/>
                      <a:pt x="5313" y="1224"/>
                    </a:cubicBezTo>
                    <a:cubicBezTo>
                      <a:pt x="5324" y="1268"/>
                      <a:pt x="5360" y="1301"/>
                      <a:pt x="5404" y="1304"/>
                    </a:cubicBezTo>
                    <a:cubicBezTo>
                      <a:pt x="5833" y="1352"/>
                      <a:pt x="6253" y="1472"/>
                      <a:pt x="6646" y="1665"/>
                    </a:cubicBezTo>
                    <a:cubicBezTo>
                      <a:pt x="6660" y="1671"/>
                      <a:pt x="6675" y="1675"/>
                      <a:pt x="6690" y="1675"/>
                    </a:cubicBezTo>
                    <a:cubicBezTo>
                      <a:pt x="6721" y="1675"/>
                      <a:pt x="6753" y="1660"/>
                      <a:pt x="6772" y="1632"/>
                    </a:cubicBezTo>
                    <a:cubicBezTo>
                      <a:pt x="7115" y="1184"/>
                      <a:pt x="7370" y="853"/>
                      <a:pt x="7479" y="711"/>
                    </a:cubicBezTo>
                    <a:cubicBezTo>
                      <a:pt x="7851" y="955"/>
                      <a:pt x="8386" y="1341"/>
                      <a:pt x="8506" y="1508"/>
                    </a:cubicBezTo>
                    <a:cubicBezTo>
                      <a:pt x="8484" y="1570"/>
                      <a:pt x="8379" y="1789"/>
                      <a:pt x="7905" y="2521"/>
                    </a:cubicBezTo>
                    <a:cubicBezTo>
                      <a:pt x="7880" y="2557"/>
                      <a:pt x="7883" y="2612"/>
                      <a:pt x="7913" y="2644"/>
                    </a:cubicBezTo>
                    <a:cubicBezTo>
                      <a:pt x="8157" y="2932"/>
                      <a:pt x="8357" y="3252"/>
                      <a:pt x="8506" y="3598"/>
                    </a:cubicBezTo>
                    <a:cubicBezTo>
                      <a:pt x="8522" y="3637"/>
                      <a:pt x="8555" y="3661"/>
                      <a:pt x="8596" y="3661"/>
                    </a:cubicBezTo>
                    <a:cubicBezTo>
                      <a:pt x="8601" y="3661"/>
                      <a:pt x="8607" y="3661"/>
                      <a:pt x="8612" y="3660"/>
                    </a:cubicBezTo>
                    <a:cubicBezTo>
                      <a:pt x="9099" y="3609"/>
                      <a:pt x="9438" y="3580"/>
                      <a:pt x="9620" y="3580"/>
                    </a:cubicBezTo>
                    <a:cubicBezTo>
                      <a:pt x="9674" y="3580"/>
                      <a:pt x="9704" y="3583"/>
                      <a:pt x="9722" y="3583"/>
                    </a:cubicBezTo>
                    <a:cubicBezTo>
                      <a:pt x="9817" y="3766"/>
                      <a:pt x="9918" y="4417"/>
                      <a:pt x="9973" y="4862"/>
                    </a:cubicBezTo>
                    <a:cubicBezTo>
                      <a:pt x="9805" y="4894"/>
                      <a:pt x="9424" y="4963"/>
                      <a:pt x="8910" y="5062"/>
                    </a:cubicBezTo>
                    <a:cubicBezTo>
                      <a:pt x="8859" y="5072"/>
                      <a:pt x="8822" y="5113"/>
                      <a:pt x="8822" y="5164"/>
                    </a:cubicBezTo>
                    <a:cubicBezTo>
                      <a:pt x="8819" y="5608"/>
                      <a:pt x="8739" y="6048"/>
                      <a:pt x="8582" y="6467"/>
                    </a:cubicBezTo>
                    <a:cubicBezTo>
                      <a:pt x="8568" y="6511"/>
                      <a:pt x="8582" y="6558"/>
                      <a:pt x="8619" y="6588"/>
                    </a:cubicBezTo>
                    <a:cubicBezTo>
                      <a:pt x="9041" y="6912"/>
                      <a:pt x="9355" y="7148"/>
                      <a:pt x="9489" y="7253"/>
                    </a:cubicBezTo>
                    <a:cubicBezTo>
                      <a:pt x="9245" y="7625"/>
                      <a:pt x="8859" y="8161"/>
                      <a:pt x="8691" y="8280"/>
                    </a:cubicBezTo>
                    <a:cubicBezTo>
                      <a:pt x="8637" y="8262"/>
                      <a:pt x="8451" y="8171"/>
                      <a:pt x="7865" y="7796"/>
                    </a:cubicBezTo>
                    <a:cubicBezTo>
                      <a:pt x="7847" y="7786"/>
                      <a:pt x="7828" y="7781"/>
                      <a:pt x="7809" y="7781"/>
                    </a:cubicBezTo>
                    <a:cubicBezTo>
                      <a:pt x="7781" y="7781"/>
                      <a:pt x="7752" y="7792"/>
                      <a:pt x="7730" y="7814"/>
                    </a:cubicBezTo>
                    <a:cubicBezTo>
                      <a:pt x="7436" y="8117"/>
                      <a:pt x="7097" y="8368"/>
                      <a:pt x="6725" y="8557"/>
                    </a:cubicBezTo>
                    <a:cubicBezTo>
                      <a:pt x="6682" y="8579"/>
                      <a:pt x="6660" y="8623"/>
                      <a:pt x="6668" y="8670"/>
                    </a:cubicBezTo>
                    <a:cubicBezTo>
                      <a:pt x="6751" y="9151"/>
                      <a:pt x="6806" y="9490"/>
                      <a:pt x="6824" y="9602"/>
                    </a:cubicBezTo>
                    <a:cubicBezTo>
                      <a:pt x="6737" y="9653"/>
                      <a:pt x="6409" y="9755"/>
                      <a:pt x="5248" y="9919"/>
                    </a:cubicBezTo>
                    <a:cubicBezTo>
                      <a:pt x="5226" y="9922"/>
                      <a:pt x="5204" y="9927"/>
                      <a:pt x="5186" y="9930"/>
                    </a:cubicBezTo>
                    <a:cubicBezTo>
                      <a:pt x="5160" y="9843"/>
                      <a:pt x="5109" y="9624"/>
                      <a:pt x="5011" y="9067"/>
                    </a:cubicBezTo>
                    <a:cubicBezTo>
                      <a:pt x="5003" y="9016"/>
                      <a:pt x="4959" y="8979"/>
                      <a:pt x="4909" y="8979"/>
                    </a:cubicBezTo>
                    <a:cubicBezTo>
                      <a:pt x="4490" y="8972"/>
                      <a:pt x="4075" y="8895"/>
                      <a:pt x="3678" y="8754"/>
                    </a:cubicBezTo>
                    <a:cubicBezTo>
                      <a:pt x="3667" y="8750"/>
                      <a:pt x="3653" y="8747"/>
                      <a:pt x="3642" y="8747"/>
                    </a:cubicBezTo>
                    <a:cubicBezTo>
                      <a:pt x="3609" y="8747"/>
                      <a:pt x="3576" y="8761"/>
                      <a:pt x="3554" y="8791"/>
                    </a:cubicBezTo>
                    <a:cubicBezTo>
                      <a:pt x="3336" y="9103"/>
                      <a:pt x="3179" y="9318"/>
                      <a:pt x="3121" y="9398"/>
                    </a:cubicBezTo>
                    <a:cubicBezTo>
                      <a:pt x="3026" y="9373"/>
                      <a:pt x="2721" y="9213"/>
                      <a:pt x="1781" y="8507"/>
                    </a:cubicBezTo>
                    <a:cubicBezTo>
                      <a:pt x="1763" y="8492"/>
                      <a:pt x="1748" y="8480"/>
                      <a:pt x="1734" y="8470"/>
                    </a:cubicBezTo>
                    <a:cubicBezTo>
                      <a:pt x="1770" y="8397"/>
                      <a:pt x="1872" y="8233"/>
                      <a:pt x="2138" y="7855"/>
                    </a:cubicBezTo>
                    <a:cubicBezTo>
                      <a:pt x="2167" y="7814"/>
                      <a:pt x="2163" y="7759"/>
                      <a:pt x="2131" y="7724"/>
                    </a:cubicBezTo>
                    <a:cubicBezTo>
                      <a:pt x="1803" y="7363"/>
                      <a:pt x="1548" y="6951"/>
                      <a:pt x="1377" y="6492"/>
                    </a:cubicBezTo>
                    <a:cubicBezTo>
                      <a:pt x="1360" y="6448"/>
                      <a:pt x="1317" y="6423"/>
                      <a:pt x="1270" y="6423"/>
                    </a:cubicBezTo>
                    <a:cubicBezTo>
                      <a:pt x="1267" y="6423"/>
                      <a:pt x="1263" y="6423"/>
                      <a:pt x="1260" y="6423"/>
                    </a:cubicBezTo>
                    <a:cubicBezTo>
                      <a:pt x="857" y="6485"/>
                      <a:pt x="587" y="6519"/>
                      <a:pt x="463" y="6522"/>
                    </a:cubicBezTo>
                    <a:cubicBezTo>
                      <a:pt x="459" y="6504"/>
                      <a:pt x="456" y="6482"/>
                      <a:pt x="452" y="6460"/>
                    </a:cubicBezTo>
                    <a:cubicBezTo>
                      <a:pt x="241" y="5306"/>
                      <a:pt x="234" y="4960"/>
                      <a:pt x="256" y="4862"/>
                    </a:cubicBezTo>
                    <a:cubicBezTo>
                      <a:pt x="358" y="4847"/>
                      <a:pt x="649" y="4800"/>
                      <a:pt x="1067" y="4734"/>
                    </a:cubicBezTo>
                    <a:cubicBezTo>
                      <a:pt x="1114" y="4727"/>
                      <a:pt x="1151" y="4691"/>
                      <a:pt x="1155" y="4643"/>
                    </a:cubicBezTo>
                    <a:cubicBezTo>
                      <a:pt x="1206" y="4250"/>
                      <a:pt x="1319" y="3864"/>
                      <a:pt x="1494" y="3496"/>
                    </a:cubicBezTo>
                    <a:cubicBezTo>
                      <a:pt x="1516" y="3449"/>
                      <a:pt x="1501" y="3395"/>
                      <a:pt x="1457" y="3365"/>
                    </a:cubicBezTo>
                    <a:cubicBezTo>
                      <a:pt x="1122" y="3125"/>
                      <a:pt x="886" y="2958"/>
                      <a:pt x="805" y="2899"/>
                    </a:cubicBezTo>
                    <a:cubicBezTo>
                      <a:pt x="827" y="2800"/>
                      <a:pt x="988" y="2495"/>
                      <a:pt x="1694" y="1560"/>
                    </a:cubicBezTo>
                    <a:cubicBezTo>
                      <a:pt x="1709" y="1538"/>
                      <a:pt x="1719" y="1523"/>
                      <a:pt x="1731" y="1508"/>
                    </a:cubicBezTo>
                    <a:cubicBezTo>
                      <a:pt x="1818" y="1552"/>
                      <a:pt x="2025" y="1683"/>
                      <a:pt x="2542" y="2051"/>
                    </a:cubicBezTo>
                    <a:cubicBezTo>
                      <a:pt x="2560" y="2063"/>
                      <a:pt x="2581" y="2069"/>
                      <a:pt x="2602" y="2069"/>
                    </a:cubicBezTo>
                    <a:cubicBezTo>
                      <a:pt x="2624" y="2069"/>
                      <a:pt x="2647" y="2062"/>
                      <a:pt x="2666" y="2047"/>
                    </a:cubicBezTo>
                    <a:cubicBezTo>
                      <a:pt x="3008" y="1792"/>
                      <a:pt x="3394" y="1595"/>
                      <a:pt x="3820" y="1461"/>
                    </a:cubicBezTo>
                    <a:cubicBezTo>
                      <a:pt x="3867" y="1446"/>
                      <a:pt x="3897" y="1399"/>
                      <a:pt x="3889" y="1348"/>
                    </a:cubicBezTo>
                    <a:cubicBezTo>
                      <a:pt x="3828" y="882"/>
                      <a:pt x="3784" y="536"/>
                      <a:pt x="3762" y="380"/>
                    </a:cubicBezTo>
                    <a:cubicBezTo>
                      <a:pt x="3998" y="332"/>
                      <a:pt x="4625" y="212"/>
                      <a:pt x="4949" y="212"/>
                    </a:cubicBezTo>
                    <a:close/>
                    <a:moveTo>
                      <a:pt x="4949" y="1"/>
                    </a:moveTo>
                    <a:cubicBezTo>
                      <a:pt x="4522" y="1"/>
                      <a:pt x="3656" y="187"/>
                      <a:pt x="3620" y="194"/>
                    </a:cubicBezTo>
                    <a:cubicBezTo>
                      <a:pt x="3569" y="205"/>
                      <a:pt x="3532" y="256"/>
                      <a:pt x="3539" y="310"/>
                    </a:cubicBezTo>
                    <a:cubicBezTo>
                      <a:pt x="3539" y="310"/>
                      <a:pt x="3587" y="686"/>
                      <a:pt x="3670" y="1290"/>
                    </a:cubicBezTo>
                    <a:cubicBezTo>
                      <a:pt x="3282" y="1421"/>
                      <a:pt x="2924" y="1603"/>
                      <a:pt x="2600" y="1832"/>
                    </a:cubicBezTo>
                    <a:cubicBezTo>
                      <a:pt x="1810" y="1276"/>
                      <a:pt x="1748" y="1276"/>
                      <a:pt x="1701" y="1276"/>
                    </a:cubicBezTo>
                    <a:cubicBezTo>
                      <a:pt x="1665" y="1276"/>
                      <a:pt x="1628" y="1293"/>
                      <a:pt x="1606" y="1323"/>
                    </a:cubicBezTo>
                    <a:cubicBezTo>
                      <a:pt x="1592" y="1341"/>
                      <a:pt x="1566" y="1381"/>
                      <a:pt x="1526" y="1432"/>
                    </a:cubicBezTo>
                    <a:cubicBezTo>
                      <a:pt x="721" y="2499"/>
                      <a:pt x="568" y="2808"/>
                      <a:pt x="590" y="2950"/>
                    </a:cubicBezTo>
                    <a:cubicBezTo>
                      <a:pt x="598" y="2990"/>
                      <a:pt x="616" y="3023"/>
                      <a:pt x="649" y="3045"/>
                    </a:cubicBezTo>
                    <a:cubicBezTo>
                      <a:pt x="674" y="3063"/>
                      <a:pt x="900" y="3227"/>
                      <a:pt x="1264" y="3486"/>
                    </a:cubicBezTo>
                    <a:cubicBezTo>
                      <a:pt x="1114" y="3824"/>
                      <a:pt x="1010" y="4177"/>
                      <a:pt x="958" y="4538"/>
                    </a:cubicBezTo>
                    <a:cubicBezTo>
                      <a:pt x="503" y="4610"/>
                      <a:pt x="215" y="4657"/>
                      <a:pt x="183" y="4662"/>
                    </a:cubicBezTo>
                    <a:cubicBezTo>
                      <a:pt x="146" y="4669"/>
                      <a:pt x="114" y="4691"/>
                      <a:pt x="88" y="4723"/>
                    </a:cubicBezTo>
                    <a:cubicBezTo>
                      <a:pt x="8" y="4837"/>
                      <a:pt x="0" y="5182"/>
                      <a:pt x="245" y="6497"/>
                    </a:cubicBezTo>
                    <a:cubicBezTo>
                      <a:pt x="256" y="6562"/>
                      <a:pt x="263" y="6609"/>
                      <a:pt x="267" y="6631"/>
                    </a:cubicBezTo>
                    <a:cubicBezTo>
                      <a:pt x="284" y="6733"/>
                      <a:pt x="398" y="6733"/>
                      <a:pt x="442" y="6733"/>
                    </a:cubicBezTo>
                    <a:cubicBezTo>
                      <a:pt x="558" y="6733"/>
                      <a:pt x="813" y="6704"/>
                      <a:pt x="1210" y="6645"/>
                    </a:cubicBezTo>
                    <a:cubicBezTo>
                      <a:pt x="1381" y="7072"/>
                      <a:pt x="1617" y="7461"/>
                      <a:pt x="1916" y="7803"/>
                    </a:cubicBezTo>
                    <a:cubicBezTo>
                      <a:pt x="1447" y="8480"/>
                      <a:pt x="1454" y="8524"/>
                      <a:pt x="1548" y="8594"/>
                    </a:cubicBezTo>
                    <a:cubicBezTo>
                      <a:pt x="1566" y="8608"/>
                      <a:pt x="1603" y="8638"/>
                      <a:pt x="1654" y="8673"/>
                    </a:cubicBezTo>
                    <a:cubicBezTo>
                      <a:pt x="2539" y="9340"/>
                      <a:pt x="2968" y="9613"/>
                      <a:pt x="3146" y="9613"/>
                    </a:cubicBezTo>
                    <a:cubicBezTo>
                      <a:pt x="3220" y="9613"/>
                      <a:pt x="3255" y="9573"/>
                      <a:pt x="3270" y="9551"/>
                    </a:cubicBezTo>
                    <a:cubicBezTo>
                      <a:pt x="3289" y="9529"/>
                      <a:pt x="3441" y="9318"/>
                      <a:pt x="3682" y="8976"/>
                    </a:cubicBezTo>
                    <a:cubicBezTo>
                      <a:pt x="4050" y="9103"/>
                      <a:pt x="4431" y="9172"/>
                      <a:pt x="4818" y="9187"/>
                    </a:cubicBezTo>
                    <a:cubicBezTo>
                      <a:pt x="4986" y="10148"/>
                      <a:pt x="5021" y="10148"/>
                      <a:pt x="5124" y="10148"/>
                    </a:cubicBezTo>
                    <a:lnTo>
                      <a:pt x="5142" y="10148"/>
                    </a:lnTo>
                    <a:cubicBezTo>
                      <a:pt x="5167" y="10145"/>
                      <a:pt x="5211" y="10137"/>
                      <a:pt x="5276" y="10130"/>
                    </a:cubicBezTo>
                    <a:cubicBezTo>
                      <a:pt x="6598" y="9944"/>
                      <a:pt x="6925" y="9828"/>
                      <a:pt x="7009" y="9715"/>
                    </a:cubicBezTo>
                    <a:cubicBezTo>
                      <a:pt x="7035" y="9682"/>
                      <a:pt x="7046" y="9643"/>
                      <a:pt x="7039" y="9606"/>
                    </a:cubicBezTo>
                    <a:cubicBezTo>
                      <a:pt x="7031" y="9573"/>
                      <a:pt x="6977" y="9234"/>
                      <a:pt x="6890" y="8710"/>
                    </a:cubicBezTo>
                    <a:cubicBezTo>
                      <a:pt x="7231" y="8528"/>
                      <a:pt x="7545" y="8295"/>
                      <a:pt x="7821" y="8022"/>
                    </a:cubicBezTo>
                    <a:cubicBezTo>
                      <a:pt x="8572" y="8495"/>
                      <a:pt x="8656" y="8495"/>
                      <a:pt x="8706" y="8495"/>
                    </a:cubicBezTo>
                    <a:cubicBezTo>
                      <a:pt x="8725" y="8495"/>
                      <a:pt x="8753" y="8492"/>
                      <a:pt x="8768" y="8480"/>
                    </a:cubicBezTo>
                    <a:cubicBezTo>
                      <a:pt x="9027" y="8346"/>
                      <a:pt x="9609" y="7461"/>
                      <a:pt x="9722" y="7287"/>
                    </a:cubicBezTo>
                    <a:cubicBezTo>
                      <a:pt x="9751" y="7240"/>
                      <a:pt x="9740" y="7177"/>
                      <a:pt x="9696" y="7144"/>
                    </a:cubicBezTo>
                    <a:cubicBezTo>
                      <a:pt x="9696" y="7144"/>
                      <a:pt x="9355" y="6882"/>
                      <a:pt x="8808" y="6467"/>
                    </a:cubicBezTo>
                    <a:cubicBezTo>
                      <a:pt x="8947" y="6074"/>
                      <a:pt x="9019" y="5667"/>
                      <a:pt x="9034" y="5255"/>
                    </a:cubicBezTo>
                    <a:cubicBezTo>
                      <a:pt x="9693" y="5127"/>
                      <a:pt x="10108" y="5051"/>
                      <a:pt x="10108" y="5051"/>
                    </a:cubicBezTo>
                    <a:cubicBezTo>
                      <a:pt x="10163" y="5040"/>
                      <a:pt x="10199" y="4989"/>
                      <a:pt x="10195" y="4934"/>
                    </a:cubicBezTo>
                    <a:cubicBezTo>
                      <a:pt x="10170" y="4727"/>
                      <a:pt x="10049" y="3674"/>
                      <a:pt x="9875" y="3438"/>
                    </a:cubicBezTo>
                    <a:cubicBezTo>
                      <a:pt x="9835" y="3380"/>
                      <a:pt x="9758" y="3368"/>
                      <a:pt x="9620" y="3368"/>
                    </a:cubicBezTo>
                    <a:cubicBezTo>
                      <a:pt x="9438" y="3368"/>
                      <a:pt x="9125" y="3395"/>
                      <a:pt x="8666" y="3442"/>
                    </a:cubicBezTo>
                    <a:cubicBezTo>
                      <a:pt x="8524" y="3128"/>
                      <a:pt x="8342" y="2837"/>
                      <a:pt x="8123" y="2568"/>
                    </a:cubicBezTo>
                    <a:cubicBezTo>
                      <a:pt x="8775" y="1563"/>
                      <a:pt x="8746" y="1505"/>
                      <a:pt x="8706" y="1436"/>
                    </a:cubicBezTo>
                    <a:cubicBezTo>
                      <a:pt x="8572" y="1173"/>
                      <a:pt x="7686" y="594"/>
                      <a:pt x="7512" y="481"/>
                    </a:cubicBezTo>
                    <a:cubicBezTo>
                      <a:pt x="7493" y="469"/>
                      <a:pt x="7472" y="462"/>
                      <a:pt x="7452" y="462"/>
                    </a:cubicBezTo>
                    <a:cubicBezTo>
                      <a:pt x="7420" y="462"/>
                      <a:pt x="7390" y="477"/>
                      <a:pt x="7370" y="503"/>
                    </a:cubicBezTo>
                    <a:cubicBezTo>
                      <a:pt x="7370" y="503"/>
                      <a:pt x="7093" y="868"/>
                      <a:pt x="6656" y="1436"/>
                    </a:cubicBezTo>
                    <a:cubicBezTo>
                      <a:pt x="6288" y="1268"/>
                      <a:pt x="5903" y="1155"/>
                      <a:pt x="5502" y="1104"/>
                    </a:cubicBezTo>
                    <a:cubicBezTo>
                      <a:pt x="5276" y="63"/>
                      <a:pt x="5214" y="44"/>
                      <a:pt x="5142" y="23"/>
                    </a:cubicBezTo>
                    <a:cubicBezTo>
                      <a:pt x="5095" y="9"/>
                      <a:pt x="5033" y="1"/>
                      <a:pt x="4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-3318875" y="3325075"/>
                <a:ext cx="9240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3259" extrusionOk="0">
                    <a:moveTo>
                      <a:pt x="1850" y="212"/>
                    </a:moveTo>
                    <a:cubicBezTo>
                      <a:pt x="2149" y="212"/>
                      <a:pt x="2437" y="303"/>
                      <a:pt x="2677" y="478"/>
                    </a:cubicBezTo>
                    <a:cubicBezTo>
                      <a:pt x="3314" y="936"/>
                      <a:pt x="3456" y="1825"/>
                      <a:pt x="2997" y="2459"/>
                    </a:cubicBezTo>
                    <a:cubicBezTo>
                      <a:pt x="2731" y="2826"/>
                      <a:pt x="2302" y="3048"/>
                      <a:pt x="1847" y="3048"/>
                    </a:cubicBezTo>
                    <a:cubicBezTo>
                      <a:pt x="1548" y="3048"/>
                      <a:pt x="1264" y="2953"/>
                      <a:pt x="1020" y="2778"/>
                    </a:cubicBezTo>
                    <a:cubicBezTo>
                      <a:pt x="387" y="2320"/>
                      <a:pt x="241" y="1435"/>
                      <a:pt x="700" y="798"/>
                    </a:cubicBezTo>
                    <a:cubicBezTo>
                      <a:pt x="965" y="430"/>
                      <a:pt x="1395" y="212"/>
                      <a:pt x="1850" y="212"/>
                    </a:cubicBezTo>
                    <a:close/>
                    <a:moveTo>
                      <a:pt x="1850" y="0"/>
                    </a:moveTo>
                    <a:cubicBezTo>
                      <a:pt x="1326" y="0"/>
                      <a:pt x="834" y="252"/>
                      <a:pt x="528" y="674"/>
                    </a:cubicBezTo>
                    <a:cubicBezTo>
                      <a:pt x="0" y="1406"/>
                      <a:pt x="168" y="2425"/>
                      <a:pt x="896" y="2950"/>
                    </a:cubicBezTo>
                    <a:cubicBezTo>
                      <a:pt x="1177" y="3150"/>
                      <a:pt x="1504" y="3259"/>
                      <a:pt x="1847" y="3259"/>
                    </a:cubicBezTo>
                    <a:cubicBezTo>
                      <a:pt x="2371" y="3259"/>
                      <a:pt x="2862" y="3005"/>
                      <a:pt x="3168" y="2582"/>
                    </a:cubicBezTo>
                    <a:cubicBezTo>
                      <a:pt x="3696" y="1854"/>
                      <a:pt x="3529" y="834"/>
                      <a:pt x="2800" y="306"/>
                    </a:cubicBezTo>
                    <a:cubicBezTo>
                      <a:pt x="2524" y="106"/>
                      <a:pt x="2193" y="0"/>
                      <a:pt x="1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6" name="Google Shape;296;p30"/>
            <p:cNvGrpSpPr/>
            <p:nvPr/>
          </p:nvGrpSpPr>
          <p:grpSpPr>
            <a:xfrm>
              <a:off x="-5266512" y="363775"/>
              <a:ext cx="204375" cy="203175"/>
              <a:chOff x="-3170125" y="3175350"/>
              <a:chExt cx="204375" cy="203175"/>
            </a:xfrm>
          </p:grpSpPr>
          <p:sp>
            <p:nvSpPr>
              <p:cNvPr id="297" name="Google Shape;297;p30"/>
              <p:cNvSpPr/>
              <p:nvPr/>
            </p:nvSpPr>
            <p:spPr>
              <a:xfrm>
                <a:off x="-3170125" y="3175350"/>
                <a:ext cx="204375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8175" h="8127" extrusionOk="0">
                    <a:moveTo>
                      <a:pt x="4034" y="2017"/>
                    </a:moveTo>
                    <a:cubicBezTo>
                      <a:pt x="4482" y="2017"/>
                      <a:pt x="4916" y="2159"/>
                      <a:pt x="5279" y="2422"/>
                    </a:cubicBezTo>
                    <a:cubicBezTo>
                      <a:pt x="5741" y="2756"/>
                      <a:pt x="6047" y="3248"/>
                      <a:pt x="6139" y="3813"/>
                    </a:cubicBezTo>
                    <a:cubicBezTo>
                      <a:pt x="6230" y="4376"/>
                      <a:pt x="6095" y="4941"/>
                      <a:pt x="5763" y="5403"/>
                    </a:cubicBezTo>
                    <a:cubicBezTo>
                      <a:pt x="5363" y="5957"/>
                      <a:pt x="4715" y="6288"/>
                      <a:pt x="4030" y="6288"/>
                    </a:cubicBezTo>
                    <a:cubicBezTo>
                      <a:pt x="3579" y="6288"/>
                      <a:pt x="3150" y="6146"/>
                      <a:pt x="2782" y="5884"/>
                    </a:cubicBezTo>
                    <a:cubicBezTo>
                      <a:pt x="1827" y="5196"/>
                      <a:pt x="1612" y="3860"/>
                      <a:pt x="2301" y="2906"/>
                    </a:cubicBezTo>
                    <a:cubicBezTo>
                      <a:pt x="2701" y="2349"/>
                      <a:pt x="3350" y="2017"/>
                      <a:pt x="4034" y="2017"/>
                    </a:cubicBezTo>
                    <a:close/>
                    <a:moveTo>
                      <a:pt x="4034" y="1806"/>
                    </a:moveTo>
                    <a:cubicBezTo>
                      <a:pt x="3281" y="1806"/>
                      <a:pt x="2570" y="2170"/>
                      <a:pt x="2130" y="2782"/>
                    </a:cubicBezTo>
                    <a:cubicBezTo>
                      <a:pt x="1372" y="3830"/>
                      <a:pt x="1609" y="5298"/>
                      <a:pt x="2658" y="6055"/>
                    </a:cubicBezTo>
                    <a:cubicBezTo>
                      <a:pt x="3062" y="6347"/>
                      <a:pt x="3535" y="6500"/>
                      <a:pt x="4030" y="6500"/>
                    </a:cubicBezTo>
                    <a:cubicBezTo>
                      <a:pt x="4780" y="6500"/>
                      <a:pt x="5494" y="6135"/>
                      <a:pt x="5934" y="5524"/>
                    </a:cubicBezTo>
                    <a:cubicBezTo>
                      <a:pt x="6299" y="5018"/>
                      <a:pt x="6448" y="4398"/>
                      <a:pt x="6346" y="3780"/>
                    </a:cubicBezTo>
                    <a:cubicBezTo>
                      <a:pt x="6248" y="3161"/>
                      <a:pt x="5913" y="2618"/>
                      <a:pt x="5403" y="2250"/>
                    </a:cubicBezTo>
                    <a:cubicBezTo>
                      <a:pt x="5003" y="1963"/>
                      <a:pt x="4526" y="1806"/>
                      <a:pt x="4034" y="1806"/>
                    </a:cubicBezTo>
                    <a:close/>
                    <a:moveTo>
                      <a:pt x="3965" y="212"/>
                    </a:moveTo>
                    <a:cubicBezTo>
                      <a:pt x="3998" y="212"/>
                      <a:pt x="4020" y="212"/>
                      <a:pt x="4034" y="215"/>
                    </a:cubicBezTo>
                    <a:cubicBezTo>
                      <a:pt x="4056" y="269"/>
                      <a:pt x="4114" y="444"/>
                      <a:pt x="4234" y="998"/>
                    </a:cubicBezTo>
                    <a:cubicBezTo>
                      <a:pt x="4245" y="1045"/>
                      <a:pt x="4282" y="1078"/>
                      <a:pt x="4326" y="1082"/>
                    </a:cubicBezTo>
                    <a:cubicBezTo>
                      <a:pt x="4667" y="1118"/>
                      <a:pt x="4995" y="1217"/>
                      <a:pt x="5309" y="1366"/>
                    </a:cubicBezTo>
                    <a:cubicBezTo>
                      <a:pt x="5322" y="1373"/>
                      <a:pt x="5337" y="1376"/>
                      <a:pt x="5352" y="1376"/>
                    </a:cubicBezTo>
                    <a:cubicBezTo>
                      <a:pt x="5384" y="1376"/>
                      <a:pt x="5416" y="1360"/>
                      <a:pt x="5435" y="1333"/>
                    </a:cubicBezTo>
                    <a:cubicBezTo>
                      <a:pt x="5698" y="995"/>
                      <a:pt x="5894" y="736"/>
                      <a:pt x="5986" y="615"/>
                    </a:cubicBezTo>
                    <a:cubicBezTo>
                      <a:pt x="6287" y="816"/>
                      <a:pt x="6677" y="1100"/>
                      <a:pt x="6776" y="1227"/>
                    </a:cubicBezTo>
                    <a:cubicBezTo>
                      <a:pt x="6754" y="1286"/>
                      <a:pt x="6659" y="1467"/>
                      <a:pt x="6302" y="2017"/>
                    </a:cubicBezTo>
                    <a:cubicBezTo>
                      <a:pt x="6277" y="2057"/>
                      <a:pt x="6280" y="2109"/>
                      <a:pt x="6309" y="2141"/>
                    </a:cubicBezTo>
                    <a:cubicBezTo>
                      <a:pt x="6502" y="2371"/>
                      <a:pt x="6663" y="2622"/>
                      <a:pt x="6779" y="2895"/>
                    </a:cubicBezTo>
                    <a:cubicBezTo>
                      <a:pt x="6797" y="2936"/>
                      <a:pt x="6833" y="2961"/>
                      <a:pt x="6879" y="2961"/>
                    </a:cubicBezTo>
                    <a:cubicBezTo>
                      <a:pt x="6882" y="2961"/>
                      <a:pt x="6886" y="2961"/>
                      <a:pt x="6889" y="2961"/>
                    </a:cubicBezTo>
                    <a:cubicBezTo>
                      <a:pt x="7275" y="2917"/>
                      <a:pt x="7544" y="2895"/>
                      <a:pt x="7690" y="2895"/>
                    </a:cubicBezTo>
                    <a:cubicBezTo>
                      <a:pt x="7719" y="2895"/>
                      <a:pt x="7741" y="2895"/>
                      <a:pt x="7755" y="2899"/>
                    </a:cubicBezTo>
                    <a:cubicBezTo>
                      <a:pt x="7824" y="3044"/>
                      <a:pt x="7901" y="3517"/>
                      <a:pt x="7944" y="3878"/>
                    </a:cubicBezTo>
                    <a:cubicBezTo>
                      <a:pt x="7803" y="3904"/>
                      <a:pt x="7511" y="3958"/>
                      <a:pt x="7118" y="4035"/>
                    </a:cubicBezTo>
                    <a:cubicBezTo>
                      <a:pt x="7067" y="4042"/>
                      <a:pt x="7030" y="4085"/>
                      <a:pt x="7030" y="4136"/>
                    </a:cubicBezTo>
                    <a:cubicBezTo>
                      <a:pt x="7027" y="4486"/>
                      <a:pt x="6965" y="4835"/>
                      <a:pt x="6841" y="5167"/>
                    </a:cubicBezTo>
                    <a:cubicBezTo>
                      <a:pt x="6827" y="5211"/>
                      <a:pt x="6841" y="5258"/>
                      <a:pt x="6877" y="5287"/>
                    </a:cubicBezTo>
                    <a:cubicBezTo>
                      <a:pt x="7198" y="5531"/>
                      <a:pt x="7438" y="5717"/>
                      <a:pt x="7554" y="5804"/>
                    </a:cubicBezTo>
                    <a:cubicBezTo>
                      <a:pt x="7354" y="6107"/>
                      <a:pt x="7070" y="6495"/>
                      <a:pt x="6947" y="6594"/>
                    </a:cubicBezTo>
                    <a:cubicBezTo>
                      <a:pt x="6892" y="6572"/>
                      <a:pt x="6739" y="6495"/>
                      <a:pt x="6299" y="6216"/>
                    </a:cubicBezTo>
                    <a:cubicBezTo>
                      <a:pt x="6282" y="6205"/>
                      <a:pt x="6262" y="6199"/>
                      <a:pt x="6242" y="6199"/>
                    </a:cubicBezTo>
                    <a:cubicBezTo>
                      <a:pt x="6216" y="6199"/>
                      <a:pt x="6189" y="6209"/>
                      <a:pt x="6168" y="6230"/>
                    </a:cubicBezTo>
                    <a:cubicBezTo>
                      <a:pt x="5934" y="6474"/>
                      <a:pt x="5665" y="6670"/>
                      <a:pt x="5370" y="6820"/>
                    </a:cubicBezTo>
                    <a:cubicBezTo>
                      <a:pt x="5331" y="6841"/>
                      <a:pt x="5309" y="6885"/>
                      <a:pt x="5316" y="6932"/>
                    </a:cubicBezTo>
                    <a:lnTo>
                      <a:pt x="5435" y="7661"/>
                    </a:lnTo>
                    <a:cubicBezTo>
                      <a:pt x="5352" y="7701"/>
                      <a:pt x="5075" y="7781"/>
                      <a:pt x="4198" y="7905"/>
                    </a:cubicBezTo>
                    <a:cubicBezTo>
                      <a:pt x="4187" y="7905"/>
                      <a:pt x="4180" y="7905"/>
                      <a:pt x="4168" y="7908"/>
                    </a:cubicBezTo>
                    <a:cubicBezTo>
                      <a:pt x="4147" y="7832"/>
                      <a:pt x="4107" y="7653"/>
                      <a:pt x="4037" y="7243"/>
                    </a:cubicBezTo>
                    <a:cubicBezTo>
                      <a:pt x="4027" y="7191"/>
                      <a:pt x="3987" y="7155"/>
                      <a:pt x="3936" y="7155"/>
                    </a:cubicBezTo>
                    <a:cubicBezTo>
                      <a:pt x="3600" y="7147"/>
                      <a:pt x="3273" y="7090"/>
                      <a:pt x="2960" y="6972"/>
                    </a:cubicBezTo>
                    <a:cubicBezTo>
                      <a:pt x="2949" y="6969"/>
                      <a:pt x="2935" y="6969"/>
                      <a:pt x="2923" y="6969"/>
                    </a:cubicBezTo>
                    <a:cubicBezTo>
                      <a:pt x="2891" y="6969"/>
                      <a:pt x="2858" y="6984"/>
                      <a:pt x="2840" y="7013"/>
                    </a:cubicBezTo>
                    <a:lnTo>
                      <a:pt x="2501" y="7483"/>
                    </a:lnTo>
                    <a:cubicBezTo>
                      <a:pt x="2414" y="7453"/>
                      <a:pt x="2163" y="7315"/>
                      <a:pt x="1456" y="6784"/>
                    </a:cubicBezTo>
                    <a:cubicBezTo>
                      <a:pt x="1449" y="6776"/>
                      <a:pt x="1438" y="6769"/>
                      <a:pt x="1431" y="6762"/>
                    </a:cubicBezTo>
                    <a:cubicBezTo>
                      <a:pt x="1467" y="6700"/>
                      <a:pt x="1551" y="6569"/>
                      <a:pt x="1744" y="6292"/>
                    </a:cubicBezTo>
                    <a:cubicBezTo>
                      <a:pt x="1773" y="6252"/>
                      <a:pt x="1770" y="6197"/>
                      <a:pt x="1733" y="6161"/>
                    </a:cubicBezTo>
                    <a:cubicBezTo>
                      <a:pt x="1474" y="5877"/>
                      <a:pt x="1274" y="5549"/>
                      <a:pt x="1140" y="5185"/>
                    </a:cubicBezTo>
                    <a:cubicBezTo>
                      <a:pt x="1123" y="5145"/>
                      <a:pt x="1083" y="5118"/>
                      <a:pt x="1038" y="5118"/>
                    </a:cubicBezTo>
                    <a:cubicBezTo>
                      <a:pt x="1033" y="5118"/>
                      <a:pt x="1028" y="5118"/>
                      <a:pt x="1023" y="5119"/>
                    </a:cubicBezTo>
                    <a:cubicBezTo>
                      <a:pt x="678" y="5171"/>
                      <a:pt x="506" y="5189"/>
                      <a:pt x="408" y="5193"/>
                    </a:cubicBezTo>
                    <a:cubicBezTo>
                      <a:pt x="408" y="5185"/>
                      <a:pt x="404" y="5174"/>
                      <a:pt x="404" y="5163"/>
                    </a:cubicBezTo>
                    <a:cubicBezTo>
                      <a:pt x="244" y="4293"/>
                      <a:pt x="229" y="4005"/>
                      <a:pt x="244" y="3914"/>
                    </a:cubicBezTo>
                    <a:cubicBezTo>
                      <a:pt x="338" y="3900"/>
                      <a:pt x="564" y="3863"/>
                      <a:pt x="878" y="3816"/>
                    </a:cubicBezTo>
                    <a:cubicBezTo>
                      <a:pt x="921" y="3808"/>
                      <a:pt x="957" y="3773"/>
                      <a:pt x="965" y="3725"/>
                    </a:cubicBezTo>
                    <a:cubicBezTo>
                      <a:pt x="1005" y="3412"/>
                      <a:pt x="1093" y="3106"/>
                      <a:pt x="1231" y="2815"/>
                    </a:cubicBezTo>
                    <a:cubicBezTo>
                      <a:pt x="1252" y="2768"/>
                      <a:pt x="1238" y="2713"/>
                      <a:pt x="1197" y="2684"/>
                    </a:cubicBezTo>
                    <a:lnTo>
                      <a:pt x="688" y="2319"/>
                    </a:lnTo>
                    <a:cubicBezTo>
                      <a:pt x="717" y="2232"/>
                      <a:pt x="856" y="1981"/>
                      <a:pt x="1391" y="1274"/>
                    </a:cubicBezTo>
                    <a:cubicBezTo>
                      <a:pt x="1394" y="1267"/>
                      <a:pt x="1402" y="1257"/>
                      <a:pt x="1409" y="1249"/>
                    </a:cubicBezTo>
                    <a:cubicBezTo>
                      <a:pt x="1481" y="1293"/>
                      <a:pt x="1649" y="1398"/>
                      <a:pt x="2035" y="1672"/>
                    </a:cubicBezTo>
                    <a:cubicBezTo>
                      <a:pt x="2053" y="1685"/>
                      <a:pt x="2075" y="1691"/>
                      <a:pt x="2097" y="1691"/>
                    </a:cubicBezTo>
                    <a:cubicBezTo>
                      <a:pt x="2119" y="1691"/>
                      <a:pt x="2141" y="1685"/>
                      <a:pt x="2159" y="1672"/>
                    </a:cubicBezTo>
                    <a:cubicBezTo>
                      <a:pt x="2429" y="1467"/>
                      <a:pt x="2734" y="1311"/>
                      <a:pt x="3073" y="1205"/>
                    </a:cubicBezTo>
                    <a:cubicBezTo>
                      <a:pt x="3120" y="1191"/>
                      <a:pt x="3150" y="1143"/>
                      <a:pt x="3146" y="1093"/>
                    </a:cubicBezTo>
                    <a:lnTo>
                      <a:pt x="3044" y="339"/>
                    </a:lnTo>
                    <a:cubicBezTo>
                      <a:pt x="3244" y="299"/>
                      <a:pt x="3718" y="212"/>
                      <a:pt x="3965" y="212"/>
                    </a:cubicBezTo>
                    <a:close/>
                    <a:moveTo>
                      <a:pt x="3965" y="0"/>
                    </a:moveTo>
                    <a:cubicBezTo>
                      <a:pt x="3627" y="0"/>
                      <a:pt x="2935" y="146"/>
                      <a:pt x="2901" y="153"/>
                    </a:cubicBezTo>
                    <a:cubicBezTo>
                      <a:pt x="2851" y="165"/>
                      <a:pt x="2814" y="215"/>
                      <a:pt x="2822" y="269"/>
                    </a:cubicBezTo>
                    <a:lnTo>
                      <a:pt x="2923" y="1034"/>
                    </a:lnTo>
                    <a:cubicBezTo>
                      <a:pt x="2622" y="1136"/>
                      <a:pt x="2345" y="1279"/>
                      <a:pt x="2097" y="1457"/>
                    </a:cubicBezTo>
                    <a:cubicBezTo>
                      <a:pt x="1471" y="1017"/>
                      <a:pt x="1424" y="1017"/>
                      <a:pt x="1377" y="1017"/>
                    </a:cubicBezTo>
                    <a:cubicBezTo>
                      <a:pt x="1343" y="1017"/>
                      <a:pt x="1303" y="1034"/>
                      <a:pt x="1285" y="1064"/>
                    </a:cubicBezTo>
                    <a:cubicBezTo>
                      <a:pt x="1274" y="1078"/>
                      <a:pt x="1252" y="1107"/>
                      <a:pt x="1219" y="1148"/>
                    </a:cubicBezTo>
                    <a:cubicBezTo>
                      <a:pt x="572" y="2007"/>
                      <a:pt x="455" y="2254"/>
                      <a:pt x="473" y="2374"/>
                    </a:cubicBezTo>
                    <a:cubicBezTo>
                      <a:pt x="477" y="2410"/>
                      <a:pt x="498" y="2443"/>
                      <a:pt x="532" y="2469"/>
                    </a:cubicBezTo>
                    <a:lnTo>
                      <a:pt x="1005" y="2803"/>
                    </a:lnTo>
                    <a:cubicBezTo>
                      <a:pt x="888" y="3070"/>
                      <a:pt x="809" y="3339"/>
                      <a:pt x="765" y="3620"/>
                    </a:cubicBezTo>
                    <a:cubicBezTo>
                      <a:pt x="415" y="3674"/>
                      <a:pt x="189" y="3710"/>
                      <a:pt x="164" y="3714"/>
                    </a:cubicBezTo>
                    <a:cubicBezTo>
                      <a:pt x="131" y="3717"/>
                      <a:pt x="98" y="3739"/>
                      <a:pt x="76" y="3773"/>
                    </a:cubicBezTo>
                    <a:cubicBezTo>
                      <a:pt x="7" y="3870"/>
                      <a:pt x="0" y="4144"/>
                      <a:pt x="197" y="5199"/>
                    </a:cubicBezTo>
                    <a:cubicBezTo>
                      <a:pt x="204" y="5250"/>
                      <a:pt x="211" y="5290"/>
                      <a:pt x="214" y="5309"/>
                    </a:cubicBezTo>
                    <a:cubicBezTo>
                      <a:pt x="226" y="5374"/>
                      <a:pt x="280" y="5407"/>
                      <a:pt x="375" y="5407"/>
                    </a:cubicBezTo>
                    <a:cubicBezTo>
                      <a:pt x="466" y="5407"/>
                      <a:pt x="663" y="5386"/>
                      <a:pt x="972" y="5342"/>
                    </a:cubicBezTo>
                    <a:cubicBezTo>
                      <a:pt x="1107" y="5670"/>
                      <a:pt x="1293" y="5971"/>
                      <a:pt x="1522" y="6238"/>
                    </a:cubicBezTo>
                    <a:cubicBezTo>
                      <a:pt x="1158" y="6765"/>
                      <a:pt x="1147" y="6816"/>
                      <a:pt x="1245" y="6885"/>
                    </a:cubicBezTo>
                    <a:cubicBezTo>
                      <a:pt x="1259" y="6896"/>
                      <a:pt x="1289" y="6918"/>
                      <a:pt x="1329" y="6951"/>
                    </a:cubicBezTo>
                    <a:cubicBezTo>
                      <a:pt x="2046" y="7490"/>
                      <a:pt x="2381" y="7701"/>
                      <a:pt x="2530" y="7701"/>
                    </a:cubicBezTo>
                    <a:cubicBezTo>
                      <a:pt x="2596" y="7701"/>
                      <a:pt x="2632" y="7665"/>
                      <a:pt x="2647" y="7643"/>
                    </a:cubicBezTo>
                    <a:lnTo>
                      <a:pt x="2963" y="7199"/>
                    </a:lnTo>
                    <a:cubicBezTo>
                      <a:pt x="3251" y="7293"/>
                      <a:pt x="3546" y="7347"/>
                      <a:pt x="3845" y="7362"/>
                    </a:cubicBezTo>
                    <a:cubicBezTo>
                      <a:pt x="3980" y="8127"/>
                      <a:pt x="4009" y="8127"/>
                      <a:pt x="4107" y="8127"/>
                    </a:cubicBezTo>
                    <a:lnTo>
                      <a:pt x="4125" y="8127"/>
                    </a:lnTo>
                    <a:cubicBezTo>
                      <a:pt x="4143" y="8123"/>
                      <a:pt x="4180" y="8120"/>
                      <a:pt x="4227" y="8112"/>
                    </a:cubicBezTo>
                    <a:cubicBezTo>
                      <a:pt x="5294" y="7963"/>
                      <a:pt x="5553" y="7872"/>
                      <a:pt x="5625" y="7774"/>
                    </a:cubicBezTo>
                    <a:cubicBezTo>
                      <a:pt x="5647" y="7745"/>
                      <a:pt x="5658" y="7708"/>
                      <a:pt x="5650" y="7672"/>
                    </a:cubicBezTo>
                    <a:lnTo>
                      <a:pt x="5534" y="6972"/>
                    </a:lnTo>
                    <a:cubicBezTo>
                      <a:pt x="5800" y="6831"/>
                      <a:pt x="6040" y="6653"/>
                      <a:pt x="6259" y="6438"/>
                    </a:cubicBezTo>
                    <a:cubicBezTo>
                      <a:pt x="6845" y="6813"/>
                      <a:pt x="6914" y="6813"/>
                      <a:pt x="6961" y="6813"/>
                    </a:cubicBezTo>
                    <a:cubicBezTo>
                      <a:pt x="6976" y="6813"/>
                      <a:pt x="7001" y="6806"/>
                      <a:pt x="7020" y="6798"/>
                    </a:cubicBezTo>
                    <a:cubicBezTo>
                      <a:pt x="7231" y="6688"/>
                      <a:pt x="7693" y="5979"/>
                      <a:pt x="7788" y="5837"/>
                    </a:cubicBezTo>
                    <a:cubicBezTo>
                      <a:pt x="7817" y="5793"/>
                      <a:pt x="7806" y="5731"/>
                      <a:pt x="7762" y="5698"/>
                    </a:cubicBezTo>
                    <a:cubicBezTo>
                      <a:pt x="7762" y="5698"/>
                      <a:pt x="7493" y="5490"/>
                      <a:pt x="7067" y="5167"/>
                    </a:cubicBezTo>
                    <a:cubicBezTo>
                      <a:pt x="7173" y="4861"/>
                      <a:pt x="7231" y="4544"/>
                      <a:pt x="7242" y="4223"/>
                    </a:cubicBezTo>
                    <a:cubicBezTo>
                      <a:pt x="7755" y="4126"/>
                      <a:pt x="8083" y="4064"/>
                      <a:pt x="8083" y="4064"/>
                    </a:cubicBezTo>
                    <a:cubicBezTo>
                      <a:pt x="8134" y="4057"/>
                      <a:pt x="8174" y="4005"/>
                      <a:pt x="8166" y="3951"/>
                    </a:cubicBezTo>
                    <a:cubicBezTo>
                      <a:pt x="8149" y="3783"/>
                      <a:pt x="8050" y="2942"/>
                      <a:pt x="7908" y="2746"/>
                    </a:cubicBezTo>
                    <a:cubicBezTo>
                      <a:pt x="7872" y="2694"/>
                      <a:pt x="7806" y="2684"/>
                      <a:pt x="7690" y="2684"/>
                    </a:cubicBezTo>
                    <a:cubicBezTo>
                      <a:pt x="7544" y="2684"/>
                      <a:pt x="7300" y="2702"/>
                      <a:pt x="6939" y="2742"/>
                    </a:cubicBezTo>
                    <a:cubicBezTo>
                      <a:pt x="6830" y="2502"/>
                      <a:pt x="6689" y="2272"/>
                      <a:pt x="6521" y="2065"/>
                    </a:cubicBezTo>
                    <a:cubicBezTo>
                      <a:pt x="7038" y="1267"/>
                      <a:pt x="7013" y="1220"/>
                      <a:pt x="6980" y="1155"/>
                    </a:cubicBezTo>
                    <a:cubicBezTo>
                      <a:pt x="6867" y="940"/>
                      <a:pt x="6161" y="477"/>
                      <a:pt x="6018" y="386"/>
                    </a:cubicBezTo>
                    <a:cubicBezTo>
                      <a:pt x="6000" y="373"/>
                      <a:pt x="5979" y="367"/>
                      <a:pt x="5959" y="367"/>
                    </a:cubicBezTo>
                    <a:cubicBezTo>
                      <a:pt x="5929" y="367"/>
                      <a:pt x="5898" y="382"/>
                      <a:pt x="5877" y="408"/>
                    </a:cubicBezTo>
                    <a:cubicBezTo>
                      <a:pt x="5877" y="408"/>
                      <a:pt x="5662" y="692"/>
                      <a:pt x="5323" y="1140"/>
                    </a:cubicBezTo>
                    <a:cubicBezTo>
                      <a:pt x="5035" y="1009"/>
                      <a:pt x="4733" y="925"/>
                      <a:pt x="4424" y="881"/>
                    </a:cubicBezTo>
                    <a:cubicBezTo>
                      <a:pt x="4245" y="55"/>
                      <a:pt x="4198" y="40"/>
                      <a:pt x="4125" y="19"/>
                    </a:cubicBezTo>
                    <a:cubicBezTo>
                      <a:pt x="4085" y="4"/>
                      <a:pt x="4034" y="0"/>
                      <a:pt x="3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-3103700" y="3246725"/>
                <a:ext cx="71400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640" extrusionOk="0">
                    <a:moveTo>
                      <a:pt x="1359" y="211"/>
                    </a:moveTo>
                    <a:cubicBezTo>
                      <a:pt x="1595" y="211"/>
                      <a:pt x="1817" y="284"/>
                      <a:pt x="2007" y="419"/>
                    </a:cubicBezTo>
                    <a:cubicBezTo>
                      <a:pt x="2502" y="775"/>
                      <a:pt x="2615" y="1471"/>
                      <a:pt x="2259" y="1966"/>
                    </a:cubicBezTo>
                    <a:cubicBezTo>
                      <a:pt x="2051" y="2254"/>
                      <a:pt x="1716" y="2428"/>
                      <a:pt x="1359" y="2428"/>
                    </a:cubicBezTo>
                    <a:cubicBezTo>
                      <a:pt x="1126" y="2428"/>
                      <a:pt x="900" y="2356"/>
                      <a:pt x="711" y="2217"/>
                    </a:cubicBezTo>
                    <a:cubicBezTo>
                      <a:pt x="471" y="2042"/>
                      <a:pt x="314" y="1788"/>
                      <a:pt x="266" y="1496"/>
                    </a:cubicBezTo>
                    <a:cubicBezTo>
                      <a:pt x="219" y="1205"/>
                      <a:pt x="288" y="910"/>
                      <a:pt x="459" y="669"/>
                    </a:cubicBezTo>
                    <a:cubicBezTo>
                      <a:pt x="667" y="382"/>
                      <a:pt x="1005" y="211"/>
                      <a:pt x="1359" y="211"/>
                    </a:cubicBezTo>
                    <a:close/>
                    <a:moveTo>
                      <a:pt x="1359" y="0"/>
                    </a:moveTo>
                    <a:cubicBezTo>
                      <a:pt x="936" y="0"/>
                      <a:pt x="536" y="204"/>
                      <a:pt x="288" y="546"/>
                    </a:cubicBezTo>
                    <a:cubicBezTo>
                      <a:pt x="84" y="834"/>
                      <a:pt x="1" y="1183"/>
                      <a:pt x="56" y="1529"/>
                    </a:cubicBezTo>
                    <a:cubicBezTo>
                      <a:pt x="113" y="1879"/>
                      <a:pt x="303" y="2181"/>
                      <a:pt x="587" y="2388"/>
                    </a:cubicBezTo>
                    <a:cubicBezTo>
                      <a:pt x="812" y="2552"/>
                      <a:pt x="1082" y="2640"/>
                      <a:pt x="1359" y="2640"/>
                    </a:cubicBezTo>
                    <a:cubicBezTo>
                      <a:pt x="1781" y="2640"/>
                      <a:pt x="2182" y="2432"/>
                      <a:pt x="2429" y="2089"/>
                    </a:cubicBezTo>
                    <a:cubicBezTo>
                      <a:pt x="2855" y="1500"/>
                      <a:pt x="2721" y="674"/>
                      <a:pt x="2131" y="247"/>
                    </a:cubicBezTo>
                    <a:cubicBezTo>
                      <a:pt x="1905" y="84"/>
                      <a:pt x="1639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9" name="Google Shape;299;p30"/>
          <p:cNvGrpSpPr/>
          <p:nvPr/>
        </p:nvGrpSpPr>
        <p:grpSpPr>
          <a:xfrm>
            <a:off x="9626557" y="4678173"/>
            <a:ext cx="1614467" cy="1466592"/>
            <a:chOff x="-6973162" y="3532963"/>
            <a:chExt cx="570725" cy="518450"/>
          </a:xfrm>
        </p:grpSpPr>
        <p:sp>
          <p:nvSpPr>
            <p:cNvPr id="300" name="Google Shape;300;p30"/>
            <p:cNvSpPr/>
            <p:nvPr/>
          </p:nvSpPr>
          <p:spPr>
            <a:xfrm>
              <a:off x="-6973162" y="3611938"/>
              <a:ext cx="439475" cy="439475"/>
            </a:xfrm>
            <a:custGeom>
              <a:avLst/>
              <a:gdLst/>
              <a:ahLst/>
              <a:cxnLst/>
              <a:rect l="l" t="t" r="r" b="b"/>
              <a:pathLst>
                <a:path w="17579" h="17579" extrusionOk="0">
                  <a:moveTo>
                    <a:pt x="8789" y="0"/>
                  </a:moveTo>
                  <a:cubicBezTo>
                    <a:pt x="3932" y="0"/>
                    <a:pt x="0" y="3932"/>
                    <a:pt x="0" y="8789"/>
                  </a:cubicBezTo>
                  <a:cubicBezTo>
                    <a:pt x="0" y="13642"/>
                    <a:pt x="3932" y="17578"/>
                    <a:pt x="8789" y="17578"/>
                  </a:cubicBezTo>
                  <a:cubicBezTo>
                    <a:pt x="13643" y="17578"/>
                    <a:pt x="17579" y="13642"/>
                    <a:pt x="17579" y="8789"/>
                  </a:cubicBezTo>
                  <a:cubicBezTo>
                    <a:pt x="17579" y="3932"/>
                    <a:pt x="13643" y="0"/>
                    <a:pt x="8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-6925662" y="3659438"/>
              <a:ext cx="344375" cy="344350"/>
            </a:xfrm>
            <a:custGeom>
              <a:avLst/>
              <a:gdLst/>
              <a:ahLst/>
              <a:cxnLst/>
              <a:rect l="l" t="t" r="r" b="b"/>
              <a:pathLst>
                <a:path w="13775" h="13774" extrusionOk="0">
                  <a:moveTo>
                    <a:pt x="6889" y="1"/>
                  </a:moveTo>
                  <a:cubicBezTo>
                    <a:pt x="3084" y="1"/>
                    <a:pt x="1" y="3084"/>
                    <a:pt x="1" y="6889"/>
                  </a:cubicBezTo>
                  <a:cubicBezTo>
                    <a:pt x="1" y="10690"/>
                    <a:pt x="3084" y="13774"/>
                    <a:pt x="6889" y="13774"/>
                  </a:cubicBezTo>
                  <a:cubicBezTo>
                    <a:pt x="10694" y="13774"/>
                    <a:pt x="13775" y="10690"/>
                    <a:pt x="13775" y="6889"/>
                  </a:cubicBezTo>
                  <a:cubicBezTo>
                    <a:pt x="13775" y="3084"/>
                    <a:pt x="10694" y="1"/>
                    <a:pt x="6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-6928312" y="3656813"/>
              <a:ext cx="349650" cy="349625"/>
            </a:xfrm>
            <a:custGeom>
              <a:avLst/>
              <a:gdLst/>
              <a:ahLst/>
              <a:cxnLst/>
              <a:rect l="l" t="t" r="r" b="b"/>
              <a:pathLst>
                <a:path w="13986" h="13985" extrusionOk="0">
                  <a:moveTo>
                    <a:pt x="6995" y="211"/>
                  </a:moveTo>
                  <a:cubicBezTo>
                    <a:pt x="10735" y="211"/>
                    <a:pt x="13778" y="3255"/>
                    <a:pt x="13778" y="6994"/>
                  </a:cubicBezTo>
                  <a:cubicBezTo>
                    <a:pt x="13778" y="10733"/>
                    <a:pt x="10735" y="13773"/>
                    <a:pt x="6995" y="13773"/>
                  </a:cubicBezTo>
                  <a:cubicBezTo>
                    <a:pt x="3256" y="13773"/>
                    <a:pt x="212" y="10733"/>
                    <a:pt x="212" y="6994"/>
                  </a:cubicBezTo>
                  <a:cubicBezTo>
                    <a:pt x="212" y="3255"/>
                    <a:pt x="3256" y="211"/>
                    <a:pt x="6995" y="211"/>
                  </a:cubicBezTo>
                  <a:close/>
                  <a:moveTo>
                    <a:pt x="6995" y="0"/>
                  </a:moveTo>
                  <a:cubicBezTo>
                    <a:pt x="3140" y="0"/>
                    <a:pt x="1" y="3138"/>
                    <a:pt x="1" y="6994"/>
                  </a:cubicBezTo>
                  <a:cubicBezTo>
                    <a:pt x="1" y="10849"/>
                    <a:pt x="3140" y="13985"/>
                    <a:pt x="6995" y="13985"/>
                  </a:cubicBezTo>
                  <a:cubicBezTo>
                    <a:pt x="10851" y="13985"/>
                    <a:pt x="13985" y="10849"/>
                    <a:pt x="13985" y="6994"/>
                  </a:cubicBezTo>
                  <a:cubicBezTo>
                    <a:pt x="13985" y="3138"/>
                    <a:pt x="10851" y="0"/>
                    <a:pt x="6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-6876412" y="3708588"/>
              <a:ext cx="245975" cy="246050"/>
            </a:xfrm>
            <a:custGeom>
              <a:avLst/>
              <a:gdLst/>
              <a:ahLst/>
              <a:cxnLst/>
              <a:rect l="l" t="t" r="r" b="b"/>
              <a:pathLst>
                <a:path w="9839" h="9842" extrusionOk="0">
                  <a:moveTo>
                    <a:pt x="4919" y="1"/>
                  </a:moveTo>
                  <a:cubicBezTo>
                    <a:pt x="2203" y="1"/>
                    <a:pt x="0" y="2203"/>
                    <a:pt x="0" y="4923"/>
                  </a:cubicBezTo>
                  <a:cubicBezTo>
                    <a:pt x="0" y="7639"/>
                    <a:pt x="2203" y="9842"/>
                    <a:pt x="4919" y="9842"/>
                  </a:cubicBezTo>
                  <a:cubicBezTo>
                    <a:pt x="7636" y="9842"/>
                    <a:pt x="9838" y="7639"/>
                    <a:pt x="9838" y="4923"/>
                  </a:cubicBezTo>
                  <a:cubicBezTo>
                    <a:pt x="9838" y="2203"/>
                    <a:pt x="7636" y="1"/>
                    <a:pt x="4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-6823162" y="3761913"/>
              <a:ext cx="139375" cy="139375"/>
            </a:xfrm>
            <a:custGeom>
              <a:avLst/>
              <a:gdLst/>
              <a:ahLst/>
              <a:cxnLst/>
              <a:rect l="l" t="t" r="r" b="b"/>
              <a:pathLst>
                <a:path w="5575" h="5575" extrusionOk="0">
                  <a:moveTo>
                    <a:pt x="2789" y="1"/>
                  </a:moveTo>
                  <a:cubicBezTo>
                    <a:pt x="1249" y="1"/>
                    <a:pt x="1" y="1250"/>
                    <a:pt x="1" y="2790"/>
                  </a:cubicBezTo>
                  <a:cubicBezTo>
                    <a:pt x="1" y="4330"/>
                    <a:pt x="1249" y="5575"/>
                    <a:pt x="2789" y="5575"/>
                  </a:cubicBezTo>
                  <a:cubicBezTo>
                    <a:pt x="4329" y="5575"/>
                    <a:pt x="5575" y="4330"/>
                    <a:pt x="5575" y="2790"/>
                  </a:cubicBezTo>
                  <a:cubicBezTo>
                    <a:pt x="5575" y="1250"/>
                    <a:pt x="4329" y="1"/>
                    <a:pt x="2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-6825812" y="3759288"/>
              <a:ext cx="144675" cy="144650"/>
            </a:xfrm>
            <a:custGeom>
              <a:avLst/>
              <a:gdLst/>
              <a:ahLst/>
              <a:cxnLst/>
              <a:rect l="l" t="t" r="r" b="b"/>
              <a:pathLst>
                <a:path w="5787" h="5786" extrusionOk="0">
                  <a:moveTo>
                    <a:pt x="2895" y="212"/>
                  </a:moveTo>
                  <a:cubicBezTo>
                    <a:pt x="4373" y="212"/>
                    <a:pt x="5578" y="1413"/>
                    <a:pt x="5578" y="2895"/>
                  </a:cubicBezTo>
                  <a:cubicBezTo>
                    <a:pt x="5578" y="4374"/>
                    <a:pt x="4373" y="5575"/>
                    <a:pt x="2895" y="5575"/>
                  </a:cubicBezTo>
                  <a:cubicBezTo>
                    <a:pt x="1417" y="5575"/>
                    <a:pt x="212" y="4374"/>
                    <a:pt x="212" y="2895"/>
                  </a:cubicBezTo>
                  <a:cubicBezTo>
                    <a:pt x="212" y="1413"/>
                    <a:pt x="1417" y="212"/>
                    <a:pt x="2895" y="212"/>
                  </a:cubicBezTo>
                  <a:close/>
                  <a:moveTo>
                    <a:pt x="2895" y="0"/>
                  </a:moveTo>
                  <a:cubicBezTo>
                    <a:pt x="1300" y="0"/>
                    <a:pt x="1" y="1297"/>
                    <a:pt x="1" y="2895"/>
                  </a:cubicBezTo>
                  <a:cubicBezTo>
                    <a:pt x="1" y="4490"/>
                    <a:pt x="1300" y="5786"/>
                    <a:pt x="2895" y="5786"/>
                  </a:cubicBezTo>
                  <a:cubicBezTo>
                    <a:pt x="4490" y="5786"/>
                    <a:pt x="5786" y="4490"/>
                    <a:pt x="5786" y="2895"/>
                  </a:cubicBezTo>
                  <a:cubicBezTo>
                    <a:pt x="5786" y="1297"/>
                    <a:pt x="4490" y="0"/>
                    <a:pt x="2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-6784662" y="3800438"/>
              <a:ext cx="62375" cy="62375"/>
            </a:xfrm>
            <a:custGeom>
              <a:avLst/>
              <a:gdLst/>
              <a:ahLst/>
              <a:cxnLst/>
              <a:rect l="l" t="t" r="r" b="b"/>
              <a:pathLst>
                <a:path w="2495" h="2495" extrusionOk="0">
                  <a:moveTo>
                    <a:pt x="1249" y="0"/>
                  </a:moveTo>
                  <a:cubicBezTo>
                    <a:pt x="561" y="0"/>
                    <a:pt x="0" y="561"/>
                    <a:pt x="0" y="1249"/>
                  </a:cubicBezTo>
                  <a:cubicBezTo>
                    <a:pt x="0" y="1937"/>
                    <a:pt x="561" y="2494"/>
                    <a:pt x="1249" y="2494"/>
                  </a:cubicBezTo>
                  <a:cubicBezTo>
                    <a:pt x="1937" y="2494"/>
                    <a:pt x="2494" y="1937"/>
                    <a:pt x="2494" y="1249"/>
                  </a:cubicBezTo>
                  <a:cubicBezTo>
                    <a:pt x="2494" y="561"/>
                    <a:pt x="1937" y="0"/>
                    <a:pt x="1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-6677987" y="3532963"/>
              <a:ext cx="178700" cy="195200"/>
            </a:xfrm>
            <a:custGeom>
              <a:avLst/>
              <a:gdLst/>
              <a:ahLst/>
              <a:cxnLst/>
              <a:rect l="l" t="t" r="r" b="b"/>
              <a:pathLst>
                <a:path w="7148" h="7808" extrusionOk="0">
                  <a:moveTo>
                    <a:pt x="4273" y="0"/>
                  </a:moveTo>
                  <a:cubicBezTo>
                    <a:pt x="3566" y="0"/>
                    <a:pt x="760" y="3787"/>
                    <a:pt x="394" y="4397"/>
                  </a:cubicBezTo>
                  <a:cubicBezTo>
                    <a:pt x="1" y="5052"/>
                    <a:pt x="394" y="7808"/>
                    <a:pt x="394" y="7808"/>
                  </a:cubicBezTo>
                  <a:cubicBezTo>
                    <a:pt x="394" y="7808"/>
                    <a:pt x="3212" y="7546"/>
                    <a:pt x="4002" y="6694"/>
                  </a:cubicBezTo>
                  <a:cubicBezTo>
                    <a:pt x="4789" y="5838"/>
                    <a:pt x="7148" y="2955"/>
                    <a:pt x="7082" y="2496"/>
                  </a:cubicBezTo>
                  <a:cubicBezTo>
                    <a:pt x="7068" y="2391"/>
                    <a:pt x="6915" y="2351"/>
                    <a:pt x="6688" y="2351"/>
                  </a:cubicBezTo>
                  <a:cubicBezTo>
                    <a:pt x="5912" y="2351"/>
                    <a:pt x="4264" y="2824"/>
                    <a:pt x="4264" y="2824"/>
                  </a:cubicBezTo>
                  <a:cubicBezTo>
                    <a:pt x="4264" y="2824"/>
                    <a:pt x="4789" y="723"/>
                    <a:pt x="4395" y="68"/>
                  </a:cubicBezTo>
                  <a:cubicBezTo>
                    <a:pt x="4368" y="22"/>
                    <a:pt x="4327" y="0"/>
                    <a:pt x="4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-6632112" y="3824913"/>
              <a:ext cx="229675" cy="118100"/>
            </a:xfrm>
            <a:custGeom>
              <a:avLst/>
              <a:gdLst/>
              <a:ahLst/>
              <a:cxnLst/>
              <a:rect l="l" t="t" r="r" b="b"/>
              <a:pathLst>
                <a:path w="9187" h="4724" extrusionOk="0">
                  <a:moveTo>
                    <a:pt x="2626" y="1"/>
                  </a:moveTo>
                  <a:cubicBezTo>
                    <a:pt x="2364" y="1"/>
                    <a:pt x="1" y="1181"/>
                    <a:pt x="1" y="1181"/>
                  </a:cubicBezTo>
                  <a:cubicBezTo>
                    <a:pt x="1" y="1181"/>
                    <a:pt x="1115" y="2888"/>
                    <a:pt x="1508" y="3412"/>
                  </a:cubicBezTo>
                  <a:cubicBezTo>
                    <a:pt x="1902" y="3937"/>
                    <a:pt x="7151" y="4723"/>
                    <a:pt x="7938" y="4723"/>
                  </a:cubicBezTo>
                  <a:cubicBezTo>
                    <a:pt x="8724" y="4723"/>
                    <a:pt x="7086" y="2622"/>
                    <a:pt x="7086" y="2622"/>
                  </a:cubicBezTo>
                  <a:cubicBezTo>
                    <a:pt x="7086" y="2622"/>
                    <a:pt x="9187" y="1191"/>
                    <a:pt x="8990" y="995"/>
                  </a:cubicBezTo>
                  <a:cubicBezTo>
                    <a:pt x="8793" y="798"/>
                    <a:pt x="2888" y="1"/>
                    <a:pt x="2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-6749887" y="3622188"/>
              <a:ext cx="176500" cy="202100"/>
            </a:xfrm>
            <a:custGeom>
              <a:avLst/>
              <a:gdLst/>
              <a:ahLst/>
              <a:cxnLst/>
              <a:rect l="l" t="t" r="r" b="b"/>
              <a:pathLst>
                <a:path w="7060" h="8084" extrusionOk="0">
                  <a:moveTo>
                    <a:pt x="6942" y="1"/>
                  </a:moveTo>
                  <a:cubicBezTo>
                    <a:pt x="6913" y="1"/>
                    <a:pt x="6884" y="13"/>
                    <a:pt x="6863" y="38"/>
                  </a:cubicBezTo>
                  <a:lnTo>
                    <a:pt x="41" y="7909"/>
                  </a:lnTo>
                  <a:cubicBezTo>
                    <a:pt x="0" y="7953"/>
                    <a:pt x="7" y="8018"/>
                    <a:pt x="51" y="8058"/>
                  </a:cubicBezTo>
                  <a:cubicBezTo>
                    <a:pt x="69" y="8073"/>
                    <a:pt x="95" y="8084"/>
                    <a:pt x="120" y="8084"/>
                  </a:cubicBezTo>
                  <a:cubicBezTo>
                    <a:pt x="150" y="8084"/>
                    <a:pt x="179" y="8070"/>
                    <a:pt x="200" y="8048"/>
                  </a:cubicBezTo>
                  <a:lnTo>
                    <a:pt x="7020" y="176"/>
                  </a:lnTo>
                  <a:cubicBezTo>
                    <a:pt x="7060" y="132"/>
                    <a:pt x="7056" y="63"/>
                    <a:pt x="7013" y="27"/>
                  </a:cubicBezTo>
                  <a:cubicBezTo>
                    <a:pt x="6992" y="9"/>
                    <a:pt x="6967" y="1"/>
                    <a:pt x="6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-6756362" y="3828963"/>
              <a:ext cx="294400" cy="57600"/>
            </a:xfrm>
            <a:custGeom>
              <a:avLst/>
              <a:gdLst/>
              <a:ahLst/>
              <a:cxnLst/>
              <a:rect l="l" t="t" r="r" b="b"/>
              <a:pathLst>
                <a:path w="11776" h="2304" extrusionOk="0">
                  <a:moveTo>
                    <a:pt x="116" y="1"/>
                  </a:moveTo>
                  <a:cubicBezTo>
                    <a:pt x="66" y="1"/>
                    <a:pt x="21" y="37"/>
                    <a:pt x="12" y="86"/>
                  </a:cubicBezTo>
                  <a:cubicBezTo>
                    <a:pt x="1" y="145"/>
                    <a:pt x="41" y="199"/>
                    <a:pt x="99" y="210"/>
                  </a:cubicBezTo>
                  <a:lnTo>
                    <a:pt x="11641" y="2303"/>
                  </a:lnTo>
                  <a:lnTo>
                    <a:pt x="11663" y="2303"/>
                  </a:lnTo>
                  <a:cubicBezTo>
                    <a:pt x="11710" y="2303"/>
                    <a:pt x="11757" y="2271"/>
                    <a:pt x="11765" y="2220"/>
                  </a:cubicBezTo>
                  <a:cubicBezTo>
                    <a:pt x="11775" y="2162"/>
                    <a:pt x="11739" y="2107"/>
                    <a:pt x="11681" y="2096"/>
                  </a:cubicBezTo>
                  <a:lnTo>
                    <a:pt x="135" y="2"/>
                  </a:lnTo>
                  <a:cubicBezTo>
                    <a:pt x="129" y="1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-6823537" y="3625688"/>
              <a:ext cx="17675" cy="11200"/>
            </a:xfrm>
            <a:custGeom>
              <a:avLst/>
              <a:gdLst/>
              <a:ahLst/>
              <a:cxnLst/>
              <a:rect l="l" t="t" r="r" b="b"/>
              <a:pathLst>
                <a:path w="707" h="448" extrusionOk="0">
                  <a:moveTo>
                    <a:pt x="597" y="0"/>
                  </a:moveTo>
                  <a:cubicBezTo>
                    <a:pt x="589" y="0"/>
                    <a:pt x="580" y="1"/>
                    <a:pt x="572" y="3"/>
                  </a:cubicBezTo>
                  <a:cubicBezTo>
                    <a:pt x="132" y="91"/>
                    <a:pt x="37" y="262"/>
                    <a:pt x="23" y="298"/>
                  </a:cubicBezTo>
                  <a:cubicBezTo>
                    <a:pt x="1" y="349"/>
                    <a:pt x="23" y="415"/>
                    <a:pt x="78" y="440"/>
                  </a:cubicBezTo>
                  <a:cubicBezTo>
                    <a:pt x="92" y="444"/>
                    <a:pt x="106" y="447"/>
                    <a:pt x="121" y="447"/>
                  </a:cubicBezTo>
                  <a:cubicBezTo>
                    <a:pt x="161" y="447"/>
                    <a:pt x="197" y="425"/>
                    <a:pt x="216" y="385"/>
                  </a:cubicBezTo>
                  <a:cubicBezTo>
                    <a:pt x="216" y="385"/>
                    <a:pt x="285" y="272"/>
                    <a:pt x="612" y="207"/>
                  </a:cubicBezTo>
                  <a:cubicBezTo>
                    <a:pt x="671" y="196"/>
                    <a:pt x="707" y="141"/>
                    <a:pt x="696" y="84"/>
                  </a:cubicBezTo>
                  <a:cubicBezTo>
                    <a:pt x="686" y="36"/>
                    <a:pt x="645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-6808687" y="3636463"/>
              <a:ext cx="17775" cy="11175"/>
            </a:xfrm>
            <a:custGeom>
              <a:avLst/>
              <a:gdLst/>
              <a:ahLst/>
              <a:cxnLst/>
              <a:rect l="l" t="t" r="r" b="b"/>
              <a:pathLst>
                <a:path w="711" h="447" extrusionOk="0">
                  <a:moveTo>
                    <a:pt x="593" y="0"/>
                  </a:moveTo>
                  <a:cubicBezTo>
                    <a:pt x="586" y="0"/>
                    <a:pt x="579" y="1"/>
                    <a:pt x="571" y="2"/>
                  </a:cubicBezTo>
                  <a:cubicBezTo>
                    <a:pt x="131" y="90"/>
                    <a:pt x="37" y="264"/>
                    <a:pt x="25" y="297"/>
                  </a:cubicBezTo>
                  <a:cubicBezTo>
                    <a:pt x="0" y="352"/>
                    <a:pt x="25" y="417"/>
                    <a:pt x="77" y="439"/>
                  </a:cubicBezTo>
                  <a:cubicBezTo>
                    <a:pt x="91" y="446"/>
                    <a:pt x="106" y="446"/>
                    <a:pt x="121" y="446"/>
                  </a:cubicBezTo>
                  <a:cubicBezTo>
                    <a:pt x="161" y="446"/>
                    <a:pt x="200" y="424"/>
                    <a:pt x="215" y="384"/>
                  </a:cubicBezTo>
                  <a:cubicBezTo>
                    <a:pt x="215" y="384"/>
                    <a:pt x="284" y="275"/>
                    <a:pt x="615" y="209"/>
                  </a:cubicBezTo>
                  <a:cubicBezTo>
                    <a:pt x="670" y="199"/>
                    <a:pt x="710" y="140"/>
                    <a:pt x="696" y="85"/>
                  </a:cubicBezTo>
                  <a:cubicBezTo>
                    <a:pt x="686" y="35"/>
                    <a:pt x="643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-6835912" y="3643013"/>
              <a:ext cx="17700" cy="11250"/>
            </a:xfrm>
            <a:custGeom>
              <a:avLst/>
              <a:gdLst/>
              <a:ahLst/>
              <a:cxnLst/>
              <a:rect l="l" t="t" r="r" b="b"/>
              <a:pathLst>
                <a:path w="708" h="450" extrusionOk="0">
                  <a:moveTo>
                    <a:pt x="594" y="0"/>
                  </a:moveTo>
                  <a:cubicBezTo>
                    <a:pt x="587" y="0"/>
                    <a:pt x="580" y="1"/>
                    <a:pt x="573" y="2"/>
                  </a:cubicBezTo>
                  <a:cubicBezTo>
                    <a:pt x="131" y="90"/>
                    <a:pt x="37" y="265"/>
                    <a:pt x="22" y="300"/>
                  </a:cubicBezTo>
                  <a:cubicBezTo>
                    <a:pt x="0" y="352"/>
                    <a:pt x="22" y="417"/>
                    <a:pt x="77" y="439"/>
                  </a:cubicBezTo>
                  <a:cubicBezTo>
                    <a:pt x="92" y="446"/>
                    <a:pt x="106" y="450"/>
                    <a:pt x="121" y="450"/>
                  </a:cubicBezTo>
                  <a:cubicBezTo>
                    <a:pt x="161" y="450"/>
                    <a:pt x="197" y="428"/>
                    <a:pt x="215" y="388"/>
                  </a:cubicBezTo>
                  <a:cubicBezTo>
                    <a:pt x="215" y="384"/>
                    <a:pt x="281" y="275"/>
                    <a:pt x="612" y="209"/>
                  </a:cubicBezTo>
                  <a:cubicBezTo>
                    <a:pt x="670" y="199"/>
                    <a:pt x="707" y="144"/>
                    <a:pt x="696" y="85"/>
                  </a:cubicBezTo>
                  <a:cubicBezTo>
                    <a:pt x="687" y="35"/>
                    <a:pt x="643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-6855762" y="3640938"/>
              <a:ext cx="16325" cy="13425"/>
            </a:xfrm>
            <a:custGeom>
              <a:avLst/>
              <a:gdLst/>
              <a:ahLst/>
              <a:cxnLst/>
              <a:rect l="l" t="t" r="r" b="b"/>
              <a:pathLst>
                <a:path w="653" h="537" extrusionOk="0">
                  <a:moveTo>
                    <a:pt x="533" y="1"/>
                  </a:moveTo>
                  <a:cubicBezTo>
                    <a:pt x="520" y="1"/>
                    <a:pt x="506" y="3"/>
                    <a:pt x="493" y="8"/>
                  </a:cubicBezTo>
                  <a:cubicBezTo>
                    <a:pt x="78" y="183"/>
                    <a:pt x="19" y="373"/>
                    <a:pt x="12" y="409"/>
                  </a:cubicBezTo>
                  <a:cubicBezTo>
                    <a:pt x="1" y="467"/>
                    <a:pt x="37" y="526"/>
                    <a:pt x="95" y="536"/>
                  </a:cubicBezTo>
                  <a:lnTo>
                    <a:pt x="117" y="536"/>
                  </a:lnTo>
                  <a:cubicBezTo>
                    <a:pt x="165" y="536"/>
                    <a:pt x="209" y="507"/>
                    <a:pt x="219" y="457"/>
                  </a:cubicBezTo>
                  <a:cubicBezTo>
                    <a:pt x="219" y="457"/>
                    <a:pt x="263" y="333"/>
                    <a:pt x="572" y="202"/>
                  </a:cubicBezTo>
                  <a:cubicBezTo>
                    <a:pt x="627" y="180"/>
                    <a:pt x="653" y="118"/>
                    <a:pt x="631" y="64"/>
                  </a:cubicBezTo>
                  <a:cubicBezTo>
                    <a:pt x="614" y="25"/>
                    <a:pt x="57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-6795762" y="3624613"/>
              <a:ext cx="18600" cy="8175"/>
            </a:xfrm>
            <a:custGeom>
              <a:avLst/>
              <a:gdLst/>
              <a:ahLst/>
              <a:cxnLst/>
              <a:rect l="l" t="t" r="r" b="b"/>
              <a:pathLst>
                <a:path w="744" h="327" extrusionOk="0">
                  <a:moveTo>
                    <a:pt x="552" y="0"/>
                  </a:moveTo>
                  <a:cubicBezTo>
                    <a:pt x="172" y="0"/>
                    <a:pt x="57" y="129"/>
                    <a:pt x="37" y="156"/>
                  </a:cubicBezTo>
                  <a:cubicBezTo>
                    <a:pt x="0" y="199"/>
                    <a:pt x="7" y="268"/>
                    <a:pt x="54" y="305"/>
                  </a:cubicBezTo>
                  <a:cubicBezTo>
                    <a:pt x="73" y="319"/>
                    <a:pt x="95" y="327"/>
                    <a:pt x="120" y="327"/>
                  </a:cubicBezTo>
                  <a:cubicBezTo>
                    <a:pt x="150" y="327"/>
                    <a:pt x="179" y="312"/>
                    <a:pt x="200" y="287"/>
                  </a:cubicBezTo>
                  <a:cubicBezTo>
                    <a:pt x="200" y="287"/>
                    <a:pt x="278" y="212"/>
                    <a:pt x="544" y="212"/>
                  </a:cubicBezTo>
                  <a:cubicBezTo>
                    <a:pt x="571" y="212"/>
                    <a:pt x="600" y="212"/>
                    <a:pt x="630" y="214"/>
                  </a:cubicBezTo>
                  <a:cubicBezTo>
                    <a:pt x="632" y="214"/>
                    <a:pt x="634" y="214"/>
                    <a:pt x="636" y="214"/>
                  </a:cubicBezTo>
                  <a:cubicBezTo>
                    <a:pt x="688" y="214"/>
                    <a:pt x="736" y="168"/>
                    <a:pt x="740" y="112"/>
                  </a:cubicBezTo>
                  <a:cubicBezTo>
                    <a:pt x="743" y="53"/>
                    <a:pt x="699" y="6"/>
                    <a:pt x="641" y="3"/>
                  </a:cubicBezTo>
                  <a:cubicBezTo>
                    <a:pt x="610" y="1"/>
                    <a:pt x="580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-6794412" y="3720613"/>
              <a:ext cx="17700" cy="11200"/>
            </a:xfrm>
            <a:custGeom>
              <a:avLst/>
              <a:gdLst/>
              <a:ahLst/>
              <a:cxnLst/>
              <a:rect l="l" t="t" r="r" b="b"/>
              <a:pathLst>
                <a:path w="708" h="448" extrusionOk="0">
                  <a:moveTo>
                    <a:pt x="597" y="1"/>
                  </a:moveTo>
                  <a:cubicBezTo>
                    <a:pt x="589" y="1"/>
                    <a:pt x="581" y="2"/>
                    <a:pt x="573" y="4"/>
                  </a:cubicBezTo>
                  <a:cubicBezTo>
                    <a:pt x="132" y="91"/>
                    <a:pt x="37" y="266"/>
                    <a:pt x="22" y="298"/>
                  </a:cubicBezTo>
                  <a:cubicBezTo>
                    <a:pt x="0" y="353"/>
                    <a:pt x="27" y="419"/>
                    <a:pt x="77" y="441"/>
                  </a:cubicBezTo>
                  <a:cubicBezTo>
                    <a:pt x="92" y="444"/>
                    <a:pt x="106" y="448"/>
                    <a:pt x="121" y="448"/>
                  </a:cubicBezTo>
                  <a:cubicBezTo>
                    <a:pt x="161" y="448"/>
                    <a:pt x="197" y="426"/>
                    <a:pt x="215" y="386"/>
                  </a:cubicBezTo>
                  <a:cubicBezTo>
                    <a:pt x="215" y="386"/>
                    <a:pt x="284" y="277"/>
                    <a:pt x="617" y="211"/>
                  </a:cubicBezTo>
                  <a:cubicBezTo>
                    <a:pt x="671" y="197"/>
                    <a:pt x="707" y="142"/>
                    <a:pt x="696" y="88"/>
                  </a:cubicBezTo>
                  <a:cubicBezTo>
                    <a:pt x="687" y="38"/>
                    <a:pt x="64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-6779562" y="3731388"/>
              <a:ext cx="17775" cy="11275"/>
            </a:xfrm>
            <a:custGeom>
              <a:avLst/>
              <a:gdLst/>
              <a:ahLst/>
              <a:cxnLst/>
              <a:rect l="l" t="t" r="r" b="b"/>
              <a:pathLst>
                <a:path w="711" h="451" extrusionOk="0">
                  <a:moveTo>
                    <a:pt x="594" y="0"/>
                  </a:moveTo>
                  <a:cubicBezTo>
                    <a:pt x="588" y="0"/>
                    <a:pt x="582" y="1"/>
                    <a:pt x="576" y="2"/>
                  </a:cubicBezTo>
                  <a:cubicBezTo>
                    <a:pt x="135" y="89"/>
                    <a:pt x="40" y="264"/>
                    <a:pt x="26" y="297"/>
                  </a:cubicBezTo>
                  <a:cubicBezTo>
                    <a:pt x="1" y="352"/>
                    <a:pt x="26" y="417"/>
                    <a:pt x="80" y="439"/>
                  </a:cubicBezTo>
                  <a:cubicBezTo>
                    <a:pt x="95" y="447"/>
                    <a:pt x="110" y="450"/>
                    <a:pt x="124" y="450"/>
                  </a:cubicBezTo>
                  <a:cubicBezTo>
                    <a:pt x="164" y="450"/>
                    <a:pt x="201" y="428"/>
                    <a:pt x="215" y="388"/>
                  </a:cubicBezTo>
                  <a:cubicBezTo>
                    <a:pt x="219" y="385"/>
                    <a:pt x="285" y="276"/>
                    <a:pt x="616" y="210"/>
                  </a:cubicBezTo>
                  <a:cubicBezTo>
                    <a:pt x="674" y="199"/>
                    <a:pt x="710" y="144"/>
                    <a:pt x="700" y="86"/>
                  </a:cubicBezTo>
                  <a:cubicBezTo>
                    <a:pt x="690" y="35"/>
                    <a:pt x="643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-6806787" y="3738013"/>
              <a:ext cx="17675" cy="11200"/>
            </a:xfrm>
            <a:custGeom>
              <a:avLst/>
              <a:gdLst/>
              <a:ahLst/>
              <a:cxnLst/>
              <a:rect l="l" t="t" r="r" b="b"/>
              <a:pathLst>
                <a:path w="707" h="448" extrusionOk="0">
                  <a:moveTo>
                    <a:pt x="597" y="0"/>
                  </a:moveTo>
                  <a:cubicBezTo>
                    <a:pt x="589" y="0"/>
                    <a:pt x="581" y="1"/>
                    <a:pt x="572" y="4"/>
                  </a:cubicBezTo>
                  <a:cubicBezTo>
                    <a:pt x="132" y="91"/>
                    <a:pt x="37" y="261"/>
                    <a:pt x="23" y="298"/>
                  </a:cubicBezTo>
                  <a:cubicBezTo>
                    <a:pt x="1" y="349"/>
                    <a:pt x="23" y="414"/>
                    <a:pt x="77" y="440"/>
                  </a:cubicBezTo>
                  <a:cubicBezTo>
                    <a:pt x="92" y="444"/>
                    <a:pt x="107" y="447"/>
                    <a:pt x="121" y="447"/>
                  </a:cubicBezTo>
                  <a:cubicBezTo>
                    <a:pt x="161" y="447"/>
                    <a:pt x="198" y="426"/>
                    <a:pt x="216" y="385"/>
                  </a:cubicBezTo>
                  <a:cubicBezTo>
                    <a:pt x="216" y="385"/>
                    <a:pt x="285" y="273"/>
                    <a:pt x="613" y="207"/>
                  </a:cubicBezTo>
                  <a:cubicBezTo>
                    <a:pt x="670" y="196"/>
                    <a:pt x="707" y="142"/>
                    <a:pt x="696" y="83"/>
                  </a:cubicBezTo>
                  <a:cubicBezTo>
                    <a:pt x="687" y="37"/>
                    <a:pt x="645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-6826537" y="3735888"/>
              <a:ext cx="16225" cy="13500"/>
            </a:xfrm>
            <a:custGeom>
              <a:avLst/>
              <a:gdLst/>
              <a:ahLst/>
              <a:cxnLst/>
              <a:rect l="l" t="t" r="r" b="b"/>
              <a:pathLst>
                <a:path w="649" h="540" extrusionOk="0">
                  <a:moveTo>
                    <a:pt x="529" y="0"/>
                  </a:moveTo>
                  <a:cubicBezTo>
                    <a:pt x="515" y="0"/>
                    <a:pt x="502" y="3"/>
                    <a:pt x="489" y="8"/>
                  </a:cubicBezTo>
                  <a:cubicBezTo>
                    <a:pt x="73" y="183"/>
                    <a:pt x="18" y="373"/>
                    <a:pt x="11" y="408"/>
                  </a:cubicBezTo>
                  <a:cubicBezTo>
                    <a:pt x="1" y="467"/>
                    <a:pt x="33" y="525"/>
                    <a:pt x="92" y="536"/>
                  </a:cubicBezTo>
                  <a:cubicBezTo>
                    <a:pt x="99" y="539"/>
                    <a:pt x="106" y="539"/>
                    <a:pt x="114" y="539"/>
                  </a:cubicBezTo>
                  <a:cubicBezTo>
                    <a:pt x="164" y="539"/>
                    <a:pt x="205" y="507"/>
                    <a:pt x="215" y="456"/>
                  </a:cubicBezTo>
                  <a:cubicBezTo>
                    <a:pt x="215" y="456"/>
                    <a:pt x="259" y="336"/>
                    <a:pt x="572" y="205"/>
                  </a:cubicBezTo>
                  <a:cubicBezTo>
                    <a:pt x="623" y="179"/>
                    <a:pt x="648" y="117"/>
                    <a:pt x="627" y="67"/>
                  </a:cubicBezTo>
                  <a:cubicBezTo>
                    <a:pt x="610" y="25"/>
                    <a:pt x="570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-6766637" y="3719563"/>
              <a:ext cx="18575" cy="8175"/>
            </a:xfrm>
            <a:custGeom>
              <a:avLst/>
              <a:gdLst/>
              <a:ahLst/>
              <a:cxnLst/>
              <a:rect l="l" t="t" r="r" b="b"/>
              <a:pathLst>
                <a:path w="743" h="327" extrusionOk="0">
                  <a:moveTo>
                    <a:pt x="552" y="0"/>
                  </a:moveTo>
                  <a:cubicBezTo>
                    <a:pt x="175" y="0"/>
                    <a:pt x="57" y="128"/>
                    <a:pt x="37" y="155"/>
                  </a:cubicBezTo>
                  <a:cubicBezTo>
                    <a:pt x="0" y="202"/>
                    <a:pt x="8" y="271"/>
                    <a:pt x="55" y="305"/>
                  </a:cubicBezTo>
                  <a:cubicBezTo>
                    <a:pt x="74" y="319"/>
                    <a:pt x="99" y="326"/>
                    <a:pt x="121" y="326"/>
                  </a:cubicBezTo>
                  <a:cubicBezTo>
                    <a:pt x="150" y="326"/>
                    <a:pt x="178" y="315"/>
                    <a:pt x="200" y="286"/>
                  </a:cubicBezTo>
                  <a:cubicBezTo>
                    <a:pt x="200" y="286"/>
                    <a:pt x="277" y="211"/>
                    <a:pt x="547" y="211"/>
                  </a:cubicBezTo>
                  <a:cubicBezTo>
                    <a:pt x="573" y="211"/>
                    <a:pt x="600" y="211"/>
                    <a:pt x="630" y="213"/>
                  </a:cubicBezTo>
                  <a:cubicBezTo>
                    <a:pt x="633" y="213"/>
                    <a:pt x="635" y="213"/>
                    <a:pt x="638" y="213"/>
                  </a:cubicBezTo>
                  <a:cubicBezTo>
                    <a:pt x="690" y="213"/>
                    <a:pt x="739" y="171"/>
                    <a:pt x="739" y="115"/>
                  </a:cubicBezTo>
                  <a:cubicBezTo>
                    <a:pt x="743" y="56"/>
                    <a:pt x="699" y="6"/>
                    <a:pt x="641" y="2"/>
                  </a:cubicBezTo>
                  <a:cubicBezTo>
                    <a:pt x="610" y="1"/>
                    <a:pt x="581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-6739137" y="3925313"/>
              <a:ext cx="18050" cy="10400"/>
            </a:xfrm>
            <a:custGeom>
              <a:avLst/>
              <a:gdLst/>
              <a:ahLst/>
              <a:cxnLst/>
              <a:rect l="l" t="t" r="r" b="b"/>
              <a:pathLst>
                <a:path w="722" h="416" extrusionOk="0">
                  <a:moveTo>
                    <a:pt x="600" y="0"/>
                  </a:moveTo>
                  <a:cubicBezTo>
                    <a:pt x="563" y="0"/>
                    <a:pt x="526" y="20"/>
                    <a:pt x="506" y="55"/>
                  </a:cubicBezTo>
                  <a:cubicBezTo>
                    <a:pt x="506" y="55"/>
                    <a:pt x="433" y="161"/>
                    <a:pt x="98" y="208"/>
                  </a:cubicBezTo>
                  <a:cubicBezTo>
                    <a:pt x="40" y="215"/>
                    <a:pt x="0" y="267"/>
                    <a:pt x="7" y="324"/>
                  </a:cubicBezTo>
                  <a:cubicBezTo>
                    <a:pt x="14" y="379"/>
                    <a:pt x="58" y="415"/>
                    <a:pt x="113" y="415"/>
                  </a:cubicBezTo>
                  <a:lnTo>
                    <a:pt x="127" y="415"/>
                  </a:lnTo>
                  <a:cubicBezTo>
                    <a:pt x="572" y="358"/>
                    <a:pt x="677" y="190"/>
                    <a:pt x="691" y="157"/>
                  </a:cubicBezTo>
                  <a:cubicBezTo>
                    <a:pt x="721" y="102"/>
                    <a:pt x="699" y="37"/>
                    <a:pt x="648" y="12"/>
                  </a:cubicBezTo>
                  <a:cubicBezTo>
                    <a:pt x="632" y="4"/>
                    <a:pt x="616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-6753262" y="3913563"/>
              <a:ext cx="17975" cy="10500"/>
            </a:xfrm>
            <a:custGeom>
              <a:avLst/>
              <a:gdLst/>
              <a:ahLst/>
              <a:cxnLst/>
              <a:rect l="l" t="t" r="r" b="b"/>
              <a:pathLst>
                <a:path w="719" h="420" extrusionOk="0">
                  <a:moveTo>
                    <a:pt x="598" y="0"/>
                  </a:moveTo>
                  <a:cubicBezTo>
                    <a:pt x="560" y="0"/>
                    <a:pt x="525" y="21"/>
                    <a:pt x="507" y="60"/>
                  </a:cubicBezTo>
                  <a:cubicBezTo>
                    <a:pt x="507" y="60"/>
                    <a:pt x="430" y="164"/>
                    <a:pt x="99" y="208"/>
                  </a:cubicBezTo>
                  <a:cubicBezTo>
                    <a:pt x="41" y="216"/>
                    <a:pt x="1" y="270"/>
                    <a:pt x="8" y="329"/>
                  </a:cubicBezTo>
                  <a:cubicBezTo>
                    <a:pt x="15" y="379"/>
                    <a:pt x="58" y="420"/>
                    <a:pt x="110" y="420"/>
                  </a:cubicBezTo>
                  <a:cubicBezTo>
                    <a:pt x="117" y="420"/>
                    <a:pt x="120" y="420"/>
                    <a:pt x="124" y="416"/>
                  </a:cubicBezTo>
                  <a:cubicBezTo>
                    <a:pt x="572" y="357"/>
                    <a:pt x="674" y="191"/>
                    <a:pt x="692" y="157"/>
                  </a:cubicBezTo>
                  <a:cubicBezTo>
                    <a:pt x="718" y="107"/>
                    <a:pt x="700" y="41"/>
                    <a:pt x="645" y="11"/>
                  </a:cubicBezTo>
                  <a:cubicBezTo>
                    <a:pt x="630" y="4"/>
                    <a:pt x="614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-6725687" y="3908738"/>
              <a:ext cx="18050" cy="10500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601" y="0"/>
                  </a:moveTo>
                  <a:cubicBezTo>
                    <a:pt x="564" y="0"/>
                    <a:pt x="528" y="20"/>
                    <a:pt x="511" y="56"/>
                  </a:cubicBezTo>
                  <a:cubicBezTo>
                    <a:pt x="506" y="59"/>
                    <a:pt x="434" y="165"/>
                    <a:pt x="99" y="209"/>
                  </a:cubicBezTo>
                  <a:cubicBezTo>
                    <a:pt x="41" y="216"/>
                    <a:pt x="1" y="270"/>
                    <a:pt x="8" y="329"/>
                  </a:cubicBezTo>
                  <a:cubicBezTo>
                    <a:pt x="15" y="379"/>
                    <a:pt x="63" y="419"/>
                    <a:pt x="113" y="419"/>
                  </a:cubicBezTo>
                  <a:cubicBezTo>
                    <a:pt x="118" y="419"/>
                    <a:pt x="121" y="419"/>
                    <a:pt x="128" y="416"/>
                  </a:cubicBezTo>
                  <a:cubicBezTo>
                    <a:pt x="572" y="357"/>
                    <a:pt x="678" y="190"/>
                    <a:pt x="693" y="157"/>
                  </a:cubicBezTo>
                  <a:cubicBezTo>
                    <a:pt x="721" y="107"/>
                    <a:pt x="700" y="41"/>
                    <a:pt x="649" y="12"/>
                  </a:cubicBezTo>
                  <a:cubicBezTo>
                    <a:pt x="633" y="4"/>
                    <a:pt x="617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-6704637" y="3909838"/>
              <a:ext cx="16750" cy="12875"/>
            </a:xfrm>
            <a:custGeom>
              <a:avLst/>
              <a:gdLst/>
              <a:ahLst/>
              <a:cxnLst/>
              <a:rect l="l" t="t" r="r" b="b"/>
              <a:pathLst>
                <a:path w="670" h="515" extrusionOk="0">
                  <a:moveTo>
                    <a:pt x="555" y="1"/>
                  </a:moveTo>
                  <a:cubicBezTo>
                    <a:pt x="508" y="1"/>
                    <a:pt x="467" y="31"/>
                    <a:pt x="455" y="77"/>
                  </a:cubicBezTo>
                  <a:cubicBezTo>
                    <a:pt x="451" y="77"/>
                    <a:pt x="400" y="197"/>
                    <a:pt x="84" y="306"/>
                  </a:cubicBezTo>
                  <a:cubicBezTo>
                    <a:pt x="29" y="328"/>
                    <a:pt x="0" y="387"/>
                    <a:pt x="18" y="441"/>
                  </a:cubicBezTo>
                  <a:cubicBezTo>
                    <a:pt x="32" y="485"/>
                    <a:pt x="73" y="514"/>
                    <a:pt x="116" y="514"/>
                  </a:cubicBezTo>
                  <a:cubicBezTo>
                    <a:pt x="131" y="514"/>
                    <a:pt x="142" y="510"/>
                    <a:pt x="153" y="506"/>
                  </a:cubicBezTo>
                  <a:cubicBezTo>
                    <a:pt x="575" y="357"/>
                    <a:pt x="644" y="175"/>
                    <a:pt x="655" y="139"/>
                  </a:cubicBezTo>
                  <a:cubicBezTo>
                    <a:pt x="669" y="81"/>
                    <a:pt x="637" y="22"/>
                    <a:pt x="582" y="4"/>
                  </a:cubicBezTo>
                  <a:cubicBezTo>
                    <a:pt x="573" y="2"/>
                    <a:pt x="564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-6768012" y="3927613"/>
              <a:ext cx="18875" cy="7550"/>
            </a:xfrm>
            <a:custGeom>
              <a:avLst/>
              <a:gdLst/>
              <a:ahLst/>
              <a:cxnLst/>
              <a:rect l="l" t="t" r="r" b="b"/>
              <a:pathLst>
                <a:path w="755" h="302" extrusionOk="0">
                  <a:moveTo>
                    <a:pt x="638" y="0"/>
                  </a:moveTo>
                  <a:cubicBezTo>
                    <a:pt x="609" y="0"/>
                    <a:pt x="581" y="12"/>
                    <a:pt x="561" y="36"/>
                  </a:cubicBezTo>
                  <a:cubicBezTo>
                    <a:pt x="558" y="36"/>
                    <a:pt x="494" y="90"/>
                    <a:pt x="293" y="90"/>
                  </a:cubicBezTo>
                  <a:cubicBezTo>
                    <a:pt x="245" y="90"/>
                    <a:pt x="189" y="87"/>
                    <a:pt x="124" y="79"/>
                  </a:cubicBezTo>
                  <a:cubicBezTo>
                    <a:pt x="120" y="79"/>
                    <a:pt x="116" y="79"/>
                    <a:pt x="113" y="79"/>
                  </a:cubicBezTo>
                  <a:cubicBezTo>
                    <a:pt x="62" y="79"/>
                    <a:pt x="14" y="120"/>
                    <a:pt x="8" y="175"/>
                  </a:cubicBezTo>
                  <a:cubicBezTo>
                    <a:pt x="1" y="232"/>
                    <a:pt x="45" y="284"/>
                    <a:pt x="102" y="291"/>
                  </a:cubicBezTo>
                  <a:cubicBezTo>
                    <a:pt x="172" y="298"/>
                    <a:pt x="233" y="301"/>
                    <a:pt x="288" y="301"/>
                  </a:cubicBezTo>
                  <a:cubicBezTo>
                    <a:pt x="591" y="301"/>
                    <a:pt x="696" y="200"/>
                    <a:pt x="714" y="178"/>
                  </a:cubicBezTo>
                  <a:cubicBezTo>
                    <a:pt x="754" y="135"/>
                    <a:pt x="751" y="65"/>
                    <a:pt x="707" y="25"/>
                  </a:cubicBezTo>
                  <a:cubicBezTo>
                    <a:pt x="687" y="9"/>
                    <a:pt x="66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-6701562" y="4017413"/>
              <a:ext cx="18050" cy="10500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600" y="1"/>
                  </a:moveTo>
                  <a:cubicBezTo>
                    <a:pt x="563" y="1"/>
                    <a:pt x="528" y="20"/>
                    <a:pt x="511" y="56"/>
                  </a:cubicBezTo>
                  <a:cubicBezTo>
                    <a:pt x="507" y="60"/>
                    <a:pt x="434" y="165"/>
                    <a:pt x="99" y="209"/>
                  </a:cubicBezTo>
                  <a:cubicBezTo>
                    <a:pt x="40" y="216"/>
                    <a:pt x="0" y="270"/>
                    <a:pt x="8" y="325"/>
                  </a:cubicBezTo>
                  <a:cubicBezTo>
                    <a:pt x="15" y="379"/>
                    <a:pt x="62" y="420"/>
                    <a:pt x="114" y="420"/>
                  </a:cubicBezTo>
                  <a:cubicBezTo>
                    <a:pt x="117" y="420"/>
                    <a:pt x="121" y="420"/>
                    <a:pt x="128" y="416"/>
                  </a:cubicBezTo>
                  <a:cubicBezTo>
                    <a:pt x="573" y="358"/>
                    <a:pt x="677" y="191"/>
                    <a:pt x="696" y="158"/>
                  </a:cubicBezTo>
                  <a:cubicBezTo>
                    <a:pt x="721" y="107"/>
                    <a:pt x="699" y="38"/>
                    <a:pt x="649" y="12"/>
                  </a:cubicBezTo>
                  <a:cubicBezTo>
                    <a:pt x="633" y="4"/>
                    <a:pt x="617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-6715662" y="4005713"/>
              <a:ext cx="17950" cy="10475"/>
            </a:xfrm>
            <a:custGeom>
              <a:avLst/>
              <a:gdLst/>
              <a:ahLst/>
              <a:cxnLst/>
              <a:rect l="l" t="t" r="r" b="b"/>
              <a:pathLst>
                <a:path w="718" h="419" extrusionOk="0">
                  <a:moveTo>
                    <a:pt x="596" y="0"/>
                  </a:moveTo>
                  <a:cubicBezTo>
                    <a:pt x="558" y="0"/>
                    <a:pt x="524" y="21"/>
                    <a:pt x="507" y="58"/>
                  </a:cubicBezTo>
                  <a:cubicBezTo>
                    <a:pt x="507" y="58"/>
                    <a:pt x="430" y="163"/>
                    <a:pt x="98" y="207"/>
                  </a:cubicBezTo>
                  <a:cubicBezTo>
                    <a:pt x="40" y="214"/>
                    <a:pt x="1" y="269"/>
                    <a:pt x="8" y="328"/>
                  </a:cubicBezTo>
                  <a:cubicBezTo>
                    <a:pt x="15" y="378"/>
                    <a:pt x="58" y="418"/>
                    <a:pt x="113" y="418"/>
                  </a:cubicBezTo>
                  <a:lnTo>
                    <a:pt x="124" y="418"/>
                  </a:lnTo>
                  <a:cubicBezTo>
                    <a:pt x="572" y="356"/>
                    <a:pt x="678" y="189"/>
                    <a:pt x="692" y="156"/>
                  </a:cubicBezTo>
                  <a:cubicBezTo>
                    <a:pt x="717" y="105"/>
                    <a:pt x="700" y="39"/>
                    <a:pt x="648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-6688087" y="4000888"/>
              <a:ext cx="18050" cy="10475"/>
            </a:xfrm>
            <a:custGeom>
              <a:avLst/>
              <a:gdLst/>
              <a:ahLst/>
              <a:cxnLst/>
              <a:rect l="l" t="t" r="r" b="b"/>
              <a:pathLst>
                <a:path w="722" h="419" extrusionOk="0">
                  <a:moveTo>
                    <a:pt x="598" y="0"/>
                  </a:moveTo>
                  <a:cubicBezTo>
                    <a:pt x="562" y="0"/>
                    <a:pt x="528" y="20"/>
                    <a:pt x="510" y="57"/>
                  </a:cubicBezTo>
                  <a:cubicBezTo>
                    <a:pt x="510" y="57"/>
                    <a:pt x="434" y="163"/>
                    <a:pt x="99" y="207"/>
                  </a:cubicBezTo>
                  <a:cubicBezTo>
                    <a:pt x="41" y="215"/>
                    <a:pt x="0" y="269"/>
                    <a:pt x="7" y="327"/>
                  </a:cubicBezTo>
                  <a:cubicBezTo>
                    <a:pt x="15" y="378"/>
                    <a:pt x="62" y="418"/>
                    <a:pt x="113" y="418"/>
                  </a:cubicBezTo>
                  <a:lnTo>
                    <a:pt x="128" y="418"/>
                  </a:lnTo>
                  <a:cubicBezTo>
                    <a:pt x="572" y="356"/>
                    <a:pt x="678" y="189"/>
                    <a:pt x="696" y="156"/>
                  </a:cubicBezTo>
                  <a:cubicBezTo>
                    <a:pt x="721" y="105"/>
                    <a:pt x="699" y="40"/>
                    <a:pt x="649" y="14"/>
                  </a:cubicBezTo>
                  <a:cubicBezTo>
                    <a:pt x="632" y="5"/>
                    <a:pt x="615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-6667062" y="4002038"/>
              <a:ext cx="16775" cy="12775"/>
            </a:xfrm>
            <a:custGeom>
              <a:avLst/>
              <a:gdLst/>
              <a:ahLst/>
              <a:cxnLst/>
              <a:rect l="l" t="t" r="r" b="b"/>
              <a:pathLst>
                <a:path w="671" h="511" extrusionOk="0">
                  <a:moveTo>
                    <a:pt x="553" y="1"/>
                  </a:moveTo>
                  <a:cubicBezTo>
                    <a:pt x="507" y="1"/>
                    <a:pt x="468" y="29"/>
                    <a:pt x="455" y="73"/>
                  </a:cubicBezTo>
                  <a:cubicBezTo>
                    <a:pt x="455" y="77"/>
                    <a:pt x="401" y="194"/>
                    <a:pt x="84" y="307"/>
                  </a:cubicBezTo>
                  <a:cubicBezTo>
                    <a:pt x="30" y="325"/>
                    <a:pt x="1" y="383"/>
                    <a:pt x="18" y="441"/>
                  </a:cubicBezTo>
                  <a:cubicBezTo>
                    <a:pt x="33" y="482"/>
                    <a:pt x="77" y="510"/>
                    <a:pt x="121" y="510"/>
                  </a:cubicBezTo>
                  <a:cubicBezTo>
                    <a:pt x="132" y="510"/>
                    <a:pt x="142" y="507"/>
                    <a:pt x="154" y="503"/>
                  </a:cubicBezTo>
                  <a:cubicBezTo>
                    <a:pt x="579" y="357"/>
                    <a:pt x="648" y="172"/>
                    <a:pt x="656" y="136"/>
                  </a:cubicBezTo>
                  <a:cubicBezTo>
                    <a:pt x="670" y="81"/>
                    <a:pt x="638" y="19"/>
                    <a:pt x="583" y="4"/>
                  </a:cubicBezTo>
                  <a:cubicBezTo>
                    <a:pt x="573" y="2"/>
                    <a:pt x="563" y="1"/>
                    <a:pt x="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-6730312" y="4019738"/>
              <a:ext cx="18750" cy="7550"/>
            </a:xfrm>
            <a:custGeom>
              <a:avLst/>
              <a:gdLst/>
              <a:ahLst/>
              <a:cxnLst/>
              <a:rect l="l" t="t" r="r" b="b"/>
              <a:pathLst>
                <a:path w="750" h="302" extrusionOk="0">
                  <a:moveTo>
                    <a:pt x="632" y="1"/>
                  </a:moveTo>
                  <a:cubicBezTo>
                    <a:pt x="604" y="1"/>
                    <a:pt x="576" y="12"/>
                    <a:pt x="557" y="36"/>
                  </a:cubicBezTo>
                  <a:cubicBezTo>
                    <a:pt x="557" y="36"/>
                    <a:pt x="491" y="92"/>
                    <a:pt x="282" y="92"/>
                  </a:cubicBezTo>
                  <a:cubicBezTo>
                    <a:pt x="236" y="92"/>
                    <a:pt x="184" y="89"/>
                    <a:pt x="123" y="83"/>
                  </a:cubicBezTo>
                  <a:cubicBezTo>
                    <a:pt x="119" y="82"/>
                    <a:pt x="115" y="82"/>
                    <a:pt x="110" y="82"/>
                  </a:cubicBezTo>
                  <a:cubicBezTo>
                    <a:pt x="58" y="82"/>
                    <a:pt x="10" y="120"/>
                    <a:pt x="7" y="174"/>
                  </a:cubicBezTo>
                  <a:cubicBezTo>
                    <a:pt x="0" y="232"/>
                    <a:pt x="40" y="283"/>
                    <a:pt x="98" y="291"/>
                  </a:cubicBezTo>
                  <a:cubicBezTo>
                    <a:pt x="167" y="298"/>
                    <a:pt x="229" y="301"/>
                    <a:pt x="288" y="301"/>
                  </a:cubicBezTo>
                  <a:cubicBezTo>
                    <a:pt x="587" y="301"/>
                    <a:pt x="691" y="203"/>
                    <a:pt x="710" y="177"/>
                  </a:cubicBezTo>
                  <a:cubicBezTo>
                    <a:pt x="750" y="134"/>
                    <a:pt x="747" y="65"/>
                    <a:pt x="703" y="29"/>
                  </a:cubicBezTo>
                  <a:cubicBezTo>
                    <a:pt x="682" y="10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1" name="Google Shape;331;p30"/>
          <p:cNvGrpSpPr/>
          <p:nvPr/>
        </p:nvGrpSpPr>
        <p:grpSpPr>
          <a:xfrm rot="5400000">
            <a:off x="1229044" y="5196852"/>
            <a:ext cx="669832" cy="1225981"/>
            <a:chOff x="-24575" y="966025"/>
            <a:chExt cx="222575" cy="407375"/>
          </a:xfrm>
        </p:grpSpPr>
        <p:sp>
          <p:nvSpPr>
            <p:cNvPr id="332" name="Google Shape;332;p30"/>
            <p:cNvSpPr/>
            <p:nvPr/>
          </p:nvSpPr>
          <p:spPr>
            <a:xfrm>
              <a:off x="138175" y="1127600"/>
              <a:ext cx="59825" cy="60000"/>
            </a:xfrm>
            <a:custGeom>
              <a:avLst/>
              <a:gdLst/>
              <a:ahLst/>
              <a:cxnLst/>
              <a:rect l="l" t="t" r="r" b="b"/>
              <a:pathLst>
                <a:path w="2393" h="2400" extrusionOk="0">
                  <a:moveTo>
                    <a:pt x="1279" y="306"/>
                  </a:moveTo>
                  <a:cubicBezTo>
                    <a:pt x="1311" y="408"/>
                    <a:pt x="1344" y="547"/>
                    <a:pt x="1366" y="638"/>
                  </a:cubicBezTo>
                  <a:cubicBezTo>
                    <a:pt x="1424" y="874"/>
                    <a:pt x="1442" y="932"/>
                    <a:pt x="1468" y="969"/>
                  </a:cubicBezTo>
                  <a:cubicBezTo>
                    <a:pt x="1497" y="1009"/>
                    <a:pt x="1541" y="1027"/>
                    <a:pt x="1778" y="1110"/>
                  </a:cubicBezTo>
                  <a:cubicBezTo>
                    <a:pt x="1861" y="1140"/>
                    <a:pt x="1988" y="1187"/>
                    <a:pt x="2084" y="1227"/>
                  </a:cubicBezTo>
                  <a:cubicBezTo>
                    <a:pt x="1948" y="1285"/>
                    <a:pt x="1734" y="1369"/>
                    <a:pt x="1541" y="1438"/>
                  </a:cubicBezTo>
                  <a:cubicBezTo>
                    <a:pt x="1516" y="1446"/>
                    <a:pt x="1494" y="1468"/>
                    <a:pt x="1479" y="1493"/>
                  </a:cubicBezTo>
                  <a:cubicBezTo>
                    <a:pt x="1385" y="1715"/>
                    <a:pt x="1264" y="1962"/>
                    <a:pt x="1188" y="2101"/>
                  </a:cubicBezTo>
                  <a:cubicBezTo>
                    <a:pt x="1133" y="1952"/>
                    <a:pt x="1060" y="1690"/>
                    <a:pt x="1002" y="1456"/>
                  </a:cubicBezTo>
                  <a:cubicBezTo>
                    <a:pt x="991" y="1416"/>
                    <a:pt x="958" y="1384"/>
                    <a:pt x="918" y="1377"/>
                  </a:cubicBezTo>
                  <a:cubicBezTo>
                    <a:pt x="696" y="1337"/>
                    <a:pt x="437" y="1278"/>
                    <a:pt x="299" y="1234"/>
                  </a:cubicBezTo>
                  <a:cubicBezTo>
                    <a:pt x="445" y="1154"/>
                    <a:pt x="725" y="1027"/>
                    <a:pt x="977" y="929"/>
                  </a:cubicBezTo>
                  <a:cubicBezTo>
                    <a:pt x="1002" y="918"/>
                    <a:pt x="1024" y="896"/>
                    <a:pt x="1035" y="867"/>
                  </a:cubicBezTo>
                  <a:cubicBezTo>
                    <a:pt x="1111" y="666"/>
                    <a:pt x="1210" y="438"/>
                    <a:pt x="1279" y="306"/>
                  </a:cubicBezTo>
                  <a:close/>
                  <a:moveTo>
                    <a:pt x="1304" y="1"/>
                  </a:moveTo>
                  <a:cubicBezTo>
                    <a:pt x="1239" y="1"/>
                    <a:pt x="1140" y="1"/>
                    <a:pt x="852" y="750"/>
                  </a:cubicBezTo>
                  <a:cubicBezTo>
                    <a:pt x="52" y="1071"/>
                    <a:pt x="22" y="1176"/>
                    <a:pt x="12" y="1220"/>
                  </a:cubicBezTo>
                  <a:cubicBezTo>
                    <a:pt x="0" y="1253"/>
                    <a:pt x="12" y="1300"/>
                    <a:pt x="30" y="1325"/>
                  </a:cubicBezTo>
                  <a:cubicBezTo>
                    <a:pt x="52" y="1355"/>
                    <a:pt x="113" y="1438"/>
                    <a:pt x="812" y="1573"/>
                  </a:cubicBezTo>
                  <a:cubicBezTo>
                    <a:pt x="1020" y="2399"/>
                    <a:pt x="1096" y="2399"/>
                    <a:pt x="1173" y="2399"/>
                  </a:cubicBezTo>
                  <a:lnTo>
                    <a:pt x="1180" y="2399"/>
                  </a:lnTo>
                  <a:cubicBezTo>
                    <a:pt x="1242" y="2396"/>
                    <a:pt x="1315" y="2392"/>
                    <a:pt x="1654" y="1621"/>
                  </a:cubicBezTo>
                  <a:cubicBezTo>
                    <a:pt x="1865" y="1547"/>
                    <a:pt x="2262" y="1399"/>
                    <a:pt x="2346" y="1322"/>
                  </a:cubicBezTo>
                  <a:cubicBezTo>
                    <a:pt x="2375" y="1300"/>
                    <a:pt x="2393" y="1246"/>
                    <a:pt x="2385" y="1209"/>
                  </a:cubicBezTo>
                  <a:cubicBezTo>
                    <a:pt x="2368" y="1110"/>
                    <a:pt x="2262" y="1060"/>
                    <a:pt x="1847" y="914"/>
                  </a:cubicBezTo>
                  <a:cubicBezTo>
                    <a:pt x="1770" y="885"/>
                    <a:pt x="1679" y="853"/>
                    <a:pt x="1635" y="834"/>
                  </a:cubicBezTo>
                  <a:cubicBezTo>
                    <a:pt x="1621" y="787"/>
                    <a:pt x="1595" y="678"/>
                    <a:pt x="1570" y="586"/>
                  </a:cubicBezTo>
                  <a:cubicBezTo>
                    <a:pt x="1501" y="299"/>
                    <a:pt x="1454" y="120"/>
                    <a:pt x="1402" y="51"/>
                  </a:cubicBezTo>
                  <a:cubicBezTo>
                    <a:pt x="1385" y="22"/>
                    <a:pt x="1337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74100" y="966025"/>
              <a:ext cx="119000" cy="119625"/>
            </a:xfrm>
            <a:custGeom>
              <a:avLst/>
              <a:gdLst/>
              <a:ahLst/>
              <a:cxnLst/>
              <a:rect l="l" t="t" r="r" b="b"/>
              <a:pathLst>
                <a:path w="4760" h="4785" extrusionOk="0">
                  <a:moveTo>
                    <a:pt x="3965" y="394"/>
                  </a:moveTo>
                  <a:lnTo>
                    <a:pt x="3965" y="394"/>
                  </a:lnTo>
                  <a:cubicBezTo>
                    <a:pt x="3296" y="875"/>
                    <a:pt x="2222" y="1719"/>
                    <a:pt x="1278" y="2473"/>
                  </a:cubicBezTo>
                  <a:cubicBezTo>
                    <a:pt x="903" y="2411"/>
                    <a:pt x="382" y="2280"/>
                    <a:pt x="244" y="2142"/>
                  </a:cubicBezTo>
                  <a:cubicBezTo>
                    <a:pt x="525" y="1839"/>
                    <a:pt x="2829" y="816"/>
                    <a:pt x="3965" y="394"/>
                  </a:cubicBezTo>
                  <a:close/>
                  <a:moveTo>
                    <a:pt x="4424" y="550"/>
                  </a:moveTo>
                  <a:lnTo>
                    <a:pt x="4424" y="550"/>
                  </a:lnTo>
                  <a:cubicBezTo>
                    <a:pt x="4133" y="1588"/>
                    <a:pt x="3183" y="4170"/>
                    <a:pt x="2928" y="4552"/>
                  </a:cubicBezTo>
                  <a:cubicBezTo>
                    <a:pt x="2785" y="4395"/>
                    <a:pt x="2480" y="3696"/>
                    <a:pt x="2247" y="3056"/>
                  </a:cubicBezTo>
                  <a:cubicBezTo>
                    <a:pt x="3499" y="1668"/>
                    <a:pt x="4118" y="940"/>
                    <a:pt x="4424" y="550"/>
                  </a:cubicBezTo>
                  <a:close/>
                  <a:moveTo>
                    <a:pt x="4573" y="1"/>
                  </a:moveTo>
                  <a:cubicBezTo>
                    <a:pt x="4220" y="1"/>
                    <a:pt x="310" y="1606"/>
                    <a:pt x="41" y="2061"/>
                  </a:cubicBezTo>
                  <a:cubicBezTo>
                    <a:pt x="1" y="2130"/>
                    <a:pt x="19" y="2185"/>
                    <a:pt x="33" y="2211"/>
                  </a:cubicBezTo>
                  <a:cubicBezTo>
                    <a:pt x="201" y="2510"/>
                    <a:pt x="1111" y="2662"/>
                    <a:pt x="1293" y="2691"/>
                  </a:cubicBezTo>
                  <a:cubicBezTo>
                    <a:pt x="1298" y="2692"/>
                    <a:pt x="1303" y="2692"/>
                    <a:pt x="1307" y="2692"/>
                  </a:cubicBezTo>
                  <a:cubicBezTo>
                    <a:pt x="1331" y="2692"/>
                    <a:pt x="1355" y="2685"/>
                    <a:pt x="1373" y="2669"/>
                  </a:cubicBezTo>
                  <a:cubicBezTo>
                    <a:pt x="2261" y="1956"/>
                    <a:pt x="3602" y="907"/>
                    <a:pt x="4242" y="445"/>
                  </a:cubicBezTo>
                  <a:lnTo>
                    <a:pt x="4242" y="445"/>
                  </a:lnTo>
                  <a:cubicBezTo>
                    <a:pt x="3768" y="1031"/>
                    <a:pt x="2746" y="2189"/>
                    <a:pt x="2051" y="2960"/>
                  </a:cubicBezTo>
                  <a:cubicBezTo>
                    <a:pt x="2025" y="2990"/>
                    <a:pt x="2014" y="3029"/>
                    <a:pt x="2029" y="3066"/>
                  </a:cubicBezTo>
                  <a:cubicBezTo>
                    <a:pt x="2436" y="4206"/>
                    <a:pt x="2742" y="4785"/>
                    <a:pt x="2943" y="4785"/>
                  </a:cubicBezTo>
                  <a:cubicBezTo>
                    <a:pt x="2950" y="4785"/>
                    <a:pt x="2960" y="4781"/>
                    <a:pt x="2968" y="4781"/>
                  </a:cubicBezTo>
                  <a:cubicBezTo>
                    <a:pt x="3281" y="4726"/>
                    <a:pt x="4450" y="1209"/>
                    <a:pt x="4585" y="754"/>
                  </a:cubicBezTo>
                  <a:cubicBezTo>
                    <a:pt x="4759" y="150"/>
                    <a:pt x="4734" y="88"/>
                    <a:pt x="4676" y="33"/>
                  </a:cubicBezTo>
                  <a:cubicBezTo>
                    <a:pt x="4669" y="26"/>
                    <a:pt x="4657" y="19"/>
                    <a:pt x="4650" y="15"/>
                  </a:cubicBezTo>
                  <a:lnTo>
                    <a:pt x="4647" y="15"/>
                  </a:lnTo>
                  <a:cubicBezTo>
                    <a:pt x="4639" y="11"/>
                    <a:pt x="4632" y="8"/>
                    <a:pt x="4625" y="4"/>
                  </a:cubicBezTo>
                  <a:lnTo>
                    <a:pt x="4617" y="4"/>
                  </a:lnTo>
                  <a:cubicBezTo>
                    <a:pt x="4613" y="4"/>
                    <a:pt x="4610" y="1"/>
                    <a:pt x="4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104225" y="1028875"/>
              <a:ext cx="31625" cy="44575"/>
            </a:xfrm>
            <a:custGeom>
              <a:avLst/>
              <a:gdLst/>
              <a:ahLst/>
              <a:cxnLst/>
              <a:rect l="l" t="t" r="r" b="b"/>
              <a:pathLst>
                <a:path w="1265" h="1783" extrusionOk="0">
                  <a:moveTo>
                    <a:pt x="115" y="0"/>
                  </a:moveTo>
                  <a:cubicBezTo>
                    <a:pt x="108" y="0"/>
                    <a:pt x="102" y="1"/>
                    <a:pt x="95" y="3"/>
                  </a:cubicBezTo>
                  <a:cubicBezTo>
                    <a:pt x="37" y="17"/>
                    <a:pt x="1" y="72"/>
                    <a:pt x="15" y="130"/>
                  </a:cubicBezTo>
                  <a:cubicBezTo>
                    <a:pt x="157" y="818"/>
                    <a:pt x="361" y="1659"/>
                    <a:pt x="514" y="1757"/>
                  </a:cubicBezTo>
                  <a:cubicBezTo>
                    <a:pt x="532" y="1769"/>
                    <a:pt x="562" y="1783"/>
                    <a:pt x="602" y="1783"/>
                  </a:cubicBezTo>
                  <a:cubicBezTo>
                    <a:pt x="612" y="1783"/>
                    <a:pt x="627" y="1783"/>
                    <a:pt x="641" y="1779"/>
                  </a:cubicBezTo>
                  <a:cubicBezTo>
                    <a:pt x="838" y="1735"/>
                    <a:pt x="1122" y="1317"/>
                    <a:pt x="1231" y="1139"/>
                  </a:cubicBezTo>
                  <a:cubicBezTo>
                    <a:pt x="1264" y="1088"/>
                    <a:pt x="1249" y="1022"/>
                    <a:pt x="1199" y="993"/>
                  </a:cubicBezTo>
                  <a:cubicBezTo>
                    <a:pt x="1182" y="981"/>
                    <a:pt x="1162" y="975"/>
                    <a:pt x="1143" y="975"/>
                  </a:cubicBezTo>
                  <a:cubicBezTo>
                    <a:pt x="1108" y="975"/>
                    <a:pt x="1074" y="993"/>
                    <a:pt x="1053" y="1026"/>
                  </a:cubicBezTo>
                  <a:cubicBezTo>
                    <a:pt x="896" y="1273"/>
                    <a:pt x="707" y="1510"/>
                    <a:pt x="619" y="1561"/>
                  </a:cubicBezTo>
                  <a:cubicBezTo>
                    <a:pt x="528" y="1401"/>
                    <a:pt x="350" y="698"/>
                    <a:pt x="219" y="86"/>
                  </a:cubicBezTo>
                  <a:cubicBezTo>
                    <a:pt x="210" y="35"/>
                    <a:pt x="164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32250" y="121580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751" y="212"/>
                  </a:moveTo>
                  <a:cubicBezTo>
                    <a:pt x="1049" y="212"/>
                    <a:pt x="1286" y="455"/>
                    <a:pt x="1286" y="750"/>
                  </a:cubicBezTo>
                  <a:cubicBezTo>
                    <a:pt x="1286" y="1045"/>
                    <a:pt x="1046" y="1286"/>
                    <a:pt x="751" y="1286"/>
                  </a:cubicBezTo>
                  <a:lnTo>
                    <a:pt x="751" y="1391"/>
                  </a:lnTo>
                  <a:lnTo>
                    <a:pt x="748" y="1286"/>
                  </a:lnTo>
                  <a:cubicBezTo>
                    <a:pt x="452" y="1282"/>
                    <a:pt x="212" y="1042"/>
                    <a:pt x="212" y="746"/>
                  </a:cubicBezTo>
                  <a:cubicBezTo>
                    <a:pt x="216" y="452"/>
                    <a:pt x="456" y="212"/>
                    <a:pt x="751" y="212"/>
                  </a:cubicBezTo>
                  <a:close/>
                  <a:moveTo>
                    <a:pt x="751" y="0"/>
                  </a:moveTo>
                  <a:cubicBezTo>
                    <a:pt x="340" y="0"/>
                    <a:pt x="5" y="335"/>
                    <a:pt x="1" y="746"/>
                  </a:cubicBezTo>
                  <a:cubicBezTo>
                    <a:pt x="1" y="1158"/>
                    <a:pt x="336" y="1493"/>
                    <a:pt x="748" y="1497"/>
                  </a:cubicBezTo>
                  <a:lnTo>
                    <a:pt x="751" y="1497"/>
                  </a:lnTo>
                  <a:cubicBezTo>
                    <a:pt x="1159" y="1497"/>
                    <a:pt x="1498" y="1162"/>
                    <a:pt x="1498" y="750"/>
                  </a:cubicBezTo>
                  <a:cubicBezTo>
                    <a:pt x="1498" y="339"/>
                    <a:pt x="1166" y="4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-24575" y="1090850"/>
              <a:ext cx="159875" cy="282550"/>
            </a:xfrm>
            <a:custGeom>
              <a:avLst/>
              <a:gdLst/>
              <a:ahLst/>
              <a:cxnLst/>
              <a:rect l="l" t="t" r="r" b="b"/>
              <a:pathLst>
                <a:path w="6395" h="11302" extrusionOk="0">
                  <a:moveTo>
                    <a:pt x="5024" y="0"/>
                  </a:moveTo>
                  <a:cubicBezTo>
                    <a:pt x="5000" y="0"/>
                    <a:pt x="4976" y="8"/>
                    <a:pt x="4956" y="24"/>
                  </a:cubicBezTo>
                  <a:cubicBezTo>
                    <a:pt x="4952" y="32"/>
                    <a:pt x="4828" y="142"/>
                    <a:pt x="4650" y="335"/>
                  </a:cubicBezTo>
                  <a:cubicBezTo>
                    <a:pt x="4610" y="374"/>
                    <a:pt x="4613" y="444"/>
                    <a:pt x="4657" y="483"/>
                  </a:cubicBezTo>
                  <a:cubicBezTo>
                    <a:pt x="4675" y="502"/>
                    <a:pt x="4701" y="509"/>
                    <a:pt x="4731" y="509"/>
                  </a:cubicBezTo>
                  <a:cubicBezTo>
                    <a:pt x="4756" y="509"/>
                    <a:pt x="4785" y="498"/>
                    <a:pt x="4807" y="476"/>
                  </a:cubicBezTo>
                  <a:cubicBezTo>
                    <a:pt x="4974" y="294"/>
                    <a:pt x="5098" y="185"/>
                    <a:pt x="5098" y="185"/>
                  </a:cubicBezTo>
                  <a:cubicBezTo>
                    <a:pt x="5142" y="145"/>
                    <a:pt x="5146" y="79"/>
                    <a:pt x="5105" y="36"/>
                  </a:cubicBezTo>
                  <a:cubicBezTo>
                    <a:pt x="5083" y="12"/>
                    <a:pt x="5054" y="0"/>
                    <a:pt x="5024" y="0"/>
                  </a:cubicBezTo>
                  <a:close/>
                  <a:moveTo>
                    <a:pt x="4449" y="619"/>
                  </a:moveTo>
                  <a:cubicBezTo>
                    <a:pt x="4419" y="619"/>
                    <a:pt x="4390" y="632"/>
                    <a:pt x="4370" y="658"/>
                  </a:cubicBezTo>
                  <a:cubicBezTo>
                    <a:pt x="4275" y="772"/>
                    <a:pt x="4191" y="888"/>
                    <a:pt x="4111" y="1000"/>
                  </a:cubicBezTo>
                  <a:cubicBezTo>
                    <a:pt x="4079" y="1048"/>
                    <a:pt x="4089" y="1113"/>
                    <a:pt x="4137" y="1150"/>
                  </a:cubicBezTo>
                  <a:cubicBezTo>
                    <a:pt x="4155" y="1160"/>
                    <a:pt x="4177" y="1168"/>
                    <a:pt x="4198" y="1168"/>
                  </a:cubicBezTo>
                  <a:cubicBezTo>
                    <a:pt x="4232" y="1168"/>
                    <a:pt x="4264" y="1150"/>
                    <a:pt x="4282" y="1121"/>
                  </a:cubicBezTo>
                  <a:cubicBezTo>
                    <a:pt x="4359" y="1012"/>
                    <a:pt x="4443" y="903"/>
                    <a:pt x="4534" y="789"/>
                  </a:cubicBezTo>
                  <a:cubicBezTo>
                    <a:pt x="4570" y="745"/>
                    <a:pt x="4563" y="680"/>
                    <a:pt x="4519" y="644"/>
                  </a:cubicBezTo>
                  <a:cubicBezTo>
                    <a:pt x="4498" y="628"/>
                    <a:pt x="4473" y="619"/>
                    <a:pt x="4449" y="619"/>
                  </a:cubicBezTo>
                  <a:close/>
                  <a:moveTo>
                    <a:pt x="3971" y="1314"/>
                  </a:moveTo>
                  <a:cubicBezTo>
                    <a:pt x="3934" y="1314"/>
                    <a:pt x="3899" y="1333"/>
                    <a:pt x="3882" y="1365"/>
                  </a:cubicBezTo>
                  <a:cubicBezTo>
                    <a:pt x="3805" y="1496"/>
                    <a:pt x="3740" y="1627"/>
                    <a:pt x="3685" y="1755"/>
                  </a:cubicBezTo>
                  <a:cubicBezTo>
                    <a:pt x="3664" y="1809"/>
                    <a:pt x="3689" y="1871"/>
                    <a:pt x="3744" y="1893"/>
                  </a:cubicBezTo>
                  <a:cubicBezTo>
                    <a:pt x="3754" y="1900"/>
                    <a:pt x="3769" y="1903"/>
                    <a:pt x="3783" y="1903"/>
                  </a:cubicBezTo>
                  <a:cubicBezTo>
                    <a:pt x="3823" y="1903"/>
                    <a:pt x="3864" y="1878"/>
                    <a:pt x="3882" y="1838"/>
                  </a:cubicBezTo>
                  <a:cubicBezTo>
                    <a:pt x="3933" y="1718"/>
                    <a:pt x="3995" y="1594"/>
                    <a:pt x="4064" y="1471"/>
                  </a:cubicBezTo>
                  <a:cubicBezTo>
                    <a:pt x="4094" y="1419"/>
                    <a:pt x="4075" y="1357"/>
                    <a:pt x="4024" y="1328"/>
                  </a:cubicBezTo>
                  <a:cubicBezTo>
                    <a:pt x="4007" y="1319"/>
                    <a:pt x="3989" y="1314"/>
                    <a:pt x="3971" y="1314"/>
                  </a:cubicBezTo>
                  <a:close/>
                  <a:moveTo>
                    <a:pt x="3648" y="2089"/>
                  </a:moveTo>
                  <a:cubicBezTo>
                    <a:pt x="3600" y="2089"/>
                    <a:pt x="3556" y="2123"/>
                    <a:pt x="3543" y="2170"/>
                  </a:cubicBezTo>
                  <a:cubicBezTo>
                    <a:pt x="3507" y="2318"/>
                    <a:pt x="3485" y="2464"/>
                    <a:pt x="3477" y="2607"/>
                  </a:cubicBezTo>
                  <a:cubicBezTo>
                    <a:pt x="3474" y="2664"/>
                    <a:pt x="3518" y="2716"/>
                    <a:pt x="3576" y="2716"/>
                  </a:cubicBezTo>
                  <a:lnTo>
                    <a:pt x="3583" y="2716"/>
                  </a:lnTo>
                  <a:cubicBezTo>
                    <a:pt x="3638" y="2716"/>
                    <a:pt x="3685" y="2672"/>
                    <a:pt x="3689" y="2617"/>
                  </a:cubicBezTo>
                  <a:cubicBezTo>
                    <a:pt x="3692" y="2489"/>
                    <a:pt x="3714" y="2358"/>
                    <a:pt x="3747" y="2220"/>
                  </a:cubicBezTo>
                  <a:cubicBezTo>
                    <a:pt x="3761" y="2165"/>
                    <a:pt x="3729" y="2108"/>
                    <a:pt x="3674" y="2093"/>
                  </a:cubicBezTo>
                  <a:cubicBezTo>
                    <a:pt x="3665" y="2091"/>
                    <a:pt x="3657" y="2089"/>
                    <a:pt x="3648" y="2089"/>
                  </a:cubicBezTo>
                  <a:close/>
                  <a:moveTo>
                    <a:pt x="3614" y="2925"/>
                  </a:moveTo>
                  <a:cubicBezTo>
                    <a:pt x="3607" y="2925"/>
                    <a:pt x="3601" y="2925"/>
                    <a:pt x="3595" y="2926"/>
                  </a:cubicBezTo>
                  <a:cubicBezTo>
                    <a:pt x="3536" y="2941"/>
                    <a:pt x="3499" y="2995"/>
                    <a:pt x="3511" y="3054"/>
                  </a:cubicBezTo>
                  <a:cubicBezTo>
                    <a:pt x="3540" y="3200"/>
                    <a:pt x="3591" y="3341"/>
                    <a:pt x="3664" y="3476"/>
                  </a:cubicBezTo>
                  <a:cubicBezTo>
                    <a:pt x="3682" y="3513"/>
                    <a:pt x="3718" y="3535"/>
                    <a:pt x="3754" y="3535"/>
                  </a:cubicBezTo>
                  <a:cubicBezTo>
                    <a:pt x="3773" y="3535"/>
                    <a:pt x="3788" y="3528"/>
                    <a:pt x="3805" y="3520"/>
                  </a:cubicBezTo>
                  <a:cubicBezTo>
                    <a:pt x="3857" y="3494"/>
                    <a:pt x="3875" y="3429"/>
                    <a:pt x="3849" y="3378"/>
                  </a:cubicBezTo>
                  <a:cubicBezTo>
                    <a:pt x="3788" y="3262"/>
                    <a:pt x="3744" y="3138"/>
                    <a:pt x="3718" y="3010"/>
                  </a:cubicBezTo>
                  <a:cubicBezTo>
                    <a:pt x="3709" y="2959"/>
                    <a:pt x="3662" y="2925"/>
                    <a:pt x="3614" y="2925"/>
                  </a:cubicBezTo>
                  <a:close/>
                  <a:moveTo>
                    <a:pt x="5773" y="3367"/>
                  </a:moveTo>
                  <a:cubicBezTo>
                    <a:pt x="5720" y="3367"/>
                    <a:pt x="5670" y="3409"/>
                    <a:pt x="5666" y="3466"/>
                  </a:cubicBezTo>
                  <a:cubicBezTo>
                    <a:pt x="5662" y="3524"/>
                    <a:pt x="5706" y="3575"/>
                    <a:pt x="5764" y="3578"/>
                  </a:cubicBezTo>
                  <a:cubicBezTo>
                    <a:pt x="5899" y="3590"/>
                    <a:pt x="5994" y="3669"/>
                    <a:pt x="6048" y="3735"/>
                  </a:cubicBezTo>
                  <a:cubicBezTo>
                    <a:pt x="6067" y="3760"/>
                    <a:pt x="6099" y="3775"/>
                    <a:pt x="6129" y="3775"/>
                  </a:cubicBezTo>
                  <a:cubicBezTo>
                    <a:pt x="6154" y="3775"/>
                    <a:pt x="6176" y="3768"/>
                    <a:pt x="6194" y="3753"/>
                  </a:cubicBezTo>
                  <a:cubicBezTo>
                    <a:pt x="6241" y="3716"/>
                    <a:pt x="6248" y="3647"/>
                    <a:pt x="6213" y="3604"/>
                  </a:cubicBezTo>
                  <a:cubicBezTo>
                    <a:pt x="6099" y="3462"/>
                    <a:pt x="5943" y="3378"/>
                    <a:pt x="5779" y="3367"/>
                  </a:cubicBezTo>
                  <a:cubicBezTo>
                    <a:pt x="5777" y="3367"/>
                    <a:pt x="5775" y="3367"/>
                    <a:pt x="5773" y="3367"/>
                  </a:cubicBezTo>
                  <a:close/>
                  <a:moveTo>
                    <a:pt x="5371" y="3487"/>
                  </a:moveTo>
                  <a:cubicBezTo>
                    <a:pt x="5352" y="3487"/>
                    <a:pt x="5333" y="3492"/>
                    <a:pt x="5317" y="3502"/>
                  </a:cubicBezTo>
                  <a:cubicBezTo>
                    <a:pt x="5211" y="3571"/>
                    <a:pt x="5105" y="3662"/>
                    <a:pt x="5003" y="3778"/>
                  </a:cubicBezTo>
                  <a:lnTo>
                    <a:pt x="4978" y="3804"/>
                  </a:lnTo>
                  <a:cubicBezTo>
                    <a:pt x="4941" y="3852"/>
                    <a:pt x="4949" y="3917"/>
                    <a:pt x="4993" y="3953"/>
                  </a:cubicBezTo>
                  <a:cubicBezTo>
                    <a:pt x="5011" y="3971"/>
                    <a:pt x="5036" y="3978"/>
                    <a:pt x="5062" y="3978"/>
                  </a:cubicBezTo>
                  <a:cubicBezTo>
                    <a:pt x="5091" y="3978"/>
                    <a:pt x="5120" y="3964"/>
                    <a:pt x="5142" y="3943"/>
                  </a:cubicBezTo>
                  <a:lnTo>
                    <a:pt x="5160" y="3921"/>
                  </a:lnTo>
                  <a:cubicBezTo>
                    <a:pt x="5251" y="3819"/>
                    <a:pt x="5342" y="3738"/>
                    <a:pt x="5430" y="3680"/>
                  </a:cubicBezTo>
                  <a:cubicBezTo>
                    <a:pt x="5480" y="3647"/>
                    <a:pt x="5495" y="3585"/>
                    <a:pt x="5462" y="3535"/>
                  </a:cubicBezTo>
                  <a:cubicBezTo>
                    <a:pt x="5441" y="3504"/>
                    <a:pt x="5406" y="3487"/>
                    <a:pt x="5371" y="3487"/>
                  </a:cubicBezTo>
                  <a:close/>
                  <a:moveTo>
                    <a:pt x="3993" y="3669"/>
                  </a:moveTo>
                  <a:cubicBezTo>
                    <a:pt x="3969" y="3669"/>
                    <a:pt x="3945" y="3677"/>
                    <a:pt x="3926" y="3694"/>
                  </a:cubicBezTo>
                  <a:cubicBezTo>
                    <a:pt x="3882" y="3731"/>
                    <a:pt x="3875" y="3800"/>
                    <a:pt x="3914" y="3844"/>
                  </a:cubicBezTo>
                  <a:cubicBezTo>
                    <a:pt x="4006" y="3950"/>
                    <a:pt x="4115" y="4052"/>
                    <a:pt x="4235" y="4146"/>
                  </a:cubicBezTo>
                  <a:cubicBezTo>
                    <a:pt x="4253" y="4161"/>
                    <a:pt x="4279" y="4168"/>
                    <a:pt x="4301" y="4168"/>
                  </a:cubicBezTo>
                  <a:cubicBezTo>
                    <a:pt x="4334" y="4168"/>
                    <a:pt x="4363" y="4153"/>
                    <a:pt x="4384" y="4128"/>
                  </a:cubicBezTo>
                  <a:cubicBezTo>
                    <a:pt x="4421" y="4081"/>
                    <a:pt x="4413" y="4015"/>
                    <a:pt x="4366" y="3978"/>
                  </a:cubicBezTo>
                  <a:cubicBezTo>
                    <a:pt x="4257" y="3891"/>
                    <a:pt x="4159" y="3800"/>
                    <a:pt x="4072" y="3706"/>
                  </a:cubicBezTo>
                  <a:cubicBezTo>
                    <a:pt x="4051" y="3682"/>
                    <a:pt x="4022" y="3669"/>
                    <a:pt x="3993" y="3669"/>
                  </a:cubicBezTo>
                  <a:close/>
                  <a:moveTo>
                    <a:pt x="6280" y="3949"/>
                  </a:moveTo>
                  <a:cubicBezTo>
                    <a:pt x="6278" y="3949"/>
                    <a:pt x="6276" y="3949"/>
                    <a:pt x="6274" y="3950"/>
                  </a:cubicBezTo>
                  <a:cubicBezTo>
                    <a:pt x="6216" y="3957"/>
                    <a:pt x="6172" y="4012"/>
                    <a:pt x="6179" y="4066"/>
                  </a:cubicBezTo>
                  <a:cubicBezTo>
                    <a:pt x="6183" y="4088"/>
                    <a:pt x="6183" y="4110"/>
                    <a:pt x="6183" y="4128"/>
                  </a:cubicBezTo>
                  <a:cubicBezTo>
                    <a:pt x="6183" y="4234"/>
                    <a:pt x="6157" y="4325"/>
                    <a:pt x="6107" y="4398"/>
                  </a:cubicBezTo>
                  <a:cubicBezTo>
                    <a:pt x="6074" y="4445"/>
                    <a:pt x="6085" y="4511"/>
                    <a:pt x="6132" y="4546"/>
                  </a:cubicBezTo>
                  <a:cubicBezTo>
                    <a:pt x="6150" y="4558"/>
                    <a:pt x="6172" y="4565"/>
                    <a:pt x="6194" y="4565"/>
                  </a:cubicBezTo>
                  <a:cubicBezTo>
                    <a:pt x="6227" y="4565"/>
                    <a:pt x="6260" y="4551"/>
                    <a:pt x="6278" y="4518"/>
                  </a:cubicBezTo>
                  <a:cubicBezTo>
                    <a:pt x="6354" y="4412"/>
                    <a:pt x="6394" y="4277"/>
                    <a:pt x="6394" y="4128"/>
                  </a:cubicBezTo>
                  <a:cubicBezTo>
                    <a:pt x="6394" y="4103"/>
                    <a:pt x="6394" y="4074"/>
                    <a:pt x="6391" y="4044"/>
                  </a:cubicBezTo>
                  <a:cubicBezTo>
                    <a:pt x="6383" y="3989"/>
                    <a:pt x="6333" y="3949"/>
                    <a:pt x="6280" y="3949"/>
                  </a:cubicBezTo>
                  <a:close/>
                  <a:moveTo>
                    <a:pt x="4858" y="4133"/>
                  </a:moveTo>
                  <a:cubicBezTo>
                    <a:pt x="4815" y="4133"/>
                    <a:pt x="4774" y="4158"/>
                    <a:pt x="4759" y="4201"/>
                  </a:cubicBezTo>
                  <a:cubicBezTo>
                    <a:pt x="4756" y="4212"/>
                    <a:pt x="4749" y="4223"/>
                    <a:pt x="4745" y="4234"/>
                  </a:cubicBezTo>
                  <a:cubicBezTo>
                    <a:pt x="4731" y="4223"/>
                    <a:pt x="4719" y="4215"/>
                    <a:pt x="4705" y="4208"/>
                  </a:cubicBezTo>
                  <a:cubicBezTo>
                    <a:pt x="4687" y="4198"/>
                    <a:pt x="4668" y="4194"/>
                    <a:pt x="4649" y="4194"/>
                  </a:cubicBezTo>
                  <a:cubicBezTo>
                    <a:pt x="4613" y="4194"/>
                    <a:pt x="4578" y="4211"/>
                    <a:pt x="4559" y="4245"/>
                  </a:cubicBezTo>
                  <a:cubicBezTo>
                    <a:pt x="4530" y="4296"/>
                    <a:pt x="4544" y="4361"/>
                    <a:pt x="4596" y="4390"/>
                  </a:cubicBezTo>
                  <a:cubicBezTo>
                    <a:pt x="4625" y="4405"/>
                    <a:pt x="4654" y="4423"/>
                    <a:pt x="4679" y="4437"/>
                  </a:cubicBezTo>
                  <a:cubicBezTo>
                    <a:pt x="4665" y="4496"/>
                    <a:pt x="4650" y="4558"/>
                    <a:pt x="4635" y="4620"/>
                  </a:cubicBezTo>
                  <a:cubicBezTo>
                    <a:pt x="4625" y="4678"/>
                    <a:pt x="4661" y="4733"/>
                    <a:pt x="4716" y="4747"/>
                  </a:cubicBezTo>
                  <a:cubicBezTo>
                    <a:pt x="4723" y="4747"/>
                    <a:pt x="4731" y="4751"/>
                    <a:pt x="4738" y="4751"/>
                  </a:cubicBezTo>
                  <a:cubicBezTo>
                    <a:pt x="4788" y="4751"/>
                    <a:pt x="4832" y="4714"/>
                    <a:pt x="4843" y="4667"/>
                  </a:cubicBezTo>
                  <a:cubicBezTo>
                    <a:pt x="4850" y="4623"/>
                    <a:pt x="4862" y="4580"/>
                    <a:pt x="4872" y="4539"/>
                  </a:cubicBezTo>
                  <a:cubicBezTo>
                    <a:pt x="4909" y="4558"/>
                    <a:pt x="4945" y="4576"/>
                    <a:pt x="4981" y="4590"/>
                  </a:cubicBezTo>
                  <a:cubicBezTo>
                    <a:pt x="4995" y="4597"/>
                    <a:pt x="5010" y="4600"/>
                    <a:pt x="5024" y="4600"/>
                  </a:cubicBezTo>
                  <a:cubicBezTo>
                    <a:pt x="5063" y="4600"/>
                    <a:pt x="5101" y="4576"/>
                    <a:pt x="5120" y="4539"/>
                  </a:cubicBezTo>
                  <a:cubicBezTo>
                    <a:pt x="5146" y="4485"/>
                    <a:pt x="5120" y="4423"/>
                    <a:pt x="5065" y="4398"/>
                  </a:cubicBezTo>
                  <a:cubicBezTo>
                    <a:pt x="5025" y="4380"/>
                    <a:pt x="4978" y="4358"/>
                    <a:pt x="4934" y="4336"/>
                  </a:cubicBezTo>
                  <a:cubicBezTo>
                    <a:pt x="4941" y="4314"/>
                    <a:pt x="4949" y="4296"/>
                    <a:pt x="4956" y="4277"/>
                  </a:cubicBezTo>
                  <a:cubicBezTo>
                    <a:pt x="4974" y="4223"/>
                    <a:pt x="4949" y="4161"/>
                    <a:pt x="4894" y="4139"/>
                  </a:cubicBezTo>
                  <a:cubicBezTo>
                    <a:pt x="4882" y="4135"/>
                    <a:pt x="4870" y="4133"/>
                    <a:pt x="4858" y="4133"/>
                  </a:cubicBezTo>
                  <a:close/>
                  <a:moveTo>
                    <a:pt x="5419" y="4529"/>
                  </a:moveTo>
                  <a:cubicBezTo>
                    <a:pt x="5373" y="4529"/>
                    <a:pt x="5329" y="4563"/>
                    <a:pt x="5317" y="4612"/>
                  </a:cubicBezTo>
                  <a:cubicBezTo>
                    <a:pt x="5305" y="4667"/>
                    <a:pt x="5339" y="4726"/>
                    <a:pt x="5396" y="4740"/>
                  </a:cubicBezTo>
                  <a:cubicBezTo>
                    <a:pt x="5509" y="4765"/>
                    <a:pt x="5615" y="4780"/>
                    <a:pt x="5714" y="4780"/>
                  </a:cubicBezTo>
                  <a:cubicBezTo>
                    <a:pt x="5764" y="4780"/>
                    <a:pt x="5811" y="4776"/>
                    <a:pt x="5855" y="4769"/>
                  </a:cubicBezTo>
                  <a:cubicBezTo>
                    <a:pt x="5914" y="4761"/>
                    <a:pt x="5950" y="4707"/>
                    <a:pt x="5943" y="4649"/>
                  </a:cubicBezTo>
                  <a:cubicBezTo>
                    <a:pt x="5933" y="4595"/>
                    <a:pt x="5889" y="4560"/>
                    <a:pt x="5837" y="4560"/>
                  </a:cubicBezTo>
                  <a:cubicBezTo>
                    <a:pt x="5832" y="4560"/>
                    <a:pt x="5828" y="4561"/>
                    <a:pt x="5823" y="4561"/>
                  </a:cubicBezTo>
                  <a:cubicBezTo>
                    <a:pt x="5789" y="4566"/>
                    <a:pt x="5754" y="4568"/>
                    <a:pt x="5716" y="4568"/>
                  </a:cubicBezTo>
                  <a:cubicBezTo>
                    <a:pt x="5635" y="4568"/>
                    <a:pt x="5543" y="4557"/>
                    <a:pt x="5444" y="4532"/>
                  </a:cubicBezTo>
                  <a:cubicBezTo>
                    <a:pt x="5435" y="4530"/>
                    <a:pt x="5427" y="4529"/>
                    <a:pt x="5419" y="4529"/>
                  </a:cubicBezTo>
                  <a:close/>
                  <a:moveTo>
                    <a:pt x="4670" y="4954"/>
                  </a:moveTo>
                  <a:cubicBezTo>
                    <a:pt x="4617" y="4954"/>
                    <a:pt x="4569" y="4992"/>
                    <a:pt x="4563" y="5045"/>
                  </a:cubicBezTo>
                  <a:cubicBezTo>
                    <a:pt x="4544" y="5180"/>
                    <a:pt x="4530" y="5322"/>
                    <a:pt x="4516" y="5472"/>
                  </a:cubicBezTo>
                  <a:cubicBezTo>
                    <a:pt x="4512" y="5530"/>
                    <a:pt x="4552" y="5581"/>
                    <a:pt x="4610" y="5585"/>
                  </a:cubicBezTo>
                  <a:lnTo>
                    <a:pt x="4621" y="5585"/>
                  </a:lnTo>
                  <a:cubicBezTo>
                    <a:pt x="4675" y="5585"/>
                    <a:pt x="4719" y="5544"/>
                    <a:pt x="4727" y="5490"/>
                  </a:cubicBezTo>
                  <a:cubicBezTo>
                    <a:pt x="4738" y="5344"/>
                    <a:pt x="4752" y="5206"/>
                    <a:pt x="4771" y="5075"/>
                  </a:cubicBezTo>
                  <a:cubicBezTo>
                    <a:pt x="4781" y="5017"/>
                    <a:pt x="4741" y="4962"/>
                    <a:pt x="4683" y="4955"/>
                  </a:cubicBezTo>
                  <a:cubicBezTo>
                    <a:pt x="4679" y="4954"/>
                    <a:pt x="4674" y="4954"/>
                    <a:pt x="4670" y="4954"/>
                  </a:cubicBezTo>
                  <a:close/>
                  <a:moveTo>
                    <a:pt x="4596" y="5796"/>
                  </a:moveTo>
                  <a:cubicBezTo>
                    <a:pt x="4541" y="5796"/>
                    <a:pt x="4487" y="5835"/>
                    <a:pt x="4482" y="5894"/>
                  </a:cubicBezTo>
                  <a:cubicBezTo>
                    <a:pt x="4472" y="6032"/>
                    <a:pt x="4465" y="6174"/>
                    <a:pt x="4457" y="6320"/>
                  </a:cubicBezTo>
                  <a:cubicBezTo>
                    <a:pt x="4454" y="6378"/>
                    <a:pt x="4497" y="6425"/>
                    <a:pt x="4556" y="6430"/>
                  </a:cubicBezTo>
                  <a:lnTo>
                    <a:pt x="4563" y="6430"/>
                  </a:lnTo>
                  <a:cubicBezTo>
                    <a:pt x="4618" y="6430"/>
                    <a:pt x="4665" y="6386"/>
                    <a:pt x="4668" y="6331"/>
                  </a:cubicBezTo>
                  <a:cubicBezTo>
                    <a:pt x="4675" y="6185"/>
                    <a:pt x="4683" y="6047"/>
                    <a:pt x="4694" y="5909"/>
                  </a:cubicBezTo>
                  <a:cubicBezTo>
                    <a:pt x="4697" y="5850"/>
                    <a:pt x="4654" y="5800"/>
                    <a:pt x="4596" y="5796"/>
                  </a:cubicBezTo>
                  <a:close/>
                  <a:moveTo>
                    <a:pt x="4538" y="6640"/>
                  </a:moveTo>
                  <a:cubicBezTo>
                    <a:pt x="4479" y="6640"/>
                    <a:pt x="4435" y="6686"/>
                    <a:pt x="4435" y="6742"/>
                  </a:cubicBezTo>
                  <a:cubicBezTo>
                    <a:pt x="4425" y="6880"/>
                    <a:pt x="4417" y="7023"/>
                    <a:pt x="4410" y="7161"/>
                  </a:cubicBezTo>
                  <a:cubicBezTo>
                    <a:pt x="4406" y="7219"/>
                    <a:pt x="4450" y="7270"/>
                    <a:pt x="4509" y="7274"/>
                  </a:cubicBezTo>
                  <a:lnTo>
                    <a:pt x="4516" y="7274"/>
                  </a:lnTo>
                  <a:cubicBezTo>
                    <a:pt x="4570" y="7274"/>
                    <a:pt x="4618" y="7230"/>
                    <a:pt x="4621" y="7176"/>
                  </a:cubicBezTo>
                  <a:cubicBezTo>
                    <a:pt x="4628" y="7033"/>
                    <a:pt x="4635" y="6892"/>
                    <a:pt x="4643" y="6753"/>
                  </a:cubicBezTo>
                  <a:cubicBezTo>
                    <a:pt x="4647" y="6695"/>
                    <a:pt x="4603" y="6644"/>
                    <a:pt x="4544" y="6640"/>
                  </a:cubicBezTo>
                  <a:cubicBezTo>
                    <a:pt x="4542" y="6640"/>
                    <a:pt x="4540" y="6640"/>
                    <a:pt x="4538" y="6640"/>
                  </a:cubicBezTo>
                  <a:close/>
                  <a:moveTo>
                    <a:pt x="4487" y="7485"/>
                  </a:moveTo>
                  <a:cubicBezTo>
                    <a:pt x="4431" y="7485"/>
                    <a:pt x="4384" y="7527"/>
                    <a:pt x="4381" y="7583"/>
                  </a:cubicBezTo>
                  <a:cubicBezTo>
                    <a:pt x="4370" y="7722"/>
                    <a:pt x="4356" y="7863"/>
                    <a:pt x="4344" y="8002"/>
                  </a:cubicBezTo>
                  <a:cubicBezTo>
                    <a:pt x="4337" y="8060"/>
                    <a:pt x="4377" y="8112"/>
                    <a:pt x="4435" y="8115"/>
                  </a:cubicBezTo>
                  <a:cubicBezTo>
                    <a:pt x="4439" y="8119"/>
                    <a:pt x="4443" y="8119"/>
                    <a:pt x="4447" y="8119"/>
                  </a:cubicBezTo>
                  <a:cubicBezTo>
                    <a:pt x="4501" y="8119"/>
                    <a:pt x="4548" y="8078"/>
                    <a:pt x="4552" y="8024"/>
                  </a:cubicBezTo>
                  <a:cubicBezTo>
                    <a:pt x="4566" y="7882"/>
                    <a:pt x="4581" y="7740"/>
                    <a:pt x="4592" y="7598"/>
                  </a:cubicBezTo>
                  <a:cubicBezTo>
                    <a:pt x="4596" y="7539"/>
                    <a:pt x="4552" y="7489"/>
                    <a:pt x="4494" y="7485"/>
                  </a:cubicBezTo>
                  <a:cubicBezTo>
                    <a:pt x="4492" y="7485"/>
                    <a:pt x="4489" y="7485"/>
                    <a:pt x="4487" y="7485"/>
                  </a:cubicBezTo>
                  <a:close/>
                  <a:moveTo>
                    <a:pt x="4400" y="8325"/>
                  </a:moveTo>
                  <a:cubicBezTo>
                    <a:pt x="4348" y="8325"/>
                    <a:pt x="4300" y="8363"/>
                    <a:pt x="4294" y="8417"/>
                  </a:cubicBezTo>
                  <a:cubicBezTo>
                    <a:pt x="4275" y="8556"/>
                    <a:pt x="4253" y="8694"/>
                    <a:pt x="4228" y="8828"/>
                  </a:cubicBezTo>
                  <a:cubicBezTo>
                    <a:pt x="4217" y="8887"/>
                    <a:pt x="4253" y="8942"/>
                    <a:pt x="4312" y="8952"/>
                  </a:cubicBezTo>
                  <a:lnTo>
                    <a:pt x="4329" y="8952"/>
                  </a:lnTo>
                  <a:cubicBezTo>
                    <a:pt x="4381" y="8952"/>
                    <a:pt x="4425" y="8920"/>
                    <a:pt x="4435" y="8868"/>
                  </a:cubicBezTo>
                  <a:cubicBezTo>
                    <a:pt x="4461" y="8730"/>
                    <a:pt x="4482" y="8588"/>
                    <a:pt x="4501" y="8446"/>
                  </a:cubicBezTo>
                  <a:cubicBezTo>
                    <a:pt x="4509" y="8388"/>
                    <a:pt x="4468" y="8334"/>
                    <a:pt x="4413" y="8326"/>
                  </a:cubicBezTo>
                  <a:cubicBezTo>
                    <a:pt x="4409" y="8325"/>
                    <a:pt x="4405" y="8325"/>
                    <a:pt x="4400" y="8325"/>
                  </a:cubicBezTo>
                  <a:close/>
                  <a:moveTo>
                    <a:pt x="4237" y="9157"/>
                  </a:moveTo>
                  <a:cubicBezTo>
                    <a:pt x="4192" y="9157"/>
                    <a:pt x="4149" y="9187"/>
                    <a:pt x="4137" y="9236"/>
                  </a:cubicBezTo>
                  <a:cubicBezTo>
                    <a:pt x="4100" y="9374"/>
                    <a:pt x="4060" y="9510"/>
                    <a:pt x="4017" y="9629"/>
                  </a:cubicBezTo>
                  <a:cubicBezTo>
                    <a:pt x="3998" y="9685"/>
                    <a:pt x="4028" y="9746"/>
                    <a:pt x="4082" y="9764"/>
                  </a:cubicBezTo>
                  <a:cubicBezTo>
                    <a:pt x="4094" y="9768"/>
                    <a:pt x="4104" y="9772"/>
                    <a:pt x="4119" y="9772"/>
                  </a:cubicBezTo>
                  <a:cubicBezTo>
                    <a:pt x="4163" y="9772"/>
                    <a:pt x="4203" y="9742"/>
                    <a:pt x="4217" y="9699"/>
                  </a:cubicBezTo>
                  <a:cubicBezTo>
                    <a:pt x="4260" y="9571"/>
                    <a:pt x="4304" y="9433"/>
                    <a:pt x="4341" y="9287"/>
                  </a:cubicBezTo>
                  <a:cubicBezTo>
                    <a:pt x="4356" y="9229"/>
                    <a:pt x="4322" y="9174"/>
                    <a:pt x="4264" y="9160"/>
                  </a:cubicBezTo>
                  <a:cubicBezTo>
                    <a:pt x="4255" y="9158"/>
                    <a:pt x="4246" y="9157"/>
                    <a:pt x="4237" y="9157"/>
                  </a:cubicBezTo>
                  <a:close/>
                  <a:moveTo>
                    <a:pt x="3954" y="9949"/>
                  </a:moveTo>
                  <a:cubicBezTo>
                    <a:pt x="3916" y="9949"/>
                    <a:pt x="3878" y="9970"/>
                    <a:pt x="3860" y="10008"/>
                  </a:cubicBezTo>
                  <a:cubicBezTo>
                    <a:pt x="3798" y="10135"/>
                    <a:pt x="3729" y="10253"/>
                    <a:pt x="3657" y="10354"/>
                  </a:cubicBezTo>
                  <a:cubicBezTo>
                    <a:pt x="3620" y="10401"/>
                    <a:pt x="3630" y="10467"/>
                    <a:pt x="3678" y="10500"/>
                  </a:cubicBezTo>
                  <a:cubicBezTo>
                    <a:pt x="3696" y="10515"/>
                    <a:pt x="3718" y="10522"/>
                    <a:pt x="3740" y="10522"/>
                  </a:cubicBezTo>
                  <a:cubicBezTo>
                    <a:pt x="3773" y="10522"/>
                    <a:pt x="3805" y="10507"/>
                    <a:pt x="3827" y="10478"/>
                  </a:cubicBezTo>
                  <a:cubicBezTo>
                    <a:pt x="3907" y="10365"/>
                    <a:pt x="3984" y="10238"/>
                    <a:pt x="4050" y="10100"/>
                  </a:cubicBezTo>
                  <a:cubicBezTo>
                    <a:pt x="4075" y="10048"/>
                    <a:pt x="4053" y="9986"/>
                    <a:pt x="4002" y="9961"/>
                  </a:cubicBezTo>
                  <a:cubicBezTo>
                    <a:pt x="3987" y="9953"/>
                    <a:pt x="3970" y="9949"/>
                    <a:pt x="3954" y="9949"/>
                  </a:cubicBezTo>
                  <a:close/>
                  <a:moveTo>
                    <a:pt x="124" y="10601"/>
                  </a:moveTo>
                  <a:cubicBezTo>
                    <a:pt x="82" y="10601"/>
                    <a:pt x="42" y="10626"/>
                    <a:pt x="26" y="10668"/>
                  </a:cubicBezTo>
                  <a:cubicBezTo>
                    <a:pt x="1" y="10718"/>
                    <a:pt x="26" y="10780"/>
                    <a:pt x="81" y="10806"/>
                  </a:cubicBezTo>
                  <a:cubicBezTo>
                    <a:pt x="132" y="10828"/>
                    <a:pt x="183" y="10846"/>
                    <a:pt x="234" y="10868"/>
                  </a:cubicBezTo>
                  <a:cubicBezTo>
                    <a:pt x="249" y="10875"/>
                    <a:pt x="263" y="10875"/>
                    <a:pt x="274" y="10875"/>
                  </a:cubicBezTo>
                  <a:cubicBezTo>
                    <a:pt x="318" y="10875"/>
                    <a:pt x="354" y="10849"/>
                    <a:pt x="372" y="10809"/>
                  </a:cubicBezTo>
                  <a:cubicBezTo>
                    <a:pt x="394" y="10755"/>
                    <a:pt x="368" y="10693"/>
                    <a:pt x="314" y="10671"/>
                  </a:cubicBezTo>
                  <a:cubicBezTo>
                    <a:pt x="263" y="10653"/>
                    <a:pt x="215" y="10631"/>
                    <a:pt x="165" y="10609"/>
                  </a:cubicBezTo>
                  <a:cubicBezTo>
                    <a:pt x="151" y="10604"/>
                    <a:pt x="138" y="10601"/>
                    <a:pt x="124" y="10601"/>
                  </a:cubicBezTo>
                  <a:close/>
                  <a:moveTo>
                    <a:pt x="3463" y="10625"/>
                  </a:moveTo>
                  <a:cubicBezTo>
                    <a:pt x="3437" y="10625"/>
                    <a:pt x="3411" y="10634"/>
                    <a:pt x="3390" y="10653"/>
                  </a:cubicBezTo>
                  <a:cubicBezTo>
                    <a:pt x="3296" y="10740"/>
                    <a:pt x="3186" y="10816"/>
                    <a:pt x="3074" y="10878"/>
                  </a:cubicBezTo>
                  <a:cubicBezTo>
                    <a:pt x="3023" y="10908"/>
                    <a:pt x="3001" y="10973"/>
                    <a:pt x="3030" y="11024"/>
                  </a:cubicBezTo>
                  <a:cubicBezTo>
                    <a:pt x="3048" y="11056"/>
                    <a:pt x="3084" y="11078"/>
                    <a:pt x="3124" y="11078"/>
                  </a:cubicBezTo>
                  <a:cubicBezTo>
                    <a:pt x="3139" y="11078"/>
                    <a:pt x="3158" y="11075"/>
                    <a:pt x="3172" y="11064"/>
                  </a:cubicBezTo>
                  <a:cubicBezTo>
                    <a:pt x="3303" y="10995"/>
                    <a:pt x="3423" y="10908"/>
                    <a:pt x="3536" y="10809"/>
                  </a:cubicBezTo>
                  <a:cubicBezTo>
                    <a:pt x="3576" y="10769"/>
                    <a:pt x="3580" y="10703"/>
                    <a:pt x="3540" y="10660"/>
                  </a:cubicBezTo>
                  <a:cubicBezTo>
                    <a:pt x="3520" y="10637"/>
                    <a:pt x="3492" y="10625"/>
                    <a:pt x="3463" y="10625"/>
                  </a:cubicBezTo>
                  <a:close/>
                  <a:moveTo>
                    <a:pt x="667" y="10815"/>
                  </a:moveTo>
                  <a:cubicBezTo>
                    <a:pt x="624" y="10815"/>
                    <a:pt x="583" y="10840"/>
                    <a:pt x="569" y="10886"/>
                  </a:cubicBezTo>
                  <a:cubicBezTo>
                    <a:pt x="550" y="10940"/>
                    <a:pt x="580" y="10999"/>
                    <a:pt x="634" y="11017"/>
                  </a:cubicBezTo>
                  <a:cubicBezTo>
                    <a:pt x="776" y="11068"/>
                    <a:pt x="915" y="11108"/>
                    <a:pt x="1046" y="11144"/>
                  </a:cubicBezTo>
                  <a:cubicBezTo>
                    <a:pt x="1053" y="11148"/>
                    <a:pt x="1064" y="11148"/>
                    <a:pt x="1071" y="11148"/>
                  </a:cubicBezTo>
                  <a:cubicBezTo>
                    <a:pt x="1118" y="11148"/>
                    <a:pt x="1162" y="11118"/>
                    <a:pt x="1173" y="11071"/>
                  </a:cubicBezTo>
                  <a:cubicBezTo>
                    <a:pt x="1192" y="11017"/>
                    <a:pt x="1155" y="10959"/>
                    <a:pt x="1101" y="10940"/>
                  </a:cubicBezTo>
                  <a:cubicBezTo>
                    <a:pt x="973" y="10908"/>
                    <a:pt x="842" y="10868"/>
                    <a:pt x="703" y="10821"/>
                  </a:cubicBezTo>
                  <a:cubicBezTo>
                    <a:pt x="691" y="10817"/>
                    <a:pt x="679" y="10815"/>
                    <a:pt x="667" y="10815"/>
                  </a:cubicBezTo>
                  <a:close/>
                  <a:moveTo>
                    <a:pt x="1484" y="11033"/>
                  </a:moveTo>
                  <a:cubicBezTo>
                    <a:pt x="1434" y="11033"/>
                    <a:pt x="1390" y="11067"/>
                    <a:pt x="1380" y="11118"/>
                  </a:cubicBezTo>
                  <a:cubicBezTo>
                    <a:pt x="1370" y="11177"/>
                    <a:pt x="1407" y="11231"/>
                    <a:pt x="1464" y="11243"/>
                  </a:cubicBezTo>
                  <a:cubicBezTo>
                    <a:pt x="1614" y="11271"/>
                    <a:pt x="1756" y="11290"/>
                    <a:pt x="1894" y="11301"/>
                  </a:cubicBezTo>
                  <a:lnTo>
                    <a:pt x="1901" y="11301"/>
                  </a:lnTo>
                  <a:cubicBezTo>
                    <a:pt x="1956" y="11301"/>
                    <a:pt x="2003" y="11257"/>
                    <a:pt x="2007" y="11202"/>
                  </a:cubicBezTo>
                  <a:cubicBezTo>
                    <a:pt x="2010" y="11144"/>
                    <a:pt x="1967" y="11093"/>
                    <a:pt x="1909" y="11090"/>
                  </a:cubicBezTo>
                  <a:cubicBezTo>
                    <a:pt x="1781" y="11078"/>
                    <a:pt x="1642" y="11061"/>
                    <a:pt x="1504" y="11035"/>
                  </a:cubicBezTo>
                  <a:cubicBezTo>
                    <a:pt x="1498" y="11033"/>
                    <a:pt x="1491" y="11033"/>
                    <a:pt x="1484" y="11033"/>
                  </a:cubicBezTo>
                  <a:close/>
                  <a:moveTo>
                    <a:pt x="2734" y="11021"/>
                  </a:moveTo>
                  <a:cubicBezTo>
                    <a:pt x="2725" y="11021"/>
                    <a:pt x="2715" y="11022"/>
                    <a:pt x="2706" y="11024"/>
                  </a:cubicBezTo>
                  <a:cubicBezTo>
                    <a:pt x="2586" y="11056"/>
                    <a:pt x="2451" y="11083"/>
                    <a:pt x="2316" y="11090"/>
                  </a:cubicBezTo>
                  <a:cubicBezTo>
                    <a:pt x="2258" y="11093"/>
                    <a:pt x="2215" y="11144"/>
                    <a:pt x="2218" y="11202"/>
                  </a:cubicBezTo>
                  <a:cubicBezTo>
                    <a:pt x="2222" y="11261"/>
                    <a:pt x="2269" y="11301"/>
                    <a:pt x="2324" y="11301"/>
                  </a:cubicBezTo>
                  <a:lnTo>
                    <a:pt x="2331" y="11301"/>
                  </a:lnTo>
                  <a:cubicBezTo>
                    <a:pt x="2480" y="11290"/>
                    <a:pt x="2625" y="11264"/>
                    <a:pt x="2764" y="11228"/>
                  </a:cubicBezTo>
                  <a:cubicBezTo>
                    <a:pt x="2819" y="11214"/>
                    <a:pt x="2852" y="11155"/>
                    <a:pt x="2837" y="11100"/>
                  </a:cubicBezTo>
                  <a:cubicBezTo>
                    <a:pt x="2824" y="11052"/>
                    <a:pt x="2782" y="11021"/>
                    <a:pt x="2734" y="1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7" name="Google Shape;337;p30"/>
          <p:cNvSpPr/>
          <p:nvPr/>
        </p:nvSpPr>
        <p:spPr>
          <a:xfrm>
            <a:off x="3085980" y="4251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0"/>
          <p:cNvSpPr/>
          <p:nvPr/>
        </p:nvSpPr>
        <p:spPr>
          <a:xfrm>
            <a:off x="3964336" y="8206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9" name="Google Shape;339;p30"/>
          <p:cNvGrpSpPr/>
          <p:nvPr/>
        </p:nvGrpSpPr>
        <p:grpSpPr>
          <a:xfrm>
            <a:off x="10565711" y="719336"/>
            <a:ext cx="675324" cy="653581"/>
            <a:chOff x="62800" y="2118400"/>
            <a:chExt cx="224400" cy="217175"/>
          </a:xfrm>
        </p:grpSpPr>
        <p:sp>
          <p:nvSpPr>
            <p:cNvPr id="340" name="Google Shape;340;p30"/>
            <p:cNvSpPr/>
            <p:nvPr/>
          </p:nvSpPr>
          <p:spPr>
            <a:xfrm>
              <a:off x="97400" y="2158475"/>
              <a:ext cx="164425" cy="123950"/>
            </a:xfrm>
            <a:custGeom>
              <a:avLst/>
              <a:gdLst/>
              <a:ahLst/>
              <a:cxnLst/>
              <a:rect l="l" t="t" r="r" b="b"/>
              <a:pathLst>
                <a:path w="6577" h="4958" extrusionOk="0">
                  <a:moveTo>
                    <a:pt x="4645" y="1"/>
                  </a:moveTo>
                  <a:cubicBezTo>
                    <a:pt x="3533" y="1"/>
                    <a:pt x="3125" y="1597"/>
                    <a:pt x="3125" y="1597"/>
                  </a:cubicBezTo>
                  <a:cubicBezTo>
                    <a:pt x="2799" y="999"/>
                    <a:pt x="2157" y="585"/>
                    <a:pt x="1568" y="585"/>
                  </a:cubicBezTo>
                  <a:cubicBezTo>
                    <a:pt x="1042" y="585"/>
                    <a:pt x="558" y="915"/>
                    <a:pt x="379" y="1739"/>
                  </a:cubicBezTo>
                  <a:cubicBezTo>
                    <a:pt x="1" y="3491"/>
                    <a:pt x="3645" y="4958"/>
                    <a:pt x="3645" y="4958"/>
                  </a:cubicBezTo>
                  <a:cubicBezTo>
                    <a:pt x="4213" y="4910"/>
                    <a:pt x="6576" y="607"/>
                    <a:pt x="5108" y="86"/>
                  </a:cubicBezTo>
                  <a:cubicBezTo>
                    <a:pt x="4942" y="27"/>
                    <a:pt x="4788" y="1"/>
                    <a:pt x="4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62800" y="2118400"/>
              <a:ext cx="224400" cy="217175"/>
            </a:xfrm>
            <a:custGeom>
              <a:avLst/>
              <a:gdLst/>
              <a:ahLst/>
              <a:cxnLst/>
              <a:rect l="l" t="t" r="r" b="b"/>
              <a:pathLst>
                <a:path w="8976" h="8687" extrusionOk="0">
                  <a:moveTo>
                    <a:pt x="4640" y="211"/>
                  </a:moveTo>
                  <a:cubicBezTo>
                    <a:pt x="5798" y="211"/>
                    <a:pt x="6748" y="560"/>
                    <a:pt x="7461" y="1249"/>
                  </a:cubicBezTo>
                  <a:cubicBezTo>
                    <a:pt x="8459" y="2210"/>
                    <a:pt x="8750" y="3586"/>
                    <a:pt x="8258" y="5025"/>
                  </a:cubicBezTo>
                  <a:cubicBezTo>
                    <a:pt x="7650" y="6812"/>
                    <a:pt x="6030" y="8148"/>
                    <a:pt x="4225" y="8349"/>
                  </a:cubicBezTo>
                  <a:cubicBezTo>
                    <a:pt x="3445" y="8436"/>
                    <a:pt x="2910" y="8476"/>
                    <a:pt x="2593" y="8476"/>
                  </a:cubicBezTo>
                  <a:cubicBezTo>
                    <a:pt x="2404" y="8476"/>
                    <a:pt x="2316" y="8461"/>
                    <a:pt x="2276" y="8451"/>
                  </a:cubicBezTo>
                  <a:cubicBezTo>
                    <a:pt x="2324" y="8392"/>
                    <a:pt x="2451" y="8290"/>
                    <a:pt x="2546" y="8214"/>
                  </a:cubicBezTo>
                  <a:cubicBezTo>
                    <a:pt x="2757" y="8046"/>
                    <a:pt x="3023" y="7839"/>
                    <a:pt x="3143" y="7606"/>
                  </a:cubicBezTo>
                  <a:cubicBezTo>
                    <a:pt x="3190" y="7518"/>
                    <a:pt x="3198" y="7438"/>
                    <a:pt x="3168" y="7369"/>
                  </a:cubicBezTo>
                  <a:cubicBezTo>
                    <a:pt x="3103" y="7238"/>
                    <a:pt x="2928" y="7201"/>
                    <a:pt x="2659" y="7144"/>
                  </a:cubicBezTo>
                  <a:cubicBezTo>
                    <a:pt x="2128" y="7038"/>
                    <a:pt x="1239" y="6856"/>
                    <a:pt x="744" y="5756"/>
                  </a:cubicBezTo>
                  <a:cubicBezTo>
                    <a:pt x="219" y="4588"/>
                    <a:pt x="223" y="3178"/>
                    <a:pt x="758" y="2079"/>
                  </a:cubicBezTo>
                  <a:cubicBezTo>
                    <a:pt x="1140" y="1296"/>
                    <a:pt x="1745" y="772"/>
                    <a:pt x="2481" y="590"/>
                  </a:cubicBezTo>
                  <a:cubicBezTo>
                    <a:pt x="2491" y="586"/>
                    <a:pt x="3464" y="211"/>
                    <a:pt x="4640" y="211"/>
                  </a:cubicBezTo>
                  <a:close/>
                  <a:moveTo>
                    <a:pt x="4640" y="0"/>
                  </a:moveTo>
                  <a:cubicBezTo>
                    <a:pt x="3424" y="0"/>
                    <a:pt x="2444" y="378"/>
                    <a:pt x="2419" y="390"/>
                  </a:cubicBezTo>
                  <a:cubicBezTo>
                    <a:pt x="1636" y="578"/>
                    <a:pt x="980" y="1146"/>
                    <a:pt x="569" y="1988"/>
                  </a:cubicBezTo>
                  <a:cubicBezTo>
                    <a:pt x="9" y="3138"/>
                    <a:pt x="1" y="4616"/>
                    <a:pt x="550" y="5843"/>
                  </a:cubicBezTo>
                  <a:cubicBezTo>
                    <a:pt x="1090" y="7038"/>
                    <a:pt x="2044" y="7234"/>
                    <a:pt x="2615" y="7351"/>
                  </a:cubicBezTo>
                  <a:cubicBezTo>
                    <a:pt x="2757" y="7380"/>
                    <a:pt x="2953" y="7420"/>
                    <a:pt x="2975" y="7460"/>
                  </a:cubicBezTo>
                  <a:cubicBezTo>
                    <a:pt x="2975" y="7460"/>
                    <a:pt x="2975" y="7471"/>
                    <a:pt x="2958" y="7507"/>
                  </a:cubicBezTo>
                  <a:cubicBezTo>
                    <a:pt x="2856" y="7700"/>
                    <a:pt x="2612" y="7893"/>
                    <a:pt x="2415" y="8050"/>
                  </a:cubicBezTo>
                  <a:cubicBezTo>
                    <a:pt x="2167" y="8246"/>
                    <a:pt x="2004" y="8374"/>
                    <a:pt x="2058" y="8527"/>
                  </a:cubicBezTo>
                  <a:cubicBezTo>
                    <a:pt x="2098" y="8643"/>
                    <a:pt x="2244" y="8687"/>
                    <a:pt x="2593" y="8687"/>
                  </a:cubicBezTo>
                  <a:cubicBezTo>
                    <a:pt x="2925" y="8687"/>
                    <a:pt x="3449" y="8647"/>
                    <a:pt x="4247" y="8560"/>
                  </a:cubicBezTo>
                  <a:cubicBezTo>
                    <a:pt x="6132" y="8349"/>
                    <a:pt x="7825" y="6957"/>
                    <a:pt x="8459" y="5094"/>
                  </a:cubicBezTo>
                  <a:cubicBezTo>
                    <a:pt x="8976" y="3571"/>
                    <a:pt x="8666" y="2116"/>
                    <a:pt x="7607" y="1096"/>
                  </a:cubicBezTo>
                  <a:cubicBezTo>
                    <a:pt x="6853" y="368"/>
                    <a:pt x="5855" y="0"/>
                    <a:pt x="4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" name="Google Shape;342;p30"/>
          <p:cNvSpPr/>
          <p:nvPr/>
        </p:nvSpPr>
        <p:spPr>
          <a:xfrm>
            <a:off x="4065936" y="58752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0"/>
          <p:cNvSpPr/>
          <p:nvPr/>
        </p:nvSpPr>
        <p:spPr>
          <a:xfrm>
            <a:off x="6692780" y="5266840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0"/>
          <p:cNvSpPr/>
          <p:nvPr/>
        </p:nvSpPr>
        <p:spPr>
          <a:xfrm>
            <a:off x="10838420" y="2192216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0"/>
          <p:cNvSpPr/>
          <p:nvPr/>
        </p:nvSpPr>
        <p:spPr>
          <a:xfrm>
            <a:off x="821068" y="2321852"/>
            <a:ext cx="129901" cy="129629"/>
          </a:xfrm>
          <a:custGeom>
            <a:avLst/>
            <a:gdLst/>
            <a:ahLst/>
            <a:cxnLst/>
            <a:rect l="l" t="t" r="r" b="b"/>
            <a:pathLst>
              <a:path w="1460" h="1457" extrusionOk="0">
                <a:moveTo>
                  <a:pt x="732" y="212"/>
                </a:moveTo>
                <a:cubicBezTo>
                  <a:pt x="1016" y="212"/>
                  <a:pt x="1249" y="444"/>
                  <a:pt x="1249" y="732"/>
                </a:cubicBezTo>
                <a:cubicBezTo>
                  <a:pt x="1246" y="1016"/>
                  <a:pt x="1016" y="1245"/>
                  <a:pt x="728" y="1245"/>
                </a:cubicBezTo>
                <a:cubicBezTo>
                  <a:pt x="441" y="1245"/>
                  <a:pt x="211" y="1012"/>
                  <a:pt x="211" y="725"/>
                </a:cubicBezTo>
                <a:cubicBezTo>
                  <a:pt x="211" y="441"/>
                  <a:pt x="444" y="212"/>
                  <a:pt x="732" y="212"/>
                </a:cubicBezTo>
                <a:close/>
                <a:moveTo>
                  <a:pt x="728" y="0"/>
                </a:moveTo>
                <a:cubicBezTo>
                  <a:pt x="328" y="0"/>
                  <a:pt x="0" y="324"/>
                  <a:pt x="0" y="725"/>
                </a:cubicBezTo>
                <a:cubicBezTo>
                  <a:pt x="0" y="1129"/>
                  <a:pt x="324" y="1457"/>
                  <a:pt x="728" y="1457"/>
                </a:cubicBezTo>
                <a:cubicBezTo>
                  <a:pt x="1128" y="1457"/>
                  <a:pt x="1456" y="1133"/>
                  <a:pt x="1460" y="732"/>
                </a:cubicBezTo>
                <a:cubicBezTo>
                  <a:pt x="1460" y="328"/>
                  <a:pt x="1136" y="0"/>
                  <a:pt x="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0"/>
          <p:cNvSpPr/>
          <p:nvPr/>
        </p:nvSpPr>
        <p:spPr>
          <a:xfrm>
            <a:off x="1257180" y="41589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0"/>
          <p:cNvSpPr/>
          <p:nvPr/>
        </p:nvSpPr>
        <p:spPr>
          <a:xfrm>
            <a:off x="10330297" y="3549304"/>
            <a:ext cx="207041" cy="208101"/>
          </a:xfrm>
          <a:custGeom>
            <a:avLst/>
            <a:gdLst/>
            <a:ahLst/>
            <a:cxnLst/>
            <a:rect l="l" t="t" r="r" b="b"/>
            <a:pathLst>
              <a:path w="2327" h="2339" extrusionOk="0">
                <a:moveTo>
                  <a:pt x="1242" y="310"/>
                </a:moveTo>
                <a:cubicBezTo>
                  <a:pt x="1271" y="408"/>
                  <a:pt x="1304" y="539"/>
                  <a:pt x="1326" y="623"/>
                </a:cubicBezTo>
                <a:cubicBezTo>
                  <a:pt x="1384" y="856"/>
                  <a:pt x="1399" y="914"/>
                  <a:pt x="1424" y="947"/>
                </a:cubicBezTo>
                <a:cubicBezTo>
                  <a:pt x="1453" y="987"/>
                  <a:pt x="1497" y="1006"/>
                  <a:pt x="1727" y="1089"/>
                </a:cubicBezTo>
                <a:cubicBezTo>
                  <a:pt x="1806" y="1115"/>
                  <a:pt x="1927" y="1159"/>
                  <a:pt x="2018" y="1198"/>
                </a:cubicBezTo>
                <a:cubicBezTo>
                  <a:pt x="1887" y="1253"/>
                  <a:pt x="1683" y="1333"/>
                  <a:pt x="1497" y="1399"/>
                </a:cubicBezTo>
                <a:cubicBezTo>
                  <a:pt x="1471" y="1406"/>
                  <a:pt x="1450" y="1428"/>
                  <a:pt x="1435" y="1457"/>
                </a:cubicBezTo>
                <a:cubicBezTo>
                  <a:pt x="1344" y="1665"/>
                  <a:pt x="1231" y="1905"/>
                  <a:pt x="1154" y="2040"/>
                </a:cubicBezTo>
                <a:cubicBezTo>
                  <a:pt x="1104" y="1894"/>
                  <a:pt x="1031" y="1643"/>
                  <a:pt x="976" y="1416"/>
                </a:cubicBezTo>
                <a:cubicBezTo>
                  <a:pt x="969" y="1377"/>
                  <a:pt x="936" y="1347"/>
                  <a:pt x="892" y="1340"/>
                </a:cubicBezTo>
                <a:cubicBezTo>
                  <a:pt x="682" y="1300"/>
                  <a:pt x="433" y="1246"/>
                  <a:pt x="299" y="1206"/>
                </a:cubicBezTo>
                <a:cubicBezTo>
                  <a:pt x="441" y="1126"/>
                  <a:pt x="710" y="1006"/>
                  <a:pt x="951" y="911"/>
                </a:cubicBezTo>
                <a:cubicBezTo>
                  <a:pt x="976" y="900"/>
                  <a:pt x="998" y="878"/>
                  <a:pt x="1009" y="849"/>
                </a:cubicBezTo>
                <a:cubicBezTo>
                  <a:pt x="1082" y="656"/>
                  <a:pt x="1176" y="438"/>
                  <a:pt x="1242" y="310"/>
                </a:cubicBezTo>
                <a:close/>
                <a:moveTo>
                  <a:pt x="1268" y="1"/>
                </a:moveTo>
                <a:cubicBezTo>
                  <a:pt x="1202" y="1"/>
                  <a:pt x="1107" y="1"/>
                  <a:pt x="827" y="732"/>
                </a:cubicBezTo>
                <a:cubicBezTo>
                  <a:pt x="52" y="1045"/>
                  <a:pt x="23" y="1147"/>
                  <a:pt x="8" y="1191"/>
                </a:cubicBezTo>
                <a:cubicBezTo>
                  <a:pt x="1" y="1220"/>
                  <a:pt x="8" y="1271"/>
                  <a:pt x="30" y="1297"/>
                </a:cubicBezTo>
                <a:cubicBezTo>
                  <a:pt x="52" y="1326"/>
                  <a:pt x="110" y="1403"/>
                  <a:pt x="791" y="1534"/>
                </a:cubicBezTo>
                <a:cubicBezTo>
                  <a:pt x="991" y="2338"/>
                  <a:pt x="1063" y="2338"/>
                  <a:pt x="1140" y="2338"/>
                </a:cubicBezTo>
                <a:lnTo>
                  <a:pt x="1147" y="2338"/>
                </a:lnTo>
                <a:cubicBezTo>
                  <a:pt x="1209" y="2334"/>
                  <a:pt x="1282" y="2331"/>
                  <a:pt x="1610" y="1581"/>
                </a:cubicBezTo>
                <a:cubicBezTo>
                  <a:pt x="1814" y="1508"/>
                  <a:pt x="2199" y="1366"/>
                  <a:pt x="2283" y="1293"/>
                </a:cubicBezTo>
                <a:cubicBezTo>
                  <a:pt x="2309" y="1268"/>
                  <a:pt x="2327" y="1216"/>
                  <a:pt x="2320" y="1181"/>
                </a:cubicBezTo>
                <a:cubicBezTo>
                  <a:pt x="2302" y="1082"/>
                  <a:pt x="2199" y="1035"/>
                  <a:pt x="1799" y="889"/>
                </a:cubicBezTo>
                <a:cubicBezTo>
                  <a:pt x="1722" y="863"/>
                  <a:pt x="1635" y="831"/>
                  <a:pt x="1591" y="813"/>
                </a:cubicBezTo>
                <a:cubicBezTo>
                  <a:pt x="1577" y="765"/>
                  <a:pt x="1552" y="660"/>
                  <a:pt x="1530" y="572"/>
                </a:cubicBezTo>
                <a:cubicBezTo>
                  <a:pt x="1460" y="295"/>
                  <a:pt x="1416" y="121"/>
                  <a:pt x="1366" y="52"/>
                </a:cubicBezTo>
                <a:cubicBezTo>
                  <a:pt x="1347" y="26"/>
                  <a:pt x="1300" y="1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631122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DEDC06-782C-4AFC-9B6A-26BC50473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432" tIns="45718" rIns="91432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EC7AF-EC5C-458A-A337-699E90EA3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432" tIns="45718" rIns="91432" bIns="4571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DBA08A-33F2-4A9C-9D41-E45285848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91432" tIns="45718" rIns="91432" bIns="45718"/>
          <a:lstStyle>
            <a:lvl1pPr>
              <a:defRPr/>
            </a:lvl1pPr>
          </a:lstStyle>
          <a:p>
            <a:fld id="{2A6F3D4A-32DC-477B-A1B4-2D988E458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48375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71169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90824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17442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0382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13754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75472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40889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55994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5151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53274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30560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68896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7" y="2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55250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5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5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9553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51886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97147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19852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7" y="342800"/>
            <a:ext cx="1521580" cy="359015"/>
          </a:xfrm>
          <a:prstGeom prst="rect">
            <a:avLst/>
          </a:prstGeom>
          <a:noFill/>
        </p:spPr>
        <p:txBody>
          <a:bodyPr wrap="none" lIns="91436" tIns="45722" rIns="91436" bIns="45722">
            <a:spAutoFit/>
          </a:bodyPr>
          <a:lstStyle/>
          <a:p>
            <a:pPr defTabSz="914280">
              <a:defRPr/>
            </a:pPr>
            <a:r>
              <a:rPr lang="zh-CN" alt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8" y="619995"/>
            <a:ext cx="1706461" cy="277004"/>
          </a:xfrm>
          <a:prstGeom prst="rect">
            <a:avLst/>
          </a:prstGeom>
          <a:noFill/>
        </p:spPr>
        <p:txBody>
          <a:bodyPr wrap="none" lIns="91436" tIns="45722" rIns="91436" bIns="45722">
            <a:spAutoFit/>
          </a:bodyPr>
          <a:lstStyle/>
          <a:p>
            <a:pPr defTabSz="91428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22" rIns="91436" bIns="45722" anchor="ctr"/>
          <a:lstStyle/>
          <a:p>
            <a:pPr algn="ctr" defTabSz="914280">
              <a:defRPr/>
            </a:pPr>
            <a:endParaRPr lang="zh-CN" altLang="en-US" sz="19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2022/8/14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8620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95590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09008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40767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378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14951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95427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90532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367515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59437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348376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1983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65177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526303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80979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65642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7974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76053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" y="207643"/>
            <a:ext cx="736768" cy="82568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29341635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05141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01604271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5"/>
            <a:ext cx="609600" cy="96401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13145621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6"/>
            <a:ext cx="642256" cy="99257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8" y="420435"/>
            <a:ext cx="1723549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841353604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26">
            <a:off x="3483000" y="3204548"/>
            <a:ext cx="5226000" cy="6044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72200" y="313600"/>
            <a:ext cx="7847600" cy="303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21861" y="-458492"/>
            <a:ext cx="13155109" cy="7488872"/>
            <a:chOff x="-391396" y="-343869"/>
            <a:chExt cx="9866332" cy="5616654"/>
          </a:xfrm>
        </p:grpSpPr>
        <p:sp>
          <p:nvSpPr>
            <p:cNvPr id="12" name="Google Shape;12;p2"/>
            <p:cNvSpPr/>
            <p:nvPr/>
          </p:nvSpPr>
          <p:spPr>
            <a:xfrm>
              <a:off x="-391396" y="-343869"/>
              <a:ext cx="1442755" cy="1443997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6144" y="122226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149337" y="1244109"/>
              <a:ext cx="361279" cy="469480"/>
              <a:chOff x="747262" y="3262971"/>
              <a:chExt cx="361279" cy="46948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7653356" y="288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" y="3991757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8714907" y="1538968"/>
              <a:ext cx="294680" cy="347229"/>
              <a:chOff x="1935832" y="4517593"/>
              <a:chExt cx="294680" cy="34722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8121593" y="39342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1544" y="3656192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5" name="Google Shape;35;p2"/>
            <p:cNvGrpSpPr/>
            <p:nvPr/>
          </p:nvGrpSpPr>
          <p:grpSpPr>
            <a:xfrm>
              <a:off x="1118939" y="3656208"/>
              <a:ext cx="489369" cy="387554"/>
              <a:chOff x="4327389" y="4051033"/>
              <a:chExt cx="489369" cy="38755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2"/>
            <p:cNvSpPr/>
            <p:nvPr/>
          </p:nvSpPr>
          <p:spPr>
            <a:xfrm>
              <a:off x="7903785" y="387598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73073" y="4218136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8498212" y="3375609"/>
              <a:ext cx="361279" cy="469480"/>
              <a:chOff x="747262" y="3262971"/>
              <a:chExt cx="361279" cy="469480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69648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10425541" y="5805361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2894400" y="1852033"/>
            <a:ext cx="6403200" cy="428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523" lvl="0" indent="-42328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1219050" lvl="1" indent="-39365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500"/>
            </a:lvl2pPr>
            <a:lvl3pPr marL="1828573" lvl="2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3pPr>
            <a:lvl4pPr marL="2438098" lvl="3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4pPr>
            <a:lvl5pPr marL="3047620" lvl="4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5pPr>
            <a:lvl6pPr marL="3657143" lvl="5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6pPr>
            <a:lvl7pPr marL="4266667" lvl="6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7pPr>
            <a:lvl8pPr marL="4876191" lvl="7" indent="-39365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8pPr>
            <a:lvl9pPr marL="5485718" lvl="8" indent="-39365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50"/>
              <a:buChar char="■"/>
              <a:defRPr sz="1500"/>
            </a:lvl9pPr>
          </a:lstStyle>
          <a:p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1577183" y="-640685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697247" y="-276369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53599" y="-178058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0207104" y="209271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-180540" y="2776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6" name="Google Shape;86;p4"/>
          <p:cNvGrpSpPr/>
          <p:nvPr/>
        </p:nvGrpSpPr>
        <p:grpSpPr>
          <a:xfrm>
            <a:off x="11589877" y="1064827"/>
            <a:ext cx="392907" cy="462972"/>
            <a:chOff x="1935832" y="4517593"/>
            <a:chExt cx="294680" cy="347229"/>
          </a:xfrm>
        </p:grpSpPr>
        <p:sp>
          <p:nvSpPr>
            <p:cNvPr id="87" name="Google Shape;87;p4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-706528" y="1464752"/>
            <a:ext cx="1466775" cy="649576"/>
          </a:xfrm>
          <a:custGeom>
            <a:avLst/>
            <a:gdLst/>
            <a:ahLst/>
            <a:cxnLst/>
            <a:rect l="l" t="t" r="r" b="b"/>
            <a:pathLst>
              <a:path w="6029" h="2670" extrusionOk="0">
                <a:moveTo>
                  <a:pt x="2452" y="1"/>
                </a:moveTo>
                <a:cubicBezTo>
                  <a:pt x="1904" y="1"/>
                  <a:pt x="1452" y="423"/>
                  <a:pt x="1404" y="959"/>
                </a:cubicBezTo>
                <a:cubicBezTo>
                  <a:pt x="1264" y="871"/>
                  <a:pt x="1100" y="823"/>
                  <a:pt x="923" y="823"/>
                </a:cubicBezTo>
                <a:cubicBezTo>
                  <a:pt x="414" y="823"/>
                  <a:pt x="0" y="1237"/>
                  <a:pt x="0" y="1746"/>
                </a:cubicBezTo>
                <a:cubicBezTo>
                  <a:pt x="0" y="2256"/>
                  <a:pt x="414" y="2669"/>
                  <a:pt x="923" y="2669"/>
                </a:cubicBezTo>
                <a:lnTo>
                  <a:pt x="5310" y="2669"/>
                </a:lnTo>
                <a:lnTo>
                  <a:pt x="5310" y="2668"/>
                </a:lnTo>
                <a:cubicBezTo>
                  <a:pt x="5706" y="2668"/>
                  <a:pt x="6029" y="2346"/>
                  <a:pt x="6029" y="1950"/>
                </a:cubicBezTo>
                <a:cubicBezTo>
                  <a:pt x="6029" y="1554"/>
                  <a:pt x="5706" y="1231"/>
                  <a:pt x="5310" y="1231"/>
                </a:cubicBezTo>
                <a:cubicBezTo>
                  <a:pt x="5160" y="1231"/>
                  <a:pt x="5019" y="1278"/>
                  <a:pt x="4905" y="1357"/>
                </a:cubicBezTo>
                <a:cubicBezTo>
                  <a:pt x="4830" y="922"/>
                  <a:pt x="4452" y="591"/>
                  <a:pt x="3995" y="591"/>
                </a:cubicBezTo>
                <a:cubicBezTo>
                  <a:pt x="3796" y="591"/>
                  <a:pt x="3612" y="655"/>
                  <a:pt x="3462" y="761"/>
                </a:cubicBezTo>
                <a:cubicBezTo>
                  <a:pt x="3335" y="322"/>
                  <a:pt x="2932" y="1"/>
                  <a:pt x="2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1492783" y="4145802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1231993" y="52794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8" name="Google Shape;98;p4"/>
          <p:cNvGrpSpPr/>
          <p:nvPr/>
        </p:nvGrpSpPr>
        <p:grpSpPr>
          <a:xfrm>
            <a:off x="145455" y="5727345"/>
            <a:ext cx="652492" cy="516739"/>
            <a:chOff x="4327389" y="4051033"/>
            <a:chExt cx="489369" cy="387554"/>
          </a:xfrm>
        </p:grpSpPr>
        <p:sp>
          <p:nvSpPr>
            <p:cNvPr id="99" name="Google Shape;99;p4"/>
            <p:cNvSpPr/>
            <p:nvPr/>
          </p:nvSpPr>
          <p:spPr>
            <a:xfrm>
              <a:off x="4721328" y="4051033"/>
              <a:ext cx="95429" cy="120244"/>
            </a:xfrm>
            <a:custGeom>
              <a:avLst/>
              <a:gdLst/>
              <a:ahLst/>
              <a:cxnLst/>
              <a:rect l="l" t="t" r="r" b="b"/>
              <a:pathLst>
                <a:path w="523" h="659" extrusionOk="0">
                  <a:moveTo>
                    <a:pt x="340" y="0"/>
                  </a:moveTo>
                  <a:cubicBezTo>
                    <a:pt x="187" y="0"/>
                    <a:pt x="0" y="229"/>
                    <a:pt x="286" y="611"/>
                  </a:cubicBezTo>
                  <a:cubicBezTo>
                    <a:pt x="308" y="644"/>
                    <a:pt x="341" y="658"/>
                    <a:pt x="374" y="658"/>
                  </a:cubicBezTo>
                  <a:cubicBezTo>
                    <a:pt x="444" y="658"/>
                    <a:pt x="514" y="594"/>
                    <a:pt x="484" y="513"/>
                  </a:cubicBezTo>
                  <a:cubicBezTo>
                    <a:pt x="447" y="455"/>
                    <a:pt x="443" y="340"/>
                    <a:pt x="457" y="306"/>
                  </a:cubicBezTo>
                  <a:cubicBezTo>
                    <a:pt x="523" y="96"/>
                    <a:pt x="438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582473" y="4051580"/>
              <a:ext cx="87218" cy="133382"/>
            </a:xfrm>
            <a:custGeom>
              <a:avLst/>
              <a:gdLst/>
              <a:ahLst/>
              <a:cxnLst/>
              <a:rect l="l" t="t" r="r" b="b"/>
              <a:pathLst>
                <a:path w="478" h="731" extrusionOk="0">
                  <a:moveTo>
                    <a:pt x="273" y="1"/>
                  </a:moveTo>
                  <a:cubicBezTo>
                    <a:pt x="221" y="1"/>
                    <a:pt x="171" y="21"/>
                    <a:pt x="135" y="66"/>
                  </a:cubicBezTo>
                  <a:cubicBezTo>
                    <a:pt x="21" y="220"/>
                    <a:pt x="58" y="402"/>
                    <a:pt x="19" y="578"/>
                  </a:cubicBezTo>
                  <a:cubicBezTo>
                    <a:pt x="1" y="669"/>
                    <a:pt x="79" y="731"/>
                    <a:pt x="155" y="731"/>
                  </a:cubicBezTo>
                  <a:cubicBezTo>
                    <a:pt x="200" y="731"/>
                    <a:pt x="244" y="709"/>
                    <a:pt x="267" y="659"/>
                  </a:cubicBezTo>
                  <a:cubicBezTo>
                    <a:pt x="339" y="496"/>
                    <a:pt x="478" y="370"/>
                    <a:pt x="474" y="179"/>
                  </a:cubicBezTo>
                  <a:cubicBezTo>
                    <a:pt x="472" y="72"/>
                    <a:pt x="371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327389" y="4069462"/>
              <a:ext cx="156373" cy="88496"/>
            </a:xfrm>
            <a:custGeom>
              <a:avLst/>
              <a:gdLst/>
              <a:ahLst/>
              <a:cxnLst/>
              <a:rect l="l" t="t" r="r" b="b"/>
              <a:pathLst>
                <a:path w="857" h="485" extrusionOk="0">
                  <a:moveTo>
                    <a:pt x="293" y="0"/>
                  </a:moveTo>
                  <a:cubicBezTo>
                    <a:pt x="210" y="0"/>
                    <a:pt x="142" y="30"/>
                    <a:pt x="111" y="105"/>
                  </a:cubicBezTo>
                  <a:cubicBezTo>
                    <a:pt x="0" y="318"/>
                    <a:pt x="337" y="484"/>
                    <a:pt x="583" y="484"/>
                  </a:cubicBezTo>
                  <a:cubicBezTo>
                    <a:pt x="676" y="484"/>
                    <a:pt x="756" y="460"/>
                    <a:pt x="793" y="405"/>
                  </a:cubicBezTo>
                  <a:cubicBezTo>
                    <a:pt x="857" y="234"/>
                    <a:pt x="521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539777" y="4179305"/>
              <a:ext cx="198157" cy="85576"/>
            </a:xfrm>
            <a:custGeom>
              <a:avLst/>
              <a:gdLst/>
              <a:ahLst/>
              <a:cxnLst/>
              <a:rect l="l" t="t" r="r" b="b"/>
              <a:pathLst>
                <a:path w="1086" h="469" extrusionOk="0">
                  <a:moveTo>
                    <a:pt x="850" y="1"/>
                  </a:moveTo>
                  <a:cubicBezTo>
                    <a:pt x="830" y="1"/>
                    <a:pt x="808" y="5"/>
                    <a:pt x="786" y="14"/>
                  </a:cubicBezTo>
                  <a:cubicBezTo>
                    <a:pt x="638" y="69"/>
                    <a:pt x="0" y="345"/>
                    <a:pt x="405" y="468"/>
                  </a:cubicBezTo>
                  <a:cubicBezTo>
                    <a:pt x="578" y="444"/>
                    <a:pt x="735" y="399"/>
                    <a:pt x="897" y="341"/>
                  </a:cubicBezTo>
                  <a:cubicBezTo>
                    <a:pt x="1085" y="273"/>
                    <a:pt x="1013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475184" y="4200836"/>
              <a:ext cx="74081" cy="122616"/>
            </a:xfrm>
            <a:custGeom>
              <a:avLst/>
              <a:gdLst/>
              <a:ahLst/>
              <a:cxnLst/>
              <a:rect l="l" t="t" r="r" b="b"/>
              <a:pathLst>
                <a:path w="406" h="672" extrusionOk="0">
                  <a:moveTo>
                    <a:pt x="192" y="0"/>
                  </a:moveTo>
                  <a:cubicBezTo>
                    <a:pt x="95" y="0"/>
                    <a:pt x="1" y="61"/>
                    <a:pt x="13" y="189"/>
                  </a:cubicBezTo>
                  <a:cubicBezTo>
                    <a:pt x="28" y="316"/>
                    <a:pt x="40" y="444"/>
                    <a:pt x="51" y="571"/>
                  </a:cubicBezTo>
                  <a:cubicBezTo>
                    <a:pt x="58" y="639"/>
                    <a:pt x="107" y="672"/>
                    <a:pt x="158" y="672"/>
                  </a:cubicBezTo>
                  <a:cubicBezTo>
                    <a:pt x="207" y="672"/>
                    <a:pt x="257" y="642"/>
                    <a:pt x="273" y="584"/>
                  </a:cubicBezTo>
                  <a:cubicBezTo>
                    <a:pt x="306" y="458"/>
                    <a:pt x="340" y="335"/>
                    <a:pt x="377" y="210"/>
                  </a:cubicBezTo>
                  <a:cubicBezTo>
                    <a:pt x="406" y="73"/>
                    <a:pt x="298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387054" y="4323634"/>
              <a:ext cx="116413" cy="107654"/>
            </a:xfrm>
            <a:custGeom>
              <a:avLst/>
              <a:gdLst/>
              <a:ahLst/>
              <a:cxnLst/>
              <a:rect l="l" t="t" r="r" b="b"/>
              <a:pathLst>
                <a:path w="638" h="590" extrusionOk="0">
                  <a:moveTo>
                    <a:pt x="358" y="1"/>
                  </a:moveTo>
                  <a:cubicBezTo>
                    <a:pt x="311" y="1"/>
                    <a:pt x="263" y="20"/>
                    <a:pt x="223" y="68"/>
                  </a:cubicBezTo>
                  <a:cubicBezTo>
                    <a:pt x="1" y="376"/>
                    <a:pt x="2" y="590"/>
                    <a:pt x="136" y="590"/>
                  </a:cubicBezTo>
                  <a:cubicBezTo>
                    <a:pt x="219" y="590"/>
                    <a:pt x="351" y="509"/>
                    <a:pt x="513" y="320"/>
                  </a:cubicBezTo>
                  <a:cubicBezTo>
                    <a:pt x="637" y="181"/>
                    <a:pt x="501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515874" y="4336042"/>
              <a:ext cx="102363" cy="102545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59" y="1"/>
                  </a:moveTo>
                  <a:cubicBezTo>
                    <a:pt x="176" y="1"/>
                    <a:pt x="96" y="56"/>
                    <a:pt x="83" y="198"/>
                  </a:cubicBezTo>
                  <a:cubicBezTo>
                    <a:pt x="1" y="431"/>
                    <a:pt x="35" y="561"/>
                    <a:pt x="123" y="561"/>
                  </a:cubicBezTo>
                  <a:cubicBezTo>
                    <a:pt x="187" y="561"/>
                    <a:pt x="279" y="492"/>
                    <a:pt x="376" y="342"/>
                  </a:cubicBezTo>
                  <a:cubicBezTo>
                    <a:pt x="561" y="172"/>
                    <a:pt x="40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6" name="Google Shape;106;p4"/>
          <p:cNvSpPr/>
          <p:nvPr/>
        </p:nvSpPr>
        <p:spPr>
          <a:xfrm>
            <a:off x="388448" y="6204034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7" name="Google Shape;107;p4"/>
          <p:cNvGrpSpPr/>
          <p:nvPr/>
        </p:nvGrpSpPr>
        <p:grpSpPr>
          <a:xfrm>
            <a:off x="1298689" y="6272664"/>
            <a:ext cx="481705" cy="625973"/>
            <a:chOff x="747262" y="3262971"/>
            <a:chExt cx="361279" cy="469480"/>
          </a:xfrm>
        </p:grpSpPr>
        <p:sp>
          <p:nvSpPr>
            <p:cNvPr id="108" name="Google Shape;108;p4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2767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11269515" y="4807921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0695977" y="-3126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3615881" y="62925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264581" y="-752804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0454461" y="-131766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" name="Google Shape;144;p6"/>
          <p:cNvGrpSpPr/>
          <p:nvPr/>
        </p:nvGrpSpPr>
        <p:grpSpPr>
          <a:xfrm>
            <a:off x="173419" y="1452928"/>
            <a:ext cx="481705" cy="625973"/>
            <a:chOff x="747262" y="3262971"/>
            <a:chExt cx="361279" cy="469480"/>
          </a:xfrm>
        </p:grpSpPr>
        <p:sp>
          <p:nvSpPr>
            <p:cNvPr id="145" name="Google Shape;145;p6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4257104" y="6351371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11633109" y="4554511"/>
            <a:ext cx="392907" cy="462972"/>
            <a:chOff x="1935832" y="4517593"/>
            <a:chExt cx="294680" cy="347229"/>
          </a:xfrm>
        </p:grpSpPr>
        <p:sp>
          <p:nvSpPr>
            <p:cNvPr id="154" name="Google Shape;154;p6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-49875" y="1971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11389183" y="5335797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153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596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>
            <a:spLocks noGrp="1"/>
          </p:cNvSpPr>
          <p:nvPr>
            <p:ph type="title" hasCustomPrompt="1"/>
          </p:nvPr>
        </p:nvSpPr>
        <p:spPr>
          <a:xfrm rot="1897">
            <a:off x="1855356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2"/>
          </p:nvPr>
        </p:nvSpPr>
        <p:spPr>
          <a:xfrm>
            <a:off x="960000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1"/>
          </p:nvPr>
        </p:nvSpPr>
        <p:spPr>
          <a:xfrm>
            <a:off x="960000" y="3319525"/>
            <a:ext cx="3240400" cy="80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3" hasCustomPrompt="1"/>
          </p:nvPr>
        </p:nvSpPr>
        <p:spPr>
          <a:xfrm rot="1897">
            <a:off x="5371228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4"/>
          </p:nvPr>
        </p:nvSpPr>
        <p:spPr>
          <a:xfrm>
            <a:off x="4475872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5"/>
          </p:nvPr>
        </p:nvSpPr>
        <p:spPr>
          <a:xfrm>
            <a:off x="4475868" y="3319525"/>
            <a:ext cx="3240400" cy="80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6" hasCustomPrompt="1"/>
          </p:nvPr>
        </p:nvSpPr>
        <p:spPr>
          <a:xfrm rot="1897">
            <a:off x="8887099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7"/>
          </p:nvPr>
        </p:nvSpPr>
        <p:spPr>
          <a:xfrm>
            <a:off x="7991743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8"/>
          </p:nvPr>
        </p:nvSpPr>
        <p:spPr>
          <a:xfrm>
            <a:off x="7991736" y="3319525"/>
            <a:ext cx="3240400" cy="80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9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/>
          <p:nvPr/>
        </p:nvSpPr>
        <p:spPr>
          <a:xfrm>
            <a:off x="11459815" y="4197421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11459793" y="39701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676509" y="-3774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-764735" y="51342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91814" y="-377436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1067493" y="-125376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-229769" y="193305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4" name="Google Shape;304;p13"/>
          <p:cNvGrpSpPr/>
          <p:nvPr/>
        </p:nvGrpSpPr>
        <p:grpSpPr>
          <a:xfrm>
            <a:off x="106722" y="5134228"/>
            <a:ext cx="481705" cy="625973"/>
            <a:chOff x="747262" y="3262971"/>
            <a:chExt cx="361279" cy="469480"/>
          </a:xfrm>
        </p:grpSpPr>
        <p:sp>
          <p:nvSpPr>
            <p:cNvPr id="305" name="Google Shape;305;p13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897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>
            <a:spLocks noGrp="1"/>
          </p:cNvSpPr>
          <p:nvPr>
            <p:ph type="subTitle" idx="1"/>
          </p:nvPr>
        </p:nvSpPr>
        <p:spPr>
          <a:xfrm rot="226">
            <a:off x="960000" y="4848400"/>
            <a:ext cx="6095600" cy="9160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8"/>
          <p:cNvSpPr txBox="1">
            <a:spLocks noGrp="1"/>
          </p:cNvSpPr>
          <p:nvPr>
            <p:ph type="title"/>
          </p:nvPr>
        </p:nvSpPr>
        <p:spPr>
          <a:xfrm>
            <a:off x="960000" y="1093404"/>
            <a:ext cx="7420800" cy="373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6283515" y="6267721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10540077" y="656827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-356835" y="-422324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4865981" y="-945288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8380815" y="2099869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-8" y="-57283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6952804" y="6486438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0" name="Google Shape;430;p18"/>
          <p:cNvGrpSpPr/>
          <p:nvPr/>
        </p:nvGrpSpPr>
        <p:grpSpPr>
          <a:xfrm>
            <a:off x="4140077" y="162159"/>
            <a:ext cx="392907" cy="462972"/>
            <a:chOff x="1935832" y="4517593"/>
            <a:chExt cx="294680" cy="347229"/>
          </a:xfrm>
        </p:grpSpPr>
        <p:sp>
          <p:nvSpPr>
            <p:cNvPr id="431" name="Google Shape;431;p18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9" name="Google Shape;439;p18"/>
          <p:cNvSpPr/>
          <p:nvPr/>
        </p:nvSpPr>
        <p:spPr>
          <a:xfrm>
            <a:off x="10884761" y="-271611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5489283" y="101413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1914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62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763665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29"/>
          <p:cNvGrpSpPr/>
          <p:nvPr/>
        </p:nvGrpSpPr>
        <p:grpSpPr>
          <a:xfrm>
            <a:off x="284912" y="-641039"/>
            <a:ext cx="12289741" cy="7842752"/>
            <a:chOff x="213682" y="-480779"/>
            <a:chExt cx="9217306" cy="5882064"/>
          </a:xfrm>
        </p:grpSpPr>
        <p:sp>
          <p:nvSpPr>
            <p:cNvPr id="701" name="Google Shape;701;p29"/>
            <p:cNvSpPr/>
            <p:nvPr/>
          </p:nvSpPr>
          <p:spPr>
            <a:xfrm>
              <a:off x="4991836" y="4370261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7889706" y="81626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6607674" y="-288618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1661081" y="-480779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409444" y="-93324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06" name="Google Shape;706;p29"/>
            <p:cNvGrpSpPr/>
            <p:nvPr/>
          </p:nvGrpSpPr>
          <p:grpSpPr>
            <a:xfrm>
              <a:off x="8296337" y="241821"/>
              <a:ext cx="361279" cy="469480"/>
              <a:chOff x="747262" y="3262971"/>
              <a:chExt cx="361279" cy="469480"/>
            </a:xfrm>
          </p:grpSpPr>
          <p:sp>
            <p:nvSpPr>
              <p:cNvPr id="707" name="Google Shape;707;p29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9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29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9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9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9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9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14" name="Google Shape;714;p29"/>
            <p:cNvGrpSpPr/>
            <p:nvPr/>
          </p:nvGrpSpPr>
          <p:grpSpPr>
            <a:xfrm>
              <a:off x="213682" y="4023018"/>
              <a:ext cx="294680" cy="347229"/>
              <a:chOff x="1935832" y="4517593"/>
              <a:chExt cx="294680" cy="347229"/>
            </a:xfrm>
          </p:grpSpPr>
          <p:sp>
            <p:nvSpPr>
              <p:cNvPr id="715" name="Google Shape;715;p29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9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9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9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9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9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9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9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3" name="Google Shape;723;p29"/>
            <p:cNvSpPr/>
            <p:nvPr/>
          </p:nvSpPr>
          <p:spPr>
            <a:xfrm>
              <a:off x="8530428" y="3487951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3526844" y="45679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849285" y="54098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163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0"/>
          <p:cNvGrpSpPr/>
          <p:nvPr/>
        </p:nvGrpSpPr>
        <p:grpSpPr>
          <a:xfrm>
            <a:off x="-145574" y="-410645"/>
            <a:ext cx="13387420" cy="7311349"/>
            <a:chOff x="-109181" y="-307984"/>
            <a:chExt cx="10040565" cy="5483512"/>
          </a:xfrm>
        </p:grpSpPr>
        <p:sp>
          <p:nvSpPr>
            <p:cNvPr id="728" name="Google Shape;728;p30"/>
            <p:cNvSpPr/>
            <p:nvPr/>
          </p:nvSpPr>
          <p:spPr>
            <a:xfrm>
              <a:off x="219119" y="-307984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7845131" y="3225746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5431135" y="7143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-109181" y="8593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2" name="Google Shape;732;p30"/>
            <p:cNvGrpSpPr/>
            <p:nvPr/>
          </p:nvGrpSpPr>
          <p:grpSpPr>
            <a:xfrm>
              <a:off x="8332787" y="347071"/>
              <a:ext cx="361279" cy="469480"/>
              <a:chOff x="747262" y="3262971"/>
              <a:chExt cx="361279" cy="469480"/>
            </a:xfrm>
          </p:grpSpPr>
          <p:sp>
            <p:nvSpPr>
              <p:cNvPr id="733" name="Google Shape;733;p30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0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0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0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30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0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0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30"/>
            <p:cNvSpPr/>
            <p:nvPr/>
          </p:nvSpPr>
          <p:spPr>
            <a:xfrm>
              <a:off x="8226248" y="183139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41" name="Google Shape;741;p30"/>
            <p:cNvGrpSpPr/>
            <p:nvPr/>
          </p:nvGrpSpPr>
          <p:grpSpPr>
            <a:xfrm>
              <a:off x="181807" y="1679968"/>
              <a:ext cx="294680" cy="347229"/>
              <a:chOff x="1935832" y="4517593"/>
              <a:chExt cx="294680" cy="347229"/>
            </a:xfrm>
          </p:grpSpPr>
          <p:sp>
            <p:nvSpPr>
              <p:cNvPr id="742" name="Google Shape;742;p30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0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0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0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0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30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0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30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0" name="Google Shape;750;p30"/>
            <p:cNvSpPr/>
            <p:nvPr/>
          </p:nvSpPr>
          <p:spPr>
            <a:xfrm>
              <a:off x="4416910" y="468962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458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1"/>
          <p:cNvGrpSpPr/>
          <p:nvPr/>
        </p:nvGrpSpPr>
        <p:grpSpPr>
          <a:xfrm>
            <a:off x="-489666" y="-314145"/>
            <a:ext cx="13724980" cy="7301733"/>
            <a:chOff x="-367251" y="-235609"/>
            <a:chExt cx="10293735" cy="5476300"/>
          </a:xfrm>
        </p:grpSpPr>
        <p:sp>
          <p:nvSpPr>
            <p:cNvPr id="753" name="Google Shape;753;p31"/>
            <p:cNvSpPr/>
            <p:nvPr/>
          </p:nvSpPr>
          <p:spPr>
            <a:xfrm>
              <a:off x="7928856" y="-235609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-367251" y="2857232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1838302" y="1467189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6756485" y="27967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8672744" y="28166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8" name="Google Shape;758;p31"/>
            <p:cNvGrpSpPr/>
            <p:nvPr/>
          </p:nvGrpSpPr>
          <p:grpSpPr>
            <a:xfrm>
              <a:off x="286337" y="1687971"/>
              <a:ext cx="361279" cy="469480"/>
              <a:chOff x="747262" y="3262971"/>
              <a:chExt cx="361279" cy="469480"/>
            </a:xfrm>
          </p:grpSpPr>
          <p:sp>
            <p:nvSpPr>
              <p:cNvPr id="759" name="Google Shape;759;p31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66" name="Google Shape;766;p31"/>
            <p:cNvSpPr/>
            <p:nvPr/>
          </p:nvSpPr>
          <p:spPr>
            <a:xfrm>
              <a:off x="8221348" y="1219824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67" name="Google Shape;767;p31"/>
            <p:cNvGrpSpPr/>
            <p:nvPr/>
          </p:nvGrpSpPr>
          <p:grpSpPr>
            <a:xfrm>
              <a:off x="8672757" y="2095843"/>
              <a:ext cx="294680" cy="347229"/>
              <a:chOff x="1935832" y="4517593"/>
              <a:chExt cx="294680" cy="347229"/>
            </a:xfrm>
          </p:grpSpPr>
          <p:sp>
            <p:nvSpPr>
              <p:cNvPr id="768" name="Google Shape;768;p31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31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76" name="Google Shape;776;p31"/>
            <p:cNvSpPr/>
            <p:nvPr/>
          </p:nvSpPr>
          <p:spPr>
            <a:xfrm>
              <a:off x="1397303" y="4799126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155944" y="43673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174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2"/>
          <p:cNvGrpSpPr/>
          <p:nvPr/>
        </p:nvGrpSpPr>
        <p:grpSpPr>
          <a:xfrm>
            <a:off x="-706531" y="-640685"/>
            <a:ext cx="13476323" cy="8629464"/>
            <a:chOff x="-529898" y="-480514"/>
            <a:chExt cx="10107242" cy="6472098"/>
          </a:xfrm>
        </p:grpSpPr>
        <p:sp>
          <p:nvSpPr>
            <p:cNvPr id="780" name="Google Shape;780;p32"/>
            <p:cNvSpPr/>
            <p:nvPr/>
          </p:nvSpPr>
          <p:spPr>
            <a:xfrm>
              <a:off x="1182886" y="-480514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7819156" y="43540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0199" y="-150593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538456" y="46530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-135406" y="2082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85" name="Google Shape;785;p32"/>
            <p:cNvGrpSpPr/>
            <p:nvPr/>
          </p:nvGrpSpPr>
          <p:grpSpPr>
            <a:xfrm>
              <a:off x="6221137" y="4704496"/>
              <a:ext cx="361279" cy="469480"/>
              <a:chOff x="747262" y="3262971"/>
              <a:chExt cx="361279" cy="469480"/>
            </a:xfrm>
          </p:grpSpPr>
          <p:sp>
            <p:nvSpPr>
              <p:cNvPr id="786" name="Google Shape;786;p3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93" name="Google Shape;793;p32"/>
            <p:cNvSpPr/>
            <p:nvPr/>
          </p:nvSpPr>
          <p:spPr>
            <a:xfrm>
              <a:off x="7655323" y="1569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4" name="Google Shape;794;p32"/>
            <p:cNvGrpSpPr/>
            <p:nvPr/>
          </p:nvGrpSpPr>
          <p:grpSpPr>
            <a:xfrm>
              <a:off x="8692407" y="798618"/>
              <a:ext cx="294680" cy="347229"/>
              <a:chOff x="1935832" y="4517593"/>
              <a:chExt cx="294680" cy="347229"/>
            </a:xfrm>
          </p:grpSpPr>
          <p:sp>
            <p:nvSpPr>
              <p:cNvPr id="795" name="Google Shape;795;p3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32"/>
            <p:cNvSpPr/>
            <p:nvPr/>
          </p:nvSpPr>
          <p:spPr>
            <a:xfrm>
              <a:off x="8423994" y="395961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32"/>
            <p:cNvGrpSpPr/>
            <p:nvPr/>
          </p:nvGrpSpPr>
          <p:grpSpPr>
            <a:xfrm>
              <a:off x="109089" y="4295508"/>
              <a:ext cx="489369" cy="387554"/>
              <a:chOff x="4327389" y="4051033"/>
              <a:chExt cx="489369" cy="387554"/>
            </a:xfrm>
          </p:grpSpPr>
          <p:sp>
            <p:nvSpPr>
              <p:cNvPr id="805" name="Google Shape;805;p3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12" name="Google Shape;812;p32"/>
            <p:cNvSpPr/>
            <p:nvPr/>
          </p:nvSpPr>
          <p:spPr>
            <a:xfrm>
              <a:off x="-529898" y="1081514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619585" y="3109347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1272935" y="-207277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7011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3"/>
          <p:cNvGrpSpPr/>
          <p:nvPr/>
        </p:nvGrpSpPr>
        <p:grpSpPr>
          <a:xfrm>
            <a:off x="-648534" y="-627969"/>
            <a:ext cx="13197276" cy="8802857"/>
            <a:chOff x="-486401" y="-470979"/>
            <a:chExt cx="9897957" cy="6602143"/>
          </a:xfrm>
        </p:grpSpPr>
        <p:sp>
          <p:nvSpPr>
            <p:cNvPr id="817" name="Google Shape;817;p33"/>
            <p:cNvSpPr/>
            <p:nvPr/>
          </p:nvSpPr>
          <p:spPr>
            <a:xfrm>
              <a:off x="8529111" y="-222089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 rot="8100000">
              <a:off x="4861304" y="4713604"/>
              <a:ext cx="1541285" cy="1022353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-486401" y="1212056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313093" y="-470979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7102294" y="48138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22" name="Google Shape;822;p33"/>
            <p:cNvGrpSpPr/>
            <p:nvPr/>
          </p:nvGrpSpPr>
          <p:grpSpPr>
            <a:xfrm>
              <a:off x="8677937" y="1335346"/>
              <a:ext cx="361279" cy="469480"/>
              <a:chOff x="747262" y="3262971"/>
              <a:chExt cx="361279" cy="469480"/>
            </a:xfrm>
          </p:grpSpPr>
          <p:sp>
            <p:nvSpPr>
              <p:cNvPr id="823" name="Google Shape;823;p33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30" name="Google Shape;830;p33"/>
            <p:cNvSpPr/>
            <p:nvPr/>
          </p:nvSpPr>
          <p:spPr>
            <a:xfrm>
              <a:off x="-169202" y="44586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1" name="Google Shape;831;p33"/>
            <p:cNvGrpSpPr/>
            <p:nvPr/>
          </p:nvGrpSpPr>
          <p:grpSpPr>
            <a:xfrm>
              <a:off x="169657" y="3473093"/>
              <a:ext cx="294680" cy="347229"/>
              <a:chOff x="1935832" y="4517593"/>
              <a:chExt cx="294680" cy="347229"/>
            </a:xfrm>
          </p:grpSpPr>
          <p:sp>
            <p:nvSpPr>
              <p:cNvPr id="832" name="Google Shape;832;p33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9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40" name="Google Shape;840;p33"/>
            <p:cNvSpPr/>
            <p:nvPr/>
          </p:nvSpPr>
          <p:spPr>
            <a:xfrm>
              <a:off x="-55847" y="156201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8654144" y="22119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8230110" y="23747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68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>
              <a:buClr>
                <a:srgbClr val="000000"/>
              </a:buClr>
              <a:buFont typeface="Arial"/>
              <a:buNone/>
            </a:pPr>
            <a:fld id="{B28593A9-40E4-4715-BB88-DD783705E2B1}" type="datetimeFigureOut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14/08/2022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pPr>
              <a:buClr>
                <a:srgbClr val="000000"/>
              </a:buClr>
              <a:buFont typeface="Arial"/>
              <a:buNone/>
            </a:pPr>
            <a:fld id="{A1D6A31A-DEAA-4B37-8FF5-84366831316E}" type="slidenum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038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26">
            <a:off x="3483000" y="3204548"/>
            <a:ext cx="5226000" cy="6044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72200" y="313600"/>
            <a:ext cx="7847600" cy="303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21861" y="-458492"/>
            <a:ext cx="13155109" cy="7488872"/>
            <a:chOff x="-391396" y="-343869"/>
            <a:chExt cx="9866332" cy="5616654"/>
          </a:xfrm>
        </p:grpSpPr>
        <p:sp>
          <p:nvSpPr>
            <p:cNvPr id="12" name="Google Shape;12;p2"/>
            <p:cNvSpPr/>
            <p:nvPr/>
          </p:nvSpPr>
          <p:spPr>
            <a:xfrm>
              <a:off x="-391396" y="-343869"/>
              <a:ext cx="1442755" cy="1443997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6144" y="122226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149337" y="1244109"/>
              <a:ext cx="361279" cy="469480"/>
              <a:chOff x="747262" y="3262971"/>
              <a:chExt cx="361279" cy="46948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7653356" y="288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" y="3991757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8714907" y="1538968"/>
              <a:ext cx="294680" cy="347229"/>
              <a:chOff x="1935832" y="4517593"/>
              <a:chExt cx="294680" cy="34722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8121593" y="39342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1544" y="3656192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5" name="Google Shape;35;p2"/>
            <p:cNvGrpSpPr/>
            <p:nvPr/>
          </p:nvGrpSpPr>
          <p:grpSpPr>
            <a:xfrm>
              <a:off x="1118939" y="3656208"/>
              <a:ext cx="489369" cy="387554"/>
              <a:chOff x="4327389" y="4051033"/>
              <a:chExt cx="489369" cy="38755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2"/>
            <p:cNvSpPr/>
            <p:nvPr/>
          </p:nvSpPr>
          <p:spPr>
            <a:xfrm>
              <a:off x="7903785" y="387598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73073" y="4218136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8498212" y="3375609"/>
              <a:ext cx="361279" cy="469480"/>
              <a:chOff x="747262" y="3262971"/>
              <a:chExt cx="361279" cy="469480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23140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10425541" y="5805358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2894400" y="1852033"/>
            <a:ext cx="6403200" cy="428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42330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1219110" lvl="1" indent="-3936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Char char="○"/>
              <a:defRPr sz="1500"/>
            </a:lvl2pPr>
            <a:lvl3pPr marL="1828664" lvl="2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3pPr>
            <a:lvl4pPr marL="2438218" lvl="3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4pPr>
            <a:lvl5pPr marL="3047772" lvl="4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5pPr>
            <a:lvl6pPr marL="3657327" lvl="5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■"/>
              <a:defRPr sz="1500"/>
            </a:lvl6pPr>
            <a:lvl7pPr marL="4266880" lvl="6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●"/>
              <a:defRPr sz="1500"/>
            </a:lvl7pPr>
            <a:lvl8pPr marL="4876435" lvl="7" indent="-39367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50"/>
              <a:buChar char="○"/>
              <a:defRPr sz="1500"/>
            </a:lvl8pPr>
            <a:lvl9pPr marL="5485990" lvl="8" indent="-39367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50"/>
              <a:buChar char="■"/>
              <a:defRPr sz="1500"/>
            </a:lvl9pPr>
          </a:lstStyle>
          <a:p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1577183" y="-640685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697247" y="-276369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53599" y="-178058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0207101" y="209269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-180540" y="2776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6" name="Google Shape;86;p4"/>
          <p:cNvGrpSpPr/>
          <p:nvPr/>
        </p:nvGrpSpPr>
        <p:grpSpPr>
          <a:xfrm>
            <a:off x="11589877" y="1064827"/>
            <a:ext cx="392907" cy="462972"/>
            <a:chOff x="1935832" y="4517593"/>
            <a:chExt cx="294680" cy="347229"/>
          </a:xfrm>
        </p:grpSpPr>
        <p:sp>
          <p:nvSpPr>
            <p:cNvPr id="87" name="Google Shape;87;p4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-706528" y="1464752"/>
            <a:ext cx="1466775" cy="649576"/>
          </a:xfrm>
          <a:custGeom>
            <a:avLst/>
            <a:gdLst/>
            <a:ahLst/>
            <a:cxnLst/>
            <a:rect l="l" t="t" r="r" b="b"/>
            <a:pathLst>
              <a:path w="6029" h="2670" extrusionOk="0">
                <a:moveTo>
                  <a:pt x="2452" y="1"/>
                </a:moveTo>
                <a:cubicBezTo>
                  <a:pt x="1904" y="1"/>
                  <a:pt x="1452" y="423"/>
                  <a:pt x="1404" y="959"/>
                </a:cubicBezTo>
                <a:cubicBezTo>
                  <a:pt x="1264" y="871"/>
                  <a:pt x="1100" y="823"/>
                  <a:pt x="923" y="823"/>
                </a:cubicBezTo>
                <a:cubicBezTo>
                  <a:pt x="414" y="823"/>
                  <a:pt x="0" y="1237"/>
                  <a:pt x="0" y="1746"/>
                </a:cubicBezTo>
                <a:cubicBezTo>
                  <a:pt x="0" y="2256"/>
                  <a:pt x="414" y="2669"/>
                  <a:pt x="923" y="2669"/>
                </a:cubicBezTo>
                <a:lnTo>
                  <a:pt x="5310" y="2669"/>
                </a:lnTo>
                <a:lnTo>
                  <a:pt x="5310" y="2668"/>
                </a:lnTo>
                <a:cubicBezTo>
                  <a:pt x="5706" y="2668"/>
                  <a:pt x="6029" y="2346"/>
                  <a:pt x="6029" y="1950"/>
                </a:cubicBezTo>
                <a:cubicBezTo>
                  <a:pt x="6029" y="1554"/>
                  <a:pt x="5706" y="1231"/>
                  <a:pt x="5310" y="1231"/>
                </a:cubicBezTo>
                <a:cubicBezTo>
                  <a:pt x="5160" y="1231"/>
                  <a:pt x="5019" y="1278"/>
                  <a:pt x="4905" y="1357"/>
                </a:cubicBezTo>
                <a:cubicBezTo>
                  <a:pt x="4830" y="922"/>
                  <a:pt x="4452" y="591"/>
                  <a:pt x="3995" y="591"/>
                </a:cubicBezTo>
                <a:cubicBezTo>
                  <a:pt x="3796" y="591"/>
                  <a:pt x="3612" y="655"/>
                  <a:pt x="3462" y="761"/>
                </a:cubicBezTo>
                <a:cubicBezTo>
                  <a:pt x="3335" y="322"/>
                  <a:pt x="2932" y="1"/>
                  <a:pt x="24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1492783" y="4145800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1231993" y="52794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8" name="Google Shape;98;p4"/>
          <p:cNvGrpSpPr/>
          <p:nvPr/>
        </p:nvGrpSpPr>
        <p:grpSpPr>
          <a:xfrm>
            <a:off x="145455" y="5727345"/>
            <a:ext cx="652492" cy="516739"/>
            <a:chOff x="4327389" y="4051033"/>
            <a:chExt cx="489369" cy="387554"/>
          </a:xfrm>
        </p:grpSpPr>
        <p:sp>
          <p:nvSpPr>
            <p:cNvPr id="99" name="Google Shape;99;p4"/>
            <p:cNvSpPr/>
            <p:nvPr/>
          </p:nvSpPr>
          <p:spPr>
            <a:xfrm>
              <a:off x="4721328" y="4051033"/>
              <a:ext cx="95429" cy="120244"/>
            </a:xfrm>
            <a:custGeom>
              <a:avLst/>
              <a:gdLst/>
              <a:ahLst/>
              <a:cxnLst/>
              <a:rect l="l" t="t" r="r" b="b"/>
              <a:pathLst>
                <a:path w="523" h="659" extrusionOk="0">
                  <a:moveTo>
                    <a:pt x="340" y="0"/>
                  </a:moveTo>
                  <a:cubicBezTo>
                    <a:pt x="187" y="0"/>
                    <a:pt x="0" y="229"/>
                    <a:pt x="286" y="611"/>
                  </a:cubicBezTo>
                  <a:cubicBezTo>
                    <a:pt x="308" y="644"/>
                    <a:pt x="341" y="658"/>
                    <a:pt x="374" y="658"/>
                  </a:cubicBezTo>
                  <a:cubicBezTo>
                    <a:pt x="444" y="658"/>
                    <a:pt x="514" y="594"/>
                    <a:pt x="484" y="513"/>
                  </a:cubicBezTo>
                  <a:cubicBezTo>
                    <a:pt x="447" y="455"/>
                    <a:pt x="443" y="340"/>
                    <a:pt x="457" y="306"/>
                  </a:cubicBezTo>
                  <a:cubicBezTo>
                    <a:pt x="523" y="96"/>
                    <a:pt x="438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582473" y="4051580"/>
              <a:ext cx="87218" cy="133382"/>
            </a:xfrm>
            <a:custGeom>
              <a:avLst/>
              <a:gdLst/>
              <a:ahLst/>
              <a:cxnLst/>
              <a:rect l="l" t="t" r="r" b="b"/>
              <a:pathLst>
                <a:path w="478" h="731" extrusionOk="0">
                  <a:moveTo>
                    <a:pt x="273" y="1"/>
                  </a:moveTo>
                  <a:cubicBezTo>
                    <a:pt x="221" y="1"/>
                    <a:pt x="171" y="21"/>
                    <a:pt x="135" y="66"/>
                  </a:cubicBezTo>
                  <a:cubicBezTo>
                    <a:pt x="21" y="220"/>
                    <a:pt x="58" y="402"/>
                    <a:pt x="19" y="578"/>
                  </a:cubicBezTo>
                  <a:cubicBezTo>
                    <a:pt x="1" y="669"/>
                    <a:pt x="79" y="731"/>
                    <a:pt x="155" y="731"/>
                  </a:cubicBezTo>
                  <a:cubicBezTo>
                    <a:pt x="200" y="731"/>
                    <a:pt x="244" y="709"/>
                    <a:pt x="267" y="659"/>
                  </a:cubicBezTo>
                  <a:cubicBezTo>
                    <a:pt x="339" y="496"/>
                    <a:pt x="478" y="370"/>
                    <a:pt x="474" y="179"/>
                  </a:cubicBezTo>
                  <a:cubicBezTo>
                    <a:pt x="472" y="72"/>
                    <a:pt x="371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327389" y="4069462"/>
              <a:ext cx="156373" cy="88496"/>
            </a:xfrm>
            <a:custGeom>
              <a:avLst/>
              <a:gdLst/>
              <a:ahLst/>
              <a:cxnLst/>
              <a:rect l="l" t="t" r="r" b="b"/>
              <a:pathLst>
                <a:path w="857" h="485" extrusionOk="0">
                  <a:moveTo>
                    <a:pt x="293" y="0"/>
                  </a:moveTo>
                  <a:cubicBezTo>
                    <a:pt x="210" y="0"/>
                    <a:pt x="142" y="30"/>
                    <a:pt x="111" y="105"/>
                  </a:cubicBezTo>
                  <a:cubicBezTo>
                    <a:pt x="0" y="318"/>
                    <a:pt x="337" y="484"/>
                    <a:pt x="583" y="484"/>
                  </a:cubicBezTo>
                  <a:cubicBezTo>
                    <a:pt x="676" y="484"/>
                    <a:pt x="756" y="460"/>
                    <a:pt x="793" y="405"/>
                  </a:cubicBezTo>
                  <a:cubicBezTo>
                    <a:pt x="857" y="234"/>
                    <a:pt x="521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539777" y="4179305"/>
              <a:ext cx="198157" cy="85576"/>
            </a:xfrm>
            <a:custGeom>
              <a:avLst/>
              <a:gdLst/>
              <a:ahLst/>
              <a:cxnLst/>
              <a:rect l="l" t="t" r="r" b="b"/>
              <a:pathLst>
                <a:path w="1086" h="469" extrusionOk="0">
                  <a:moveTo>
                    <a:pt x="850" y="1"/>
                  </a:moveTo>
                  <a:cubicBezTo>
                    <a:pt x="830" y="1"/>
                    <a:pt x="808" y="5"/>
                    <a:pt x="786" y="14"/>
                  </a:cubicBezTo>
                  <a:cubicBezTo>
                    <a:pt x="638" y="69"/>
                    <a:pt x="0" y="345"/>
                    <a:pt x="405" y="468"/>
                  </a:cubicBezTo>
                  <a:cubicBezTo>
                    <a:pt x="578" y="444"/>
                    <a:pt x="735" y="399"/>
                    <a:pt x="897" y="341"/>
                  </a:cubicBezTo>
                  <a:cubicBezTo>
                    <a:pt x="1085" y="273"/>
                    <a:pt x="1013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475184" y="4200836"/>
              <a:ext cx="74081" cy="122616"/>
            </a:xfrm>
            <a:custGeom>
              <a:avLst/>
              <a:gdLst/>
              <a:ahLst/>
              <a:cxnLst/>
              <a:rect l="l" t="t" r="r" b="b"/>
              <a:pathLst>
                <a:path w="406" h="672" extrusionOk="0">
                  <a:moveTo>
                    <a:pt x="192" y="0"/>
                  </a:moveTo>
                  <a:cubicBezTo>
                    <a:pt x="95" y="0"/>
                    <a:pt x="1" y="61"/>
                    <a:pt x="13" y="189"/>
                  </a:cubicBezTo>
                  <a:cubicBezTo>
                    <a:pt x="28" y="316"/>
                    <a:pt x="40" y="444"/>
                    <a:pt x="51" y="571"/>
                  </a:cubicBezTo>
                  <a:cubicBezTo>
                    <a:pt x="58" y="639"/>
                    <a:pt x="107" y="672"/>
                    <a:pt x="158" y="672"/>
                  </a:cubicBezTo>
                  <a:cubicBezTo>
                    <a:pt x="207" y="672"/>
                    <a:pt x="257" y="642"/>
                    <a:pt x="273" y="584"/>
                  </a:cubicBezTo>
                  <a:cubicBezTo>
                    <a:pt x="306" y="458"/>
                    <a:pt x="340" y="335"/>
                    <a:pt x="377" y="210"/>
                  </a:cubicBezTo>
                  <a:cubicBezTo>
                    <a:pt x="406" y="73"/>
                    <a:pt x="298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387054" y="4323634"/>
              <a:ext cx="116413" cy="107654"/>
            </a:xfrm>
            <a:custGeom>
              <a:avLst/>
              <a:gdLst/>
              <a:ahLst/>
              <a:cxnLst/>
              <a:rect l="l" t="t" r="r" b="b"/>
              <a:pathLst>
                <a:path w="638" h="590" extrusionOk="0">
                  <a:moveTo>
                    <a:pt x="358" y="1"/>
                  </a:moveTo>
                  <a:cubicBezTo>
                    <a:pt x="311" y="1"/>
                    <a:pt x="263" y="20"/>
                    <a:pt x="223" y="68"/>
                  </a:cubicBezTo>
                  <a:cubicBezTo>
                    <a:pt x="1" y="376"/>
                    <a:pt x="2" y="590"/>
                    <a:pt x="136" y="590"/>
                  </a:cubicBezTo>
                  <a:cubicBezTo>
                    <a:pt x="219" y="590"/>
                    <a:pt x="351" y="509"/>
                    <a:pt x="513" y="320"/>
                  </a:cubicBezTo>
                  <a:cubicBezTo>
                    <a:pt x="637" y="181"/>
                    <a:pt x="501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515874" y="4336042"/>
              <a:ext cx="102363" cy="102545"/>
            </a:xfrm>
            <a:custGeom>
              <a:avLst/>
              <a:gdLst/>
              <a:ahLst/>
              <a:cxnLst/>
              <a:rect l="l" t="t" r="r" b="b"/>
              <a:pathLst>
                <a:path w="561" h="562" extrusionOk="0">
                  <a:moveTo>
                    <a:pt x="259" y="1"/>
                  </a:moveTo>
                  <a:cubicBezTo>
                    <a:pt x="176" y="1"/>
                    <a:pt x="96" y="56"/>
                    <a:pt x="83" y="198"/>
                  </a:cubicBezTo>
                  <a:cubicBezTo>
                    <a:pt x="1" y="431"/>
                    <a:pt x="35" y="561"/>
                    <a:pt x="123" y="561"/>
                  </a:cubicBezTo>
                  <a:cubicBezTo>
                    <a:pt x="187" y="561"/>
                    <a:pt x="279" y="492"/>
                    <a:pt x="376" y="342"/>
                  </a:cubicBezTo>
                  <a:cubicBezTo>
                    <a:pt x="561" y="172"/>
                    <a:pt x="405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6" name="Google Shape;106;p4"/>
          <p:cNvSpPr/>
          <p:nvPr/>
        </p:nvSpPr>
        <p:spPr>
          <a:xfrm>
            <a:off x="388445" y="6204031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7" name="Google Shape;107;p4"/>
          <p:cNvGrpSpPr/>
          <p:nvPr/>
        </p:nvGrpSpPr>
        <p:grpSpPr>
          <a:xfrm>
            <a:off x="1298686" y="6272664"/>
            <a:ext cx="481705" cy="625973"/>
            <a:chOff x="747262" y="3262971"/>
            <a:chExt cx="361279" cy="469480"/>
          </a:xfrm>
        </p:grpSpPr>
        <p:sp>
          <p:nvSpPr>
            <p:cNvPr id="108" name="Google Shape;108;p4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5430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11269515" y="4807918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0695977" y="-3126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3615881" y="62925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264578" y="-752804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0454461" y="-131766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" name="Google Shape;144;p6"/>
          <p:cNvGrpSpPr/>
          <p:nvPr/>
        </p:nvGrpSpPr>
        <p:grpSpPr>
          <a:xfrm>
            <a:off x="173419" y="1452928"/>
            <a:ext cx="481705" cy="625973"/>
            <a:chOff x="747262" y="3262971"/>
            <a:chExt cx="361279" cy="469480"/>
          </a:xfrm>
        </p:grpSpPr>
        <p:sp>
          <p:nvSpPr>
            <p:cNvPr id="145" name="Google Shape;145;p6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2" name="Google Shape;152;p6"/>
          <p:cNvSpPr/>
          <p:nvPr/>
        </p:nvSpPr>
        <p:spPr>
          <a:xfrm>
            <a:off x="4257101" y="6351369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11633109" y="4554511"/>
            <a:ext cx="392907" cy="462972"/>
            <a:chOff x="1935832" y="4517593"/>
            <a:chExt cx="294680" cy="347229"/>
          </a:xfrm>
        </p:grpSpPr>
        <p:sp>
          <p:nvSpPr>
            <p:cNvPr id="154" name="Google Shape;154;p6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>
            <a:off x="-49875" y="197189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11389183" y="5335797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8618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2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144337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>
            <a:spLocks noGrp="1"/>
          </p:cNvSpPr>
          <p:nvPr>
            <p:ph type="title" hasCustomPrompt="1"/>
          </p:nvPr>
        </p:nvSpPr>
        <p:spPr>
          <a:xfrm rot="1897">
            <a:off x="1855356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2"/>
          </p:nvPr>
        </p:nvSpPr>
        <p:spPr>
          <a:xfrm>
            <a:off x="960000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1"/>
          </p:nvPr>
        </p:nvSpPr>
        <p:spPr>
          <a:xfrm>
            <a:off x="960000" y="3319525"/>
            <a:ext cx="3240400" cy="80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3" hasCustomPrompt="1"/>
          </p:nvPr>
        </p:nvSpPr>
        <p:spPr>
          <a:xfrm rot="1897">
            <a:off x="5371228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4"/>
          </p:nvPr>
        </p:nvSpPr>
        <p:spPr>
          <a:xfrm>
            <a:off x="4475872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5"/>
          </p:nvPr>
        </p:nvSpPr>
        <p:spPr>
          <a:xfrm>
            <a:off x="4475868" y="3319525"/>
            <a:ext cx="3240400" cy="80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6" hasCustomPrompt="1"/>
          </p:nvPr>
        </p:nvSpPr>
        <p:spPr>
          <a:xfrm rot="1897">
            <a:off x="8887099" y="1794517"/>
            <a:ext cx="1449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7"/>
          </p:nvPr>
        </p:nvSpPr>
        <p:spPr>
          <a:xfrm>
            <a:off x="7991743" y="2581215"/>
            <a:ext cx="3240400" cy="7572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8"/>
          </p:nvPr>
        </p:nvSpPr>
        <p:spPr>
          <a:xfrm>
            <a:off x="7991736" y="3319525"/>
            <a:ext cx="3240400" cy="80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9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3"/>
          <p:cNvSpPr/>
          <p:nvPr/>
        </p:nvSpPr>
        <p:spPr>
          <a:xfrm>
            <a:off x="11459815" y="4197418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11459793" y="3970101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676509" y="-377444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-764735" y="5134245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191812" y="-377436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11067493" y="-125376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-229769" y="193302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4" name="Google Shape;304;p13"/>
          <p:cNvGrpSpPr/>
          <p:nvPr/>
        </p:nvGrpSpPr>
        <p:grpSpPr>
          <a:xfrm>
            <a:off x="106720" y="5134228"/>
            <a:ext cx="481705" cy="625973"/>
            <a:chOff x="747262" y="3262971"/>
            <a:chExt cx="361279" cy="469480"/>
          </a:xfrm>
        </p:grpSpPr>
        <p:sp>
          <p:nvSpPr>
            <p:cNvPr id="305" name="Google Shape;305;p13"/>
            <p:cNvSpPr/>
            <p:nvPr/>
          </p:nvSpPr>
          <p:spPr>
            <a:xfrm>
              <a:off x="766238" y="3485942"/>
              <a:ext cx="108019" cy="112034"/>
            </a:xfrm>
            <a:custGeom>
              <a:avLst/>
              <a:gdLst/>
              <a:ahLst/>
              <a:cxnLst/>
              <a:rect l="l" t="t" r="r" b="b"/>
              <a:pathLst>
                <a:path w="592" h="614" extrusionOk="0">
                  <a:moveTo>
                    <a:pt x="410" y="1"/>
                  </a:moveTo>
                  <a:cubicBezTo>
                    <a:pt x="386" y="1"/>
                    <a:pt x="354" y="8"/>
                    <a:pt x="314" y="26"/>
                  </a:cubicBezTo>
                  <a:cubicBezTo>
                    <a:pt x="215" y="139"/>
                    <a:pt x="137" y="257"/>
                    <a:pt x="65" y="388"/>
                  </a:cubicBezTo>
                  <a:cubicBezTo>
                    <a:pt x="0" y="506"/>
                    <a:pt x="106" y="614"/>
                    <a:pt x="207" y="614"/>
                  </a:cubicBezTo>
                  <a:cubicBezTo>
                    <a:pt x="252" y="614"/>
                    <a:pt x="297" y="592"/>
                    <a:pt x="324" y="539"/>
                  </a:cubicBezTo>
                  <a:cubicBezTo>
                    <a:pt x="381" y="434"/>
                    <a:pt x="591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1449" y="3385587"/>
              <a:ext cx="100538" cy="96706"/>
            </a:xfrm>
            <a:custGeom>
              <a:avLst/>
              <a:gdLst/>
              <a:ahLst/>
              <a:cxnLst/>
              <a:rect l="l" t="t" r="r" b="b"/>
              <a:pathLst>
                <a:path w="551" h="530" extrusionOk="0">
                  <a:moveTo>
                    <a:pt x="121" y="0"/>
                  </a:moveTo>
                  <a:cubicBezTo>
                    <a:pt x="57" y="0"/>
                    <a:pt x="0" y="73"/>
                    <a:pt x="35" y="146"/>
                  </a:cubicBezTo>
                  <a:cubicBezTo>
                    <a:pt x="83" y="246"/>
                    <a:pt x="131" y="347"/>
                    <a:pt x="178" y="450"/>
                  </a:cubicBezTo>
                  <a:cubicBezTo>
                    <a:pt x="209" y="507"/>
                    <a:pt x="255" y="530"/>
                    <a:pt x="302" y="530"/>
                  </a:cubicBezTo>
                  <a:cubicBezTo>
                    <a:pt x="424" y="530"/>
                    <a:pt x="551" y="375"/>
                    <a:pt x="430" y="258"/>
                  </a:cubicBezTo>
                  <a:cubicBezTo>
                    <a:pt x="348" y="183"/>
                    <a:pt x="266" y="106"/>
                    <a:pt x="187" y="28"/>
                  </a:cubicBezTo>
                  <a:cubicBezTo>
                    <a:pt x="166" y="9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60389" y="3535572"/>
              <a:ext cx="82657" cy="114041"/>
            </a:xfrm>
            <a:custGeom>
              <a:avLst/>
              <a:gdLst/>
              <a:ahLst/>
              <a:cxnLst/>
              <a:rect l="l" t="t" r="r" b="b"/>
              <a:pathLst>
                <a:path w="453" h="625" extrusionOk="0">
                  <a:moveTo>
                    <a:pt x="141" y="0"/>
                  </a:moveTo>
                  <a:cubicBezTo>
                    <a:pt x="72" y="0"/>
                    <a:pt x="0" y="62"/>
                    <a:pt x="24" y="145"/>
                  </a:cubicBezTo>
                  <a:cubicBezTo>
                    <a:pt x="70" y="293"/>
                    <a:pt x="50" y="452"/>
                    <a:pt x="162" y="577"/>
                  </a:cubicBezTo>
                  <a:cubicBezTo>
                    <a:pt x="191" y="610"/>
                    <a:pt x="231" y="624"/>
                    <a:pt x="272" y="624"/>
                  </a:cubicBezTo>
                  <a:cubicBezTo>
                    <a:pt x="360" y="624"/>
                    <a:pt x="452" y="555"/>
                    <a:pt x="446" y="458"/>
                  </a:cubicBezTo>
                  <a:cubicBezTo>
                    <a:pt x="438" y="289"/>
                    <a:pt x="310" y="193"/>
                    <a:pt x="234" y="56"/>
                  </a:cubicBezTo>
                  <a:cubicBezTo>
                    <a:pt x="213" y="17"/>
                    <a:pt x="177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981910" y="3432663"/>
              <a:ext cx="126631" cy="74628"/>
            </a:xfrm>
            <a:custGeom>
              <a:avLst/>
              <a:gdLst/>
              <a:ahLst/>
              <a:cxnLst/>
              <a:rect l="l" t="t" r="r" b="b"/>
              <a:pathLst>
                <a:path w="694" h="409" extrusionOk="0">
                  <a:moveTo>
                    <a:pt x="459" y="0"/>
                  </a:moveTo>
                  <a:cubicBezTo>
                    <a:pt x="268" y="0"/>
                    <a:pt x="1" y="170"/>
                    <a:pt x="19" y="312"/>
                  </a:cubicBezTo>
                  <a:cubicBezTo>
                    <a:pt x="44" y="379"/>
                    <a:pt x="131" y="409"/>
                    <a:pt x="231" y="409"/>
                  </a:cubicBezTo>
                  <a:cubicBezTo>
                    <a:pt x="433" y="409"/>
                    <a:pt x="693" y="291"/>
                    <a:pt x="637" y="123"/>
                  </a:cubicBezTo>
                  <a:cubicBezTo>
                    <a:pt x="615" y="35"/>
                    <a:pt x="545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43420" y="3262971"/>
              <a:ext cx="62038" cy="104917"/>
            </a:xfrm>
            <a:custGeom>
              <a:avLst/>
              <a:gdLst/>
              <a:ahLst/>
              <a:cxnLst/>
              <a:rect l="l" t="t" r="r" b="b"/>
              <a:pathLst>
                <a:path w="340" h="575" extrusionOk="0">
                  <a:moveTo>
                    <a:pt x="146" y="1"/>
                  </a:moveTo>
                  <a:cubicBezTo>
                    <a:pt x="70" y="1"/>
                    <a:pt x="1" y="134"/>
                    <a:pt x="3" y="413"/>
                  </a:cubicBezTo>
                  <a:cubicBezTo>
                    <a:pt x="3" y="521"/>
                    <a:pt x="88" y="574"/>
                    <a:pt x="172" y="574"/>
                  </a:cubicBezTo>
                  <a:cubicBezTo>
                    <a:pt x="256" y="574"/>
                    <a:pt x="340" y="521"/>
                    <a:pt x="337" y="413"/>
                  </a:cubicBezTo>
                  <a:cubicBezTo>
                    <a:pt x="312" y="144"/>
                    <a:pt x="225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761494" y="3331213"/>
              <a:ext cx="76453" cy="92145"/>
            </a:xfrm>
            <a:custGeom>
              <a:avLst/>
              <a:gdLst/>
              <a:ahLst/>
              <a:cxnLst/>
              <a:rect l="l" t="t" r="r" b="b"/>
              <a:pathLst>
                <a:path w="419" h="505" extrusionOk="0">
                  <a:moveTo>
                    <a:pt x="110" y="1"/>
                  </a:moveTo>
                  <a:cubicBezTo>
                    <a:pt x="44" y="1"/>
                    <a:pt x="1" y="106"/>
                    <a:pt x="29" y="304"/>
                  </a:cubicBezTo>
                  <a:cubicBezTo>
                    <a:pt x="13" y="446"/>
                    <a:pt x="94" y="504"/>
                    <a:pt x="178" y="504"/>
                  </a:cubicBezTo>
                  <a:cubicBezTo>
                    <a:pt x="295" y="504"/>
                    <a:pt x="418" y="392"/>
                    <a:pt x="302" y="232"/>
                  </a:cubicBezTo>
                  <a:cubicBezTo>
                    <a:pt x="239" y="75"/>
                    <a:pt x="16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747262" y="3647788"/>
              <a:ext cx="119150" cy="84664"/>
            </a:xfrm>
            <a:custGeom>
              <a:avLst/>
              <a:gdLst/>
              <a:ahLst/>
              <a:cxnLst/>
              <a:rect l="l" t="t" r="r" b="b"/>
              <a:pathLst>
                <a:path w="653" h="464" extrusionOk="0">
                  <a:moveTo>
                    <a:pt x="138" y="0"/>
                  </a:moveTo>
                  <a:cubicBezTo>
                    <a:pt x="50" y="0"/>
                    <a:pt x="0" y="132"/>
                    <a:pt x="90" y="181"/>
                  </a:cubicBezTo>
                  <a:cubicBezTo>
                    <a:pt x="148" y="198"/>
                    <a:pt x="216" y="271"/>
                    <a:pt x="225" y="301"/>
                  </a:cubicBezTo>
                  <a:cubicBezTo>
                    <a:pt x="277" y="419"/>
                    <a:pt x="343" y="464"/>
                    <a:pt x="400" y="464"/>
                  </a:cubicBezTo>
                  <a:cubicBezTo>
                    <a:pt x="560" y="464"/>
                    <a:pt x="653" y="109"/>
                    <a:pt x="163" y="4"/>
                  </a:cubicBezTo>
                  <a:cubicBezTo>
                    <a:pt x="154" y="2"/>
                    <a:pt x="146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651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>
            <a:spLocks noGrp="1"/>
          </p:cNvSpPr>
          <p:nvPr>
            <p:ph type="subTitle" idx="1"/>
          </p:nvPr>
        </p:nvSpPr>
        <p:spPr>
          <a:xfrm rot="226">
            <a:off x="960000" y="4848400"/>
            <a:ext cx="6095600" cy="916000"/>
          </a:xfrm>
          <a:prstGeom prst="rect">
            <a:avLst/>
          </a:prstGeom>
          <a:noFill/>
          <a:ln w="9525" cap="rnd" cmpd="sng">
            <a:solidFill>
              <a:schemeClr val="accent5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8"/>
          <p:cNvSpPr txBox="1">
            <a:spLocks noGrp="1"/>
          </p:cNvSpPr>
          <p:nvPr>
            <p:ph type="title"/>
          </p:nvPr>
        </p:nvSpPr>
        <p:spPr>
          <a:xfrm>
            <a:off x="960000" y="1093404"/>
            <a:ext cx="7420800" cy="373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6283515" y="6267718"/>
            <a:ext cx="1120092" cy="1121065"/>
          </a:xfrm>
          <a:custGeom>
            <a:avLst/>
            <a:gdLst/>
            <a:ahLst/>
            <a:cxnLst/>
            <a:rect l="l" t="t" r="r" b="b"/>
            <a:pathLst>
              <a:path w="4604" h="4608" extrusionOk="0">
                <a:moveTo>
                  <a:pt x="2480" y="0"/>
                </a:moveTo>
                <a:cubicBezTo>
                  <a:pt x="2102" y="0"/>
                  <a:pt x="1721" y="82"/>
                  <a:pt x="1391" y="239"/>
                </a:cubicBezTo>
                <a:cubicBezTo>
                  <a:pt x="976" y="438"/>
                  <a:pt x="492" y="619"/>
                  <a:pt x="237" y="1029"/>
                </a:cubicBezTo>
                <a:cubicBezTo>
                  <a:pt x="1" y="1382"/>
                  <a:pt x="28" y="2100"/>
                  <a:pt x="488" y="2219"/>
                </a:cubicBezTo>
                <a:cubicBezTo>
                  <a:pt x="1409" y="2709"/>
                  <a:pt x="976" y="3046"/>
                  <a:pt x="1207" y="3820"/>
                </a:cubicBezTo>
                <a:cubicBezTo>
                  <a:pt x="1444" y="4367"/>
                  <a:pt x="1927" y="4608"/>
                  <a:pt x="2434" y="4608"/>
                </a:cubicBezTo>
                <a:cubicBezTo>
                  <a:pt x="2983" y="4608"/>
                  <a:pt x="3561" y="4326"/>
                  <a:pt x="3885" y="3847"/>
                </a:cubicBezTo>
                <a:cubicBezTo>
                  <a:pt x="4411" y="3099"/>
                  <a:pt x="4604" y="2076"/>
                  <a:pt x="4356" y="1193"/>
                </a:cubicBezTo>
                <a:cubicBezTo>
                  <a:pt x="4085" y="374"/>
                  <a:pt x="3288" y="0"/>
                  <a:pt x="24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10540077" y="656825"/>
            <a:ext cx="2055043" cy="1363135"/>
          </a:xfrm>
          <a:custGeom>
            <a:avLst/>
            <a:gdLst/>
            <a:ahLst/>
            <a:cxnLst/>
            <a:rect l="l" t="t" r="r" b="b"/>
            <a:pathLst>
              <a:path w="8447" h="5603" extrusionOk="0">
                <a:moveTo>
                  <a:pt x="4384" y="1"/>
                </a:moveTo>
                <a:cubicBezTo>
                  <a:pt x="3751" y="1"/>
                  <a:pt x="3125" y="143"/>
                  <a:pt x="2575" y="451"/>
                </a:cubicBezTo>
                <a:cubicBezTo>
                  <a:pt x="1811" y="812"/>
                  <a:pt x="1" y="2377"/>
                  <a:pt x="615" y="3305"/>
                </a:cubicBezTo>
                <a:cubicBezTo>
                  <a:pt x="1037" y="3802"/>
                  <a:pt x="1760" y="3537"/>
                  <a:pt x="2304" y="3738"/>
                </a:cubicBezTo>
                <a:cubicBezTo>
                  <a:pt x="3204" y="4198"/>
                  <a:pt x="3123" y="5316"/>
                  <a:pt x="4390" y="5540"/>
                </a:cubicBezTo>
                <a:cubicBezTo>
                  <a:pt x="4587" y="5584"/>
                  <a:pt x="4786" y="5603"/>
                  <a:pt x="4984" y="5603"/>
                </a:cubicBezTo>
                <a:cubicBezTo>
                  <a:pt x="5683" y="5603"/>
                  <a:pt x="6381" y="5366"/>
                  <a:pt x="7033" y="5131"/>
                </a:cubicBezTo>
                <a:cubicBezTo>
                  <a:pt x="7804" y="4875"/>
                  <a:pt x="8447" y="4210"/>
                  <a:pt x="8432" y="3360"/>
                </a:cubicBezTo>
                <a:cubicBezTo>
                  <a:pt x="8330" y="1338"/>
                  <a:pt x="6323" y="1"/>
                  <a:pt x="43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>
            <a:off x="-356835" y="-422324"/>
            <a:ext cx="1353160" cy="1333211"/>
          </a:xfrm>
          <a:custGeom>
            <a:avLst/>
            <a:gdLst/>
            <a:ahLst/>
            <a:cxnLst/>
            <a:rect l="l" t="t" r="r" b="b"/>
            <a:pathLst>
              <a:path w="5562" h="5480" extrusionOk="0">
                <a:moveTo>
                  <a:pt x="3610" y="0"/>
                </a:moveTo>
                <a:cubicBezTo>
                  <a:pt x="3539" y="0"/>
                  <a:pt x="3470" y="3"/>
                  <a:pt x="3403" y="7"/>
                </a:cubicBezTo>
                <a:cubicBezTo>
                  <a:pt x="1292" y="185"/>
                  <a:pt x="0" y="2634"/>
                  <a:pt x="614" y="4562"/>
                </a:cubicBezTo>
                <a:cubicBezTo>
                  <a:pt x="845" y="5234"/>
                  <a:pt x="1255" y="5480"/>
                  <a:pt x="1739" y="5480"/>
                </a:cubicBezTo>
                <a:cubicBezTo>
                  <a:pt x="2086" y="5480"/>
                  <a:pt x="2472" y="5353"/>
                  <a:pt x="2859" y="5167"/>
                </a:cubicBezTo>
                <a:cubicBezTo>
                  <a:pt x="3264" y="5026"/>
                  <a:pt x="3699" y="5068"/>
                  <a:pt x="4119" y="5054"/>
                </a:cubicBezTo>
                <a:cubicBezTo>
                  <a:pt x="4137" y="5055"/>
                  <a:pt x="4155" y="5055"/>
                  <a:pt x="4173" y="5055"/>
                </a:cubicBezTo>
                <a:cubicBezTo>
                  <a:pt x="4846" y="5055"/>
                  <a:pt x="5562" y="4541"/>
                  <a:pt x="5305" y="3803"/>
                </a:cubicBezTo>
                <a:cubicBezTo>
                  <a:pt x="5161" y="3241"/>
                  <a:pt x="4661" y="2704"/>
                  <a:pt x="4889" y="2096"/>
                </a:cubicBezTo>
                <a:cubicBezTo>
                  <a:pt x="5051" y="1671"/>
                  <a:pt x="5515" y="1281"/>
                  <a:pt x="5324" y="787"/>
                </a:cubicBezTo>
                <a:cubicBezTo>
                  <a:pt x="5021" y="183"/>
                  <a:pt x="4257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>
            <a:off x="4865978" y="-945288"/>
            <a:ext cx="1804457" cy="1784751"/>
          </a:xfrm>
          <a:custGeom>
            <a:avLst/>
            <a:gdLst/>
            <a:ahLst/>
            <a:cxnLst/>
            <a:rect l="l" t="t" r="r" b="b"/>
            <a:pathLst>
              <a:path w="7417" h="7336" extrusionOk="0">
                <a:moveTo>
                  <a:pt x="2732" y="1"/>
                </a:moveTo>
                <a:cubicBezTo>
                  <a:pt x="1529" y="1"/>
                  <a:pt x="187" y="1652"/>
                  <a:pt x="33" y="2685"/>
                </a:cubicBezTo>
                <a:cubicBezTo>
                  <a:pt x="1" y="3043"/>
                  <a:pt x="359" y="3287"/>
                  <a:pt x="690" y="3287"/>
                </a:cubicBezTo>
                <a:cubicBezTo>
                  <a:pt x="699" y="3287"/>
                  <a:pt x="708" y="3287"/>
                  <a:pt x="718" y="3287"/>
                </a:cubicBezTo>
                <a:cubicBezTo>
                  <a:pt x="1006" y="3250"/>
                  <a:pt x="1213" y="3019"/>
                  <a:pt x="1486" y="2941"/>
                </a:cubicBezTo>
                <a:cubicBezTo>
                  <a:pt x="1546" y="2930"/>
                  <a:pt x="1599" y="2925"/>
                  <a:pt x="1646" y="2925"/>
                </a:cubicBezTo>
                <a:cubicBezTo>
                  <a:pt x="2071" y="2925"/>
                  <a:pt x="2025" y="3352"/>
                  <a:pt x="1758" y="3672"/>
                </a:cubicBezTo>
                <a:cubicBezTo>
                  <a:pt x="1505" y="4088"/>
                  <a:pt x="1254" y="4504"/>
                  <a:pt x="1002" y="4920"/>
                </a:cubicBezTo>
                <a:cubicBezTo>
                  <a:pt x="554" y="5473"/>
                  <a:pt x="209" y="6652"/>
                  <a:pt x="1256" y="6652"/>
                </a:cubicBezTo>
                <a:cubicBezTo>
                  <a:pt x="1270" y="6652"/>
                  <a:pt x="1285" y="6652"/>
                  <a:pt x="1299" y="6651"/>
                </a:cubicBezTo>
                <a:cubicBezTo>
                  <a:pt x="1307" y="6652"/>
                  <a:pt x="1315" y="6652"/>
                  <a:pt x="1324" y="6652"/>
                </a:cubicBezTo>
                <a:cubicBezTo>
                  <a:pt x="1689" y="6652"/>
                  <a:pt x="2264" y="6107"/>
                  <a:pt x="2640" y="6107"/>
                </a:cubicBezTo>
                <a:cubicBezTo>
                  <a:pt x="2790" y="6107"/>
                  <a:pt x="2909" y="6194"/>
                  <a:pt x="2970" y="6436"/>
                </a:cubicBezTo>
                <a:cubicBezTo>
                  <a:pt x="2955" y="6701"/>
                  <a:pt x="2644" y="6951"/>
                  <a:pt x="2798" y="7217"/>
                </a:cubicBezTo>
                <a:cubicBezTo>
                  <a:pt x="2885" y="7301"/>
                  <a:pt x="2976" y="7336"/>
                  <a:pt x="3068" y="7336"/>
                </a:cubicBezTo>
                <a:cubicBezTo>
                  <a:pt x="3426" y="7336"/>
                  <a:pt x="3810" y="6816"/>
                  <a:pt x="4088" y="6641"/>
                </a:cubicBezTo>
                <a:cubicBezTo>
                  <a:pt x="4532" y="6260"/>
                  <a:pt x="4957" y="5860"/>
                  <a:pt x="5365" y="5441"/>
                </a:cubicBezTo>
                <a:cubicBezTo>
                  <a:pt x="5839" y="4825"/>
                  <a:pt x="7417" y="3599"/>
                  <a:pt x="6862" y="2784"/>
                </a:cubicBezTo>
                <a:cubicBezTo>
                  <a:pt x="6780" y="2629"/>
                  <a:pt x="6654" y="2584"/>
                  <a:pt x="6513" y="2584"/>
                </a:cubicBezTo>
                <a:cubicBezTo>
                  <a:pt x="6325" y="2584"/>
                  <a:pt x="6110" y="2663"/>
                  <a:pt x="5936" y="2663"/>
                </a:cubicBezTo>
                <a:cubicBezTo>
                  <a:pt x="5795" y="2663"/>
                  <a:pt x="5681" y="2612"/>
                  <a:pt x="5628" y="2430"/>
                </a:cubicBezTo>
                <a:cubicBezTo>
                  <a:pt x="5622" y="1967"/>
                  <a:pt x="6473" y="1738"/>
                  <a:pt x="6086" y="1230"/>
                </a:cubicBezTo>
                <a:cubicBezTo>
                  <a:pt x="5954" y="1058"/>
                  <a:pt x="5786" y="992"/>
                  <a:pt x="5608" y="992"/>
                </a:cubicBezTo>
                <a:cubicBezTo>
                  <a:pt x="5296" y="992"/>
                  <a:pt x="4954" y="1197"/>
                  <a:pt x="4722" y="1394"/>
                </a:cubicBezTo>
                <a:cubicBezTo>
                  <a:pt x="4542" y="1560"/>
                  <a:pt x="4194" y="1773"/>
                  <a:pt x="3916" y="1773"/>
                </a:cubicBezTo>
                <a:cubicBezTo>
                  <a:pt x="3748" y="1773"/>
                  <a:pt x="3605" y="1694"/>
                  <a:pt x="3541" y="1478"/>
                </a:cubicBezTo>
                <a:cubicBezTo>
                  <a:pt x="3599" y="967"/>
                  <a:pt x="3908" y="577"/>
                  <a:pt x="3363" y="175"/>
                </a:cubicBezTo>
                <a:cubicBezTo>
                  <a:pt x="3163" y="54"/>
                  <a:pt x="2950" y="1"/>
                  <a:pt x="27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>
            <a:off x="8380815" y="2099866"/>
            <a:ext cx="1277012" cy="708937"/>
          </a:xfrm>
          <a:custGeom>
            <a:avLst/>
            <a:gdLst/>
            <a:ahLst/>
            <a:cxnLst/>
            <a:rect l="l" t="t" r="r" b="b"/>
            <a:pathLst>
              <a:path w="5249" h="2914" extrusionOk="0">
                <a:moveTo>
                  <a:pt x="3315" y="0"/>
                </a:moveTo>
                <a:cubicBezTo>
                  <a:pt x="2991" y="0"/>
                  <a:pt x="2718" y="214"/>
                  <a:pt x="2629" y="510"/>
                </a:cubicBezTo>
                <a:cubicBezTo>
                  <a:pt x="2477" y="401"/>
                  <a:pt x="2291" y="336"/>
                  <a:pt x="2090" y="336"/>
                </a:cubicBezTo>
                <a:cubicBezTo>
                  <a:pt x="1632" y="336"/>
                  <a:pt x="1255" y="668"/>
                  <a:pt x="1180" y="1103"/>
                </a:cubicBezTo>
                <a:cubicBezTo>
                  <a:pt x="1099" y="1080"/>
                  <a:pt x="1012" y="1066"/>
                  <a:pt x="923" y="1066"/>
                </a:cubicBezTo>
                <a:cubicBezTo>
                  <a:pt x="414" y="1066"/>
                  <a:pt x="0" y="1479"/>
                  <a:pt x="0" y="1989"/>
                </a:cubicBezTo>
                <a:cubicBezTo>
                  <a:pt x="0" y="2498"/>
                  <a:pt x="414" y="2913"/>
                  <a:pt x="923" y="2913"/>
                </a:cubicBezTo>
                <a:lnTo>
                  <a:pt x="4199" y="2913"/>
                </a:lnTo>
                <a:lnTo>
                  <a:pt x="4199" y="2910"/>
                </a:lnTo>
                <a:cubicBezTo>
                  <a:pt x="4779" y="2910"/>
                  <a:pt x="5249" y="2440"/>
                  <a:pt x="5249" y="1860"/>
                </a:cubicBezTo>
                <a:cubicBezTo>
                  <a:pt x="5249" y="1280"/>
                  <a:pt x="4779" y="808"/>
                  <a:pt x="4199" y="808"/>
                </a:cubicBezTo>
                <a:cubicBezTo>
                  <a:pt x="4141" y="808"/>
                  <a:pt x="4081" y="814"/>
                  <a:pt x="4025" y="822"/>
                </a:cubicBezTo>
                <a:cubicBezTo>
                  <a:pt x="4030" y="790"/>
                  <a:pt x="4034" y="755"/>
                  <a:pt x="4034" y="719"/>
                </a:cubicBezTo>
                <a:cubicBezTo>
                  <a:pt x="4034" y="323"/>
                  <a:pt x="3712" y="0"/>
                  <a:pt x="3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-8" y="-57283"/>
            <a:ext cx="1244411" cy="682419"/>
          </a:xfrm>
          <a:custGeom>
            <a:avLst/>
            <a:gdLst/>
            <a:ahLst/>
            <a:cxnLst/>
            <a:rect l="l" t="t" r="r" b="b"/>
            <a:pathLst>
              <a:path w="5115" h="2805" extrusionOk="0">
                <a:moveTo>
                  <a:pt x="1884" y="983"/>
                </a:moveTo>
                <a:cubicBezTo>
                  <a:pt x="1917" y="1222"/>
                  <a:pt x="1857" y="1487"/>
                  <a:pt x="1694" y="1669"/>
                </a:cubicBezTo>
                <a:cubicBezTo>
                  <a:pt x="1623" y="1748"/>
                  <a:pt x="1470" y="1877"/>
                  <a:pt x="1339" y="1877"/>
                </a:cubicBezTo>
                <a:cubicBezTo>
                  <a:pt x="1293" y="1877"/>
                  <a:pt x="1250" y="1861"/>
                  <a:pt x="1215" y="1821"/>
                </a:cubicBezTo>
                <a:cubicBezTo>
                  <a:pt x="1050" y="1532"/>
                  <a:pt x="1677" y="1126"/>
                  <a:pt x="1884" y="983"/>
                </a:cubicBezTo>
                <a:close/>
                <a:moveTo>
                  <a:pt x="3161" y="1458"/>
                </a:moveTo>
                <a:cubicBezTo>
                  <a:pt x="3199" y="1611"/>
                  <a:pt x="3191" y="1775"/>
                  <a:pt x="3133" y="1931"/>
                </a:cubicBezTo>
                <a:cubicBezTo>
                  <a:pt x="2956" y="2315"/>
                  <a:pt x="2700" y="2470"/>
                  <a:pt x="2524" y="2470"/>
                </a:cubicBezTo>
                <a:cubicBezTo>
                  <a:pt x="2219" y="2470"/>
                  <a:pt x="2155" y="2004"/>
                  <a:pt x="3161" y="1458"/>
                </a:cubicBezTo>
                <a:close/>
                <a:moveTo>
                  <a:pt x="1051" y="1"/>
                </a:moveTo>
                <a:cubicBezTo>
                  <a:pt x="607" y="1"/>
                  <a:pt x="162" y="261"/>
                  <a:pt x="24" y="742"/>
                </a:cubicBezTo>
                <a:cubicBezTo>
                  <a:pt x="1" y="815"/>
                  <a:pt x="56" y="860"/>
                  <a:pt x="114" y="860"/>
                </a:cubicBezTo>
                <a:cubicBezTo>
                  <a:pt x="153" y="860"/>
                  <a:pt x="193" y="839"/>
                  <a:pt x="211" y="793"/>
                </a:cubicBezTo>
                <a:cubicBezTo>
                  <a:pt x="340" y="441"/>
                  <a:pt x="692" y="243"/>
                  <a:pt x="1039" y="243"/>
                </a:cubicBezTo>
                <a:cubicBezTo>
                  <a:pt x="1281" y="243"/>
                  <a:pt x="1520" y="338"/>
                  <a:pt x="1682" y="544"/>
                </a:cubicBezTo>
                <a:cubicBezTo>
                  <a:pt x="272" y="1414"/>
                  <a:pt x="724" y="2200"/>
                  <a:pt x="1303" y="2200"/>
                </a:cubicBezTo>
                <a:cubicBezTo>
                  <a:pt x="1698" y="2200"/>
                  <a:pt x="2151" y="1834"/>
                  <a:pt x="2111" y="879"/>
                </a:cubicBezTo>
                <a:cubicBezTo>
                  <a:pt x="2197" y="848"/>
                  <a:pt x="2288" y="833"/>
                  <a:pt x="2379" y="833"/>
                </a:cubicBezTo>
                <a:cubicBezTo>
                  <a:pt x="2644" y="833"/>
                  <a:pt x="2908" y="962"/>
                  <a:pt x="3052" y="1202"/>
                </a:cubicBezTo>
                <a:cubicBezTo>
                  <a:pt x="1651" y="2057"/>
                  <a:pt x="2015" y="2654"/>
                  <a:pt x="2592" y="2654"/>
                </a:cubicBezTo>
                <a:cubicBezTo>
                  <a:pt x="3060" y="2654"/>
                  <a:pt x="3670" y="2260"/>
                  <a:pt x="3590" y="1291"/>
                </a:cubicBezTo>
                <a:cubicBezTo>
                  <a:pt x="3687" y="1261"/>
                  <a:pt x="3784" y="1247"/>
                  <a:pt x="3876" y="1247"/>
                </a:cubicBezTo>
                <a:cubicBezTo>
                  <a:pt x="4555" y="1247"/>
                  <a:pt x="5036" y="1995"/>
                  <a:pt x="4418" y="2543"/>
                </a:cubicBezTo>
                <a:cubicBezTo>
                  <a:pt x="4292" y="2642"/>
                  <a:pt x="4407" y="2805"/>
                  <a:pt x="4537" y="2805"/>
                </a:cubicBezTo>
                <a:cubicBezTo>
                  <a:pt x="4572" y="2805"/>
                  <a:pt x="4607" y="2793"/>
                  <a:pt x="4640" y="2766"/>
                </a:cubicBezTo>
                <a:cubicBezTo>
                  <a:pt x="5039" y="2439"/>
                  <a:pt x="5114" y="1807"/>
                  <a:pt x="4806" y="1395"/>
                </a:cubicBezTo>
                <a:cubicBezTo>
                  <a:pt x="4584" y="1101"/>
                  <a:pt x="4227" y="969"/>
                  <a:pt x="3867" y="969"/>
                </a:cubicBezTo>
                <a:cubicBezTo>
                  <a:pt x="3740" y="969"/>
                  <a:pt x="3613" y="985"/>
                  <a:pt x="3492" y="1017"/>
                </a:cubicBezTo>
                <a:cubicBezTo>
                  <a:pt x="3263" y="588"/>
                  <a:pt x="2827" y="352"/>
                  <a:pt x="2376" y="352"/>
                </a:cubicBezTo>
                <a:cubicBezTo>
                  <a:pt x="2219" y="352"/>
                  <a:pt x="2062" y="380"/>
                  <a:pt x="1910" y="438"/>
                </a:cubicBezTo>
                <a:cubicBezTo>
                  <a:pt x="1704" y="141"/>
                  <a:pt x="1378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>
            <a:off x="6952801" y="6486435"/>
            <a:ext cx="2273513" cy="750783"/>
          </a:xfrm>
          <a:custGeom>
            <a:avLst/>
            <a:gdLst/>
            <a:ahLst/>
            <a:cxnLst/>
            <a:rect l="l" t="t" r="r" b="b"/>
            <a:pathLst>
              <a:path w="9345" h="3086" extrusionOk="0">
                <a:moveTo>
                  <a:pt x="1025" y="0"/>
                </a:moveTo>
                <a:cubicBezTo>
                  <a:pt x="1010" y="0"/>
                  <a:pt x="994" y="1"/>
                  <a:pt x="979" y="1"/>
                </a:cubicBezTo>
                <a:cubicBezTo>
                  <a:pt x="548" y="18"/>
                  <a:pt x="175" y="299"/>
                  <a:pt x="33" y="702"/>
                </a:cubicBezTo>
                <a:cubicBezTo>
                  <a:pt x="0" y="796"/>
                  <a:pt x="88" y="869"/>
                  <a:pt x="171" y="869"/>
                </a:cubicBezTo>
                <a:cubicBezTo>
                  <a:pt x="213" y="869"/>
                  <a:pt x="254" y="849"/>
                  <a:pt x="277" y="804"/>
                </a:cubicBezTo>
                <a:cubicBezTo>
                  <a:pt x="399" y="552"/>
                  <a:pt x="664" y="370"/>
                  <a:pt x="943" y="370"/>
                </a:cubicBezTo>
                <a:cubicBezTo>
                  <a:pt x="1009" y="370"/>
                  <a:pt x="1076" y="380"/>
                  <a:pt x="1142" y="402"/>
                </a:cubicBezTo>
                <a:cubicBezTo>
                  <a:pt x="1835" y="606"/>
                  <a:pt x="1435" y="1386"/>
                  <a:pt x="1804" y="1810"/>
                </a:cubicBezTo>
                <a:cubicBezTo>
                  <a:pt x="2004" y="1996"/>
                  <a:pt x="2194" y="2063"/>
                  <a:pt x="2378" y="2063"/>
                </a:cubicBezTo>
                <a:cubicBezTo>
                  <a:pt x="2868" y="2063"/>
                  <a:pt x="3310" y="1586"/>
                  <a:pt x="3763" y="1586"/>
                </a:cubicBezTo>
                <a:cubicBezTo>
                  <a:pt x="3818" y="1586"/>
                  <a:pt x="3873" y="1593"/>
                  <a:pt x="3929" y="1609"/>
                </a:cubicBezTo>
                <a:cubicBezTo>
                  <a:pt x="4277" y="1928"/>
                  <a:pt x="4115" y="2589"/>
                  <a:pt x="4707" y="2842"/>
                </a:cubicBezTo>
                <a:cubicBezTo>
                  <a:pt x="4878" y="2924"/>
                  <a:pt x="5043" y="2958"/>
                  <a:pt x="5205" y="2958"/>
                </a:cubicBezTo>
                <a:cubicBezTo>
                  <a:pt x="5839" y="2958"/>
                  <a:pt x="6410" y="2432"/>
                  <a:pt x="7000" y="2218"/>
                </a:cubicBezTo>
                <a:cubicBezTo>
                  <a:pt x="7120" y="2170"/>
                  <a:pt x="7223" y="2149"/>
                  <a:pt x="7315" y="2149"/>
                </a:cubicBezTo>
                <a:cubicBezTo>
                  <a:pt x="7888" y="2149"/>
                  <a:pt x="7996" y="2963"/>
                  <a:pt x="8593" y="3074"/>
                </a:cubicBezTo>
                <a:cubicBezTo>
                  <a:pt x="8620" y="3082"/>
                  <a:pt x="8651" y="3086"/>
                  <a:pt x="8683" y="3086"/>
                </a:cubicBezTo>
                <a:cubicBezTo>
                  <a:pt x="8949" y="3086"/>
                  <a:pt x="9345" y="2840"/>
                  <a:pt x="9084" y="2609"/>
                </a:cubicBezTo>
                <a:cubicBezTo>
                  <a:pt x="9052" y="2594"/>
                  <a:pt x="9023" y="2588"/>
                  <a:pt x="8998" y="2588"/>
                </a:cubicBezTo>
                <a:cubicBezTo>
                  <a:pt x="8872" y="2588"/>
                  <a:pt x="8817" y="2738"/>
                  <a:pt x="8686" y="2738"/>
                </a:cubicBezTo>
                <a:cubicBezTo>
                  <a:pt x="8623" y="2738"/>
                  <a:pt x="8543" y="2704"/>
                  <a:pt x="8428" y="2601"/>
                </a:cubicBezTo>
                <a:cubicBezTo>
                  <a:pt x="8022" y="1977"/>
                  <a:pt x="7638" y="1741"/>
                  <a:pt x="7218" y="1741"/>
                </a:cubicBezTo>
                <a:cubicBezTo>
                  <a:pt x="6786" y="1741"/>
                  <a:pt x="6317" y="1991"/>
                  <a:pt x="5749" y="2324"/>
                </a:cubicBezTo>
                <a:cubicBezTo>
                  <a:pt x="5515" y="2426"/>
                  <a:pt x="5335" y="2470"/>
                  <a:pt x="5193" y="2470"/>
                </a:cubicBezTo>
                <a:cubicBezTo>
                  <a:pt x="4390" y="2470"/>
                  <a:pt x="4828" y="1077"/>
                  <a:pt x="3808" y="1077"/>
                </a:cubicBezTo>
                <a:cubicBezTo>
                  <a:pt x="3683" y="1077"/>
                  <a:pt x="3536" y="1098"/>
                  <a:pt x="3362" y="1145"/>
                </a:cubicBezTo>
                <a:cubicBezTo>
                  <a:pt x="3113" y="1224"/>
                  <a:pt x="2669" y="1572"/>
                  <a:pt x="2370" y="1572"/>
                </a:cubicBezTo>
                <a:cubicBezTo>
                  <a:pt x="2224" y="1572"/>
                  <a:pt x="2112" y="1489"/>
                  <a:pt x="2076" y="1250"/>
                </a:cubicBezTo>
                <a:cubicBezTo>
                  <a:pt x="2119" y="632"/>
                  <a:pt x="1673" y="0"/>
                  <a:pt x="10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0" name="Google Shape;430;p18"/>
          <p:cNvGrpSpPr/>
          <p:nvPr/>
        </p:nvGrpSpPr>
        <p:grpSpPr>
          <a:xfrm>
            <a:off x="4140077" y="162159"/>
            <a:ext cx="392907" cy="462972"/>
            <a:chOff x="1935832" y="4517593"/>
            <a:chExt cx="294680" cy="347229"/>
          </a:xfrm>
        </p:grpSpPr>
        <p:sp>
          <p:nvSpPr>
            <p:cNvPr id="431" name="Google Shape;431;p18"/>
            <p:cNvSpPr/>
            <p:nvPr/>
          </p:nvSpPr>
          <p:spPr>
            <a:xfrm>
              <a:off x="2046588" y="4659368"/>
              <a:ext cx="106012" cy="96706"/>
            </a:xfrm>
            <a:custGeom>
              <a:avLst/>
              <a:gdLst/>
              <a:ahLst/>
              <a:cxnLst/>
              <a:rect l="l" t="t" r="r" b="b"/>
              <a:pathLst>
                <a:path w="581" h="530" extrusionOk="0">
                  <a:moveTo>
                    <a:pt x="401" y="0"/>
                  </a:moveTo>
                  <a:cubicBezTo>
                    <a:pt x="380" y="0"/>
                    <a:pt x="355" y="5"/>
                    <a:pt x="323" y="16"/>
                  </a:cubicBezTo>
                  <a:cubicBezTo>
                    <a:pt x="226" y="108"/>
                    <a:pt x="146" y="207"/>
                    <a:pt x="70" y="316"/>
                  </a:cubicBezTo>
                  <a:cubicBezTo>
                    <a:pt x="1" y="418"/>
                    <a:pt x="96" y="529"/>
                    <a:pt x="189" y="529"/>
                  </a:cubicBezTo>
                  <a:cubicBezTo>
                    <a:pt x="225" y="529"/>
                    <a:pt x="261" y="512"/>
                    <a:pt x="287" y="471"/>
                  </a:cubicBezTo>
                  <a:cubicBezTo>
                    <a:pt x="350" y="381"/>
                    <a:pt x="58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2146213" y="4590579"/>
              <a:ext cx="84299" cy="89043"/>
            </a:xfrm>
            <a:custGeom>
              <a:avLst/>
              <a:gdLst/>
              <a:ahLst/>
              <a:cxnLst/>
              <a:rect l="l" t="t" r="r" b="b"/>
              <a:pathLst>
                <a:path w="462" h="488" extrusionOk="0">
                  <a:moveTo>
                    <a:pt x="107" y="1"/>
                  </a:moveTo>
                  <a:cubicBezTo>
                    <a:pt x="52" y="1"/>
                    <a:pt x="1" y="59"/>
                    <a:pt x="25" y="124"/>
                  </a:cubicBezTo>
                  <a:cubicBezTo>
                    <a:pt x="60" y="217"/>
                    <a:pt x="94" y="311"/>
                    <a:pt x="127" y="407"/>
                  </a:cubicBezTo>
                  <a:cubicBezTo>
                    <a:pt x="152" y="464"/>
                    <a:pt x="197" y="488"/>
                    <a:pt x="243" y="488"/>
                  </a:cubicBezTo>
                  <a:cubicBezTo>
                    <a:pt x="349" y="488"/>
                    <a:pt x="462" y="365"/>
                    <a:pt x="366" y="254"/>
                  </a:cubicBezTo>
                  <a:cubicBezTo>
                    <a:pt x="300" y="182"/>
                    <a:pt x="236" y="105"/>
                    <a:pt x="171" y="32"/>
                  </a:cubicBezTo>
                  <a:cubicBezTo>
                    <a:pt x="152" y="10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2150228" y="4704436"/>
              <a:ext cx="67512" cy="102910"/>
            </a:xfrm>
            <a:custGeom>
              <a:avLst/>
              <a:gdLst/>
              <a:ahLst/>
              <a:cxnLst/>
              <a:rect l="l" t="t" r="r" b="b"/>
              <a:pathLst>
                <a:path w="370" h="564" extrusionOk="0">
                  <a:moveTo>
                    <a:pt x="120" y="0"/>
                  </a:moveTo>
                  <a:cubicBezTo>
                    <a:pt x="61" y="0"/>
                    <a:pt x="1" y="47"/>
                    <a:pt x="16" y="117"/>
                  </a:cubicBezTo>
                  <a:cubicBezTo>
                    <a:pt x="43" y="251"/>
                    <a:pt x="12" y="393"/>
                    <a:pt x="101" y="512"/>
                  </a:cubicBezTo>
                  <a:cubicBezTo>
                    <a:pt x="127" y="548"/>
                    <a:pt x="167" y="564"/>
                    <a:pt x="209" y="564"/>
                  </a:cubicBezTo>
                  <a:cubicBezTo>
                    <a:pt x="283" y="564"/>
                    <a:pt x="360" y="512"/>
                    <a:pt x="364" y="430"/>
                  </a:cubicBezTo>
                  <a:cubicBezTo>
                    <a:pt x="370" y="281"/>
                    <a:pt x="263" y="185"/>
                    <a:pt x="208" y="57"/>
                  </a:cubicBezTo>
                  <a:cubicBezTo>
                    <a:pt x="191" y="18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1935832" y="4662287"/>
              <a:ext cx="110026" cy="63498"/>
            </a:xfrm>
            <a:custGeom>
              <a:avLst/>
              <a:gdLst/>
              <a:ahLst/>
              <a:cxnLst/>
              <a:rect l="l" t="t" r="r" b="b"/>
              <a:pathLst>
                <a:path w="603" h="348" extrusionOk="0">
                  <a:moveTo>
                    <a:pt x="392" y="1"/>
                  </a:moveTo>
                  <a:cubicBezTo>
                    <a:pt x="225" y="1"/>
                    <a:pt x="1" y="121"/>
                    <a:pt x="5" y="242"/>
                  </a:cubicBezTo>
                  <a:cubicBezTo>
                    <a:pt x="24" y="314"/>
                    <a:pt x="122" y="347"/>
                    <a:pt x="231" y="347"/>
                  </a:cubicBezTo>
                  <a:cubicBezTo>
                    <a:pt x="403" y="347"/>
                    <a:pt x="602" y="266"/>
                    <a:pt x="569" y="126"/>
                  </a:cubicBezTo>
                  <a:cubicBezTo>
                    <a:pt x="557" y="36"/>
                    <a:pt x="483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2089832" y="4517593"/>
              <a:ext cx="62221" cy="93240"/>
            </a:xfrm>
            <a:custGeom>
              <a:avLst/>
              <a:gdLst/>
              <a:ahLst/>
              <a:cxnLst/>
              <a:rect l="l" t="t" r="r" b="b"/>
              <a:pathLst>
                <a:path w="341" h="511" extrusionOk="0">
                  <a:moveTo>
                    <a:pt x="166" y="0"/>
                  </a:moveTo>
                  <a:cubicBezTo>
                    <a:pt x="102" y="0"/>
                    <a:pt x="41" y="36"/>
                    <a:pt x="27" y="116"/>
                  </a:cubicBezTo>
                  <a:cubicBezTo>
                    <a:pt x="0" y="369"/>
                    <a:pt x="58" y="510"/>
                    <a:pt x="133" y="510"/>
                  </a:cubicBezTo>
                  <a:cubicBezTo>
                    <a:pt x="197" y="510"/>
                    <a:pt x="274" y="404"/>
                    <a:pt x="318" y="173"/>
                  </a:cubicBezTo>
                  <a:cubicBezTo>
                    <a:pt x="340" y="65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2025057" y="4564304"/>
              <a:ext cx="66052" cy="82839"/>
            </a:xfrm>
            <a:custGeom>
              <a:avLst/>
              <a:gdLst/>
              <a:ahLst/>
              <a:cxnLst/>
              <a:rect l="l" t="t" r="r" b="b"/>
              <a:pathLst>
                <a:path w="362" h="454" extrusionOk="0">
                  <a:moveTo>
                    <a:pt x="119" y="1"/>
                  </a:moveTo>
                  <a:cubicBezTo>
                    <a:pt x="62" y="1"/>
                    <a:pt x="19" y="90"/>
                    <a:pt x="28" y="262"/>
                  </a:cubicBezTo>
                  <a:cubicBezTo>
                    <a:pt x="0" y="395"/>
                    <a:pt x="78" y="453"/>
                    <a:pt x="159" y="453"/>
                  </a:cubicBezTo>
                  <a:cubicBezTo>
                    <a:pt x="258" y="453"/>
                    <a:pt x="362" y="365"/>
                    <a:pt x="276" y="221"/>
                  </a:cubicBezTo>
                  <a:cubicBezTo>
                    <a:pt x="232" y="73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1980901" y="4774502"/>
              <a:ext cx="104188" cy="79372"/>
            </a:xfrm>
            <a:custGeom>
              <a:avLst/>
              <a:gdLst/>
              <a:ahLst/>
              <a:cxnLst/>
              <a:rect l="l" t="t" r="r" b="b"/>
              <a:pathLst>
                <a:path w="571" h="435" extrusionOk="0">
                  <a:moveTo>
                    <a:pt x="124" y="0"/>
                  </a:moveTo>
                  <a:cubicBezTo>
                    <a:pt x="50" y="0"/>
                    <a:pt x="1" y="107"/>
                    <a:pt x="73" y="156"/>
                  </a:cubicBezTo>
                  <a:cubicBezTo>
                    <a:pt x="124" y="176"/>
                    <a:pt x="177" y="248"/>
                    <a:pt x="182" y="275"/>
                  </a:cubicBezTo>
                  <a:cubicBezTo>
                    <a:pt x="221" y="390"/>
                    <a:pt x="280" y="434"/>
                    <a:pt x="334" y="434"/>
                  </a:cubicBezTo>
                  <a:cubicBezTo>
                    <a:pt x="473" y="434"/>
                    <a:pt x="571" y="137"/>
                    <a:pt x="154" y="6"/>
                  </a:cubicBezTo>
                  <a:cubicBezTo>
                    <a:pt x="144" y="2"/>
                    <a:pt x="133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2086730" y="4784355"/>
              <a:ext cx="93422" cy="80467"/>
            </a:xfrm>
            <a:custGeom>
              <a:avLst/>
              <a:gdLst/>
              <a:ahLst/>
              <a:cxnLst/>
              <a:rect l="l" t="t" r="r" b="b"/>
              <a:pathLst>
                <a:path w="512" h="441" extrusionOk="0">
                  <a:moveTo>
                    <a:pt x="113" y="0"/>
                  </a:moveTo>
                  <a:cubicBezTo>
                    <a:pt x="8" y="0"/>
                    <a:pt x="1" y="143"/>
                    <a:pt x="188" y="384"/>
                  </a:cubicBezTo>
                  <a:cubicBezTo>
                    <a:pt x="219" y="424"/>
                    <a:pt x="259" y="440"/>
                    <a:pt x="298" y="440"/>
                  </a:cubicBezTo>
                  <a:cubicBezTo>
                    <a:pt x="406" y="440"/>
                    <a:pt x="512" y="312"/>
                    <a:pt x="423" y="201"/>
                  </a:cubicBezTo>
                  <a:cubicBezTo>
                    <a:pt x="295" y="63"/>
                    <a:pt x="183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9" name="Google Shape;439;p18"/>
          <p:cNvSpPr/>
          <p:nvPr/>
        </p:nvSpPr>
        <p:spPr>
          <a:xfrm>
            <a:off x="10884761" y="-271611"/>
            <a:ext cx="1009883" cy="1111091"/>
          </a:xfrm>
          <a:custGeom>
            <a:avLst/>
            <a:gdLst/>
            <a:ahLst/>
            <a:cxnLst/>
            <a:rect l="l" t="t" r="r" b="b"/>
            <a:pathLst>
              <a:path w="4151" h="4567" extrusionOk="0">
                <a:moveTo>
                  <a:pt x="3390" y="1"/>
                </a:moveTo>
                <a:cubicBezTo>
                  <a:pt x="2800" y="18"/>
                  <a:pt x="0" y="1214"/>
                  <a:pt x="923" y="1999"/>
                </a:cubicBezTo>
                <a:cubicBezTo>
                  <a:pt x="1148" y="2197"/>
                  <a:pt x="1410" y="2173"/>
                  <a:pt x="1680" y="2239"/>
                </a:cubicBezTo>
                <a:cubicBezTo>
                  <a:pt x="2170" y="2372"/>
                  <a:pt x="1271" y="3089"/>
                  <a:pt x="1298" y="3408"/>
                </a:cubicBezTo>
                <a:cubicBezTo>
                  <a:pt x="1160" y="4156"/>
                  <a:pt x="1944" y="4529"/>
                  <a:pt x="2584" y="4529"/>
                </a:cubicBezTo>
                <a:cubicBezTo>
                  <a:pt x="2608" y="4529"/>
                  <a:pt x="2631" y="4528"/>
                  <a:pt x="2654" y="4527"/>
                </a:cubicBezTo>
                <a:cubicBezTo>
                  <a:pt x="2676" y="4525"/>
                  <a:pt x="2701" y="4524"/>
                  <a:pt x="2729" y="4524"/>
                </a:cubicBezTo>
                <a:cubicBezTo>
                  <a:pt x="2922" y="4524"/>
                  <a:pt x="3243" y="4567"/>
                  <a:pt x="3530" y="4567"/>
                </a:cubicBezTo>
                <a:cubicBezTo>
                  <a:pt x="3832" y="4567"/>
                  <a:pt x="4097" y="4520"/>
                  <a:pt x="4137" y="4328"/>
                </a:cubicBezTo>
                <a:cubicBezTo>
                  <a:pt x="4150" y="4222"/>
                  <a:pt x="4085" y="4098"/>
                  <a:pt x="3970" y="4073"/>
                </a:cubicBezTo>
                <a:cubicBezTo>
                  <a:pt x="3158" y="3811"/>
                  <a:pt x="1038" y="4318"/>
                  <a:pt x="2275" y="2877"/>
                </a:cubicBezTo>
                <a:cubicBezTo>
                  <a:pt x="2575" y="2384"/>
                  <a:pt x="2314" y="1702"/>
                  <a:pt x="1697" y="1702"/>
                </a:cubicBezTo>
                <a:cubicBezTo>
                  <a:pt x="1694" y="1702"/>
                  <a:pt x="1691" y="1702"/>
                  <a:pt x="1687" y="1702"/>
                </a:cubicBezTo>
                <a:cubicBezTo>
                  <a:pt x="1656" y="1699"/>
                  <a:pt x="1623" y="1698"/>
                  <a:pt x="1590" y="1698"/>
                </a:cubicBezTo>
                <a:cubicBezTo>
                  <a:pt x="1563" y="1698"/>
                  <a:pt x="1536" y="1699"/>
                  <a:pt x="1509" y="1699"/>
                </a:cubicBezTo>
                <a:cubicBezTo>
                  <a:pt x="1391" y="1699"/>
                  <a:pt x="1273" y="1691"/>
                  <a:pt x="1189" y="1607"/>
                </a:cubicBezTo>
                <a:cubicBezTo>
                  <a:pt x="1559" y="1215"/>
                  <a:pt x="2096" y="959"/>
                  <a:pt x="2572" y="701"/>
                </a:cubicBezTo>
                <a:cubicBezTo>
                  <a:pt x="2740" y="584"/>
                  <a:pt x="3959" y="220"/>
                  <a:pt x="33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5489283" y="101413"/>
            <a:ext cx="1387220" cy="647872"/>
          </a:xfrm>
          <a:custGeom>
            <a:avLst/>
            <a:gdLst/>
            <a:ahLst/>
            <a:cxnLst/>
            <a:rect l="l" t="t" r="r" b="b"/>
            <a:pathLst>
              <a:path w="5702" h="2663" extrusionOk="0">
                <a:moveTo>
                  <a:pt x="566" y="0"/>
                </a:moveTo>
                <a:cubicBezTo>
                  <a:pt x="396" y="0"/>
                  <a:pt x="224" y="57"/>
                  <a:pt x="79" y="178"/>
                </a:cubicBezTo>
                <a:cubicBezTo>
                  <a:pt x="1" y="242"/>
                  <a:pt x="72" y="365"/>
                  <a:pt x="156" y="365"/>
                </a:cubicBezTo>
                <a:cubicBezTo>
                  <a:pt x="174" y="365"/>
                  <a:pt x="192" y="360"/>
                  <a:pt x="209" y="348"/>
                </a:cubicBezTo>
                <a:cubicBezTo>
                  <a:pt x="309" y="276"/>
                  <a:pt x="428" y="237"/>
                  <a:pt x="544" y="237"/>
                </a:cubicBezTo>
                <a:cubicBezTo>
                  <a:pt x="672" y="237"/>
                  <a:pt x="798" y="285"/>
                  <a:pt x="894" y="390"/>
                </a:cubicBezTo>
                <a:cubicBezTo>
                  <a:pt x="1228" y="809"/>
                  <a:pt x="695" y="1381"/>
                  <a:pt x="1036" y="1818"/>
                </a:cubicBezTo>
                <a:cubicBezTo>
                  <a:pt x="1152" y="2004"/>
                  <a:pt x="1318" y="2065"/>
                  <a:pt x="1500" y="2065"/>
                </a:cubicBezTo>
                <a:cubicBezTo>
                  <a:pt x="1856" y="2065"/>
                  <a:pt x="2273" y="1829"/>
                  <a:pt x="2495" y="1829"/>
                </a:cubicBezTo>
                <a:cubicBezTo>
                  <a:pt x="2597" y="1829"/>
                  <a:pt x="2659" y="1878"/>
                  <a:pt x="2655" y="2022"/>
                </a:cubicBezTo>
                <a:cubicBezTo>
                  <a:pt x="2632" y="2443"/>
                  <a:pt x="2953" y="2663"/>
                  <a:pt x="3299" y="2663"/>
                </a:cubicBezTo>
                <a:cubicBezTo>
                  <a:pt x="3471" y="2663"/>
                  <a:pt x="3650" y="2609"/>
                  <a:pt x="3796" y="2498"/>
                </a:cubicBezTo>
                <a:cubicBezTo>
                  <a:pt x="4028" y="2358"/>
                  <a:pt x="4242" y="2249"/>
                  <a:pt x="4518" y="2243"/>
                </a:cubicBezTo>
                <a:cubicBezTo>
                  <a:pt x="4524" y="2243"/>
                  <a:pt x="4531" y="2243"/>
                  <a:pt x="4538" y="2243"/>
                </a:cubicBezTo>
                <a:cubicBezTo>
                  <a:pt x="4817" y="2243"/>
                  <a:pt x="5035" y="2358"/>
                  <a:pt x="5291" y="2457"/>
                </a:cubicBezTo>
                <a:cubicBezTo>
                  <a:pt x="5321" y="2468"/>
                  <a:pt x="5351" y="2474"/>
                  <a:pt x="5378" y="2474"/>
                </a:cubicBezTo>
                <a:cubicBezTo>
                  <a:pt x="5586" y="2474"/>
                  <a:pt x="5702" y="2173"/>
                  <a:pt x="5550" y="2018"/>
                </a:cubicBezTo>
                <a:cubicBezTo>
                  <a:pt x="5312" y="1777"/>
                  <a:pt x="4939" y="1673"/>
                  <a:pt x="4576" y="1673"/>
                </a:cubicBezTo>
                <a:cubicBezTo>
                  <a:pt x="4367" y="1673"/>
                  <a:pt x="4160" y="1708"/>
                  <a:pt x="3986" y="1770"/>
                </a:cubicBezTo>
                <a:cubicBezTo>
                  <a:pt x="3734" y="1834"/>
                  <a:pt x="3544" y="2046"/>
                  <a:pt x="3299" y="2108"/>
                </a:cubicBezTo>
                <a:cubicBezTo>
                  <a:pt x="3294" y="2109"/>
                  <a:pt x="3290" y="2109"/>
                  <a:pt x="3285" y="2109"/>
                </a:cubicBezTo>
                <a:cubicBezTo>
                  <a:pt x="3136" y="2109"/>
                  <a:pt x="3225" y="1740"/>
                  <a:pt x="3124" y="1633"/>
                </a:cubicBezTo>
                <a:cubicBezTo>
                  <a:pt x="2973" y="1398"/>
                  <a:pt x="2794" y="1318"/>
                  <a:pt x="2607" y="1318"/>
                </a:cubicBezTo>
                <a:cubicBezTo>
                  <a:pt x="2214" y="1318"/>
                  <a:pt x="1785" y="1671"/>
                  <a:pt x="1514" y="1671"/>
                </a:cubicBezTo>
                <a:cubicBezTo>
                  <a:pt x="1399" y="1671"/>
                  <a:pt x="1312" y="1607"/>
                  <a:pt x="1269" y="1425"/>
                </a:cubicBezTo>
                <a:cubicBezTo>
                  <a:pt x="1235" y="1140"/>
                  <a:pt x="1363" y="861"/>
                  <a:pt x="1293" y="574"/>
                </a:cubicBezTo>
                <a:cubicBezTo>
                  <a:pt x="1208" y="211"/>
                  <a:pt x="892" y="0"/>
                  <a:pt x="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4419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5941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0"/>
          <p:cNvGrpSpPr/>
          <p:nvPr/>
        </p:nvGrpSpPr>
        <p:grpSpPr>
          <a:xfrm>
            <a:off x="-145574" y="-410645"/>
            <a:ext cx="13387420" cy="7311349"/>
            <a:chOff x="-109181" y="-307984"/>
            <a:chExt cx="10040565" cy="5483512"/>
          </a:xfrm>
        </p:grpSpPr>
        <p:sp>
          <p:nvSpPr>
            <p:cNvPr id="728" name="Google Shape;728;p30"/>
            <p:cNvSpPr/>
            <p:nvPr/>
          </p:nvSpPr>
          <p:spPr>
            <a:xfrm>
              <a:off x="219119" y="-307984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7845131" y="3225746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5431135" y="7143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-109181" y="8593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2" name="Google Shape;732;p30"/>
            <p:cNvGrpSpPr/>
            <p:nvPr/>
          </p:nvGrpSpPr>
          <p:grpSpPr>
            <a:xfrm>
              <a:off x="8332787" y="347071"/>
              <a:ext cx="361279" cy="469480"/>
              <a:chOff x="747262" y="3262971"/>
              <a:chExt cx="361279" cy="469480"/>
            </a:xfrm>
          </p:grpSpPr>
          <p:sp>
            <p:nvSpPr>
              <p:cNvPr id="733" name="Google Shape;733;p30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0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0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0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30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0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0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30"/>
            <p:cNvSpPr/>
            <p:nvPr/>
          </p:nvSpPr>
          <p:spPr>
            <a:xfrm>
              <a:off x="8226248" y="183139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41" name="Google Shape;741;p30"/>
            <p:cNvGrpSpPr/>
            <p:nvPr/>
          </p:nvGrpSpPr>
          <p:grpSpPr>
            <a:xfrm>
              <a:off x="181807" y="1679968"/>
              <a:ext cx="294680" cy="347229"/>
              <a:chOff x="1935832" y="4517593"/>
              <a:chExt cx="294680" cy="347229"/>
            </a:xfrm>
          </p:grpSpPr>
          <p:sp>
            <p:nvSpPr>
              <p:cNvPr id="742" name="Google Shape;742;p30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30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0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0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0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30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0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30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0" name="Google Shape;750;p30"/>
            <p:cNvSpPr/>
            <p:nvPr/>
          </p:nvSpPr>
          <p:spPr>
            <a:xfrm>
              <a:off x="4416910" y="468962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3167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1"/>
          <p:cNvGrpSpPr/>
          <p:nvPr/>
        </p:nvGrpSpPr>
        <p:grpSpPr>
          <a:xfrm>
            <a:off x="-489666" y="-314145"/>
            <a:ext cx="13724980" cy="7301733"/>
            <a:chOff x="-367251" y="-235609"/>
            <a:chExt cx="10293735" cy="5476300"/>
          </a:xfrm>
        </p:grpSpPr>
        <p:sp>
          <p:nvSpPr>
            <p:cNvPr id="753" name="Google Shape;753;p31"/>
            <p:cNvSpPr/>
            <p:nvPr/>
          </p:nvSpPr>
          <p:spPr>
            <a:xfrm>
              <a:off x="7928856" y="-235609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-367251" y="2857232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1838302" y="1467189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6756485" y="2796772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8672744" y="281665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8" name="Google Shape;758;p31"/>
            <p:cNvGrpSpPr/>
            <p:nvPr/>
          </p:nvGrpSpPr>
          <p:grpSpPr>
            <a:xfrm>
              <a:off x="286337" y="1687971"/>
              <a:ext cx="361279" cy="469480"/>
              <a:chOff x="747262" y="3262971"/>
              <a:chExt cx="361279" cy="469480"/>
            </a:xfrm>
          </p:grpSpPr>
          <p:sp>
            <p:nvSpPr>
              <p:cNvPr id="759" name="Google Shape;759;p31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66" name="Google Shape;766;p31"/>
            <p:cNvSpPr/>
            <p:nvPr/>
          </p:nvSpPr>
          <p:spPr>
            <a:xfrm>
              <a:off x="8221348" y="1219824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67" name="Google Shape;767;p31"/>
            <p:cNvGrpSpPr/>
            <p:nvPr/>
          </p:nvGrpSpPr>
          <p:grpSpPr>
            <a:xfrm>
              <a:off x="8672757" y="2095843"/>
              <a:ext cx="294680" cy="347229"/>
              <a:chOff x="1935832" y="4517593"/>
              <a:chExt cx="294680" cy="347229"/>
            </a:xfrm>
          </p:grpSpPr>
          <p:sp>
            <p:nvSpPr>
              <p:cNvPr id="768" name="Google Shape;768;p31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31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76" name="Google Shape;776;p31"/>
            <p:cNvSpPr/>
            <p:nvPr/>
          </p:nvSpPr>
          <p:spPr>
            <a:xfrm>
              <a:off x="1397303" y="4799126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155944" y="43673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14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2"/>
          <p:cNvGrpSpPr/>
          <p:nvPr/>
        </p:nvGrpSpPr>
        <p:grpSpPr>
          <a:xfrm>
            <a:off x="-706531" y="-640685"/>
            <a:ext cx="13476323" cy="8629464"/>
            <a:chOff x="-529898" y="-480514"/>
            <a:chExt cx="10107242" cy="6472098"/>
          </a:xfrm>
        </p:grpSpPr>
        <p:sp>
          <p:nvSpPr>
            <p:cNvPr id="780" name="Google Shape;780;p32"/>
            <p:cNvSpPr/>
            <p:nvPr/>
          </p:nvSpPr>
          <p:spPr>
            <a:xfrm>
              <a:off x="1182886" y="-480514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7819156" y="4354016"/>
              <a:ext cx="1541282" cy="1022351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0199" y="-150593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538456" y="4653021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-135406" y="2082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85" name="Google Shape;785;p32"/>
            <p:cNvGrpSpPr/>
            <p:nvPr/>
          </p:nvGrpSpPr>
          <p:grpSpPr>
            <a:xfrm>
              <a:off x="6221137" y="4704496"/>
              <a:ext cx="361279" cy="469480"/>
              <a:chOff x="747262" y="3262971"/>
              <a:chExt cx="361279" cy="469480"/>
            </a:xfrm>
          </p:grpSpPr>
          <p:sp>
            <p:nvSpPr>
              <p:cNvPr id="786" name="Google Shape;786;p32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93" name="Google Shape;793;p32"/>
            <p:cNvSpPr/>
            <p:nvPr/>
          </p:nvSpPr>
          <p:spPr>
            <a:xfrm>
              <a:off x="7655323" y="1569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4" name="Google Shape;794;p32"/>
            <p:cNvGrpSpPr/>
            <p:nvPr/>
          </p:nvGrpSpPr>
          <p:grpSpPr>
            <a:xfrm>
              <a:off x="8692407" y="798618"/>
              <a:ext cx="294680" cy="347229"/>
              <a:chOff x="1935832" y="4517593"/>
              <a:chExt cx="294680" cy="347229"/>
            </a:xfrm>
          </p:grpSpPr>
          <p:sp>
            <p:nvSpPr>
              <p:cNvPr id="795" name="Google Shape;795;p32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2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2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32"/>
            <p:cNvSpPr/>
            <p:nvPr/>
          </p:nvSpPr>
          <p:spPr>
            <a:xfrm>
              <a:off x="8423994" y="395961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32"/>
            <p:cNvGrpSpPr/>
            <p:nvPr/>
          </p:nvGrpSpPr>
          <p:grpSpPr>
            <a:xfrm>
              <a:off x="109089" y="4295508"/>
              <a:ext cx="489369" cy="387554"/>
              <a:chOff x="4327389" y="4051033"/>
              <a:chExt cx="489369" cy="387554"/>
            </a:xfrm>
          </p:grpSpPr>
          <p:sp>
            <p:nvSpPr>
              <p:cNvPr id="805" name="Google Shape;805;p32"/>
              <p:cNvSpPr/>
              <p:nvPr/>
            </p:nvSpPr>
            <p:spPr>
              <a:xfrm>
                <a:off x="4539777" y="4179305"/>
                <a:ext cx="198157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69" extrusionOk="0">
                    <a:moveTo>
                      <a:pt x="850" y="1"/>
                    </a:moveTo>
                    <a:cubicBezTo>
                      <a:pt x="830" y="1"/>
                      <a:pt x="808" y="5"/>
                      <a:pt x="786" y="14"/>
                    </a:cubicBezTo>
                    <a:cubicBezTo>
                      <a:pt x="638" y="69"/>
                      <a:pt x="0" y="345"/>
                      <a:pt x="405" y="468"/>
                    </a:cubicBezTo>
                    <a:cubicBezTo>
                      <a:pt x="578" y="444"/>
                      <a:pt x="735" y="399"/>
                      <a:pt x="897" y="341"/>
                    </a:cubicBezTo>
                    <a:cubicBezTo>
                      <a:pt x="1085" y="273"/>
                      <a:pt x="1013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4475184" y="4200836"/>
                <a:ext cx="74081" cy="12261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672" extrusionOk="0">
                    <a:moveTo>
                      <a:pt x="192" y="0"/>
                    </a:moveTo>
                    <a:cubicBezTo>
                      <a:pt x="95" y="0"/>
                      <a:pt x="1" y="61"/>
                      <a:pt x="13" y="189"/>
                    </a:cubicBezTo>
                    <a:cubicBezTo>
                      <a:pt x="28" y="316"/>
                      <a:pt x="40" y="444"/>
                      <a:pt x="51" y="571"/>
                    </a:cubicBezTo>
                    <a:cubicBezTo>
                      <a:pt x="58" y="639"/>
                      <a:pt x="107" y="672"/>
                      <a:pt x="158" y="672"/>
                    </a:cubicBezTo>
                    <a:cubicBezTo>
                      <a:pt x="207" y="672"/>
                      <a:pt x="257" y="642"/>
                      <a:pt x="273" y="584"/>
                    </a:cubicBezTo>
                    <a:cubicBezTo>
                      <a:pt x="306" y="458"/>
                      <a:pt x="340" y="335"/>
                      <a:pt x="377" y="210"/>
                    </a:cubicBezTo>
                    <a:cubicBezTo>
                      <a:pt x="406" y="73"/>
                      <a:pt x="298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4582473" y="4051580"/>
                <a:ext cx="87218" cy="133382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31" extrusionOk="0">
                    <a:moveTo>
                      <a:pt x="273" y="1"/>
                    </a:moveTo>
                    <a:cubicBezTo>
                      <a:pt x="221" y="1"/>
                      <a:pt x="171" y="21"/>
                      <a:pt x="135" y="66"/>
                    </a:cubicBezTo>
                    <a:cubicBezTo>
                      <a:pt x="21" y="220"/>
                      <a:pt x="58" y="402"/>
                      <a:pt x="19" y="578"/>
                    </a:cubicBezTo>
                    <a:cubicBezTo>
                      <a:pt x="1" y="669"/>
                      <a:pt x="79" y="731"/>
                      <a:pt x="155" y="731"/>
                    </a:cubicBezTo>
                    <a:cubicBezTo>
                      <a:pt x="200" y="731"/>
                      <a:pt x="244" y="709"/>
                      <a:pt x="267" y="659"/>
                    </a:cubicBezTo>
                    <a:cubicBezTo>
                      <a:pt x="339" y="496"/>
                      <a:pt x="478" y="370"/>
                      <a:pt x="474" y="179"/>
                    </a:cubicBezTo>
                    <a:cubicBezTo>
                      <a:pt x="472" y="72"/>
                      <a:pt x="371" y="1"/>
                      <a:pt x="2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4327389" y="4069462"/>
                <a:ext cx="156373" cy="88496"/>
              </a:xfrm>
              <a:custGeom>
                <a:avLst/>
                <a:gdLst/>
                <a:ahLst/>
                <a:cxnLst/>
                <a:rect l="l" t="t" r="r" b="b"/>
                <a:pathLst>
                  <a:path w="857" h="485" extrusionOk="0">
                    <a:moveTo>
                      <a:pt x="293" y="0"/>
                    </a:moveTo>
                    <a:cubicBezTo>
                      <a:pt x="210" y="0"/>
                      <a:pt x="142" y="30"/>
                      <a:pt x="111" y="105"/>
                    </a:cubicBezTo>
                    <a:cubicBezTo>
                      <a:pt x="0" y="318"/>
                      <a:pt x="337" y="484"/>
                      <a:pt x="583" y="484"/>
                    </a:cubicBezTo>
                    <a:cubicBezTo>
                      <a:pt x="676" y="484"/>
                      <a:pt x="756" y="460"/>
                      <a:pt x="793" y="405"/>
                    </a:cubicBezTo>
                    <a:cubicBezTo>
                      <a:pt x="857" y="234"/>
                      <a:pt x="521" y="0"/>
                      <a:pt x="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4387054" y="4323634"/>
                <a:ext cx="116413" cy="10765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0" extrusionOk="0">
                    <a:moveTo>
                      <a:pt x="358" y="1"/>
                    </a:moveTo>
                    <a:cubicBezTo>
                      <a:pt x="311" y="1"/>
                      <a:pt x="263" y="20"/>
                      <a:pt x="223" y="68"/>
                    </a:cubicBezTo>
                    <a:cubicBezTo>
                      <a:pt x="1" y="376"/>
                      <a:pt x="2" y="590"/>
                      <a:pt x="136" y="590"/>
                    </a:cubicBezTo>
                    <a:cubicBezTo>
                      <a:pt x="219" y="590"/>
                      <a:pt x="351" y="509"/>
                      <a:pt x="513" y="320"/>
                    </a:cubicBezTo>
                    <a:cubicBezTo>
                      <a:pt x="637" y="181"/>
                      <a:pt x="501" y="1"/>
                      <a:pt x="3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4515874" y="4336042"/>
                <a:ext cx="102363" cy="10254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2" extrusionOk="0">
                    <a:moveTo>
                      <a:pt x="259" y="1"/>
                    </a:moveTo>
                    <a:cubicBezTo>
                      <a:pt x="176" y="1"/>
                      <a:pt x="96" y="56"/>
                      <a:pt x="83" y="198"/>
                    </a:cubicBezTo>
                    <a:cubicBezTo>
                      <a:pt x="1" y="431"/>
                      <a:pt x="35" y="561"/>
                      <a:pt x="123" y="561"/>
                    </a:cubicBezTo>
                    <a:cubicBezTo>
                      <a:pt x="187" y="561"/>
                      <a:pt x="279" y="492"/>
                      <a:pt x="376" y="342"/>
                    </a:cubicBezTo>
                    <a:cubicBezTo>
                      <a:pt x="561" y="172"/>
                      <a:pt x="405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4721328" y="4051033"/>
                <a:ext cx="95429" cy="12024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59" extrusionOk="0">
                    <a:moveTo>
                      <a:pt x="340" y="0"/>
                    </a:moveTo>
                    <a:cubicBezTo>
                      <a:pt x="187" y="0"/>
                      <a:pt x="0" y="229"/>
                      <a:pt x="286" y="611"/>
                    </a:cubicBezTo>
                    <a:cubicBezTo>
                      <a:pt x="308" y="644"/>
                      <a:pt x="341" y="658"/>
                      <a:pt x="374" y="658"/>
                    </a:cubicBezTo>
                    <a:cubicBezTo>
                      <a:pt x="444" y="658"/>
                      <a:pt x="514" y="594"/>
                      <a:pt x="484" y="513"/>
                    </a:cubicBezTo>
                    <a:cubicBezTo>
                      <a:pt x="447" y="455"/>
                      <a:pt x="443" y="340"/>
                      <a:pt x="457" y="306"/>
                    </a:cubicBezTo>
                    <a:cubicBezTo>
                      <a:pt x="523" y="96"/>
                      <a:pt x="438" y="0"/>
                      <a:pt x="3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12" name="Google Shape;812;p32"/>
            <p:cNvSpPr/>
            <p:nvPr/>
          </p:nvSpPr>
          <p:spPr>
            <a:xfrm>
              <a:off x="-529898" y="1081514"/>
              <a:ext cx="1100081" cy="487182"/>
            </a:xfrm>
            <a:custGeom>
              <a:avLst/>
              <a:gdLst/>
              <a:ahLst/>
              <a:cxnLst/>
              <a:rect l="l" t="t" r="r" b="b"/>
              <a:pathLst>
                <a:path w="6029" h="2670" extrusionOk="0">
                  <a:moveTo>
                    <a:pt x="2452" y="1"/>
                  </a:moveTo>
                  <a:cubicBezTo>
                    <a:pt x="1904" y="1"/>
                    <a:pt x="1452" y="423"/>
                    <a:pt x="1404" y="959"/>
                  </a:cubicBezTo>
                  <a:cubicBezTo>
                    <a:pt x="1264" y="871"/>
                    <a:pt x="1100" y="823"/>
                    <a:pt x="923" y="823"/>
                  </a:cubicBezTo>
                  <a:cubicBezTo>
                    <a:pt x="414" y="823"/>
                    <a:pt x="0" y="1237"/>
                    <a:pt x="0" y="1746"/>
                  </a:cubicBezTo>
                  <a:cubicBezTo>
                    <a:pt x="0" y="2256"/>
                    <a:pt x="414" y="2669"/>
                    <a:pt x="923" y="2669"/>
                  </a:cubicBezTo>
                  <a:lnTo>
                    <a:pt x="5310" y="2669"/>
                  </a:lnTo>
                  <a:lnTo>
                    <a:pt x="5310" y="2668"/>
                  </a:lnTo>
                  <a:cubicBezTo>
                    <a:pt x="5706" y="2668"/>
                    <a:pt x="6029" y="2346"/>
                    <a:pt x="6029" y="1950"/>
                  </a:cubicBezTo>
                  <a:cubicBezTo>
                    <a:pt x="6029" y="1554"/>
                    <a:pt x="5706" y="1231"/>
                    <a:pt x="5310" y="1231"/>
                  </a:cubicBezTo>
                  <a:cubicBezTo>
                    <a:pt x="5160" y="1231"/>
                    <a:pt x="5019" y="1278"/>
                    <a:pt x="4905" y="1357"/>
                  </a:cubicBezTo>
                  <a:cubicBezTo>
                    <a:pt x="4830" y="922"/>
                    <a:pt x="4452" y="591"/>
                    <a:pt x="3995" y="591"/>
                  </a:cubicBezTo>
                  <a:cubicBezTo>
                    <a:pt x="3796" y="591"/>
                    <a:pt x="3612" y="655"/>
                    <a:pt x="3462" y="761"/>
                  </a:cubicBezTo>
                  <a:cubicBezTo>
                    <a:pt x="3335" y="322"/>
                    <a:pt x="2932" y="1"/>
                    <a:pt x="2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8619585" y="3109347"/>
              <a:ext cx="957759" cy="531703"/>
            </a:xfrm>
            <a:custGeom>
              <a:avLst/>
              <a:gdLst/>
              <a:ahLst/>
              <a:cxnLst/>
              <a:rect l="l" t="t" r="r" b="b"/>
              <a:pathLst>
                <a:path w="5249" h="2914" extrusionOk="0">
                  <a:moveTo>
                    <a:pt x="3315" y="0"/>
                  </a:moveTo>
                  <a:cubicBezTo>
                    <a:pt x="2991" y="0"/>
                    <a:pt x="2718" y="214"/>
                    <a:pt x="2629" y="510"/>
                  </a:cubicBezTo>
                  <a:cubicBezTo>
                    <a:pt x="2477" y="401"/>
                    <a:pt x="2291" y="336"/>
                    <a:pt x="2090" y="336"/>
                  </a:cubicBezTo>
                  <a:cubicBezTo>
                    <a:pt x="1632" y="336"/>
                    <a:pt x="1255" y="668"/>
                    <a:pt x="1180" y="1103"/>
                  </a:cubicBezTo>
                  <a:cubicBezTo>
                    <a:pt x="1099" y="1080"/>
                    <a:pt x="1012" y="1066"/>
                    <a:pt x="923" y="1066"/>
                  </a:cubicBezTo>
                  <a:cubicBezTo>
                    <a:pt x="414" y="1066"/>
                    <a:pt x="0" y="1479"/>
                    <a:pt x="0" y="1989"/>
                  </a:cubicBezTo>
                  <a:cubicBezTo>
                    <a:pt x="0" y="2498"/>
                    <a:pt x="414" y="2913"/>
                    <a:pt x="923" y="2913"/>
                  </a:cubicBezTo>
                  <a:lnTo>
                    <a:pt x="4199" y="2913"/>
                  </a:lnTo>
                  <a:lnTo>
                    <a:pt x="4199" y="2910"/>
                  </a:lnTo>
                  <a:cubicBezTo>
                    <a:pt x="4779" y="2910"/>
                    <a:pt x="5249" y="2440"/>
                    <a:pt x="5249" y="1860"/>
                  </a:cubicBezTo>
                  <a:cubicBezTo>
                    <a:pt x="5249" y="1280"/>
                    <a:pt x="4779" y="808"/>
                    <a:pt x="4199" y="808"/>
                  </a:cubicBezTo>
                  <a:cubicBezTo>
                    <a:pt x="4141" y="808"/>
                    <a:pt x="4081" y="814"/>
                    <a:pt x="4025" y="822"/>
                  </a:cubicBezTo>
                  <a:cubicBezTo>
                    <a:pt x="4030" y="790"/>
                    <a:pt x="4034" y="755"/>
                    <a:pt x="4034" y="719"/>
                  </a:cubicBezTo>
                  <a:cubicBezTo>
                    <a:pt x="4034" y="323"/>
                    <a:pt x="371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1272935" y="-207277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1476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3"/>
          <p:cNvGrpSpPr/>
          <p:nvPr/>
        </p:nvGrpSpPr>
        <p:grpSpPr>
          <a:xfrm>
            <a:off x="-648534" y="-627969"/>
            <a:ext cx="13197276" cy="8802857"/>
            <a:chOff x="-486401" y="-470979"/>
            <a:chExt cx="9897957" cy="6602143"/>
          </a:xfrm>
        </p:grpSpPr>
        <p:sp>
          <p:nvSpPr>
            <p:cNvPr id="817" name="Google Shape;817;p33"/>
            <p:cNvSpPr/>
            <p:nvPr/>
          </p:nvSpPr>
          <p:spPr>
            <a:xfrm>
              <a:off x="8529111" y="-222089"/>
              <a:ext cx="840069" cy="840799"/>
            </a:xfrm>
            <a:custGeom>
              <a:avLst/>
              <a:gdLst/>
              <a:ahLst/>
              <a:cxnLst/>
              <a:rect l="l" t="t" r="r" b="b"/>
              <a:pathLst>
                <a:path w="4604" h="4608" extrusionOk="0">
                  <a:moveTo>
                    <a:pt x="2480" y="0"/>
                  </a:moveTo>
                  <a:cubicBezTo>
                    <a:pt x="2102" y="0"/>
                    <a:pt x="1721" y="82"/>
                    <a:pt x="1391" y="239"/>
                  </a:cubicBezTo>
                  <a:cubicBezTo>
                    <a:pt x="976" y="438"/>
                    <a:pt x="492" y="619"/>
                    <a:pt x="237" y="1029"/>
                  </a:cubicBezTo>
                  <a:cubicBezTo>
                    <a:pt x="1" y="1382"/>
                    <a:pt x="28" y="2100"/>
                    <a:pt x="488" y="2219"/>
                  </a:cubicBezTo>
                  <a:cubicBezTo>
                    <a:pt x="1409" y="2709"/>
                    <a:pt x="976" y="3046"/>
                    <a:pt x="1207" y="3820"/>
                  </a:cubicBezTo>
                  <a:cubicBezTo>
                    <a:pt x="1444" y="4367"/>
                    <a:pt x="1927" y="4608"/>
                    <a:pt x="2434" y="4608"/>
                  </a:cubicBezTo>
                  <a:cubicBezTo>
                    <a:pt x="2983" y="4608"/>
                    <a:pt x="3561" y="4326"/>
                    <a:pt x="3885" y="3847"/>
                  </a:cubicBezTo>
                  <a:cubicBezTo>
                    <a:pt x="4411" y="3099"/>
                    <a:pt x="4604" y="2076"/>
                    <a:pt x="4356" y="1193"/>
                  </a:cubicBezTo>
                  <a:cubicBezTo>
                    <a:pt x="4085" y="374"/>
                    <a:pt x="3288" y="0"/>
                    <a:pt x="2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 rot="8100000">
              <a:off x="4861304" y="4713604"/>
              <a:ext cx="1541285" cy="1022353"/>
            </a:xfrm>
            <a:custGeom>
              <a:avLst/>
              <a:gdLst/>
              <a:ahLst/>
              <a:cxnLst/>
              <a:rect l="l" t="t" r="r" b="b"/>
              <a:pathLst>
                <a:path w="8447" h="5603" extrusionOk="0">
                  <a:moveTo>
                    <a:pt x="4384" y="1"/>
                  </a:moveTo>
                  <a:cubicBezTo>
                    <a:pt x="3751" y="1"/>
                    <a:pt x="3125" y="143"/>
                    <a:pt x="2575" y="451"/>
                  </a:cubicBezTo>
                  <a:cubicBezTo>
                    <a:pt x="1811" y="812"/>
                    <a:pt x="1" y="2377"/>
                    <a:pt x="615" y="3305"/>
                  </a:cubicBezTo>
                  <a:cubicBezTo>
                    <a:pt x="1037" y="3802"/>
                    <a:pt x="1760" y="3537"/>
                    <a:pt x="2304" y="3738"/>
                  </a:cubicBezTo>
                  <a:cubicBezTo>
                    <a:pt x="3204" y="4198"/>
                    <a:pt x="3123" y="5316"/>
                    <a:pt x="4390" y="5540"/>
                  </a:cubicBezTo>
                  <a:cubicBezTo>
                    <a:pt x="4587" y="5584"/>
                    <a:pt x="4786" y="5603"/>
                    <a:pt x="4984" y="5603"/>
                  </a:cubicBezTo>
                  <a:cubicBezTo>
                    <a:pt x="5683" y="5603"/>
                    <a:pt x="6381" y="5366"/>
                    <a:pt x="7033" y="5131"/>
                  </a:cubicBezTo>
                  <a:cubicBezTo>
                    <a:pt x="7804" y="4875"/>
                    <a:pt x="8447" y="4210"/>
                    <a:pt x="8432" y="3360"/>
                  </a:cubicBezTo>
                  <a:cubicBezTo>
                    <a:pt x="8330" y="1338"/>
                    <a:pt x="6323" y="1"/>
                    <a:pt x="4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-486401" y="1212056"/>
              <a:ext cx="1014870" cy="999908"/>
            </a:xfrm>
            <a:custGeom>
              <a:avLst/>
              <a:gdLst/>
              <a:ahLst/>
              <a:cxnLst/>
              <a:rect l="l" t="t" r="r" b="b"/>
              <a:pathLst>
                <a:path w="5562" h="5480" extrusionOk="0">
                  <a:moveTo>
                    <a:pt x="3610" y="0"/>
                  </a:moveTo>
                  <a:cubicBezTo>
                    <a:pt x="3539" y="0"/>
                    <a:pt x="3470" y="3"/>
                    <a:pt x="3403" y="7"/>
                  </a:cubicBezTo>
                  <a:cubicBezTo>
                    <a:pt x="1292" y="185"/>
                    <a:pt x="0" y="2634"/>
                    <a:pt x="614" y="4562"/>
                  </a:cubicBezTo>
                  <a:cubicBezTo>
                    <a:pt x="845" y="5234"/>
                    <a:pt x="1255" y="5480"/>
                    <a:pt x="1739" y="5480"/>
                  </a:cubicBezTo>
                  <a:cubicBezTo>
                    <a:pt x="2086" y="5480"/>
                    <a:pt x="2472" y="5353"/>
                    <a:pt x="2859" y="5167"/>
                  </a:cubicBezTo>
                  <a:cubicBezTo>
                    <a:pt x="3264" y="5026"/>
                    <a:pt x="3699" y="5068"/>
                    <a:pt x="4119" y="5054"/>
                  </a:cubicBezTo>
                  <a:cubicBezTo>
                    <a:pt x="4137" y="5055"/>
                    <a:pt x="4155" y="5055"/>
                    <a:pt x="4173" y="5055"/>
                  </a:cubicBezTo>
                  <a:cubicBezTo>
                    <a:pt x="4846" y="5055"/>
                    <a:pt x="5562" y="4541"/>
                    <a:pt x="5305" y="3803"/>
                  </a:cubicBezTo>
                  <a:cubicBezTo>
                    <a:pt x="5161" y="3241"/>
                    <a:pt x="4661" y="2704"/>
                    <a:pt x="4889" y="2096"/>
                  </a:cubicBezTo>
                  <a:cubicBezTo>
                    <a:pt x="5051" y="1671"/>
                    <a:pt x="5515" y="1281"/>
                    <a:pt x="5324" y="787"/>
                  </a:cubicBezTo>
                  <a:cubicBezTo>
                    <a:pt x="5021" y="183"/>
                    <a:pt x="4257" y="0"/>
                    <a:pt x="3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313093" y="-470979"/>
              <a:ext cx="1353343" cy="1338563"/>
            </a:xfrm>
            <a:custGeom>
              <a:avLst/>
              <a:gdLst/>
              <a:ahLst/>
              <a:cxnLst/>
              <a:rect l="l" t="t" r="r" b="b"/>
              <a:pathLst>
                <a:path w="7417" h="7336" extrusionOk="0">
                  <a:moveTo>
                    <a:pt x="2732" y="1"/>
                  </a:moveTo>
                  <a:cubicBezTo>
                    <a:pt x="1529" y="1"/>
                    <a:pt x="187" y="1652"/>
                    <a:pt x="33" y="2685"/>
                  </a:cubicBezTo>
                  <a:cubicBezTo>
                    <a:pt x="1" y="3043"/>
                    <a:pt x="359" y="3287"/>
                    <a:pt x="690" y="3287"/>
                  </a:cubicBezTo>
                  <a:cubicBezTo>
                    <a:pt x="699" y="3287"/>
                    <a:pt x="708" y="3287"/>
                    <a:pt x="718" y="3287"/>
                  </a:cubicBezTo>
                  <a:cubicBezTo>
                    <a:pt x="1006" y="3250"/>
                    <a:pt x="1213" y="3019"/>
                    <a:pt x="1486" y="2941"/>
                  </a:cubicBezTo>
                  <a:cubicBezTo>
                    <a:pt x="1546" y="2930"/>
                    <a:pt x="1599" y="2925"/>
                    <a:pt x="1646" y="2925"/>
                  </a:cubicBezTo>
                  <a:cubicBezTo>
                    <a:pt x="2071" y="2925"/>
                    <a:pt x="2025" y="3352"/>
                    <a:pt x="1758" y="3672"/>
                  </a:cubicBezTo>
                  <a:cubicBezTo>
                    <a:pt x="1505" y="4088"/>
                    <a:pt x="1254" y="4504"/>
                    <a:pt x="1002" y="4920"/>
                  </a:cubicBezTo>
                  <a:cubicBezTo>
                    <a:pt x="554" y="5473"/>
                    <a:pt x="209" y="6652"/>
                    <a:pt x="1256" y="6652"/>
                  </a:cubicBezTo>
                  <a:cubicBezTo>
                    <a:pt x="1270" y="6652"/>
                    <a:pt x="1285" y="6652"/>
                    <a:pt x="1299" y="6651"/>
                  </a:cubicBezTo>
                  <a:cubicBezTo>
                    <a:pt x="1307" y="6652"/>
                    <a:pt x="1315" y="6652"/>
                    <a:pt x="1324" y="6652"/>
                  </a:cubicBezTo>
                  <a:cubicBezTo>
                    <a:pt x="1689" y="6652"/>
                    <a:pt x="2264" y="6107"/>
                    <a:pt x="2640" y="6107"/>
                  </a:cubicBezTo>
                  <a:cubicBezTo>
                    <a:pt x="2790" y="6107"/>
                    <a:pt x="2909" y="6194"/>
                    <a:pt x="2970" y="6436"/>
                  </a:cubicBezTo>
                  <a:cubicBezTo>
                    <a:pt x="2955" y="6701"/>
                    <a:pt x="2644" y="6951"/>
                    <a:pt x="2798" y="7217"/>
                  </a:cubicBezTo>
                  <a:cubicBezTo>
                    <a:pt x="2885" y="7301"/>
                    <a:pt x="2976" y="7336"/>
                    <a:pt x="3068" y="7336"/>
                  </a:cubicBezTo>
                  <a:cubicBezTo>
                    <a:pt x="3426" y="7336"/>
                    <a:pt x="3810" y="6816"/>
                    <a:pt x="4088" y="6641"/>
                  </a:cubicBezTo>
                  <a:cubicBezTo>
                    <a:pt x="4532" y="6260"/>
                    <a:pt x="4957" y="5860"/>
                    <a:pt x="5365" y="5441"/>
                  </a:cubicBezTo>
                  <a:cubicBezTo>
                    <a:pt x="5839" y="4825"/>
                    <a:pt x="7417" y="3599"/>
                    <a:pt x="6862" y="2784"/>
                  </a:cubicBezTo>
                  <a:cubicBezTo>
                    <a:pt x="6780" y="2629"/>
                    <a:pt x="6654" y="2584"/>
                    <a:pt x="6513" y="2584"/>
                  </a:cubicBezTo>
                  <a:cubicBezTo>
                    <a:pt x="6325" y="2584"/>
                    <a:pt x="6110" y="2663"/>
                    <a:pt x="5936" y="2663"/>
                  </a:cubicBezTo>
                  <a:cubicBezTo>
                    <a:pt x="5795" y="2663"/>
                    <a:pt x="5681" y="2612"/>
                    <a:pt x="5628" y="2430"/>
                  </a:cubicBezTo>
                  <a:cubicBezTo>
                    <a:pt x="5622" y="1967"/>
                    <a:pt x="6473" y="1738"/>
                    <a:pt x="6086" y="1230"/>
                  </a:cubicBezTo>
                  <a:cubicBezTo>
                    <a:pt x="5954" y="1058"/>
                    <a:pt x="5786" y="992"/>
                    <a:pt x="5608" y="992"/>
                  </a:cubicBezTo>
                  <a:cubicBezTo>
                    <a:pt x="5296" y="992"/>
                    <a:pt x="4954" y="1197"/>
                    <a:pt x="4722" y="1394"/>
                  </a:cubicBezTo>
                  <a:cubicBezTo>
                    <a:pt x="4542" y="1560"/>
                    <a:pt x="4194" y="1773"/>
                    <a:pt x="3916" y="1773"/>
                  </a:cubicBezTo>
                  <a:cubicBezTo>
                    <a:pt x="3748" y="1773"/>
                    <a:pt x="3605" y="1694"/>
                    <a:pt x="3541" y="1478"/>
                  </a:cubicBezTo>
                  <a:cubicBezTo>
                    <a:pt x="3599" y="967"/>
                    <a:pt x="3908" y="577"/>
                    <a:pt x="3363" y="175"/>
                  </a:cubicBezTo>
                  <a:cubicBezTo>
                    <a:pt x="3163" y="54"/>
                    <a:pt x="2950" y="1"/>
                    <a:pt x="27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7102294" y="4813801"/>
              <a:ext cx="933308" cy="511814"/>
            </a:xfrm>
            <a:custGeom>
              <a:avLst/>
              <a:gdLst/>
              <a:ahLst/>
              <a:cxnLst/>
              <a:rect l="l" t="t" r="r" b="b"/>
              <a:pathLst>
                <a:path w="5115" h="2805" extrusionOk="0">
                  <a:moveTo>
                    <a:pt x="1884" y="983"/>
                  </a:moveTo>
                  <a:cubicBezTo>
                    <a:pt x="1917" y="1222"/>
                    <a:pt x="1857" y="1487"/>
                    <a:pt x="1694" y="1669"/>
                  </a:cubicBezTo>
                  <a:cubicBezTo>
                    <a:pt x="1623" y="1748"/>
                    <a:pt x="1470" y="1877"/>
                    <a:pt x="1339" y="1877"/>
                  </a:cubicBezTo>
                  <a:cubicBezTo>
                    <a:pt x="1293" y="1877"/>
                    <a:pt x="1250" y="1861"/>
                    <a:pt x="1215" y="1821"/>
                  </a:cubicBezTo>
                  <a:cubicBezTo>
                    <a:pt x="1050" y="1532"/>
                    <a:pt x="1677" y="1126"/>
                    <a:pt x="1884" y="983"/>
                  </a:cubicBezTo>
                  <a:close/>
                  <a:moveTo>
                    <a:pt x="3161" y="1458"/>
                  </a:moveTo>
                  <a:cubicBezTo>
                    <a:pt x="3199" y="1611"/>
                    <a:pt x="3191" y="1775"/>
                    <a:pt x="3133" y="1931"/>
                  </a:cubicBezTo>
                  <a:cubicBezTo>
                    <a:pt x="2956" y="2315"/>
                    <a:pt x="2700" y="2470"/>
                    <a:pt x="2524" y="2470"/>
                  </a:cubicBezTo>
                  <a:cubicBezTo>
                    <a:pt x="2219" y="2470"/>
                    <a:pt x="2155" y="2004"/>
                    <a:pt x="3161" y="1458"/>
                  </a:cubicBezTo>
                  <a:close/>
                  <a:moveTo>
                    <a:pt x="1051" y="1"/>
                  </a:moveTo>
                  <a:cubicBezTo>
                    <a:pt x="607" y="1"/>
                    <a:pt x="162" y="261"/>
                    <a:pt x="24" y="742"/>
                  </a:cubicBezTo>
                  <a:cubicBezTo>
                    <a:pt x="1" y="815"/>
                    <a:pt x="56" y="860"/>
                    <a:pt x="114" y="860"/>
                  </a:cubicBezTo>
                  <a:cubicBezTo>
                    <a:pt x="153" y="860"/>
                    <a:pt x="193" y="839"/>
                    <a:pt x="211" y="793"/>
                  </a:cubicBezTo>
                  <a:cubicBezTo>
                    <a:pt x="340" y="441"/>
                    <a:pt x="692" y="243"/>
                    <a:pt x="1039" y="243"/>
                  </a:cubicBezTo>
                  <a:cubicBezTo>
                    <a:pt x="1281" y="243"/>
                    <a:pt x="1520" y="338"/>
                    <a:pt x="1682" y="544"/>
                  </a:cubicBezTo>
                  <a:cubicBezTo>
                    <a:pt x="272" y="1414"/>
                    <a:pt x="724" y="2200"/>
                    <a:pt x="1303" y="2200"/>
                  </a:cubicBezTo>
                  <a:cubicBezTo>
                    <a:pt x="1698" y="2200"/>
                    <a:pt x="2151" y="1834"/>
                    <a:pt x="2111" y="879"/>
                  </a:cubicBezTo>
                  <a:cubicBezTo>
                    <a:pt x="2197" y="848"/>
                    <a:pt x="2288" y="833"/>
                    <a:pt x="2379" y="833"/>
                  </a:cubicBezTo>
                  <a:cubicBezTo>
                    <a:pt x="2644" y="833"/>
                    <a:pt x="2908" y="962"/>
                    <a:pt x="3052" y="1202"/>
                  </a:cubicBezTo>
                  <a:cubicBezTo>
                    <a:pt x="1651" y="2057"/>
                    <a:pt x="2015" y="2654"/>
                    <a:pt x="2592" y="2654"/>
                  </a:cubicBezTo>
                  <a:cubicBezTo>
                    <a:pt x="3060" y="2654"/>
                    <a:pt x="3670" y="2260"/>
                    <a:pt x="3590" y="1291"/>
                  </a:cubicBezTo>
                  <a:cubicBezTo>
                    <a:pt x="3687" y="1261"/>
                    <a:pt x="3784" y="1247"/>
                    <a:pt x="3876" y="1247"/>
                  </a:cubicBezTo>
                  <a:cubicBezTo>
                    <a:pt x="4555" y="1247"/>
                    <a:pt x="5036" y="1995"/>
                    <a:pt x="4418" y="2543"/>
                  </a:cubicBezTo>
                  <a:cubicBezTo>
                    <a:pt x="4292" y="2642"/>
                    <a:pt x="4407" y="2805"/>
                    <a:pt x="4537" y="2805"/>
                  </a:cubicBezTo>
                  <a:cubicBezTo>
                    <a:pt x="4572" y="2805"/>
                    <a:pt x="4607" y="2793"/>
                    <a:pt x="4640" y="2766"/>
                  </a:cubicBezTo>
                  <a:cubicBezTo>
                    <a:pt x="5039" y="2439"/>
                    <a:pt x="5114" y="1807"/>
                    <a:pt x="4806" y="1395"/>
                  </a:cubicBezTo>
                  <a:cubicBezTo>
                    <a:pt x="4584" y="1101"/>
                    <a:pt x="4227" y="969"/>
                    <a:pt x="3867" y="969"/>
                  </a:cubicBezTo>
                  <a:cubicBezTo>
                    <a:pt x="3740" y="969"/>
                    <a:pt x="3613" y="985"/>
                    <a:pt x="3492" y="1017"/>
                  </a:cubicBezTo>
                  <a:cubicBezTo>
                    <a:pt x="3263" y="588"/>
                    <a:pt x="2827" y="352"/>
                    <a:pt x="2376" y="352"/>
                  </a:cubicBezTo>
                  <a:cubicBezTo>
                    <a:pt x="2219" y="352"/>
                    <a:pt x="2062" y="380"/>
                    <a:pt x="1910" y="438"/>
                  </a:cubicBezTo>
                  <a:cubicBezTo>
                    <a:pt x="1704" y="141"/>
                    <a:pt x="1378" y="1"/>
                    <a:pt x="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22" name="Google Shape;822;p33"/>
            <p:cNvGrpSpPr/>
            <p:nvPr/>
          </p:nvGrpSpPr>
          <p:grpSpPr>
            <a:xfrm>
              <a:off x="8677937" y="1335346"/>
              <a:ext cx="361279" cy="469480"/>
              <a:chOff x="747262" y="3262971"/>
              <a:chExt cx="361279" cy="469480"/>
            </a:xfrm>
          </p:grpSpPr>
          <p:sp>
            <p:nvSpPr>
              <p:cNvPr id="823" name="Google Shape;823;p33"/>
              <p:cNvSpPr/>
              <p:nvPr/>
            </p:nvSpPr>
            <p:spPr>
              <a:xfrm>
                <a:off x="766238" y="3485942"/>
                <a:ext cx="108019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614" extrusionOk="0">
                    <a:moveTo>
                      <a:pt x="410" y="1"/>
                    </a:moveTo>
                    <a:cubicBezTo>
                      <a:pt x="386" y="1"/>
                      <a:pt x="354" y="8"/>
                      <a:pt x="314" y="26"/>
                    </a:cubicBezTo>
                    <a:cubicBezTo>
                      <a:pt x="215" y="139"/>
                      <a:pt x="137" y="257"/>
                      <a:pt x="65" y="388"/>
                    </a:cubicBezTo>
                    <a:cubicBezTo>
                      <a:pt x="0" y="506"/>
                      <a:pt x="106" y="614"/>
                      <a:pt x="207" y="614"/>
                    </a:cubicBezTo>
                    <a:cubicBezTo>
                      <a:pt x="252" y="614"/>
                      <a:pt x="297" y="592"/>
                      <a:pt x="324" y="539"/>
                    </a:cubicBezTo>
                    <a:cubicBezTo>
                      <a:pt x="381" y="434"/>
                      <a:pt x="591" y="1"/>
                      <a:pt x="4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851449" y="3385587"/>
                <a:ext cx="100538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0" extrusionOk="0">
                    <a:moveTo>
                      <a:pt x="121" y="0"/>
                    </a:moveTo>
                    <a:cubicBezTo>
                      <a:pt x="57" y="0"/>
                      <a:pt x="0" y="73"/>
                      <a:pt x="35" y="146"/>
                    </a:cubicBezTo>
                    <a:cubicBezTo>
                      <a:pt x="83" y="246"/>
                      <a:pt x="131" y="347"/>
                      <a:pt x="178" y="450"/>
                    </a:cubicBezTo>
                    <a:cubicBezTo>
                      <a:pt x="209" y="507"/>
                      <a:pt x="255" y="530"/>
                      <a:pt x="302" y="530"/>
                    </a:cubicBezTo>
                    <a:cubicBezTo>
                      <a:pt x="424" y="530"/>
                      <a:pt x="551" y="375"/>
                      <a:pt x="430" y="258"/>
                    </a:cubicBezTo>
                    <a:cubicBezTo>
                      <a:pt x="348" y="183"/>
                      <a:pt x="266" y="106"/>
                      <a:pt x="187" y="28"/>
                    </a:cubicBezTo>
                    <a:cubicBezTo>
                      <a:pt x="166" y="9"/>
                      <a:pt x="143" y="0"/>
                      <a:pt x="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860389" y="3535572"/>
                <a:ext cx="82657" cy="114041"/>
              </a:xfrm>
              <a:custGeom>
                <a:avLst/>
                <a:gdLst/>
                <a:ahLst/>
                <a:cxnLst/>
                <a:rect l="l" t="t" r="r" b="b"/>
                <a:pathLst>
                  <a:path w="453" h="625" extrusionOk="0">
                    <a:moveTo>
                      <a:pt x="141" y="0"/>
                    </a:moveTo>
                    <a:cubicBezTo>
                      <a:pt x="72" y="0"/>
                      <a:pt x="0" y="62"/>
                      <a:pt x="24" y="145"/>
                    </a:cubicBezTo>
                    <a:cubicBezTo>
                      <a:pt x="70" y="293"/>
                      <a:pt x="50" y="452"/>
                      <a:pt x="162" y="577"/>
                    </a:cubicBezTo>
                    <a:cubicBezTo>
                      <a:pt x="191" y="610"/>
                      <a:pt x="231" y="624"/>
                      <a:pt x="272" y="624"/>
                    </a:cubicBezTo>
                    <a:cubicBezTo>
                      <a:pt x="360" y="624"/>
                      <a:pt x="452" y="555"/>
                      <a:pt x="446" y="458"/>
                    </a:cubicBezTo>
                    <a:cubicBezTo>
                      <a:pt x="438" y="289"/>
                      <a:pt x="310" y="193"/>
                      <a:pt x="234" y="56"/>
                    </a:cubicBezTo>
                    <a:cubicBezTo>
                      <a:pt x="213" y="17"/>
                      <a:pt x="177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981910" y="3432663"/>
                <a:ext cx="126631" cy="746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09" extrusionOk="0">
                    <a:moveTo>
                      <a:pt x="459" y="0"/>
                    </a:moveTo>
                    <a:cubicBezTo>
                      <a:pt x="268" y="0"/>
                      <a:pt x="1" y="170"/>
                      <a:pt x="19" y="312"/>
                    </a:cubicBezTo>
                    <a:cubicBezTo>
                      <a:pt x="44" y="379"/>
                      <a:pt x="131" y="409"/>
                      <a:pt x="231" y="409"/>
                    </a:cubicBezTo>
                    <a:cubicBezTo>
                      <a:pt x="433" y="409"/>
                      <a:pt x="693" y="291"/>
                      <a:pt x="637" y="123"/>
                    </a:cubicBezTo>
                    <a:cubicBezTo>
                      <a:pt x="615" y="35"/>
                      <a:pt x="545" y="0"/>
                      <a:pt x="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843420" y="3262971"/>
                <a:ext cx="62038" cy="104917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75" extrusionOk="0">
                    <a:moveTo>
                      <a:pt x="146" y="1"/>
                    </a:moveTo>
                    <a:cubicBezTo>
                      <a:pt x="70" y="1"/>
                      <a:pt x="1" y="134"/>
                      <a:pt x="3" y="413"/>
                    </a:cubicBezTo>
                    <a:cubicBezTo>
                      <a:pt x="3" y="521"/>
                      <a:pt x="88" y="574"/>
                      <a:pt x="172" y="574"/>
                    </a:cubicBezTo>
                    <a:cubicBezTo>
                      <a:pt x="256" y="574"/>
                      <a:pt x="340" y="521"/>
                      <a:pt x="337" y="413"/>
                    </a:cubicBezTo>
                    <a:cubicBezTo>
                      <a:pt x="312" y="144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761494" y="3331213"/>
                <a:ext cx="76453" cy="9214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05" extrusionOk="0">
                    <a:moveTo>
                      <a:pt x="110" y="1"/>
                    </a:moveTo>
                    <a:cubicBezTo>
                      <a:pt x="44" y="1"/>
                      <a:pt x="1" y="106"/>
                      <a:pt x="29" y="304"/>
                    </a:cubicBezTo>
                    <a:cubicBezTo>
                      <a:pt x="13" y="446"/>
                      <a:pt x="94" y="504"/>
                      <a:pt x="178" y="504"/>
                    </a:cubicBezTo>
                    <a:cubicBezTo>
                      <a:pt x="295" y="504"/>
                      <a:pt x="418" y="392"/>
                      <a:pt x="302" y="232"/>
                    </a:cubicBezTo>
                    <a:cubicBezTo>
                      <a:pt x="239" y="75"/>
                      <a:pt x="166" y="1"/>
                      <a:pt x="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747262" y="3647788"/>
                <a:ext cx="119150" cy="8466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64" extrusionOk="0">
                    <a:moveTo>
                      <a:pt x="138" y="0"/>
                    </a:moveTo>
                    <a:cubicBezTo>
                      <a:pt x="50" y="0"/>
                      <a:pt x="0" y="132"/>
                      <a:pt x="90" y="181"/>
                    </a:cubicBezTo>
                    <a:cubicBezTo>
                      <a:pt x="148" y="198"/>
                      <a:pt x="216" y="271"/>
                      <a:pt x="225" y="301"/>
                    </a:cubicBezTo>
                    <a:cubicBezTo>
                      <a:pt x="277" y="419"/>
                      <a:pt x="343" y="464"/>
                      <a:pt x="400" y="464"/>
                    </a:cubicBezTo>
                    <a:cubicBezTo>
                      <a:pt x="560" y="464"/>
                      <a:pt x="653" y="109"/>
                      <a:pt x="163" y="4"/>
                    </a:cubicBezTo>
                    <a:cubicBezTo>
                      <a:pt x="154" y="2"/>
                      <a:pt x="146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30" name="Google Shape;830;p33"/>
            <p:cNvSpPr/>
            <p:nvPr/>
          </p:nvSpPr>
          <p:spPr>
            <a:xfrm>
              <a:off x="-169202" y="4458649"/>
              <a:ext cx="1705135" cy="563087"/>
            </a:xfrm>
            <a:custGeom>
              <a:avLst/>
              <a:gdLst/>
              <a:ahLst/>
              <a:cxnLst/>
              <a:rect l="l" t="t" r="r" b="b"/>
              <a:pathLst>
                <a:path w="9345" h="3086" extrusionOk="0">
                  <a:moveTo>
                    <a:pt x="1025" y="0"/>
                  </a:moveTo>
                  <a:cubicBezTo>
                    <a:pt x="1010" y="0"/>
                    <a:pt x="994" y="1"/>
                    <a:pt x="979" y="1"/>
                  </a:cubicBezTo>
                  <a:cubicBezTo>
                    <a:pt x="548" y="18"/>
                    <a:pt x="175" y="299"/>
                    <a:pt x="33" y="702"/>
                  </a:cubicBezTo>
                  <a:cubicBezTo>
                    <a:pt x="0" y="796"/>
                    <a:pt x="88" y="869"/>
                    <a:pt x="171" y="869"/>
                  </a:cubicBezTo>
                  <a:cubicBezTo>
                    <a:pt x="213" y="869"/>
                    <a:pt x="254" y="849"/>
                    <a:pt x="277" y="804"/>
                  </a:cubicBezTo>
                  <a:cubicBezTo>
                    <a:pt x="399" y="552"/>
                    <a:pt x="664" y="370"/>
                    <a:pt x="943" y="370"/>
                  </a:cubicBezTo>
                  <a:cubicBezTo>
                    <a:pt x="1009" y="370"/>
                    <a:pt x="1076" y="380"/>
                    <a:pt x="1142" y="402"/>
                  </a:cubicBezTo>
                  <a:cubicBezTo>
                    <a:pt x="1835" y="606"/>
                    <a:pt x="1435" y="1386"/>
                    <a:pt x="1804" y="1810"/>
                  </a:cubicBezTo>
                  <a:cubicBezTo>
                    <a:pt x="2004" y="1996"/>
                    <a:pt x="2194" y="2063"/>
                    <a:pt x="2378" y="2063"/>
                  </a:cubicBezTo>
                  <a:cubicBezTo>
                    <a:pt x="2868" y="2063"/>
                    <a:pt x="3310" y="1586"/>
                    <a:pt x="3763" y="1586"/>
                  </a:cubicBezTo>
                  <a:cubicBezTo>
                    <a:pt x="3818" y="1586"/>
                    <a:pt x="3873" y="1593"/>
                    <a:pt x="3929" y="1609"/>
                  </a:cubicBezTo>
                  <a:cubicBezTo>
                    <a:pt x="4277" y="1928"/>
                    <a:pt x="4115" y="2589"/>
                    <a:pt x="4707" y="2842"/>
                  </a:cubicBezTo>
                  <a:cubicBezTo>
                    <a:pt x="4878" y="2924"/>
                    <a:pt x="5043" y="2958"/>
                    <a:pt x="5205" y="2958"/>
                  </a:cubicBezTo>
                  <a:cubicBezTo>
                    <a:pt x="5839" y="2958"/>
                    <a:pt x="6410" y="2432"/>
                    <a:pt x="7000" y="2218"/>
                  </a:cubicBezTo>
                  <a:cubicBezTo>
                    <a:pt x="7120" y="2170"/>
                    <a:pt x="7223" y="2149"/>
                    <a:pt x="7315" y="2149"/>
                  </a:cubicBezTo>
                  <a:cubicBezTo>
                    <a:pt x="7888" y="2149"/>
                    <a:pt x="7996" y="2963"/>
                    <a:pt x="8593" y="3074"/>
                  </a:cubicBezTo>
                  <a:cubicBezTo>
                    <a:pt x="8620" y="3082"/>
                    <a:pt x="8651" y="3086"/>
                    <a:pt x="8683" y="3086"/>
                  </a:cubicBezTo>
                  <a:cubicBezTo>
                    <a:pt x="8949" y="3086"/>
                    <a:pt x="9345" y="2840"/>
                    <a:pt x="9084" y="2609"/>
                  </a:cubicBezTo>
                  <a:cubicBezTo>
                    <a:pt x="9052" y="2594"/>
                    <a:pt x="9023" y="2588"/>
                    <a:pt x="8998" y="2588"/>
                  </a:cubicBezTo>
                  <a:cubicBezTo>
                    <a:pt x="8872" y="2588"/>
                    <a:pt x="8817" y="2738"/>
                    <a:pt x="8686" y="2738"/>
                  </a:cubicBezTo>
                  <a:cubicBezTo>
                    <a:pt x="8623" y="2738"/>
                    <a:pt x="8543" y="2704"/>
                    <a:pt x="8428" y="2601"/>
                  </a:cubicBezTo>
                  <a:cubicBezTo>
                    <a:pt x="8022" y="1977"/>
                    <a:pt x="7638" y="1741"/>
                    <a:pt x="7218" y="1741"/>
                  </a:cubicBezTo>
                  <a:cubicBezTo>
                    <a:pt x="6786" y="1741"/>
                    <a:pt x="6317" y="1991"/>
                    <a:pt x="5749" y="2324"/>
                  </a:cubicBezTo>
                  <a:cubicBezTo>
                    <a:pt x="5515" y="2426"/>
                    <a:pt x="5335" y="2470"/>
                    <a:pt x="5193" y="2470"/>
                  </a:cubicBezTo>
                  <a:cubicBezTo>
                    <a:pt x="4390" y="2470"/>
                    <a:pt x="4828" y="1077"/>
                    <a:pt x="3808" y="1077"/>
                  </a:cubicBezTo>
                  <a:cubicBezTo>
                    <a:pt x="3683" y="1077"/>
                    <a:pt x="3536" y="1098"/>
                    <a:pt x="3362" y="1145"/>
                  </a:cubicBezTo>
                  <a:cubicBezTo>
                    <a:pt x="3113" y="1224"/>
                    <a:pt x="2669" y="1572"/>
                    <a:pt x="2370" y="1572"/>
                  </a:cubicBezTo>
                  <a:cubicBezTo>
                    <a:pt x="2224" y="1572"/>
                    <a:pt x="2112" y="1489"/>
                    <a:pt x="2076" y="1250"/>
                  </a:cubicBezTo>
                  <a:cubicBezTo>
                    <a:pt x="2119" y="632"/>
                    <a:pt x="1673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1" name="Google Shape;831;p33"/>
            <p:cNvGrpSpPr/>
            <p:nvPr/>
          </p:nvGrpSpPr>
          <p:grpSpPr>
            <a:xfrm>
              <a:off x="169657" y="3473093"/>
              <a:ext cx="294680" cy="347229"/>
              <a:chOff x="1935832" y="4517593"/>
              <a:chExt cx="294680" cy="347229"/>
            </a:xfrm>
          </p:grpSpPr>
          <p:sp>
            <p:nvSpPr>
              <p:cNvPr id="832" name="Google Shape;832;p33"/>
              <p:cNvSpPr/>
              <p:nvPr/>
            </p:nvSpPr>
            <p:spPr>
              <a:xfrm>
                <a:off x="2046588" y="4659368"/>
                <a:ext cx="106012" cy="9670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530" extrusionOk="0">
                    <a:moveTo>
                      <a:pt x="401" y="0"/>
                    </a:moveTo>
                    <a:cubicBezTo>
                      <a:pt x="380" y="0"/>
                      <a:pt x="355" y="5"/>
                      <a:pt x="323" y="16"/>
                    </a:cubicBezTo>
                    <a:cubicBezTo>
                      <a:pt x="226" y="108"/>
                      <a:pt x="146" y="207"/>
                      <a:pt x="70" y="316"/>
                    </a:cubicBezTo>
                    <a:cubicBezTo>
                      <a:pt x="1" y="418"/>
                      <a:pt x="96" y="529"/>
                      <a:pt x="189" y="529"/>
                    </a:cubicBezTo>
                    <a:cubicBezTo>
                      <a:pt x="225" y="529"/>
                      <a:pt x="261" y="512"/>
                      <a:pt x="287" y="471"/>
                    </a:cubicBezTo>
                    <a:cubicBezTo>
                      <a:pt x="350" y="381"/>
                      <a:pt x="581" y="0"/>
                      <a:pt x="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2146213" y="4590579"/>
                <a:ext cx="84299" cy="89043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88" extrusionOk="0">
                    <a:moveTo>
                      <a:pt x="107" y="1"/>
                    </a:moveTo>
                    <a:cubicBezTo>
                      <a:pt x="52" y="1"/>
                      <a:pt x="1" y="59"/>
                      <a:pt x="25" y="124"/>
                    </a:cubicBezTo>
                    <a:cubicBezTo>
                      <a:pt x="60" y="217"/>
                      <a:pt x="94" y="311"/>
                      <a:pt x="127" y="407"/>
                    </a:cubicBezTo>
                    <a:cubicBezTo>
                      <a:pt x="152" y="464"/>
                      <a:pt x="197" y="488"/>
                      <a:pt x="243" y="488"/>
                    </a:cubicBezTo>
                    <a:cubicBezTo>
                      <a:pt x="349" y="488"/>
                      <a:pt x="462" y="365"/>
                      <a:pt x="366" y="254"/>
                    </a:cubicBezTo>
                    <a:cubicBezTo>
                      <a:pt x="300" y="182"/>
                      <a:pt x="236" y="105"/>
                      <a:pt x="171" y="32"/>
                    </a:cubicBezTo>
                    <a:cubicBezTo>
                      <a:pt x="152" y="10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2150228" y="4704436"/>
                <a:ext cx="67512" cy="10291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64" extrusionOk="0">
                    <a:moveTo>
                      <a:pt x="120" y="0"/>
                    </a:moveTo>
                    <a:cubicBezTo>
                      <a:pt x="61" y="0"/>
                      <a:pt x="1" y="47"/>
                      <a:pt x="16" y="117"/>
                    </a:cubicBezTo>
                    <a:cubicBezTo>
                      <a:pt x="43" y="251"/>
                      <a:pt x="12" y="393"/>
                      <a:pt x="101" y="512"/>
                    </a:cubicBezTo>
                    <a:cubicBezTo>
                      <a:pt x="127" y="548"/>
                      <a:pt x="167" y="564"/>
                      <a:pt x="209" y="564"/>
                    </a:cubicBezTo>
                    <a:cubicBezTo>
                      <a:pt x="283" y="564"/>
                      <a:pt x="360" y="512"/>
                      <a:pt x="364" y="430"/>
                    </a:cubicBezTo>
                    <a:cubicBezTo>
                      <a:pt x="370" y="281"/>
                      <a:pt x="263" y="185"/>
                      <a:pt x="208" y="57"/>
                    </a:cubicBezTo>
                    <a:cubicBezTo>
                      <a:pt x="191" y="18"/>
                      <a:pt x="156" y="0"/>
                      <a:pt x="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1935832" y="4662287"/>
                <a:ext cx="110026" cy="6349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48" extrusionOk="0">
                    <a:moveTo>
                      <a:pt x="392" y="1"/>
                    </a:moveTo>
                    <a:cubicBezTo>
                      <a:pt x="225" y="1"/>
                      <a:pt x="1" y="121"/>
                      <a:pt x="5" y="242"/>
                    </a:cubicBezTo>
                    <a:cubicBezTo>
                      <a:pt x="24" y="314"/>
                      <a:pt x="122" y="347"/>
                      <a:pt x="231" y="347"/>
                    </a:cubicBezTo>
                    <a:cubicBezTo>
                      <a:pt x="403" y="347"/>
                      <a:pt x="602" y="266"/>
                      <a:pt x="569" y="126"/>
                    </a:cubicBezTo>
                    <a:cubicBezTo>
                      <a:pt x="557" y="36"/>
                      <a:pt x="483" y="1"/>
                      <a:pt x="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2089832" y="4517593"/>
                <a:ext cx="62221" cy="9324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511" extrusionOk="0">
                    <a:moveTo>
                      <a:pt x="166" y="0"/>
                    </a:moveTo>
                    <a:cubicBezTo>
                      <a:pt x="102" y="0"/>
                      <a:pt x="41" y="36"/>
                      <a:pt x="27" y="116"/>
                    </a:cubicBezTo>
                    <a:cubicBezTo>
                      <a:pt x="0" y="369"/>
                      <a:pt x="58" y="510"/>
                      <a:pt x="133" y="510"/>
                    </a:cubicBezTo>
                    <a:cubicBezTo>
                      <a:pt x="197" y="510"/>
                      <a:pt x="274" y="404"/>
                      <a:pt x="318" y="173"/>
                    </a:cubicBezTo>
                    <a:cubicBezTo>
                      <a:pt x="340" y="65"/>
                      <a:pt x="252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2025057" y="4564304"/>
                <a:ext cx="66052" cy="8283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4" extrusionOk="0">
                    <a:moveTo>
                      <a:pt x="119" y="1"/>
                    </a:moveTo>
                    <a:cubicBezTo>
                      <a:pt x="62" y="1"/>
                      <a:pt x="19" y="90"/>
                      <a:pt x="28" y="262"/>
                    </a:cubicBezTo>
                    <a:cubicBezTo>
                      <a:pt x="0" y="395"/>
                      <a:pt x="78" y="453"/>
                      <a:pt x="159" y="453"/>
                    </a:cubicBezTo>
                    <a:cubicBezTo>
                      <a:pt x="258" y="453"/>
                      <a:pt x="362" y="365"/>
                      <a:pt x="276" y="221"/>
                    </a:cubicBezTo>
                    <a:cubicBezTo>
                      <a:pt x="232" y="73"/>
                      <a:pt x="170" y="1"/>
                      <a:pt x="1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1980901" y="4774502"/>
                <a:ext cx="104188" cy="7937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35" extrusionOk="0">
                    <a:moveTo>
                      <a:pt x="124" y="0"/>
                    </a:moveTo>
                    <a:cubicBezTo>
                      <a:pt x="50" y="0"/>
                      <a:pt x="1" y="107"/>
                      <a:pt x="73" y="156"/>
                    </a:cubicBezTo>
                    <a:cubicBezTo>
                      <a:pt x="124" y="176"/>
                      <a:pt x="177" y="248"/>
                      <a:pt x="182" y="275"/>
                    </a:cubicBezTo>
                    <a:cubicBezTo>
                      <a:pt x="221" y="390"/>
                      <a:pt x="280" y="434"/>
                      <a:pt x="334" y="434"/>
                    </a:cubicBezTo>
                    <a:cubicBezTo>
                      <a:pt x="473" y="434"/>
                      <a:pt x="571" y="137"/>
                      <a:pt x="154" y="6"/>
                    </a:cubicBezTo>
                    <a:cubicBezTo>
                      <a:pt x="144" y="2"/>
                      <a:pt x="133" y="0"/>
                      <a:pt x="1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2086730" y="4784355"/>
                <a:ext cx="93422" cy="8046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41" extrusionOk="0">
                    <a:moveTo>
                      <a:pt x="113" y="0"/>
                    </a:moveTo>
                    <a:cubicBezTo>
                      <a:pt x="8" y="0"/>
                      <a:pt x="1" y="143"/>
                      <a:pt x="188" y="384"/>
                    </a:cubicBezTo>
                    <a:cubicBezTo>
                      <a:pt x="219" y="424"/>
                      <a:pt x="259" y="440"/>
                      <a:pt x="298" y="440"/>
                    </a:cubicBezTo>
                    <a:cubicBezTo>
                      <a:pt x="406" y="440"/>
                      <a:pt x="512" y="312"/>
                      <a:pt x="423" y="201"/>
                    </a:cubicBezTo>
                    <a:cubicBezTo>
                      <a:pt x="295" y="63"/>
                      <a:pt x="183" y="0"/>
                      <a:pt x="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40" name="Google Shape;840;p33"/>
            <p:cNvSpPr/>
            <p:nvPr/>
          </p:nvSpPr>
          <p:spPr>
            <a:xfrm>
              <a:off x="-55847" y="156201"/>
              <a:ext cx="828209" cy="441565"/>
            </a:xfrm>
            <a:custGeom>
              <a:avLst/>
              <a:gdLst/>
              <a:ahLst/>
              <a:cxnLst/>
              <a:rect l="l" t="t" r="r" b="b"/>
              <a:pathLst>
                <a:path w="4539" h="2420" extrusionOk="0">
                  <a:moveTo>
                    <a:pt x="2019" y="933"/>
                  </a:moveTo>
                  <a:lnTo>
                    <a:pt x="2019" y="933"/>
                  </a:lnTo>
                  <a:cubicBezTo>
                    <a:pt x="2057" y="1105"/>
                    <a:pt x="2056" y="1296"/>
                    <a:pt x="1976" y="1456"/>
                  </a:cubicBezTo>
                  <a:cubicBezTo>
                    <a:pt x="1900" y="1561"/>
                    <a:pt x="1839" y="1603"/>
                    <a:pt x="1795" y="1603"/>
                  </a:cubicBezTo>
                  <a:cubicBezTo>
                    <a:pt x="1647" y="1603"/>
                    <a:pt x="1698" y="1120"/>
                    <a:pt x="2019" y="933"/>
                  </a:cubicBezTo>
                  <a:close/>
                  <a:moveTo>
                    <a:pt x="3171" y="1515"/>
                  </a:moveTo>
                  <a:lnTo>
                    <a:pt x="3171" y="1515"/>
                  </a:lnTo>
                  <a:cubicBezTo>
                    <a:pt x="3177" y="1625"/>
                    <a:pt x="3139" y="1934"/>
                    <a:pt x="2991" y="1934"/>
                  </a:cubicBezTo>
                  <a:cubicBezTo>
                    <a:pt x="2977" y="1934"/>
                    <a:pt x="2961" y="1931"/>
                    <a:pt x="2945" y="1924"/>
                  </a:cubicBezTo>
                  <a:cubicBezTo>
                    <a:pt x="2826" y="1814"/>
                    <a:pt x="3076" y="1573"/>
                    <a:pt x="3171" y="1515"/>
                  </a:cubicBezTo>
                  <a:close/>
                  <a:moveTo>
                    <a:pt x="1208" y="0"/>
                  </a:moveTo>
                  <a:cubicBezTo>
                    <a:pt x="664" y="0"/>
                    <a:pt x="115" y="346"/>
                    <a:pt x="19" y="949"/>
                  </a:cubicBezTo>
                  <a:cubicBezTo>
                    <a:pt x="0" y="1044"/>
                    <a:pt x="77" y="1102"/>
                    <a:pt x="152" y="1102"/>
                  </a:cubicBezTo>
                  <a:cubicBezTo>
                    <a:pt x="208" y="1102"/>
                    <a:pt x="263" y="1070"/>
                    <a:pt x="278" y="998"/>
                  </a:cubicBezTo>
                  <a:cubicBezTo>
                    <a:pt x="356" y="536"/>
                    <a:pt x="770" y="263"/>
                    <a:pt x="1181" y="263"/>
                  </a:cubicBezTo>
                  <a:cubicBezTo>
                    <a:pt x="1451" y="263"/>
                    <a:pt x="1718" y="380"/>
                    <a:pt x="1889" y="637"/>
                  </a:cubicBezTo>
                  <a:cubicBezTo>
                    <a:pt x="1455" y="843"/>
                    <a:pt x="1113" y="1535"/>
                    <a:pt x="1566" y="1883"/>
                  </a:cubicBezTo>
                  <a:cubicBezTo>
                    <a:pt x="1660" y="1931"/>
                    <a:pt x="1747" y="1952"/>
                    <a:pt x="1827" y="1952"/>
                  </a:cubicBezTo>
                  <a:cubicBezTo>
                    <a:pt x="2289" y="1952"/>
                    <a:pt x="2502" y="1241"/>
                    <a:pt x="2308" y="812"/>
                  </a:cubicBezTo>
                  <a:cubicBezTo>
                    <a:pt x="2354" y="801"/>
                    <a:pt x="2402" y="797"/>
                    <a:pt x="2449" y="797"/>
                  </a:cubicBezTo>
                  <a:cubicBezTo>
                    <a:pt x="2747" y="797"/>
                    <a:pt x="3039" y="989"/>
                    <a:pt x="3129" y="1287"/>
                  </a:cubicBezTo>
                  <a:cubicBezTo>
                    <a:pt x="2430" y="1709"/>
                    <a:pt x="2698" y="2155"/>
                    <a:pt x="3004" y="2155"/>
                  </a:cubicBezTo>
                  <a:cubicBezTo>
                    <a:pt x="3208" y="2155"/>
                    <a:pt x="3429" y="1957"/>
                    <a:pt x="3392" y="1422"/>
                  </a:cubicBezTo>
                  <a:cubicBezTo>
                    <a:pt x="3450" y="1404"/>
                    <a:pt x="3508" y="1396"/>
                    <a:pt x="3565" y="1396"/>
                  </a:cubicBezTo>
                  <a:cubicBezTo>
                    <a:pt x="4001" y="1396"/>
                    <a:pt x="4342" y="1892"/>
                    <a:pt x="4172" y="2315"/>
                  </a:cubicBezTo>
                  <a:cubicBezTo>
                    <a:pt x="4149" y="2372"/>
                    <a:pt x="4199" y="2419"/>
                    <a:pt x="4245" y="2419"/>
                  </a:cubicBezTo>
                  <a:cubicBezTo>
                    <a:pt x="4269" y="2419"/>
                    <a:pt x="4291" y="2407"/>
                    <a:pt x="4303" y="2377"/>
                  </a:cubicBezTo>
                  <a:cubicBezTo>
                    <a:pt x="4538" y="1837"/>
                    <a:pt x="4102" y="1182"/>
                    <a:pt x="3540" y="1182"/>
                  </a:cubicBezTo>
                  <a:cubicBezTo>
                    <a:pt x="3475" y="1182"/>
                    <a:pt x="3409" y="1191"/>
                    <a:pt x="3342" y="1209"/>
                  </a:cubicBezTo>
                  <a:cubicBezTo>
                    <a:pt x="3200" y="799"/>
                    <a:pt x="2784" y="520"/>
                    <a:pt x="2356" y="520"/>
                  </a:cubicBezTo>
                  <a:cubicBezTo>
                    <a:pt x="2298" y="520"/>
                    <a:pt x="2239" y="525"/>
                    <a:pt x="2182" y="536"/>
                  </a:cubicBezTo>
                  <a:cubicBezTo>
                    <a:pt x="1964" y="169"/>
                    <a:pt x="1588" y="0"/>
                    <a:pt x="1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8654144" y="2211967"/>
              <a:ext cx="757412" cy="833318"/>
            </a:xfrm>
            <a:custGeom>
              <a:avLst/>
              <a:gdLst/>
              <a:ahLst/>
              <a:cxnLst/>
              <a:rect l="l" t="t" r="r" b="b"/>
              <a:pathLst>
                <a:path w="4151" h="4567" extrusionOk="0">
                  <a:moveTo>
                    <a:pt x="3390" y="1"/>
                  </a:moveTo>
                  <a:cubicBezTo>
                    <a:pt x="2800" y="18"/>
                    <a:pt x="0" y="1214"/>
                    <a:pt x="923" y="1999"/>
                  </a:cubicBezTo>
                  <a:cubicBezTo>
                    <a:pt x="1148" y="2197"/>
                    <a:pt x="1410" y="2173"/>
                    <a:pt x="1680" y="2239"/>
                  </a:cubicBezTo>
                  <a:cubicBezTo>
                    <a:pt x="2170" y="2372"/>
                    <a:pt x="1271" y="3089"/>
                    <a:pt x="1298" y="3408"/>
                  </a:cubicBezTo>
                  <a:cubicBezTo>
                    <a:pt x="1160" y="4156"/>
                    <a:pt x="1944" y="4529"/>
                    <a:pt x="2584" y="4529"/>
                  </a:cubicBezTo>
                  <a:cubicBezTo>
                    <a:pt x="2608" y="4529"/>
                    <a:pt x="2631" y="4528"/>
                    <a:pt x="2654" y="4527"/>
                  </a:cubicBezTo>
                  <a:cubicBezTo>
                    <a:pt x="2676" y="4525"/>
                    <a:pt x="2701" y="4524"/>
                    <a:pt x="2729" y="4524"/>
                  </a:cubicBezTo>
                  <a:cubicBezTo>
                    <a:pt x="2922" y="4524"/>
                    <a:pt x="3243" y="4567"/>
                    <a:pt x="3530" y="4567"/>
                  </a:cubicBezTo>
                  <a:cubicBezTo>
                    <a:pt x="3832" y="4567"/>
                    <a:pt x="4097" y="4520"/>
                    <a:pt x="4137" y="4328"/>
                  </a:cubicBezTo>
                  <a:cubicBezTo>
                    <a:pt x="4150" y="4222"/>
                    <a:pt x="4085" y="4098"/>
                    <a:pt x="3970" y="4073"/>
                  </a:cubicBezTo>
                  <a:cubicBezTo>
                    <a:pt x="3158" y="3811"/>
                    <a:pt x="1038" y="4318"/>
                    <a:pt x="2275" y="2877"/>
                  </a:cubicBezTo>
                  <a:cubicBezTo>
                    <a:pt x="2575" y="2384"/>
                    <a:pt x="2314" y="1702"/>
                    <a:pt x="1697" y="1702"/>
                  </a:cubicBezTo>
                  <a:cubicBezTo>
                    <a:pt x="1694" y="1702"/>
                    <a:pt x="1691" y="1702"/>
                    <a:pt x="1687" y="1702"/>
                  </a:cubicBezTo>
                  <a:cubicBezTo>
                    <a:pt x="1656" y="1699"/>
                    <a:pt x="1623" y="1698"/>
                    <a:pt x="1590" y="1698"/>
                  </a:cubicBezTo>
                  <a:cubicBezTo>
                    <a:pt x="1563" y="1698"/>
                    <a:pt x="1536" y="1699"/>
                    <a:pt x="1509" y="1699"/>
                  </a:cubicBezTo>
                  <a:cubicBezTo>
                    <a:pt x="1391" y="1699"/>
                    <a:pt x="1273" y="1691"/>
                    <a:pt x="1189" y="1607"/>
                  </a:cubicBezTo>
                  <a:cubicBezTo>
                    <a:pt x="1559" y="1215"/>
                    <a:pt x="2096" y="959"/>
                    <a:pt x="2572" y="701"/>
                  </a:cubicBezTo>
                  <a:cubicBezTo>
                    <a:pt x="2740" y="584"/>
                    <a:pt x="3959" y="220"/>
                    <a:pt x="3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8230110" y="237473"/>
              <a:ext cx="1040415" cy="485904"/>
            </a:xfrm>
            <a:custGeom>
              <a:avLst/>
              <a:gdLst/>
              <a:ahLst/>
              <a:cxnLst/>
              <a:rect l="l" t="t" r="r" b="b"/>
              <a:pathLst>
                <a:path w="5702" h="2663" extrusionOk="0">
                  <a:moveTo>
                    <a:pt x="566" y="0"/>
                  </a:moveTo>
                  <a:cubicBezTo>
                    <a:pt x="396" y="0"/>
                    <a:pt x="224" y="57"/>
                    <a:pt x="79" y="178"/>
                  </a:cubicBezTo>
                  <a:cubicBezTo>
                    <a:pt x="1" y="242"/>
                    <a:pt x="72" y="365"/>
                    <a:pt x="156" y="365"/>
                  </a:cubicBezTo>
                  <a:cubicBezTo>
                    <a:pt x="174" y="365"/>
                    <a:pt x="192" y="360"/>
                    <a:pt x="209" y="348"/>
                  </a:cubicBezTo>
                  <a:cubicBezTo>
                    <a:pt x="309" y="276"/>
                    <a:pt x="428" y="237"/>
                    <a:pt x="544" y="237"/>
                  </a:cubicBezTo>
                  <a:cubicBezTo>
                    <a:pt x="672" y="237"/>
                    <a:pt x="798" y="285"/>
                    <a:pt x="894" y="390"/>
                  </a:cubicBezTo>
                  <a:cubicBezTo>
                    <a:pt x="1228" y="809"/>
                    <a:pt x="695" y="1381"/>
                    <a:pt x="1036" y="1818"/>
                  </a:cubicBezTo>
                  <a:cubicBezTo>
                    <a:pt x="1152" y="2004"/>
                    <a:pt x="1318" y="2065"/>
                    <a:pt x="1500" y="2065"/>
                  </a:cubicBezTo>
                  <a:cubicBezTo>
                    <a:pt x="1856" y="2065"/>
                    <a:pt x="2273" y="1829"/>
                    <a:pt x="2495" y="1829"/>
                  </a:cubicBezTo>
                  <a:cubicBezTo>
                    <a:pt x="2597" y="1829"/>
                    <a:pt x="2659" y="1878"/>
                    <a:pt x="2655" y="2022"/>
                  </a:cubicBezTo>
                  <a:cubicBezTo>
                    <a:pt x="2632" y="2443"/>
                    <a:pt x="2953" y="2663"/>
                    <a:pt x="3299" y="2663"/>
                  </a:cubicBezTo>
                  <a:cubicBezTo>
                    <a:pt x="3471" y="2663"/>
                    <a:pt x="3650" y="2609"/>
                    <a:pt x="3796" y="2498"/>
                  </a:cubicBezTo>
                  <a:cubicBezTo>
                    <a:pt x="4028" y="2358"/>
                    <a:pt x="4242" y="2249"/>
                    <a:pt x="4518" y="2243"/>
                  </a:cubicBezTo>
                  <a:cubicBezTo>
                    <a:pt x="4524" y="2243"/>
                    <a:pt x="4531" y="2243"/>
                    <a:pt x="4538" y="2243"/>
                  </a:cubicBezTo>
                  <a:cubicBezTo>
                    <a:pt x="4817" y="2243"/>
                    <a:pt x="5035" y="2358"/>
                    <a:pt x="5291" y="2457"/>
                  </a:cubicBezTo>
                  <a:cubicBezTo>
                    <a:pt x="5321" y="2468"/>
                    <a:pt x="5351" y="2474"/>
                    <a:pt x="5378" y="2474"/>
                  </a:cubicBezTo>
                  <a:cubicBezTo>
                    <a:pt x="5586" y="2474"/>
                    <a:pt x="5702" y="2173"/>
                    <a:pt x="5550" y="2018"/>
                  </a:cubicBezTo>
                  <a:cubicBezTo>
                    <a:pt x="5312" y="1777"/>
                    <a:pt x="4939" y="1673"/>
                    <a:pt x="4576" y="1673"/>
                  </a:cubicBezTo>
                  <a:cubicBezTo>
                    <a:pt x="4367" y="1673"/>
                    <a:pt x="4160" y="1708"/>
                    <a:pt x="3986" y="1770"/>
                  </a:cubicBezTo>
                  <a:cubicBezTo>
                    <a:pt x="3734" y="1834"/>
                    <a:pt x="3544" y="2046"/>
                    <a:pt x="3299" y="2108"/>
                  </a:cubicBezTo>
                  <a:cubicBezTo>
                    <a:pt x="3294" y="2109"/>
                    <a:pt x="3290" y="2109"/>
                    <a:pt x="3285" y="2109"/>
                  </a:cubicBezTo>
                  <a:cubicBezTo>
                    <a:pt x="3136" y="2109"/>
                    <a:pt x="3225" y="1740"/>
                    <a:pt x="3124" y="1633"/>
                  </a:cubicBezTo>
                  <a:cubicBezTo>
                    <a:pt x="2973" y="1398"/>
                    <a:pt x="2794" y="1318"/>
                    <a:pt x="2607" y="1318"/>
                  </a:cubicBezTo>
                  <a:cubicBezTo>
                    <a:pt x="2214" y="1318"/>
                    <a:pt x="1785" y="1671"/>
                    <a:pt x="1514" y="1671"/>
                  </a:cubicBezTo>
                  <a:cubicBezTo>
                    <a:pt x="1399" y="1671"/>
                    <a:pt x="1312" y="1607"/>
                    <a:pt x="1269" y="1425"/>
                  </a:cubicBezTo>
                  <a:cubicBezTo>
                    <a:pt x="1235" y="1140"/>
                    <a:pt x="1363" y="861"/>
                    <a:pt x="1293" y="574"/>
                  </a:cubicBezTo>
                  <a:cubicBezTo>
                    <a:pt x="1208" y="211"/>
                    <a:pt x="892" y="0"/>
                    <a:pt x="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2028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14354">
              <a:buClr>
                <a:srgbClr val="000000"/>
              </a:buClr>
            </a:pPr>
            <a:fld id="{B28593A9-40E4-4715-BB88-DD783705E2B1}" type="datetimeFigureOut">
              <a:rPr lang="en-US" kern="0" smtClean="0">
                <a:solidFill>
                  <a:srgbClr val="000000"/>
                </a:solidFill>
                <a:cs typeface="Arial"/>
                <a:sym typeface="Arial"/>
              </a:rPr>
              <a:pPr defTabSz="914354">
                <a:buClr>
                  <a:srgbClr val="000000"/>
                </a:buClr>
              </a:pPr>
              <a:t>14/08/2022</a:t>
            </a:fld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14354">
              <a:buClr>
                <a:srgbClr val="000000"/>
              </a:buClr>
            </a:pPr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defTabSz="914354">
              <a:buClr>
                <a:srgbClr val="000000"/>
              </a:buClr>
            </a:pPr>
            <a:fld id="{A1D6A31A-DEAA-4B37-8FF5-84366831316E}" type="slidenum">
              <a:rPr lang="en-US" kern="0" smtClean="0">
                <a:solidFill>
                  <a:srgbClr val="000000"/>
                </a:solidFill>
                <a:cs typeface="Arial"/>
                <a:sym typeface="Arial"/>
              </a:rPr>
              <a:pPr defTabSz="914354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8356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9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0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154610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4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40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4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66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509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00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100" b="1"/>
            </a:lvl4pPr>
            <a:lvl5pPr marL="1219200" indent="0">
              <a:buNone/>
              <a:defRPr sz="1100" b="1"/>
            </a:lvl5pPr>
            <a:lvl6pPr marL="1524001" indent="0">
              <a:buNone/>
              <a:defRPr sz="1100" b="1"/>
            </a:lvl6pPr>
            <a:lvl7pPr marL="1828800" indent="0">
              <a:buNone/>
              <a:defRPr sz="1100" b="1"/>
            </a:lvl7pPr>
            <a:lvl8pPr marL="2133600" indent="0">
              <a:buNone/>
              <a:defRPr sz="1100" b="1"/>
            </a:lvl8pPr>
            <a:lvl9pPr marL="24384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9" indent="0">
              <a:buNone/>
              <a:defRPr sz="1300" b="1"/>
            </a:lvl2pPr>
            <a:lvl3pPr marL="609599" indent="0">
              <a:buNone/>
              <a:defRPr sz="1200" b="1"/>
            </a:lvl3pPr>
            <a:lvl4pPr marL="914401" indent="0">
              <a:buNone/>
              <a:defRPr sz="1100" b="1"/>
            </a:lvl4pPr>
            <a:lvl5pPr marL="1219200" indent="0">
              <a:buNone/>
              <a:defRPr sz="1100" b="1"/>
            </a:lvl5pPr>
            <a:lvl6pPr marL="1524001" indent="0">
              <a:buNone/>
              <a:defRPr sz="1100" b="1"/>
            </a:lvl6pPr>
            <a:lvl7pPr marL="1828800" indent="0">
              <a:buNone/>
              <a:defRPr sz="1100" b="1"/>
            </a:lvl7pPr>
            <a:lvl8pPr marL="2133600" indent="0">
              <a:buNone/>
              <a:defRPr sz="1100" b="1"/>
            </a:lvl8pPr>
            <a:lvl9pPr marL="24384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484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385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821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6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99" indent="0">
              <a:buNone/>
              <a:defRPr sz="800"/>
            </a:lvl2pPr>
            <a:lvl3pPr marL="609599" indent="0">
              <a:buNone/>
              <a:defRPr sz="700"/>
            </a:lvl3pPr>
            <a:lvl4pPr marL="914401" indent="0">
              <a:buNone/>
              <a:defRPr sz="700"/>
            </a:lvl4pPr>
            <a:lvl5pPr marL="1219200" indent="0">
              <a:buNone/>
              <a:defRPr sz="700"/>
            </a:lvl5pPr>
            <a:lvl6pPr marL="1524001" indent="0">
              <a:buNone/>
              <a:defRPr sz="700"/>
            </a:lvl6pPr>
            <a:lvl7pPr marL="1828800" indent="0">
              <a:buNone/>
              <a:defRPr sz="700"/>
            </a:lvl7pPr>
            <a:lvl8pPr marL="2133600" indent="0">
              <a:buNone/>
              <a:defRPr sz="700"/>
            </a:lvl8pPr>
            <a:lvl9pPr marL="24384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953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99" indent="0">
              <a:buNone/>
              <a:defRPr sz="1900"/>
            </a:lvl2pPr>
            <a:lvl3pPr marL="609599" indent="0">
              <a:buNone/>
              <a:defRPr sz="1600"/>
            </a:lvl3pPr>
            <a:lvl4pPr marL="914401" indent="0">
              <a:buNone/>
              <a:defRPr sz="1300"/>
            </a:lvl4pPr>
            <a:lvl5pPr marL="1219200" indent="0">
              <a:buNone/>
              <a:defRPr sz="1300"/>
            </a:lvl5pPr>
            <a:lvl6pPr marL="1524001" indent="0">
              <a:buNone/>
              <a:defRPr sz="1300"/>
            </a:lvl6pPr>
            <a:lvl7pPr marL="1828800" indent="0">
              <a:buNone/>
              <a:defRPr sz="1300"/>
            </a:lvl7pPr>
            <a:lvl8pPr marL="2133600" indent="0">
              <a:buNone/>
              <a:defRPr sz="1300"/>
            </a:lvl8pPr>
            <a:lvl9pPr marL="243840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9" indent="0">
              <a:buNone/>
              <a:defRPr sz="800"/>
            </a:lvl2pPr>
            <a:lvl3pPr marL="609599" indent="0">
              <a:buNone/>
              <a:defRPr sz="700"/>
            </a:lvl3pPr>
            <a:lvl4pPr marL="914401" indent="0">
              <a:buNone/>
              <a:defRPr sz="700"/>
            </a:lvl4pPr>
            <a:lvl5pPr marL="1219200" indent="0">
              <a:buNone/>
              <a:defRPr sz="700"/>
            </a:lvl5pPr>
            <a:lvl6pPr marL="1524001" indent="0">
              <a:buNone/>
              <a:defRPr sz="700"/>
            </a:lvl6pPr>
            <a:lvl7pPr marL="1828800" indent="0">
              <a:buNone/>
              <a:defRPr sz="700"/>
            </a:lvl7pPr>
            <a:lvl8pPr marL="2133600" indent="0">
              <a:buNone/>
              <a:defRPr sz="700"/>
            </a:lvl8pPr>
            <a:lvl9pPr marL="24384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4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810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2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CC46D-D2B7-48D4-8AC5-3F09FF36C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616" y="-100716"/>
            <a:ext cx="1128623" cy="11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2022/8/14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531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400" cy="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cifico"/>
              <a:buNone/>
              <a:defRPr sz="35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50079"/>
            <a:ext cx="10290400" cy="4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●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○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iramit"/>
              <a:buChar char="■"/>
              <a:defRPr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9966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5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0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57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ransition spd="med">
    <p:fade/>
  </p:transition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135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ompiere"/>
              <a:buNone/>
              <a:defRPr sz="3400" b="1">
                <a:solidFill>
                  <a:schemeClr val="accent6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●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Quicksand"/>
              <a:buChar char="○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Quicksand"/>
              <a:buChar char="■"/>
              <a:defRPr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346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07"/>
              <a:t>14/08/2022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9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60959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5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1" indent="-190502" algn="l" defTabSz="60959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59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59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1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2" indent="-152400" algn="l" defTabSz="60959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99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1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2" algn="l" defTabSz="60959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jpeg"/><Relationship Id="rId10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39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notesSlide" Target="../notesSlides/notesSlide7.xml"/><Relationship Id="rId2" Type="http://schemas.openxmlformats.org/officeDocument/2006/relationships/tags" Target="../tags/tag5.xml"/><Relationship Id="rId16" Type="http://schemas.openxmlformats.org/officeDocument/2006/relationships/image" Target="../media/image42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15" Type="http://schemas.openxmlformats.org/officeDocument/2006/relationships/image" Target="../media/image41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45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5.gif"/><Relationship Id="rId18" Type="http://schemas.openxmlformats.org/officeDocument/2006/relationships/slide" Target="slide7.xml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audio" Target="../media/media1.wma"/><Relationship Id="rId16" Type="http://schemas.openxmlformats.org/officeDocument/2006/relationships/image" Target="../media/image18.png"/><Relationship Id="rId20" Type="http://schemas.openxmlformats.org/officeDocument/2006/relationships/slide" Target="slide9.xml"/><Relationship Id="rId1" Type="http://schemas.microsoft.com/office/2007/relationships/media" Target="../media/media1.wma"/><Relationship Id="rId6" Type="http://schemas.openxmlformats.org/officeDocument/2006/relationships/slide" Target="slide4.xml"/><Relationship Id="rId11" Type="http://schemas.openxmlformats.org/officeDocument/2006/relationships/image" Target="../media/image13.png"/><Relationship Id="rId5" Type="http://schemas.openxmlformats.org/officeDocument/2006/relationships/image" Target="../media/image10.jpg"/><Relationship Id="rId15" Type="http://schemas.openxmlformats.org/officeDocument/2006/relationships/image" Target="../media/image17.gif"/><Relationship Id="rId10" Type="http://schemas.openxmlformats.org/officeDocument/2006/relationships/slide" Target="slide6.xml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7"/>
          <p:cNvSpPr txBox="1">
            <a:spLocks noGrp="1"/>
          </p:cNvSpPr>
          <p:nvPr>
            <p:ph type="ctrTitle"/>
          </p:nvPr>
        </p:nvSpPr>
        <p:spPr>
          <a:xfrm>
            <a:off x="478172" y="1027825"/>
            <a:ext cx="11258025" cy="3033600"/>
          </a:xfrm>
          <a:prstGeom prst="rect">
            <a:avLst/>
          </a:prstGeom>
        </p:spPr>
        <p:txBody>
          <a:bodyPr spcFirstLastPara="1" wrap="square" lIns="121884" tIns="0" rIns="121884" bIns="121884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5500" dirty="0" err="1">
                <a:latin typeface="iCiel Altus" pitchFamily="2" charset="0"/>
              </a:rPr>
              <a:t>Chào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mừng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các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em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đến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với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tiết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học</a:t>
            </a:r>
            <a:br>
              <a:rPr lang="en-US" sz="5500" dirty="0">
                <a:latin typeface="iCiel Altus" pitchFamily="2" charset="0"/>
              </a:rPr>
            </a:br>
            <a:r>
              <a:rPr lang="en-US" sz="5500" dirty="0" err="1">
                <a:solidFill>
                  <a:schemeClr val="tx2">
                    <a:lumMod val="75000"/>
                  </a:schemeClr>
                </a:solidFill>
                <a:latin typeface="iCiel Altus" pitchFamily="2" charset="0"/>
              </a:rPr>
              <a:t>Môn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  <a:latin typeface="iCiel Altus" pitchFamily="2" charset="0"/>
              </a:rPr>
              <a:t>: </a:t>
            </a:r>
            <a:r>
              <a:rPr lang="en-US" sz="5500" dirty="0" err="1">
                <a:solidFill>
                  <a:schemeClr val="tx2">
                    <a:lumMod val="75000"/>
                  </a:schemeClr>
                </a:solidFill>
                <a:latin typeface="iCiel Altus" pitchFamily="2" charset="0"/>
              </a:rPr>
              <a:t>Tiếng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5500" dirty="0" err="1">
                <a:solidFill>
                  <a:schemeClr val="tx2">
                    <a:lumMod val="75000"/>
                  </a:schemeClr>
                </a:solidFill>
                <a:latin typeface="iCiel Altus" pitchFamily="2" charset="0"/>
              </a:rPr>
              <a:t>Việt</a:t>
            </a: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</a:b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</a:br>
            <a:endParaRPr sz="3700" dirty="0">
              <a:latin typeface="iCiel Altus" pitchFamily="2" charset="0"/>
            </a:endParaRPr>
          </a:p>
        </p:txBody>
      </p:sp>
      <p:grpSp>
        <p:nvGrpSpPr>
          <p:cNvPr id="855" name="Google Shape;855;p37"/>
          <p:cNvGrpSpPr/>
          <p:nvPr/>
        </p:nvGrpSpPr>
        <p:grpSpPr>
          <a:xfrm>
            <a:off x="3407555" y="4739079"/>
            <a:ext cx="1688436" cy="2146140"/>
            <a:chOff x="2555665" y="3172165"/>
            <a:chExt cx="1266327" cy="1609605"/>
          </a:xfrm>
        </p:grpSpPr>
        <p:grpSp>
          <p:nvGrpSpPr>
            <p:cNvPr id="856" name="Google Shape;856;p37"/>
            <p:cNvGrpSpPr/>
            <p:nvPr/>
          </p:nvGrpSpPr>
          <p:grpSpPr>
            <a:xfrm>
              <a:off x="2555665" y="3172165"/>
              <a:ext cx="1266327" cy="1609605"/>
              <a:chOff x="631325" y="966050"/>
              <a:chExt cx="544025" cy="691500"/>
            </a:xfrm>
          </p:grpSpPr>
          <p:sp>
            <p:nvSpPr>
              <p:cNvPr id="857" name="Google Shape;857;p37"/>
              <p:cNvSpPr/>
              <p:nvPr/>
            </p:nvSpPr>
            <p:spPr>
              <a:xfrm>
                <a:off x="631325" y="966050"/>
                <a:ext cx="544025" cy="691500"/>
              </a:xfrm>
              <a:custGeom>
                <a:avLst/>
                <a:gdLst/>
                <a:ahLst/>
                <a:cxnLst/>
                <a:rect l="l" t="t" r="r" b="b"/>
                <a:pathLst>
                  <a:path w="21761" h="27660" extrusionOk="0">
                    <a:moveTo>
                      <a:pt x="14560" y="1"/>
                    </a:moveTo>
                    <a:cubicBezTo>
                      <a:pt x="14133" y="1"/>
                      <a:pt x="13695" y="87"/>
                      <a:pt x="13209" y="131"/>
                    </a:cubicBezTo>
                    <a:cubicBezTo>
                      <a:pt x="13029" y="147"/>
                      <a:pt x="12853" y="144"/>
                      <a:pt x="12673" y="168"/>
                    </a:cubicBezTo>
                    <a:cubicBezTo>
                      <a:pt x="12219" y="225"/>
                      <a:pt x="11870" y="440"/>
                      <a:pt x="11496" y="685"/>
                    </a:cubicBezTo>
                    <a:cubicBezTo>
                      <a:pt x="11127" y="924"/>
                      <a:pt x="10909" y="947"/>
                      <a:pt x="10462" y="1041"/>
                    </a:cubicBezTo>
                    <a:lnTo>
                      <a:pt x="10439" y="1043"/>
                    </a:lnTo>
                    <a:lnTo>
                      <a:pt x="10415" y="1051"/>
                    </a:lnTo>
                    <a:cubicBezTo>
                      <a:pt x="10348" y="1067"/>
                      <a:pt x="10275" y="1082"/>
                      <a:pt x="10194" y="1106"/>
                    </a:cubicBezTo>
                    <a:cubicBezTo>
                      <a:pt x="9922" y="1178"/>
                      <a:pt x="9654" y="1269"/>
                      <a:pt x="9399" y="1376"/>
                    </a:cubicBezTo>
                    <a:cubicBezTo>
                      <a:pt x="8820" y="1615"/>
                      <a:pt x="8282" y="1950"/>
                      <a:pt x="7793" y="2363"/>
                    </a:cubicBezTo>
                    <a:cubicBezTo>
                      <a:pt x="7640" y="2493"/>
                      <a:pt x="7411" y="2534"/>
                      <a:pt x="7157" y="2534"/>
                    </a:cubicBezTo>
                    <a:cubicBezTo>
                      <a:pt x="6751" y="2534"/>
                      <a:pt x="6281" y="2431"/>
                      <a:pt x="5949" y="2428"/>
                    </a:cubicBezTo>
                    <a:cubicBezTo>
                      <a:pt x="5900" y="2428"/>
                      <a:pt x="5851" y="2427"/>
                      <a:pt x="5802" y="2427"/>
                    </a:cubicBezTo>
                    <a:cubicBezTo>
                      <a:pt x="5156" y="2427"/>
                      <a:pt x="4507" y="2476"/>
                      <a:pt x="3870" y="2587"/>
                    </a:cubicBezTo>
                    <a:cubicBezTo>
                      <a:pt x="2615" y="2810"/>
                      <a:pt x="1235" y="3325"/>
                      <a:pt x="598" y="4512"/>
                    </a:cubicBezTo>
                    <a:cubicBezTo>
                      <a:pt x="180" y="5302"/>
                      <a:pt x="1" y="6235"/>
                      <a:pt x="99" y="7144"/>
                    </a:cubicBezTo>
                    <a:cubicBezTo>
                      <a:pt x="149" y="7599"/>
                      <a:pt x="274" y="8044"/>
                      <a:pt x="474" y="8470"/>
                    </a:cubicBezTo>
                    <a:lnTo>
                      <a:pt x="479" y="8467"/>
                    </a:lnTo>
                    <a:cubicBezTo>
                      <a:pt x="479" y="8470"/>
                      <a:pt x="481" y="8475"/>
                      <a:pt x="487" y="8483"/>
                    </a:cubicBezTo>
                    <a:cubicBezTo>
                      <a:pt x="606" y="8740"/>
                      <a:pt x="754" y="8982"/>
                      <a:pt x="931" y="9213"/>
                    </a:cubicBezTo>
                    <a:cubicBezTo>
                      <a:pt x="1024" y="9340"/>
                      <a:pt x="1128" y="9462"/>
                      <a:pt x="1248" y="9587"/>
                    </a:cubicBezTo>
                    <a:lnTo>
                      <a:pt x="1256" y="9592"/>
                    </a:lnTo>
                    <a:cubicBezTo>
                      <a:pt x="1788" y="10148"/>
                      <a:pt x="2487" y="10574"/>
                      <a:pt x="3280" y="10832"/>
                    </a:cubicBezTo>
                    <a:cubicBezTo>
                      <a:pt x="3631" y="10943"/>
                      <a:pt x="3997" y="11021"/>
                      <a:pt x="4376" y="11066"/>
                    </a:cubicBezTo>
                    <a:lnTo>
                      <a:pt x="4389" y="11066"/>
                    </a:lnTo>
                    <a:cubicBezTo>
                      <a:pt x="4439" y="11071"/>
                      <a:pt x="4488" y="11073"/>
                      <a:pt x="4535" y="11079"/>
                    </a:cubicBezTo>
                    <a:cubicBezTo>
                      <a:pt x="4517" y="11107"/>
                      <a:pt x="4493" y="11138"/>
                      <a:pt x="4475" y="11169"/>
                    </a:cubicBezTo>
                    <a:cubicBezTo>
                      <a:pt x="4327" y="11390"/>
                      <a:pt x="4202" y="11624"/>
                      <a:pt x="4101" y="11866"/>
                    </a:cubicBezTo>
                    <a:cubicBezTo>
                      <a:pt x="3997" y="12113"/>
                      <a:pt x="3917" y="12373"/>
                      <a:pt x="3859" y="12645"/>
                    </a:cubicBezTo>
                    <a:cubicBezTo>
                      <a:pt x="3828" y="12796"/>
                      <a:pt x="3807" y="12952"/>
                      <a:pt x="3794" y="13111"/>
                    </a:cubicBezTo>
                    <a:lnTo>
                      <a:pt x="3649" y="13331"/>
                    </a:lnTo>
                    <a:lnTo>
                      <a:pt x="3841" y="14147"/>
                    </a:lnTo>
                    <a:cubicBezTo>
                      <a:pt x="3649" y="14163"/>
                      <a:pt x="3386" y="14191"/>
                      <a:pt x="3101" y="14264"/>
                    </a:cubicBezTo>
                    <a:cubicBezTo>
                      <a:pt x="2903" y="14303"/>
                      <a:pt x="2711" y="14368"/>
                      <a:pt x="2521" y="14451"/>
                    </a:cubicBezTo>
                    <a:cubicBezTo>
                      <a:pt x="2428" y="14495"/>
                      <a:pt x="2337" y="14542"/>
                      <a:pt x="2246" y="14599"/>
                    </a:cubicBezTo>
                    <a:cubicBezTo>
                      <a:pt x="2090" y="14693"/>
                      <a:pt x="1942" y="14807"/>
                      <a:pt x="1807" y="14937"/>
                    </a:cubicBezTo>
                    <a:cubicBezTo>
                      <a:pt x="1612" y="15124"/>
                      <a:pt x="1448" y="15345"/>
                      <a:pt x="1321" y="15600"/>
                    </a:cubicBezTo>
                    <a:lnTo>
                      <a:pt x="1310" y="15618"/>
                    </a:lnTo>
                    <a:lnTo>
                      <a:pt x="1300" y="15639"/>
                    </a:lnTo>
                    <a:cubicBezTo>
                      <a:pt x="1050" y="16164"/>
                      <a:pt x="1009" y="16764"/>
                      <a:pt x="1178" y="17323"/>
                    </a:cubicBezTo>
                    <a:lnTo>
                      <a:pt x="1183" y="17349"/>
                    </a:lnTo>
                    <a:lnTo>
                      <a:pt x="1193" y="17375"/>
                    </a:lnTo>
                    <a:cubicBezTo>
                      <a:pt x="1331" y="17790"/>
                      <a:pt x="1583" y="18162"/>
                      <a:pt x="1921" y="18448"/>
                    </a:cubicBezTo>
                    <a:cubicBezTo>
                      <a:pt x="2152" y="18643"/>
                      <a:pt x="2412" y="18791"/>
                      <a:pt x="2716" y="18902"/>
                    </a:cubicBezTo>
                    <a:cubicBezTo>
                      <a:pt x="2841" y="18947"/>
                      <a:pt x="2971" y="18986"/>
                      <a:pt x="3103" y="19017"/>
                    </a:cubicBezTo>
                    <a:cubicBezTo>
                      <a:pt x="3127" y="19038"/>
                      <a:pt x="3150" y="19058"/>
                      <a:pt x="3171" y="19077"/>
                    </a:cubicBezTo>
                    <a:cubicBezTo>
                      <a:pt x="3041" y="19277"/>
                      <a:pt x="2932" y="19472"/>
                      <a:pt x="2833" y="19669"/>
                    </a:cubicBezTo>
                    <a:cubicBezTo>
                      <a:pt x="2703" y="19926"/>
                      <a:pt x="2607" y="20186"/>
                      <a:pt x="2534" y="20441"/>
                    </a:cubicBezTo>
                    <a:lnTo>
                      <a:pt x="2532" y="20459"/>
                    </a:lnTo>
                    <a:cubicBezTo>
                      <a:pt x="2430" y="20838"/>
                      <a:pt x="2399" y="21200"/>
                      <a:pt x="2435" y="21555"/>
                    </a:cubicBezTo>
                    <a:cubicBezTo>
                      <a:pt x="2487" y="22086"/>
                      <a:pt x="2690" y="22582"/>
                      <a:pt x="3033" y="22987"/>
                    </a:cubicBezTo>
                    <a:lnTo>
                      <a:pt x="3036" y="22995"/>
                    </a:lnTo>
                    <a:cubicBezTo>
                      <a:pt x="3075" y="23039"/>
                      <a:pt x="3114" y="23083"/>
                      <a:pt x="3153" y="23125"/>
                    </a:cubicBezTo>
                    <a:cubicBezTo>
                      <a:pt x="2477" y="23538"/>
                      <a:pt x="2069" y="24235"/>
                      <a:pt x="2069" y="25009"/>
                    </a:cubicBezTo>
                    <a:cubicBezTo>
                      <a:pt x="2069" y="25877"/>
                      <a:pt x="2584" y="26651"/>
                      <a:pt x="3415" y="27033"/>
                    </a:cubicBezTo>
                    <a:cubicBezTo>
                      <a:pt x="3633" y="27129"/>
                      <a:pt x="3878" y="27207"/>
                      <a:pt x="4179" y="27275"/>
                    </a:cubicBezTo>
                    <a:cubicBezTo>
                      <a:pt x="4566" y="27360"/>
                      <a:pt x="5062" y="27431"/>
                      <a:pt x="5696" y="27490"/>
                    </a:cubicBezTo>
                    <a:cubicBezTo>
                      <a:pt x="6868" y="27597"/>
                      <a:pt x="8412" y="27659"/>
                      <a:pt x="10041" y="27659"/>
                    </a:cubicBezTo>
                    <a:cubicBezTo>
                      <a:pt x="11673" y="27659"/>
                      <a:pt x="13216" y="27600"/>
                      <a:pt x="14388" y="27490"/>
                    </a:cubicBezTo>
                    <a:cubicBezTo>
                      <a:pt x="15022" y="27431"/>
                      <a:pt x="15519" y="27360"/>
                      <a:pt x="15906" y="27275"/>
                    </a:cubicBezTo>
                    <a:cubicBezTo>
                      <a:pt x="16207" y="27210"/>
                      <a:pt x="16451" y="27132"/>
                      <a:pt x="16667" y="27033"/>
                    </a:cubicBezTo>
                    <a:cubicBezTo>
                      <a:pt x="17499" y="26651"/>
                      <a:pt x="18016" y="25877"/>
                      <a:pt x="18016" y="25009"/>
                    </a:cubicBezTo>
                    <a:cubicBezTo>
                      <a:pt x="18016" y="24141"/>
                      <a:pt x="17499" y="23364"/>
                      <a:pt x="16667" y="22985"/>
                    </a:cubicBezTo>
                    <a:cubicBezTo>
                      <a:pt x="16451" y="22889"/>
                      <a:pt x="16207" y="22811"/>
                      <a:pt x="15906" y="22740"/>
                    </a:cubicBezTo>
                    <a:cubicBezTo>
                      <a:pt x="15519" y="22657"/>
                      <a:pt x="15022" y="22584"/>
                      <a:pt x="14388" y="22527"/>
                    </a:cubicBezTo>
                    <a:cubicBezTo>
                      <a:pt x="13219" y="22421"/>
                      <a:pt x="11673" y="22358"/>
                      <a:pt x="10041" y="22358"/>
                    </a:cubicBezTo>
                    <a:cubicBezTo>
                      <a:pt x="9532" y="22358"/>
                      <a:pt x="9033" y="22361"/>
                      <a:pt x="8550" y="22374"/>
                    </a:cubicBezTo>
                    <a:cubicBezTo>
                      <a:pt x="8602" y="22312"/>
                      <a:pt x="8651" y="22252"/>
                      <a:pt x="8703" y="22187"/>
                    </a:cubicBezTo>
                    <a:cubicBezTo>
                      <a:pt x="8744" y="22130"/>
                      <a:pt x="8789" y="22078"/>
                      <a:pt x="8828" y="22023"/>
                    </a:cubicBezTo>
                    <a:cubicBezTo>
                      <a:pt x="9028" y="21995"/>
                      <a:pt x="9233" y="21956"/>
                      <a:pt x="9438" y="21904"/>
                    </a:cubicBezTo>
                    <a:cubicBezTo>
                      <a:pt x="10077" y="21745"/>
                      <a:pt x="10701" y="21485"/>
                      <a:pt x="11296" y="21135"/>
                    </a:cubicBezTo>
                    <a:cubicBezTo>
                      <a:pt x="11444" y="21046"/>
                      <a:pt x="11592" y="20953"/>
                      <a:pt x="11733" y="20854"/>
                    </a:cubicBezTo>
                    <a:cubicBezTo>
                      <a:pt x="11743" y="20864"/>
                      <a:pt x="11753" y="20877"/>
                      <a:pt x="11766" y="20890"/>
                    </a:cubicBezTo>
                    <a:cubicBezTo>
                      <a:pt x="12034" y="21176"/>
                      <a:pt x="12354" y="21407"/>
                      <a:pt x="12725" y="21576"/>
                    </a:cubicBezTo>
                    <a:lnTo>
                      <a:pt x="12751" y="21584"/>
                    </a:lnTo>
                    <a:cubicBezTo>
                      <a:pt x="13040" y="21711"/>
                      <a:pt x="13341" y="21797"/>
                      <a:pt x="13674" y="21844"/>
                    </a:cubicBezTo>
                    <a:lnTo>
                      <a:pt x="13687" y="21849"/>
                    </a:lnTo>
                    <a:cubicBezTo>
                      <a:pt x="13884" y="21878"/>
                      <a:pt x="14084" y="21891"/>
                      <a:pt x="14287" y="21891"/>
                    </a:cubicBezTo>
                    <a:cubicBezTo>
                      <a:pt x="14342" y="21891"/>
                      <a:pt x="14420" y="21891"/>
                      <a:pt x="14513" y="21883"/>
                    </a:cubicBezTo>
                    <a:cubicBezTo>
                      <a:pt x="14968" y="21865"/>
                      <a:pt x="15446" y="21776"/>
                      <a:pt x="15929" y="21631"/>
                    </a:cubicBezTo>
                    <a:lnTo>
                      <a:pt x="15947" y="21628"/>
                    </a:lnTo>
                    <a:cubicBezTo>
                      <a:pt x="16166" y="21558"/>
                      <a:pt x="16371" y="21480"/>
                      <a:pt x="16584" y="21389"/>
                    </a:cubicBezTo>
                    <a:cubicBezTo>
                      <a:pt x="16867" y="21267"/>
                      <a:pt x="17106" y="21153"/>
                      <a:pt x="17335" y="21025"/>
                    </a:cubicBezTo>
                    <a:lnTo>
                      <a:pt x="17345" y="21020"/>
                    </a:lnTo>
                    <a:cubicBezTo>
                      <a:pt x="17403" y="20989"/>
                      <a:pt x="17457" y="20958"/>
                      <a:pt x="17509" y="20924"/>
                    </a:cubicBezTo>
                    <a:cubicBezTo>
                      <a:pt x="18286" y="20539"/>
                      <a:pt x="18980" y="20235"/>
                      <a:pt x="19419" y="19430"/>
                    </a:cubicBezTo>
                    <a:cubicBezTo>
                      <a:pt x="20134" y="18115"/>
                      <a:pt x="19588" y="17229"/>
                      <a:pt x="18925" y="16101"/>
                    </a:cubicBezTo>
                    <a:cubicBezTo>
                      <a:pt x="18702" y="15722"/>
                      <a:pt x="18600" y="15306"/>
                      <a:pt x="18447" y="14893"/>
                    </a:cubicBezTo>
                    <a:cubicBezTo>
                      <a:pt x="18382" y="14714"/>
                      <a:pt x="18029" y="14264"/>
                      <a:pt x="18029" y="14111"/>
                    </a:cubicBezTo>
                    <a:lnTo>
                      <a:pt x="18029" y="14036"/>
                    </a:lnTo>
                    <a:cubicBezTo>
                      <a:pt x="18411" y="13958"/>
                      <a:pt x="18780" y="13848"/>
                      <a:pt x="19123" y="13711"/>
                    </a:cubicBezTo>
                    <a:lnTo>
                      <a:pt x="19131" y="13708"/>
                    </a:lnTo>
                    <a:cubicBezTo>
                      <a:pt x="19679" y="13487"/>
                      <a:pt x="20157" y="13191"/>
                      <a:pt x="20549" y="12827"/>
                    </a:cubicBezTo>
                    <a:cubicBezTo>
                      <a:pt x="20783" y="12606"/>
                      <a:pt x="20991" y="12360"/>
                      <a:pt x="21168" y="12092"/>
                    </a:cubicBezTo>
                    <a:cubicBezTo>
                      <a:pt x="21344" y="11814"/>
                      <a:pt x="21487" y="11510"/>
                      <a:pt x="21589" y="11185"/>
                    </a:cubicBezTo>
                    <a:lnTo>
                      <a:pt x="21591" y="11172"/>
                    </a:lnTo>
                    <a:cubicBezTo>
                      <a:pt x="21641" y="11014"/>
                      <a:pt x="21680" y="10847"/>
                      <a:pt x="21708" y="10665"/>
                    </a:cubicBezTo>
                    <a:lnTo>
                      <a:pt x="21713" y="10642"/>
                    </a:lnTo>
                    <a:cubicBezTo>
                      <a:pt x="21747" y="10395"/>
                      <a:pt x="21760" y="10148"/>
                      <a:pt x="21752" y="9914"/>
                    </a:cubicBezTo>
                    <a:lnTo>
                      <a:pt x="21752" y="9886"/>
                    </a:lnTo>
                    <a:cubicBezTo>
                      <a:pt x="21716" y="9332"/>
                      <a:pt x="21537" y="8792"/>
                      <a:pt x="21235" y="8319"/>
                    </a:cubicBezTo>
                    <a:cubicBezTo>
                      <a:pt x="20994" y="7942"/>
                      <a:pt x="20674" y="7617"/>
                      <a:pt x="20292" y="7365"/>
                    </a:cubicBezTo>
                    <a:cubicBezTo>
                      <a:pt x="20305" y="7152"/>
                      <a:pt x="20302" y="6937"/>
                      <a:pt x="20287" y="6713"/>
                    </a:cubicBezTo>
                    <a:cubicBezTo>
                      <a:pt x="20263" y="6414"/>
                      <a:pt x="20214" y="6105"/>
                      <a:pt x="20136" y="5793"/>
                    </a:cubicBezTo>
                    <a:cubicBezTo>
                      <a:pt x="20185" y="5510"/>
                      <a:pt x="20193" y="5224"/>
                      <a:pt x="20154" y="4925"/>
                    </a:cubicBezTo>
                    <a:cubicBezTo>
                      <a:pt x="20121" y="4679"/>
                      <a:pt x="20058" y="4432"/>
                      <a:pt x="19965" y="4174"/>
                    </a:cubicBezTo>
                    <a:cubicBezTo>
                      <a:pt x="19819" y="3769"/>
                      <a:pt x="19609" y="3390"/>
                      <a:pt x="19341" y="3049"/>
                    </a:cubicBezTo>
                    <a:cubicBezTo>
                      <a:pt x="19201" y="2870"/>
                      <a:pt x="19045" y="2701"/>
                      <a:pt x="18873" y="2550"/>
                    </a:cubicBezTo>
                    <a:lnTo>
                      <a:pt x="18855" y="2535"/>
                    </a:lnTo>
                    <a:cubicBezTo>
                      <a:pt x="18756" y="2454"/>
                      <a:pt x="18660" y="2379"/>
                      <a:pt x="18559" y="2311"/>
                    </a:cubicBezTo>
                    <a:cubicBezTo>
                      <a:pt x="18356" y="2174"/>
                      <a:pt x="18174" y="2093"/>
                      <a:pt x="18094" y="2057"/>
                    </a:cubicBezTo>
                    <a:cubicBezTo>
                      <a:pt x="17725" y="1896"/>
                      <a:pt x="17317" y="1810"/>
                      <a:pt x="16911" y="1810"/>
                    </a:cubicBezTo>
                    <a:lnTo>
                      <a:pt x="16898" y="1810"/>
                    </a:lnTo>
                    <a:cubicBezTo>
                      <a:pt x="16870" y="1711"/>
                      <a:pt x="16833" y="1612"/>
                      <a:pt x="16792" y="1516"/>
                    </a:cubicBezTo>
                    <a:cubicBezTo>
                      <a:pt x="16771" y="1464"/>
                      <a:pt x="16753" y="1425"/>
                      <a:pt x="16737" y="1394"/>
                    </a:cubicBezTo>
                    <a:lnTo>
                      <a:pt x="16717" y="1355"/>
                    </a:lnTo>
                    <a:lnTo>
                      <a:pt x="16706" y="1337"/>
                    </a:lnTo>
                    <a:cubicBezTo>
                      <a:pt x="16503" y="947"/>
                      <a:pt x="16197" y="612"/>
                      <a:pt x="15823" y="368"/>
                    </a:cubicBezTo>
                    <a:cubicBezTo>
                      <a:pt x="15388" y="83"/>
                      <a:pt x="14979" y="1"/>
                      <a:pt x="14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735525" y="1577675"/>
                <a:ext cx="2935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100" extrusionOk="0">
                    <a:moveTo>
                      <a:pt x="5871" y="1"/>
                    </a:moveTo>
                    <a:cubicBezTo>
                      <a:pt x="2633" y="1"/>
                      <a:pt x="1" y="248"/>
                      <a:pt x="1" y="549"/>
                    </a:cubicBezTo>
                    <a:cubicBezTo>
                      <a:pt x="1" y="856"/>
                      <a:pt x="2633" y="1100"/>
                      <a:pt x="5871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710450" y="1349900"/>
                <a:ext cx="1647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2425" extrusionOk="0">
                    <a:moveTo>
                      <a:pt x="5694" y="0"/>
                    </a:moveTo>
                    <a:cubicBezTo>
                      <a:pt x="5683" y="0"/>
                      <a:pt x="5672" y="1"/>
                      <a:pt x="5660" y="4"/>
                    </a:cubicBezTo>
                    <a:cubicBezTo>
                      <a:pt x="5626" y="9"/>
                      <a:pt x="5595" y="22"/>
                      <a:pt x="5561" y="35"/>
                    </a:cubicBezTo>
                    <a:lnTo>
                      <a:pt x="5538" y="43"/>
                    </a:lnTo>
                    <a:lnTo>
                      <a:pt x="5481" y="67"/>
                    </a:lnTo>
                    <a:lnTo>
                      <a:pt x="5421" y="90"/>
                    </a:lnTo>
                    <a:cubicBezTo>
                      <a:pt x="5343" y="113"/>
                      <a:pt x="5265" y="139"/>
                      <a:pt x="5185" y="168"/>
                    </a:cubicBezTo>
                    <a:cubicBezTo>
                      <a:pt x="5029" y="220"/>
                      <a:pt x="4862" y="267"/>
                      <a:pt x="4699" y="313"/>
                    </a:cubicBezTo>
                    <a:cubicBezTo>
                      <a:pt x="4405" y="394"/>
                      <a:pt x="4093" y="469"/>
                      <a:pt x="3776" y="532"/>
                    </a:cubicBezTo>
                    <a:cubicBezTo>
                      <a:pt x="3173" y="649"/>
                      <a:pt x="2589" y="719"/>
                      <a:pt x="2095" y="779"/>
                    </a:cubicBezTo>
                    <a:cubicBezTo>
                      <a:pt x="1952" y="794"/>
                      <a:pt x="1807" y="810"/>
                      <a:pt x="1664" y="823"/>
                    </a:cubicBezTo>
                    <a:lnTo>
                      <a:pt x="1570" y="833"/>
                    </a:lnTo>
                    <a:cubicBezTo>
                      <a:pt x="1490" y="838"/>
                      <a:pt x="1406" y="851"/>
                      <a:pt x="1323" y="856"/>
                    </a:cubicBezTo>
                    <a:cubicBezTo>
                      <a:pt x="1253" y="862"/>
                      <a:pt x="1193" y="862"/>
                      <a:pt x="1123" y="864"/>
                    </a:cubicBezTo>
                    <a:cubicBezTo>
                      <a:pt x="1048" y="872"/>
                      <a:pt x="967" y="872"/>
                      <a:pt x="889" y="882"/>
                    </a:cubicBezTo>
                    <a:cubicBezTo>
                      <a:pt x="726" y="895"/>
                      <a:pt x="546" y="916"/>
                      <a:pt x="370" y="963"/>
                    </a:cubicBezTo>
                    <a:cubicBezTo>
                      <a:pt x="315" y="979"/>
                      <a:pt x="268" y="999"/>
                      <a:pt x="221" y="1018"/>
                    </a:cubicBezTo>
                    <a:cubicBezTo>
                      <a:pt x="203" y="1025"/>
                      <a:pt x="182" y="1038"/>
                      <a:pt x="169" y="1046"/>
                    </a:cubicBezTo>
                    <a:cubicBezTo>
                      <a:pt x="141" y="1064"/>
                      <a:pt x="115" y="1085"/>
                      <a:pt x="92" y="1106"/>
                    </a:cubicBezTo>
                    <a:cubicBezTo>
                      <a:pt x="66" y="1129"/>
                      <a:pt x="47" y="1158"/>
                      <a:pt x="29" y="1189"/>
                    </a:cubicBezTo>
                    <a:cubicBezTo>
                      <a:pt x="8" y="1241"/>
                      <a:pt x="1" y="1301"/>
                      <a:pt x="21" y="1363"/>
                    </a:cubicBezTo>
                    <a:cubicBezTo>
                      <a:pt x="37" y="1410"/>
                      <a:pt x="66" y="1457"/>
                      <a:pt x="112" y="1493"/>
                    </a:cubicBezTo>
                    <a:cubicBezTo>
                      <a:pt x="151" y="1527"/>
                      <a:pt x="203" y="1553"/>
                      <a:pt x="268" y="1576"/>
                    </a:cubicBezTo>
                    <a:cubicBezTo>
                      <a:pt x="325" y="1600"/>
                      <a:pt x="393" y="1615"/>
                      <a:pt x="481" y="1628"/>
                    </a:cubicBezTo>
                    <a:cubicBezTo>
                      <a:pt x="598" y="1646"/>
                      <a:pt x="728" y="1657"/>
                      <a:pt x="900" y="1659"/>
                    </a:cubicBezTo>
                    <a:cubicBezTo>
                      <a:pt x="930" y="1660"/>
                      <a:pt x="961" y="1661"/>
                      <a:pt x="992" y="1661"/>
                    </a:cubicBezTo>
                    <a:cubicBezTo>
                      <a:pt x="1108" y="1661"/>
                      <a:pt x="1229" y="1654"/>
                      <a:pt x="1360" y="1644"/>
                    </a:cubicBezTo>
                    <a:cubicBezTo>
                      <a:pt x="1424" y="1639"/>
                      <a:pt x="1488" y="1633"/>
                      <a:pt x="1553" y="1628"/>
                    </a:cubicBezTo>
                    <a:lnTo>
                      <a:pt x="1553" y="1628"/>
                    </a:lnTo>
                    <a:cubicBezTo>
                      <a:pt x="1551" y="1629"/>
                      <a:pt x="1549" y="1629"/>
                      <a:pt x="1549" y="1631"/>
                    </a:cubicBezTo>
                    <a:cubicBezTo>
                      <a:pt x="1534" y="1639"/>
                      <a:pt x="1521" y="1646"/>
                      <a:pt x="1505" y="1657"/>
                    </a:cubicBezTo>
                    <a:cubicBezTo>
                      <a:pt x="1458" y="1685"/>
                      <a:pt x="1427" y="1711"/>
                      <a:pt x="1401" y="1743"/>
                    </a:cubicBezTo>
                    <a:cubicBezTo>
                      <a:pt x="1386" y="1758"/>
                      <a:pt x="1373" y="1776"/>
                      <a:pt x="1360" y="1795"/>
                    </a:cubicBezTo>
                    <a:cubicBezTo>
                      <a:pt x="1349" y="1808"/>
                      <a:pt x="1341" y="1823"/>
                      <a:pt x="1336" y="1839"/>
                    </a:cubicBezTo>
                    <a:lnTo>
                      <a:pt x="1328" y="1852"/>
                    </a:lnTo>
                    <a:cubicBezTo>
                      <a:pt x="1313" y="1888"/>
                      <a:pt x="1308" y="1924"/>
                      <a:pt x="1308" y="1950"/>
                    </a:cubicBezTo>
                    <a:cubicBezTo>
                      <a:pt x="1308" y="1982"/>
                      <a:pt x="1313" y="2010"/>
                      <a:pt x="1323" y="2036"/>
                    </a:cubicBezTo>
                    <a:cubicBezTo>
                      <a:pt x="1328" y="2057"/>
                      <a:pt x="1336" y="2073"/>
                      <a:pt x="1347" y="2088"/>
                    </a:cubicBezTo>
                    <a:cubicBezTo>
                      <a:pt x="1354" y="2109"/>
                      <a:pt x="1367" y="2122"/>
                      <a:pt x="1386" y="2138"/>
                    </a:cubicBezTo>
                    <a:cubicBezTo>
                      <a:pt x="1404" y="2161"/>
                      <a:pt x="1427" y="2176"/>
                      <a:pt x="1456" y="2200"/>
                    </a:cubicBezTo>
                    <a:cubicBezTo>
                      <a:pt x="1495" y="2226"/>
                      <a:pt x="1536" y="2249"/>
                      <a:pt x="1575" y="2267"/>
                    </a:cubicBezTo>
                    <a:cubicBezTo>
                      <a:pt x="1661" y="2306"/>
                      <a:pt x="1762" y="2332"/>
                      <a:pt x="1884" y="2353"/>
                    </a:cubicBezTo>
                    <a:cubicBezTo>
                      <a:pt x="1994" y="2371"/>
                      <a:pt x="2109" y="2381"/>
                      <a:pt x="2233" y="2381"/>
                    </a:cubicBezTo>
                    <a:cubicBezTo>
                      <a:pt x="2339" y="2381"/>
                      <a:pt x="2450" y="2374"/>
                      <a:pt x="2568" y="2358"/>
                    </a:cubicBezTo>
                    <a:cubicBezTo>
                      <a:pt x="2843" y="2327"/>
                      <a:pt x="3140" y="2262"/>
                      <a:pt x="3477" y="2150"/>
                    </a:cubicBezTo>
                    <a:cubicBezTo>
                      <a:pt x="3615" y="2106"/>
                      <a:pt x="3755" y="2054"/>
                      <a:pt x="3896" y="2002"/>
                    </a:cubicBezTo>
                    <a:lnTo>
                      <a:pt x="3896" y="2002"/>
                    </a:lnTo>
                    <a:cubicBezTo>
                      <a:pt x="3859" y="2041"/>
                      <a:pt x="3836" y="2075"/>
                      <a:pt x="3823" y="2114"/>
                    </a:cubicBezTo>
                    <a:cubicBezTo>
                      <a:pt x="3805" y="2171"/>
                      <a:pt x="3815" y="2228"/>
                      <a:pt x="3846" y="2275"/>
                    </a:cubicBezTo>
                    <a:cubicBezTo>
                      <a:pt x="3875" y="2314"/>
                      <a:pt x="3924" y="2345"/>
                      <a:pt x="3987" y="2371"/>
                    </a:cubicBezTo>
                    <a:cubicBezTo>
                      <a:pt x="4041" y="2395"/>
                      <a:pt x="4109" y="2408"/>
                      <a:pt x="4187" y="2418"/>
                    </a:cubicBezTo>
                    <a:cubicBezTo>
                      <a:pt x="4242" y="2422"/>
                      <a:pt x="4300" y="2424"/>
                      <a:pt x="4362" y="2424"/>
                    </a:cubicBezTo>
                    <a:cubicBezTo>
                      <a:pt x="4384" y="2424"/>
                      <a:pt x="4407" y="2424"/>
                      <a:pt x="4431" y="2423"/>
                    </a:cubicBezTo>
                    <a:cubicBezTo>
                      <a:pt x="4509" y="2421"/>
                      <a:pt x="4587" y="2413"/>
                      <a:pt x="4673" y="2400"/>
                    </a:cubicBezTo>
                    <a:cubicBezTo>
                      <a:pt x="4712" y="2395"/>
                      <a:pt x="4753" y="2384"/>
                      <a:pt x="4792" y="2379"/>
                    </a:cubicBezTo>
                    <a:cubicBezTo>
                      <a:pt x="4842" y="2366"/>
                      <a:pt x="4888" y="2353"/>
                      <a:pt x="4938" y="2332"/>
                    </a:cubicBezTo>
                    <a:cubicBezTo>
                      <a:pt x="5081" y="2283"/>
                      <a:pt x="5226" y="2226"/>
                      <a:pt x="5364" y="2161"/>
                    </a:cubicBezTo>
                    <a:cubicBezTo>
                      <a:pt x="5509" y="2093"/>
                      <a:pt x="5655" y="2008"/>
                      <a:pt x="5798" y="1917"/>
                    </a:cubicBezTo>
                    <a:cubicBezTo>
                      <a:pt x="6071" y="1745"/>
                      <a:pt x="6312" y="1537"/>
                      <a:pt x="6510" y="1309"/>
                    </a:cubicBezTo>
                    <a:cubicBezTo>
                      <a:pt x="6523" y="1296"/>
                      <a:pt x="6525" y="1280"/>
                      <a:pt x="6520" y="1267"/>
                    </a:cubicBezTo>
                    <a:cubicBezTo>
                      <a:pt x="6523" y="1267"/>
                      <a:pt x="6525" y="1264"/>
                      <a:pt x="6525" y="1264"/>
                    </a:cubicBezTo>
                    <a:cubicBezTo>
                      <a:pt x="6533" y="1262"/>
                      <a:pt x="6536" y="1257"/>
                      <a:pt x="6544" y="1254"/>
                    </a:cubicBezTo>
                    <a:cubicBezTo>
                      <a:pt x="6562" y="1241"/>
                      <a:pt x="6582" y="1215"/>
                      <a:pt x="6585" y="1189"/>
                    </a:cubicBezTo>
                    <a:cubicBezTo>
                      <a:pt x="6590" y="1122"/>
                      <a:pt x="6590" y="1059"/>
                      <a:pt x="6582" y="1002"/>
                    </a:cubicBezTo>
                    <a:cubicBezTo>
                      <a:pt x="6575" y="934"/>
                      <a:pt x="6559" y="864"/>
                      <a:pt x="6544" y="812"/>
                    </a:cubicBezTo>
                    <a:cubicBezTo>
                      <a:pt x="6507" y="698"/>
                      <a:pt x="6455" y="589"/>
                      <a:pt x="6369" y="472"/>
                    </a:cubicBezTo>
                    <a:cubicBezTo>
                      <a:pt x="6302" y="371"/>
                      <a:pt x="6211" y="280"/>
                      <a:pt x="6099" y="196"/>
                    </a:cubicBezTo>
                    <a:cubicBezTo>
                      <a:pt x="6003" y="119"/>
                      <a:pt x="5889" y="64"/>
                      <a:pt x="5769" y="25"/>
                    </a:cubicBezTo>
                    <a:cubicBezTo>
                      <a:pt x="5764" y="17"/>
                      <a:pt x="5756" y="15"/>
                      <a:pt x="5746" y="9"/>
                    </a:cubicBezTo>
                    <a:cubicBezTo>
                      <a:pt x="5732" y="4"/>
                      <a:pt x="5714" y="0"/>
                      <a:pt x="56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744100" y="1361875"/>
                <a:ext cx="18082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6061" extrusionOk="0">
                    <a:moveTo>
                      <a:pt x="5470" y="1"/>
                    </a:moveTo>
                    <a:cubicBezTo>
                      <a:pt x="5395" y="3"/>
                      <a:pt x="5320" y="8"/>
                      <a:pt x="5242" y="27"/>
                    </a:cubicBezTo>
                    <a:cubicBezTo>
                      <a:pt x="5174" y="40"/>
                      <a:pt x="5099" y="66"/>
                      <a:pt x="5023" y="94"/>
                    </a:cubicBezTo>
                    <a:cubicBezTo>
                      <a:pt x="4878" y="157"/>
                      <a:pt x="4738" y="255"/>
                      <a:pt x="4621" y="385"/>
                    </a:cubicBezTo>
                    <a:lnTo>
                      <a:pt x="4613" y="390"/>
                    </a:lnTo>
                    <a:cubicBezTo>
                      <a:pt x="4605" y="385"/>
                      <a:pt x="4602" y="385"/>
                      <a:pt x="4595" y="385"/>
                    </a:cubicBezTo>
                    <a:cubicBezTo>
                      <a:pt x="4574" y="385"/>
                      <a:pt x="4556" y="398"/>
                      <a:pt x="4550" y="419"/>
                    </a:cubicBezTo>
                    <a:cubicBezTo>
                      <a:pt x="4522" y="507"/>
                      <a:pt x="4483" y="593"/>
                      <a:pt x="4439" y="681"/>
                    </a:cubicBezTo>
                    <a:cubicBezTo>
                      <a:pt x="4332" y="895"/>
                      <a:pt x="4187" y="1108"/>
                      <a:pt x="4007" y="1313"/>
                    </a:cubicBezTo>
                    <a:cubicBezTo>
                      <a:pt x="3789" y="1555"/>
                      <a:pt x="3542" y="1770"/>
                      <a:pt x="3267" y="1950"/>
                    </a:cubicBezTo>
                    <a:cubicBezTo>
                      <a:pt x="3166" y="2014"/>
                      <a:pt x="3062" y="2074"/>
                      <a:pt x="2958" y="2124"/>
                    </a:cubicBezTo>
                    <a:cubicBezTo>
                      <a:pt x="2885" y="2163"/>
                      <a:pt x="2807" y="2196"/>
                      <a:pt x="2732" y="2228"/>
                    </a:cubicBezTo>
                    <a:cubicBezTo>
                      <a:pt x="2695" y="2243"/>
                      <a:pt x="2664" y="2256"/>
                      <a:pt x="2628" y="2274"/>
                    </a:cubicBezTo>
                    <a:cubicBezTo>
                      <a:pt x="2412" y="2370"/>
                      <a:pt x="2214" y="2474"/>
                      <a:pt x="2040" y="2594"/>
                    </a:cubicBezTo>
                    <a:cubicBezTo>
                      <a:pt x="1697" y="2825"/>
                      <a:pt x="1412" y="3132"/>
                      <a:pt x="1157" y="3425"/>
                    </a:cubicBezTo>
                    <a:cubicBezTo>
                      <a:pt x="988" y="3620"/>
                      <a:pt x="832" y="3815"/>
                      <a:pt x="684" y="4005"/>
                    </a:cubicBezTo>
                    <a:cubicBezTo>
                      <a:pt x="474" y="4291"/>
                      <a:pt x="318" y="4538"/>
                      <a:pt x="198" y="4782"/>
                    </a:cubicBezTo>
                    <a:cubicBezTo>
                      <a:pt x="131" y="4920"/>
                      <a:pt x="81" y="5047"/>
                      <a:pt x="47" y="5164"/>
                    </a:cubicBezTo>
                    <a:cubicBezTo>
                      <a:pt x="14" y="5294"/>
                      <a:pt x="1" y="5411"/>
                      <a:pt x="8" y="5517"/>
                    </a:cubicBezTo>
                    <a:cubicBezTo>
                      <a:pt x="19" y="5629"/>
                      <a:pt x="60" y="5730"/>
                      <a:pt x="131" y="5811"/>
                    </a:cubicBezTo>
                    <a:cubicBezTo>
                      <a:pt x="198" y="5891"/>
                      <a:pt x="302" y="5956"/>
                      <a:pt x="437" y="5998"/>
                    </a:cubicBezTo>
                    <a:cubicBezTo>
                      <a:pt x="507" y="6021"/>
                      <a:pt x="580" y="6037"/>
                      <a:pt x="671" y="6047"/>
                    </a:cubicBezTo>
                    <a:cubicBezTo>
                      <a:pt x="744" y="6055"/>
                      <a:pt x="819" y="6060"/>
                      <a:pt x="889" y="6060"/>
                    </a:cubicBezTo>
                    <a:cubicBezTo>
                      <a:pt x="913" y="6060"/>
                      <a:pt x="939" y="6060"/>
                      <a:pt x="965" y="6058"/>
                    </a:cubicBezTo>
                    <a:cubicBezTo>
                      <a:pt x="1157" y="6050"/>
                      <a:pt x="1352" y="5998"/>
                      <a:pt x="1547" y="5904"/>
                    </a:cubicBezTo>
                    <a:cubicBezTo>
                      <a:pt x="1721" y="5821"/>
                      <a:pt x="1892" y="5704"/>
                      <a:pt x="2072" y="5543"/>
                    </a:cubicBezTo>
                    <a:cubicBezTo>
                      <a:pt x="2225" y="5408"/>
                      <a:pt x="2373" y="5250"/>
                      <a:pt x="2526" y="5055"/>
                    </a:cubicBezTo>
                    <a:cubicBezTo>
                      <a:pt x="2745" y="4774"/>
                      <a:pt x="2939" y="4460"/>
                      <a:pt x="3106" y="4119"/>
                    </a:cubicBezTo>
                    <a:cubicBezTo>
                      <a:pt x="3228" y="4135"/>
                      <a:pt x="3358" y="4140"/>
                      <a:pt x="3488" y="4140"/>
                    </a:cubicBezTo>
                    <a:cubicBezTo>
                      <a:pt x="3781" y="4140"/>
                      <a:pt x="4093" y="4101"/>
                      <a:pt x="4410" y="4021"/>
                    </a:cubicBezTo>
                    <a:cubicBezTo>
                      <a:pt x="4852" y="3911"/>
                      <a:pt x="5288" y="3729"/>
                      <a:pt x="5707" y="3483"/>
                    </a:cubicBezTo>
                    <a:cubicBezTo>
                      <a:pt x="6003" y="3309"/>
                      <a:pt x="6278" y="3108"/>
                      <a:pt x="6520" y="2885"/>
                    </a:cubicBezTo>
                    <a:cubicBezTo>
                      <a:pt x="6767" y="2659"/>
                      <a:pt x="6975" y="2420"/>
                      <a:pt x="7141" y="2170"/>
                    </a:cubicBezTo>
                    <a:cubicBezTo>
                      <a:pt x="7157" y="2147"/>
                      <a:pt x="7149" y="2118"/>
                      <a:pt x="7128" y="2100"/>
                    </a:cubicBezTo>
                    <a:cubicBezTo>
                      <a:pt x="7123" y="2095"/>
                      <a:pt x="7113" y="2095"/>
                      <a:pt x="7102" y="2095"/>
                    </a:cubicBezTo>
                    <a:cubicBezTo>
                      <a:pt x="7094" y="2095"/>
                      <a:pt x="7081" y="2098"/>
                      <a:pt x="7074" y="2100"/>
                    </a:cubicBezTo>
                    <a:cubicBezTo>
                      <a:pt x="7133" y="2002"/>
                      <a:pt x="7175" y="1892"/>
                      <a:pt x="7201" y="1783"/>
                    </a:cubicBezTo>
                    <a:cubicBezTo>
                      <a:pt x="7232" y="1640"/>
                      <a:pt x="7232" y="1490"/>
                      <a:pt x="7204" y="1331"/>
                    </a:cubicBezTo>
                    <a:cubicBezTo>
                      <a:pt x="7178" y="1191"/>
                      <a:pt x="7123" y="1053"/>
                      <a:pt x="7042" y="905"/>
                    </a:cubicBezTo>
                    <a:cubicBezTo>
                      <a:pt x="6967" y="775"/>
                      <a:pt x="6868" y="650"/>
                      <a:pt x="6749" y="533"/>
                    </a:cubicBezTo>
                    <a:cubicBezTo>
                      <a:pt x="6634" y="419"/>
                      <a:pt x="6505" y="318"/>
                      <a:pt x="6367" y="237"/>
                    </a:cubicBezTo>
                    <a:cubicBezTo>
                      <a:pt x="6226" y="157"/>
                      <a:pt x="6081" y="92"/>
                      <a:pt x="5925" y="45"/>
                    </a:cubicBezTo>
                    <a:cubicBezTo>
                      <a:pt x="5787" y="19"/>
                      <a:pt x="5644" y="1"/>
                      <a:pt x="5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974325" y="1183825"/>
                <a:ext cx="148400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3368" extrusionOk="0">
                    <a:moveTo>
                      <a:pt x="4623" y="0"/>
                    </a:moveTo>
                    <a:cubicBezTo>
                      <a:pt x="4608" y="3"/>
                      <a:pt x="4596" y="4"/>
                      <a:pt x="4585" y="4"/>
                    </a:cubicBezTo>
                    <a:cubicBezTo>
                      <a:pt x="4575" y="4"/>
                      <a:pt x="4566" y="3"/>
                      <a:pt x="4556" y="3"/>
                    </a:cubicBezTo>
                    <a:cubicBezTo>
                      <a:pt x="4517" y="3"/>
                      <a:pt x="4475" y="6"/>
                      <a:pt x="4426" y="11"/>
                    </a:cubicBezTo>
                    <a:cubicBezTo>
                      <a:pt x="4371" y="19"/>
                      <a:pt x="4311" y="37"/>
                      <a:pt x="4252" y="63"/>
                    </a:cubicBezTo>
                    <a:cubicBezTo>
                      <a:pt x="4200" y="86"/>
                      <a:pt x="4150" y="115"/>
                      <a:pt x="4098" y="161"/>
                    </a:cubicBezTo>
                    <a:cubicBezTo>
                      <a:pt x="4031" y="216"/>
                      <a:pt x="3971" y="291"/>
                      <a:pt x="3935" y="380"/>
                    </a:cubicBezTo>
                    <a:cubicBezTo>
                      <a:pt x="3815" y="426"/>
                      <a:pt x="3696" y="484"/>
                      <a:pt x="3581" y="536"/>
                    </a:cubicBezTo>
                    <a:cubicBezTo>
                      <a:pt x="3485" y="577"/>
                      <a:pt x="3389" y="621"/>
                      <a:pt x="3293" y="660"/>
                    </a:cubicBezTo>
                    <a:cubicBezTo>
                      <a:pt x="3121" y="733"/>
                      <a:pt x="2984" y="782"/>
                      <a:pt x="2851" y="814"/>
                    </a:cubicBezTo>
                    <a:cubicBezTo>
                      <a:pt x="2770" y="837"/>
                      <a:pt x="2680" y="853"/>
                      <a:pt x="2557" y="866"/>
                    </a:cubicBezTo>
                    <a:cubicBezTo>
                      <a:pt x="2389" y="889"/>
                      <a:pt x="2207" y="905"/>
                      <a:pt x="2061" y="918"/>
                    </a:cubicBezTo>
                    <a:lnTo>
                      <a:pt x="2038" y="920"/>
                    </a:lnTo>
                    <a:cubicBezTo>
                      <a:pt x="1861" y="936"/>
                      <a:pt x="1669" y="954"/>
                      <a:pt x="1476" y="980"/>
                    </a:cubicBezTo>
                    <a:cubicBezTo>
                      <a:pt x="1266" y="1009"/>
                      <a:pt x="1094" y="1045"/>
                      <a:pt x="939" y="1092"/>
                    </a:cubicBezTo>
                    <a:cubicBezTo>
                      <a:pt x="759" y="1144"/>
                      <a:pt x="603" y="1219"/>
                      <a:pt x="476" y="1305"/>
                    </a:cubicBezTo>
                    <a:cubicBezTo>
                      <a:pt x="336" y="1398"/>
                      <a:pt x="224" y="1520"/>
                      <a:pt x="146" y="1661"/>
                    </a:cubicBezTo>
                    <a:cubicBezTo>
                      <a:pt x="102" y="1736"/>
                      <a:pt x="68" y="1827"/>
                      <a:pt x="39" y="1928"/>
                    </a:cubicBezTo>
                    <a:cubicBezTo>
                      <a:pt x="16" y="2025"/>
                      <a:pt x="1" y="2126"/>
                      <a:pt x="8" y="2219"/>
                    </a:cubicBezTo>
                    <a:cubicBezTo>
                      <a:pt x="16" y="2391"/>
                      <a:pt x="76" y="2557"/>
                      <a:pt x="180" y="2700"/>
                    </a:cubicBezTo>
                    <a:cubicBezTo>
                      <a:pt x="279" y="2830"/>
                      <a:pt x="414" y="2947"/>
                      <a:pt x="585" y="3038"/>
                    </a:cubicBezTo>
                    <a:cubicBezTo>
                      <a:pt x="723" y="3116"/>
                      <a:pt x="881" y="3178"/>
                      <a:pt x="1061" y="3228"/>
                    </a:cubicBezTo>
                    <a:cubicBezTo>
                      <a:pt x="1139" y="3248"/>
                      <a:pt x="1222" y="3267"/>
                      <a:pt x="1318" y="3280"/>
                    </a:cubicBezTo>
                    <a:cubicBezTo>
                      <a:pt x="1414" y="3295"/>
                      <a:pt x="1500" y="3300"/>
                      <a:pt x="1580" y="3300"/>
                    </a:cubicBezTo>
                    <a:cubicBezTo>
                      <a:pt x="1593" y="3300"/>
                      <a:pt x="1609" y="3295"/>
                      <a:pt x="1619" y="3282"/>
                    </a:cubicBezTo>
                    <a:lnTo>
                      <a:pt x="1661" y="3290"/>
                    </a:lnTo>
                    <a:cubicBezTo>
                      <a:pt x="1968" y="3337"/>
                      <a:pt x="2292" y="3363"/>
                      <a:pt x="2628" y="3368"/>
                    </a:cubicBezTo>
                    <a:lnTo>
                      <a:pt x="2685" y="3368"/>
                    </a:lnTo>
                    <a:cubicBezTo>
                      <a:pt x="3017" y="3368"/>
                      <a:pt x="3342" y="3345"/>
                      <a:pt x="3657" y="3295"/>
                    </a:cubicBezTo>
                    <a:cubicBezTo>
                      <a:pt x="4007" y="3243"/>
                      <a:pt x="4335" y="3152"/>
                      <a:pt x="4621" y="3038"/>
                    </a:cubicBezTo>
                    <a:cubicBezTo>
                      <a:pt x="4930" y="2911"/>
                      <a:pt x="5195" y="2752"/>
                      <a:pt x="5400" y="2565"/>
                    </a:cubicBezTo>
                    <a:cubicBezTo>
                      <a:pt x="5507" y="2466"/>
                      <a:pt x="5603" y="2355"/>
                      <a:pt x="5676" y="2232"/>
                    </a:cubicBezTo>
                    <a:cubicBezTo>
                      <a:pt x="5751" y="2113"/>
                      <a:pt x="5816" y="1980"/>
                      <a:pt x="5863" y="1837"/>
                    </a:cubicBezTo>
                    <a:cubicBezTo>
                      <a:pt x="5883" y="1770"/>
                      <a:pt x="5902" y="1695"/>
                      <a:pt x="5915" y="1611"/>
                    </a:cubicBezTo>
                    <a:cubicBezTo>
                      <a:pt x="5930" y="1505"/>
                      <a:pt x="5935" y="1401"/>
                      <a:pt x="5930" y="1300"/>
                    </a:cubicBezTo>
                    <a:cubicBezTo>
                      <a:pt x="5917" y="1099"/>
                      <a:pt x="5850" y="902"/>
                      <a:pt x="5741" y="730"/>
                    </a:cubicBezTo>
                    <a:cubicBezTo>
                      <a:pt x="5637" y="567"/>
                      <a:pt x="5488" y="432"/>
                      <a:pt x="5309" y="333"/>
                    </a:cubicBezTo>
                    <a:cubicBezTo>
                      <a:pt x="5244" y="297"/>
                      <a:pt x="5179" y="271"/>
                      <a:pt x="5109" y="250"/>
                    </a:cubicBezTo>
                    <a:cubicBezTo>
                      <a:pt x="5070" y="200"/>
                      <a:pt x="5026" y="161"/>
                      <a:pt x="4971" y="122"/>
                    </a:cubicBezTo>
                    <a:cubicBezTo>
                      <a:pt x="4927" y="89"/>
                      <a:pt x="4875" y="60"/>
                      <a:pt x="4805" y="42"/>
                    </a:cubicBezTo>
                    <a:cubicBezTo>
                      <a:pt x="4753" y="21"/>
                      <a:pt x="4693" y="8"/>
                      <a:pt x="46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848500" y="1223175"/>
                <a:ext cx="216850" cy="23767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9507" extrusionOk="0">
                    <a:moveTo>
                      <a:pt x="4841" y="1"/>
                    </a:moveTo>
                    <a:cubicBezTo>
                      <a:pt x="4753" y="1"/>
                      <a:pt x="4659" y="6"/>
                      <a:pt x="4563" y="17"/>
                    </a:cubicBezTo>
                    <a:cubicBezTo>
                      <a:pt x="4353" y="40"/>
                      <a:pt x="4140" y="84"/>
                      <a:pt x="3924" y="159"/>
                    </a:cubicBezTo>
                    <a:cubicBezTo>
                      <a:pt x="3721" y="227"/>
                      <a:pt x="3513" y="313"/>
                      <a:pt x="3295" y="422"/>
                    </a:cubicBezTo>
                    <a:cubicBezTo>
                      <a:pt x="2892" y="619"/>
                      <a:pt x="2492" y="884"/>
                      <a:pt x="2115" y="1204"/>
                    </a:cubicBezTo>
                    <a:cubicBezTo>
                      <a:pt x="1749" y="1513"/>
                      <a:pt x="1416" y="1869"/>
                      <a:pt x="1118" y="2259"/>
                    </a:cubicBezTo>
                    <a:cubicBezTo>
                      <a:pt x="827" y="2654"/>
                      <a:pt x="580" y="3075"/>
                      <a:pt x="393" y="3509"/>
                    </a:cubicBezTo>
                    <a:cubicBezTo>
                      <a:pt x="203" y="3956"/>
                      <a:pt x="78" y="4411"/>
                      <a:pt x="24" y="4863"/>
                    </a:cubicBezTo>
                    <a:cubicBezTo>
                      <a:pt x="0" y="5042"/>
                      <a:pt x="0" y="5219"/>
                      <a:pt x="26" y="5395"/>
                    </a:cubicBezTo>
                    <a:cubicBezTo>
                      <a:pt x="50" y="5564"/>
                      <a:pt x="94" y="5733"/>
                      <a:pt x="154" y="5899"/>
                    </a:cubicBezTo>
                    <a:cubicBezTo>
                      <a:pt x="273" y="6214"/>
                      <a:pt x="465" y="6518"/>
                      <a:pt x="728" y="6804"/>
                    </a:cubicBezTo>
                    <a:cubicBezTo>
                      <a:pt x="970" y="7071"/>
                      <a:pt x="1263" y="7310"/>
                      <a:pt x="1606" y="7518"/>
                    </a:cubicBezTo>
                    <a:cubicBezTo>
                      <a:pt x="1934" y="7718"/>
                      <a:pt x="2287" y="7869"/>
                      <a:pt x="2653" y="7978"/>
                    </a:cubicBezTo>
                    <a:cubicBezTo>
                      <a:pt x="2976" y="8069"/>
                      <a:pt x="3298" y="8113"/>
                      <a:pt x="3607" y="8113"/>
                    </a:cubicBezTo>
                    <a:lnTo>
                      <a:pt x="3675" y="8113"/>
                    </a:lnTo>
                    <a:cubicBezTo>
                      <a:pt x="3836" y="8111"/>
                      <a:pt x="4002" y="8090"/>
                      <a:pt x="4166" y="8059"/>
                    </a:cubicBezTo>
                    <a:cubicBezTo>
                      <a:pt x="4290" y="8033"/>
                      <a:pt x="4420" y="7991"/>
                      <a:pt x="4548" y="7942"/>
                    </a:cubicBezTo>
                    <a:lnTo>
                      <a:pt x="4548" y="7942"/>
                    </a:lnTo>
                    <a:cubicBezTo>
                      <a:pt x="4480" y="8113"/>
                      <a:pt x="4438" y="8272"/>
                      <a:pt x="4420" y="8423"/>
                    </a:cubicBezTo>
                    <a:cubicBezTo>
                      <a:pt x="4399" y="8581"/>
                      <a:pt x="4405" y="8732"/>
                      <a:pt x="4444" y="8864"/>
                    </a:cubicBezTo>
                    <a:cubicBezTo>
                      <a:pt x="4477" y="8981"/>
                      <a:pt x="4535" y="9090"/>
                      <a:pt x="4615" y="9176"/>
                    </a:cubicBezTo>
                    <a:cubicBezTo>
                      <a:pt x="4693" y="9257"/>
                      <a:pt x="4792" y="9329"/>
                      <a:pt x="4909" y="9381"/>
                    </a:cubicBezTo>
                    <a:cubicBezTo>
                      <a:pt x="5018" y="9428"/>
                      <a:pt x="5140" y="9462"/>
                      <a:pt x="5288" y="9485"/>
                    </a:cubicBezTo>
                    <a:cubicBezTo>
                      <a:pt x="5387" y="9498"/>
                      <a:pt x="5491" y="9506"/>
                      <a:pt x="5600" y="9506"/>
                    </a:cubicBezTo>
                    <a:cubicBezTo>
                      <a:pt x="5642" y="9506"/>
                      <a:pt x="5681" y="9506"/>
                      <a:pt x="5725" y="9504"/>
                    </a:cubicBezTo>
                    <a:cubicBezTo>
                      <a:pt x="6011" y="9493"/>
                      <a:pt x="6315" y="9436"/>
                      <a:pt x="6629" y="9342"/>
                    </a:cubicBezTo>
                    <a:cubicBezTo>
                      <a:pt x="6767" y="9298"/>
                      <a:pt x="6907" y="9246"/>
                      <a:pt x="7053" y="9187"/>
                    </a:cubicBezTo>
                    <a:cubicBezTo>
                      <a:pt x="7289" y="9083"/>
                      <a:pt x="7468" y="8994"/>
                      <a:pt x="7635" y="8903"/>
                    </a:cubicBezTo>
                    <a:cubicBezTo>
                      <a:pt x="8118" y="8633"/>
                      <a:pt x="8414" y="8347"/>
                      <a:pt x="8570" y="8009"/>
                    </a:cubicBezTo>
                    <a:cubicBezTo>
                      <a:pt x="8604" y="7931"/>
                      <a:pt x="8630" y="7851"/>
                      <a:pt x="8651" y="7760"/>
                    </a:cubicBezTo>
                    <a:cubicBezTo>
                      <a:pt x="8666" y="7685"/>
                      <a:pt x="8674" y="7604"/>
                      <a:pt x="8669" y="7513"/>
                    </a:cubicBezTo>
                    <a:cubicBezTo>
                      <a:pt x="8666" y="7440"/>
                      <a:pt x="8653" y="7368"/>
                      <a:pt x="8630" y="7284"/>
                    </a:cubicBezTo>
                    <a:cubicBezTo>
                      <a:pt x="8612" y="7217"/>
                      <a:pt x="8578" y="7155"/>
                      <a:pt x="8536" y="7084"/>
                    </a:cubicBezTo>
                    <a:cubicBezTo>
                      <a:pt x="8497" y="7025"/>
                      <a:pt x="8456" y="6970"/>
                      <a:pt x="8393" y="6915"/>
                    </a:cubicBezTo>
                    <a:cubicBezTo>
                      <a:pt x="8341" y="6869"/>
                      <a:pt x="8284" y="6827"/>
                      <a:pt x="8206" y="6786"/>
                    </a:cubicBezTo>
                    <a:cubicBezTo>
                      <a:pt x="8084" y="6721"/>
                      <a:pt x="7946" y="6682"/>
                      <a:pt x="7793" y="6669"/>
                    </a:cubicBezTo>
                    <a:cubicBezTo>
                      <a:pt x="7829" y="6596"/>
                      <a:pt x="7855" y="6515"/>
                      <a:pt x="7876" y="6424"/>
                    </a:cubicBezTo>
                    <a:cubicBezTo>
                      <a:pt x="7915" y="6253"/>
                      <a:pt x="7923" y="6061"/>
                      <a:pt x="7889" y="5863"/>
                    </a:cubicBezTo>
                    <a:cubicBezTo>
                      <a:pt x="7858" y="5673"/>
                      <a:pt x="7793" y="5497"/>
                      <a:pt x="7700" y="5328"/>
                    </a:cubicBezTo>
                    <a:cubicBezTo>
                      <a:pt x="7601" y="5159"/>
                      <a:pt x="7481" y="5019"/>
                      <a:pt x="7331" y="4907"/>
                    </a:cubicBezTo>
                    <a:cubicBezTo>
                      <a:pt x="7263" y="4855"/>
                      <a:pt x="7195" y="4816"/>
                      <a:pt x="7123" y="4782"/>
                    </a:cubicBezTo>
                    <a:cubicBezTo>
                      <a:pt x="7175" y="4590"/>
                      <a:pt x="7206" y="4382"/>
                      <a:pt x="7224" y="4161"/>
                    </a:cubicBezTo>
                    <a:cubicBezTo>
                      <a:pt x="7240" y="3943"/>
                      <a:pt x="7240" y="3709"/>
                      <a:pt x="7224" y="3470"/>
                    </a:cubicBezTo>
                    <a:cubicBezTo>
                      <a:pt x="7193" y="3010"/>
                      <a:pt x="7094" y="2542"/>
                      <a:pt x="6933" y="2075"/>
                    </a:cubicBezTo>
                    <a:cubicBezTo>
                      <a:pt x="6819" y="1750"/>
                      <a:pt x="6673" y="1438"/>
                      <a:pt x="6504" y="1139"/>
                    </a:cubicBezTo>
                    <a:cubicBezTo>
                      <a:pt x="6330" y="840"/>
                      <a:pt x="6130" y="575"/>
                      <a:pt x="5912" y="341"/>
                    </a:cubicBezTo>
                    <a:cubicBezTo>
                      <a:pt x="5904" y="334"/>
                      <a:pt x="5894" y="326"/>
                      <a:pt x="5881" y="321"/>
                    </a:cubicBezTo>
                    <a:lnTo>
                      <a:pt x="5873" y="321"/>
                    </a:lnTo>
                    <a:cubicBezTo>
                      <a:pt x="5857" y="321"/>
                      <a:pt x="5849" y="326"/>
                      <a:pt x="5839" y="328"/>
                    </a:cubicBezTo>
                    <a:cubicBezTo>
                      <a:pt x="5834" y="328"/>
                      <a:pt x="5831" y="321"/>
                      <a:pt x="5823" y="321"/>
                    </a:cubicBezTo>
                    <a:cubicBezTo>
                      <a:pt x="5743" y="253"/>
                      <a:pt x="5652" y="196"/>
                      <a:pt x="5551" y="146"/>
                    </a:cubicBezTo>
                    <a:cubicBezTo>
                      <a:pt x="5457" y="105"/>
                      <a:pt x="5356" y="69"/>
                      <a:pt x="5239" y="45"/>
                    </a:cubicBezTo>
                    <a:cubicBezTo>
                      <a:pt x="5137" y="22"/>
                      <a:pt x="5028" y="9"/>
                      <a:pt x="4906" y="6"/>
                    </a:cubicBezTo>
                    <a:cubicBezTo>
                      <a:pt x="4883" y="1"/>
                      <a:pt x="4859" y="1"/>
                      <a:pt x="4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848425" y="1327125"/>
                <a:ext cx="14762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956" extrusionOk="0">
                    <a:moveTo>
                      <a:pt x="157" y="1"/>
                    </a:moveTo>
                    <a:lnTo>
                      <a:pt x="157" y="1"/>
                    </a:lnTo>
                    <a:cubicBezTo>
                      <a:pt x="97" y="229"/>
                      <a:pt x="55" y="468"/>
                      <a:pt x="24" y="702"/>
                    </a:cubicBezTo>
                    <a:cubicBezTo>
                      <a:pt x="1" y="879"/>
                      <a:pt x="1" y="1058"/>
                      <a:pt x="27" y="1235"/>
                    </a:cubicBezTo>
                    <a:cubicBezTo>
                      <a:pt x="50" y="1404"/>
                      <a:pt x="94" y="1573"/>
                      <a:pt x="157" y="1736"/>
                    </a:cubicBezTo>
                    <a:cubicBezTo>
                      <a:pt x="276" y="2056"/>
                      <a:pt x="471" y="2357"/>
                      <a:pt x="731" y="2643"/>
                    </a:cubicBezTo>
                    <a:cubicBezTo>
                      <a:pt x="973" y="2911"/>
                      <a:pt x="1266" y="3150"/>
                      <a:pt x="1609" y="3358"/>
                    </a:cubicBezTo>
                    <a:cubicBezTo>
                      <a:pt x="1937" y="3560"/>
                      <a:pt x="2290" y="3709"/>
                      <a:pt x="2656" y="3815"/>
                    </a:cubicBezTo>
                    <a:cubicBezTo>
                      <a:pt x="2979" y="3906"/>
                      <a:pt x="3301" y="3955"/>
                      <a:pt x="3613" y="3955"/>
                    </a:cubicBezTo>
                    <a:lnTo>
                      <a:pt x="3680" y="3955"/>
                    </a:lnTo>
                    <a:cubicBezTo>
                      <a:pt x="3831" y="3953"/>
                      <a:pt x="3979" y="3937"/>
                      <a:pt x="4130" y="3906"/>
                    </a:cubicBezTo>
                    <a:cubicBezTo>
                      <a:pt x="4210" y="3885"/>
                      <a:pt x="4293" y="3854"/>
                      <a:pt x="4377" y="3825"/>
                    </a:cubicBezTo>
                    <a:lnTo>
                      <a:pt x="4371" y="3825"/>
                    </a:lnTo>
                    <a:cubicBezTo>
                      <a:pt x="4512" y="3773"/>
                      <a:pt x="4649" y="3716"/>
                      <a:pt x="4779" y="3646"/>
                    </a:cubicBezTo>
                    <a:cubicBezTo>
                      <a:pt x="4901" y="3581"/>
                      <a:pt x="5021" y="3511"/>
                      <a:pt x="5135" y="3430"/>
                    </a:cubicBezTo>
                    <a:cubicBezTo>
                      <a:pt x="5242" y="3355"/>
                      <a:pt x="5346" y="3275"/>
                      <a:pt x="5444" y="3184"/>
                    </a:cubicBezTo>
                    <a:cubicBezTo>
                      <a:pt x="5538" y="3098"/>
                      <a:pt x="5629" y="3004"/>
                      <a:pt x="5710" y="2906"/>
                    </a:cubicBezTo>
                    <a:lnTo>
                      <a:pt x="5710" y="2906"/>
                    </a:lnTo>
                    <a:lnTo>
                      <a:pt x="5704" y="2913"/>
                    </a:lnTo>
                    <a:cubicBezTo>
                      <a:pt x="5774" y="2828"/>
                      <a:pt x="5842" y="2742"/>
                      <a:pt x="5904" y="2646"/>
                    </a:cubicBezTo>
                    <a:lnTo>
                      <a:pt x="5904" y="2646"/>
                    </a:lnTo>
                    <a:cubicBezTo>
                      <a:pt x="5878" y="2667"/>
                      <a:pt x="5852" y="2685"/>
                      <a:pt x="5824" y="2706"/>
                    </a:cubicBezTo>
                    <a:cubicBezTo>
                      <a:pt x="5782" y="2734"/>
                      <a:pt x="5736" y="2768"/>
                      <a:pt x="5694" y="2796"/>
                    </a:cubicBezTo>
                    <a:cubicBezTo>
                      <a:pt x="5606" y="2854"/>
                      <a:pt x="5515" y="2911"/>
                      <a:pt x="5421" y="2958"/>
                    </a:cubicBezTo>
                    <a:cubicBezTo>
                      <a:pt x="4964" y="3204"/>
                      <a:pt x="4462" y="3373"/>
                      <a:pt x="3948" y="3430"/>
                    </a:cubicBezTo>
                    <a:cubicBezTo>
                      <a:pt x="3820" y="3443"/>
                      <a:pt x="3693" y="3451"/>
                      <a:pt x="3566" y="3451"/>
                    </a:cubicBezTo>
                    <a:cubicBezTo>
                      <a:pt x="3436" y="3451"/>
                      <a:pt x="3303" y="3446"/>
                      <a:pt x="3173" y="3430"/>
                    </a:cubicBezTo>
                    <a:cubicBezTo>
                      <a:pt x="2924" y="3404"/>
                      <a:pt x="2677" y="3347"/>
                      <a:pt x="2435" y="3269"/>
                    </a:cubicBezTo>
                    <a:cubicBezTo>
                      <a:pt x="2235" y="3202"/>
                      <a:pt x="2038" y="3113"/>
                      <a:pt x="1848" y="3007"/>
                    </a:cubicBezTo>
                    <a:cubicBezTo>
                      <a:pt x="1664" y="2900"/>
                      <a:pt x="1487" y="2776"/>
                      <a:pt x="1329" y="2641"/>
                    </a:cubicBezTo>
                    <a:cubicBezTo>
                      <a:pt x="1165" y="2500"/>
                      <a:pt x="1017" y="2347"/>
                      <a:pt x="884" y="2183"/>
                    </a:cubicBezTo>
                    <a:cubicBezTo>
                      <a:pt x="754" y="2020"/>
                      <a:pt x="637" y="1845"/>
                      <a:pt x="533" y="1658"/>
                    </a:cubicBezTo>
                    <a:cubicBezTo>
                      <a:pt x="333" y="1292"/>
                      <a:pt x="203" y="887"/>
                      <a:pt x="164" y="471"/>
                    </a:cubicBezTo>
                    <a:cubicBezTo>
                      <a:pt x="149" y="315"/>
                      <a:pt x="146" y="156"/>
                      <a:pt x="15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7"/>
              <p:cNvSpPr/>
              <p:nvPr/>
            </p:nvSpPr>
            <p:spPr>
              <a:xfrm>
                <a:off x="940675" y="1331475"/>
                <a:ext cx="10622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3922" extrusionOk="0">
                    <a:moveTo>
                      <a:pt x="978" y="646"/>
                    </a:moveTo>
                    <a:cubicBezTo>
                      <a:pt x="977" y="647"/>
                      <a:pt x="976" y="648"/>
                      <a:pt x="975" y="648"/>
                    </a:cubicBezTo>
                    <a:cubicBezTo>
                      <a:pt x="976" y="647"/>
                      <a:pt x="977" y="647"/>
                      <a:pt x="978" y="646"/>
                    </a:cubicBezTo>
                    <a:close/>
                    <a:moveTo>
                      <a:pt x="965" y="655"/>
                    </a:moveTo>
                    <a:lnTo>
                      <a:pt x="954" y="661"/>
                    </a:lnTo>
                    <a:cubicBezTo>
                      <a:pt x="961" y="661"/>
                      <a:pt x="962" y="659"/>
                      <a:pt x="965" y="655"/>
                    </a:cubicBezTo>
                    <a:close/>
                    <a:moveTo>
                      <a:pt x="2456" y="1"/>
                    </a:moveTo>
                    <a:cubicBezTo>
                      <a:pt x="2412" y="8"/>
                      <a:pt x="2365" y="8"/>
                      <a:pt x="2318" y="11"/>
                    </a:cubicBezTo>
                    <a:cubicBezTo>
                      <a:pt x="2118" y="21"/>
                      <a:pt x="1916" y="60"/>
                      <a:pt x="1718" y="107"/>
                    </a:cubicBezTo>
                    <a:cubicBezTo>
                      <a:pt x="1326" y="208"/>
                      <a:pt x="952" y="385"/>
                      <a:pt x="611" y="606"/>
                    </a:cubicBezTo>
                    <a:cubicBezTo>
                      <a:pt x="507" y="674"/>
                      <a:pt x="403" y="744"/>
                      <a:pt x="305" y="822"/>
                    </a:cubicBezTo>
                    <a:cubicBezTo>
                      <a:pt x="258" y="861"/>
                      <a:pt x="208" y="900"/>
                      <a:pt x="162" y="944"/>
                    </a:cubicBezTo>
                    <a:cubicBezTo>
                      <a:pt x="115" y="985"/>
                      <a:pt x="68" y="1030"/>
                      <a:pt x="27" y="1079"/>
                    </a:cubicBezTo>
                    <a:cubicBezTo>
                      <a:pt x="1" y="1113"/>
                      <a:pt x="1" y="1160"/>
                      <a:pt x="21" y="1193"/>
                    </a:cubicBezTo>
                    <a:cubicBezTo>
                      <a:pt x="34" y="1211"/>
                      <a:pt x="63" y="1230"/>
                      <a:pt x="84" y="1232"/>
                    </a:cubicBezTo>
                    <a:cubicBezTo>
                      <a:pt x="90" y="1234"/>
                      <a:pt x="96" y="1234"/>
                      <a:pt x="102" y="1234"/>
                    </a:cubicBezTo>
                    <a:cubicBezTo>
                      <a:pt x="121" y="1234"/>
                      <a:pt x="140" y="1228"/>
                      <a:pt x="151" y="1217"/>
                    </a:cubicBezTo>
                    <a:cubicBezTo>
                      <a:pt x="211" y="1167"/>
                      <a:pt x="268" y="1118"/>
                      <a:pt x="331" y="1069"/>
                    </a:cubicBezTo>
                    <a:cubicBezTo>
                      <a:pt x="398" y="1017"/>
                      <a:pt x="463" y="970"/>
                      <a:pt x="533" y="918"/>
                    </a:cubicBezTo>
                    <a:cubicBezTo>
                      <a:pt x="671" y="819"/>
                      <a:pt x="819" y="731"/>
                      <a:pt x="967" y="653"/>
                    </a:cubicBezTo>
                    <a:lnTo>
                      <a:pt x="967" y="653"/>
                    </a:lnTo>
                    <a:cubicBezTo>
                      <a:pt x="966" y="654"/>
                      <a:pt x="966" y="655"/>
                      <a:pt x="965" y="655"/>
                    </a:cubicBezTo>
                    <a:lnTo>
                      <a:pt x="965" y="655"/>
                    </a:lnTo>
                    <a:lnTo>
                      <a:pt x="975" y="650"/>
                    </a:lnTo>
                    <a:cubicBezTo>
                      <a:pt x="975" y="650"/>
                      <a:pt x="975" y="650"/>
                      <a:pt x="975" y="650"/>
                    </a:cubicBezTo>
                    <a:lnTo>
                      <a:pt x="975" y="650"/>
                    </a:lnTo>
                    <a:cubicBezTo>
                      <a:pt x="976" y="650"/>
                      <a:pt x="977" y="649"/>
                      <a:pt x="977" y="648"/>
                    </a:cubicBezTo>
                    <a:lnTo>
                      <a:pt x="977" y="648"/>
                    </a:lnTo>
                    <a:cubicBezTo>
                      <a:pt x="979" y="647"/>
                      <a:pt x="980" y="647"/>
                      <a:pt x="980" y="645"/>
                    </a:cubicBezTo>
                    <a:cubicBezTo>
                      <a:pt x="980" y="645"/>
                      <a:pt x="980" y="645"/>
                      <a:pt x="980" y="645"/>
                    </a:cubicBezTo>
                    <a:lnTo>
                      <a:pt x="980" y="645"/>
                    </a:lnTo>
                    <a:cubicBezTo>
                      <a:pt x="1283" y="490"/>
                      <a:pt x="1603" y="367"/>
                      <a:pt x="1936" y="294"/>
                    </a:cubicBezTo>
                    <a:cubicBezTo>
                      <a:pt x="2135" y="252"/>
                      <a:pt x="2335" y="229"/>
                      <a:pt x="2538" y="229"/>
                    </a:cubicBezTo>
                    <a:cubicBezTo>
                      <a:pt x="2558" y="229"/>
                      <a:pt x="2578" y="229"/>
                      <a:pt x="2599" y="229"/>
                    </a:cubicBezTo>
                    <a:cubicBezTo>
                      <a:pt x="2672" y="232"/>
                      <a:pt x="2744" y="237"/>
                      <a:pt x="2817" y="250"/>
                    </a:cubicBezTo>
                    <a:cubicBezTo>
                      <a:pt x="2890" y="260"/>
                      <a:pt x="2963" y="276"/>
                      <a:pt x="3033" y="299"/>
                    </a:cubicBezTo>
                    <a:cubicBezTo>
                      <a:pt x="3160" y="338"/>
                      <a:pt x="3285" y="393"/>
                      <a:pt x="3402" y="463"/>
                    </a:cubicBezTo>
                    <a:cubicBezTo>
                      <a:pt x="3506" y="531"/>
                      <a:pt x="3602" y="609"/>
                      <a:pt x="3688" y="700"/>
                    </a:cubicBezTo>
                    <a:cubicBezTo>
                      <a:pt x="3784" y="806"/>
                      <a:pt x="3864" y="926"/>
                      <a:pt x="3935" y="1050"/>
                    </a:cubicBezTo>
                    <a:cubicBezTo>
                      <a:pt x="3929" y="1048"/>
                      <a:pt x="3929" y="1043"/>
                      <a:pt x="3927" y="1043"/>
                    </a:cubicBezTo>
                    <a:cubicBezTo>
                      <a:pt x="3929" y="1045"/>
                      <a:pt x="3929" y="1050"/>
                      <a:pt x="3935" y="1053"/>
                    </a:cubicBezTo>
                    <a:cubicBezTo>
                      <a:pt x="3992" y="1170"/>
                      <a:pt x="4039" y="1295"/>
                      <a:pt x="4067" y="1419"/>
                    </a:cubicBezTo>
                    <a:cubicBezTo>
                      <a:pt x="4090" y="1536"/>
                      <a:pt x="4098" y="1653"/>
                      <a:pt x="4096" y="1775"/>
                    </a:cubicBezTo>
                    <a:cubicBezTo>
                      <a:pt x="4090" y="1918"/>
                      <a:pt x="4057" y="2064"/>
                      <a:pt x="4018" y="2199"/>
                    </a:cubicBezTo>
                    <a:cubicBezTo>
                      <a:pt x="4020" y="2194"/>
                      <a:pt x="4020" y="2191"/>
                      <a:pt x="4026" y="2183"/>
                    </a:cubicBezTo>
                    <a:lnTo>
                      <a:pt x="4026" y="2183"/>
                    </a:lnTo>
                    <a:cubicBezTo>
                      <a:pt x="3994" y="2277"/>
                      <a:pt x="3961" y="2368"/>
                      <a:pt x="3922" y="2456"/>
                    </a:cubicBezTo>
                    <a:cubicBezTo>
                      <a:pt x="3877" y="2555"/>
                      <a:pt x="3831" y="2646"/>
                      <a:pt x="3779" y="2732"/>
                    </a:cubicBezTo>
                    <a:cubicBezTo>
                      <a:pt x="3709" y="2843"/>
                      <a:pt x="3631" y="2950"/>
                      <a:pt x="3547" y="3051"/>
                    </a:cubicBezTo>
                    <a:cubicBezTo>
                      <a:pt x="3459" y="3158"/>
                      <a:pt x="3363" y="3254"/>
                      <a:pt x="3262" y="3353"/>
                    </a:cubicBezTo>
                    <a:cubicBezTo>
                      <a:pt x="3043" y="3555"/>
                      <a:pt x="2804" y="3727"/>
                      <a:pt x="2547" y="3862"/>
                    </a:cubicBezTo>
                    <a:cubicBezTo>
                      <a:pt x="2544" y="3862"/>
                      <a:pt x="2544" y="3865"/>
                      <a:pt x="2539" y="3865"/>
                    </a:cubicBezTo>
                    <a:lnTo>
                      <a:pt x="2544" y="3865"/>
                    </a:lnTo>
                    <a:lnTo>
                      <a:pt x="2524" y="3875"/>
                    </a:lnTo>
                    <a:cubicBezTo>
                      <a:pt x="2513" y="3883"/>
                      <a:pt x="2505" y="3891"/>
                      <a:pt x="2511" y="3903"/>
                    </a:cubicBezTo>
                    <a:cubicBezTo>
                      <a:pt x="2517" y="3912"/>
                      <a:pt x="2526" y="3921"/>
                      <a:pt x="2534" y="3921"/>
                    </a:cubicBezTo>
                    <a:cubicBezTo>
                      <a:pt x="2536" y="3921"/>
                      <a:pt x="2538" y="3921"/>
                      <a:pt x="2539" y="3919"/>
                    </a:cubicBezTo>
                    <a:cubicBezTo>
                      <a:pt x="2734" y="3818"/>
                      <a:pt x="2921" y="3701"/>
                      <a:pt x="3095" y="3568"/>
                    </a:cubicBezTo>
                    <a:cubicBezTo>
                      <a:pt x="3277" y="3425"/>
                      <a:pt x="3446" y="3272"/>
                      <a:pt x="3602" y="3101"/>
                    </a:cubicBezTo>
                    <a:cubicBezTo>
                      <a:pt x="3680" y="3015"/>
                      <a:pt x="3755" y="2924"/>
                      <a:pt x="3820" y="2830"/>
                    </a:cubicBezTo>
                    <a:cubicBezTo>
                      <a:pt x="3888" y="2739"/>
                      <a:pt x="3948" y="2641"/>
                      <a:pt x="4005" y="2545"/>
                    </a:cubicBezTo>
                    <a:cubicBezTo>
                      <a:pt x="4059" y="2446"/>
                      <a:pt x="4103" y="2347"/>
                      <a:pt x="4145" y="2243"/>
                    </a:cubicBezTo>
                    <a:cubicBezTo>
                      <a:pt x="4184" y="2139"/>
                      <a:pt x="4210" y="2030"/>
                      <a:pt x="4226" y="1923"/>
                    </a:cubicBezTo>
                    <a:cubicBezTo>
                      <a:pt x="4246" y="1817"/>
                      <a:pt x="4249" y="1705"/>
                      <a:pt x="4249" y="1596"/>
                    </a:cubicBezTo>
                    <a:cubicBezTo>
                      <a:pt x="4246" y="1482"/>
                      <a:pt x="4226" y="1375"/>
                      <a:pt x="4200" y="1263"/>
                    </a:cubicBezTo>
                    <a:cubicBezTo>
                      <a:pt x="4171" y="1152"/>
                      <a:pt x="4124" y="1040"/>
                      <a:pt x="4070" y="933"/>
                    </a:cubicBezTo>
                    <a:cubicBezTo>
                      <a:pt x="4015" y="830"/>
                      <a:pt x="3950" y="731"/>
                      <a:pt x="3875" y="640"/>
                    </a:cubicBezTo>
                    <a:cubicBezTo>
                      <a:pt x="3810" y="559"/>
                      <a:pt x="3740" y="489"/>
                      <a:pt x="3662" y="419"/>
                    </a:cubicBezTo>
                    <a:cubicBezTo>
                      <a:pt x="3586" y="354"/>
                      <a:pt x="3506" y="299"/>
                      <a:pt x="3423" y="247"/>
                    </a:cubicBezTo>
                    <a:cubicBezTo>
                      <a:pt x="3262" y="151"/>
                      <a:pt x="3082" y="89"/>
                      <a:pt x="2898" y="47"/>
                    </a:cubicBezTo>
                    <a:cubicBezTo>
                      <a:pt x="2755" y="14"/>
                      <a:pt x="2604" y="1"/>
                      <a:pt x="24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7"/>
              <p:cNvSpPr/>
              <p:nvPr/>
            </p:nvSpPr>
            <p:spPr>
              <a:xfrm>
                <a:off x="1044950" y="1414950"/>
                <a:ext cx="1990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54" extrusionOk="0">
                    <a:moveTo>
                      <a:pt x="426" y="1"/>
                    </a:moveTo>
                    <a:cubicBezTo>
                      <a:pt x="283" y="8"/>
                      <a:pt x="143" y="40"/>
                      <a:pt x="16" y="105"/>
                    </a:cubicBezTo>
                    <a:cubicBezTo>
                      <a:pt x="5" y="112"/>
                      <a:pt x="0" y="128"/>
                      <a:pt x="10" y="138"/>
                    </a:cubicBezTo>
                    <a:cubicBezTo>
                      <a:pt x="14" y="143"/>
                      <a:pt x="22" y="149"/>
                      <a:pt x="30" y="149"/>
                    </a:cubicBezTo>
                    <a:cubicBezTo>
                      <a:pt x="34" y="149"/>
                      <a:pt x="38" y="147"/>
                      <a:pt x="42" y="144"/>
                    </a:cubicBezTo>
                    <a:cubicBezTo>
                      <a:pt x="65" y="133"/>
                      <a:pt x="86" y="120"/>
                      <a:pt x="109" y="115"/>
                    </a:cubicBezTo>
                    <a:cubicBezTo>
                      <a:pt x="133" y="107"/>
                      <a:pt x="156" y="99"/>
                      <a:pt x="179" y="92"/>
                    </a:cubicBezTo>
                    <a:cubicBezTo>
                      <a:pt x="208" y="86"/>
                      <a:pt x="239" y="79"/>
                      <a:pt x="270" y="73"/>
                    </a:cubicBezTo>
                    <a:lnTo>
                      <a:pt x="262" y="73"/>
                    </a:lnTo>
                    <a:cubicBezTo>
                      <a:pt x="299" y="66"/>
                      <a:pt x="335" y="66"/>
                      <a:pt x="369" y="66"/>
                    </a:cubicBezTo>
                    <a:cubicBezTo>
                      <a:pt x="411" y="66"/>
                      <a:pt x="450" y="68"/>
                      <a:pt x="496" y="73"/>
                    </a:cubicBezTo>
                    <a:lnTo>
                      <a:pt x="491" y="73"/>
                    </a:lnTo>
                    <a:cubicBezTo>
                      <a:pt x="587" y="86"/>
                      <a:pt x="678" y="112"/>
                      <a:pt x="769" y="151"/>
                    </a:cubicBezTo>
                    <a:cubicBezTo>
                      <a:pt x="772" y="151"/>
                      <a:pt x="777" y="154"/>
                      <a:pt x="777" y="154"/>
                    </a:cubicBezTo>
                    <a:cubicBezTo>
                      <a:pt x="782" y="133"/>
                      <a:pt x="782" y="115"/>
                      <a:pt x="790" y="94"/>
                    </a:cubicBezTo>
                    <a:cubicBezTo>
                      <a:pt x="793" y="89"/>
                      <a:pt x="793" y="79"/>
                      <a:pt x="795" y="73"/>
                    </a:cubicBezTo>
                    <a:cubicBezTo>
                      <a:pt x="756" y="55"/>
                      <a:pt x="717" y="47"/>
                      <a:pt x="678" y="34"/>
                    </a:cubicBezTo>
                    <a:cubicBezTo>
                      <a:pt x="603" y="14"/>
                      <a:pt x="530" y="3"/>
                      <a:pt x="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7"/>
              <p:cNvSpPr/>
              <p:nvPr/>
            </p:nvSpPr>
            <p:spPr>
              <a:xfrm>
                <a:off x="1044350" y="1396075"/>
                <a:ext cx="173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39" extrusionOk="0">
                    <a:moveTo>
                      <a:pt x="470" y="1"/>
                    </a:moveTo>
                    <a:cubicBezTo>
                      <a:pt x="447" y="1"/>
                      <a:pt x="422" y="3"/>
                      <a:pt x="398" y="5"/>
                    </a:cubicBezTo>
                    <a:cubicBezTo>
                      <a:pt x="263" y="23"/>
                      <a:pt x="133" y="70"/>
                      <a:pt x="27" y="148"/>
                    </a:cubicBezTo>
                    <a:cubicBezTo>
                      <a:pt x="16" y="155"/>
                      <a:pt x="8" y="166"/>
                      <a:pt x="3" y="179"/>
                    </a:cubicBezTo>
                    <a:cubicBezTo>
                      <a:pt x="1" y="187"/>
                      <a:pt x="1" y="200"/>
                      <a:pt x="11" y="213"/>
                    </a:cubicBezTo>
                    <a:cubicBezTo>
                      <a:pt x="19" y="228"/>
                      <a:pt x="37" y="239"/>
                      <a:pt x="54" y="239"/>
                    </a:cubicBezTo>
                    <a:cubicBezTo>
                      <a:pt x="61" y="239"/>
                      <a:pt x="68" y="237"/>
                      <a:pt x="73" y="233"/>
                    </a:cubicBezTo>
                    <a:cubicBezTo>
                      <a:pt x="115" y="205"/>
                      <a:pt x="159" y="179"/>
                      <a:pt x="206" y="158"/>
                    </a:cubicBezTo>
                    <a:cubicBezTo>
                      <a:pt x="258" y="140"/>
                      <a:pt x="312" y="127"/>
                      <a:pt x="364" y="119"/>
                    </a:cubicBezTo>
                    <a:lnTo>
                      <a:pt x="362" y="119"/>
                    </a:lnTo>
                    <a:cubicBezTo>
                      <a:pt x="392" y="117"/>
                      <a:pt x="422" y="115"/>
                      <a:pt x="452" y="115"/>
                    </a:cubicBezTo>
                    <a:cubicBezTo>
                      <a:pt x="488" y="115"/>
                      <a:pt x="525" y="117"/>
                      <a:pt x="562" y="122"/>
                    </a:cubicBezTo>
                    <a:cubicBezTo>
                      <a:pt x="606" y="129"/>
                      <a:pt x="650" y="140"/>
                      <a:pt x="692" y="155"/>
                    </a:cubicBezTo>
                    <a:cubicBezTo>
                      <a:pt x="671" y="122"/>
                      <a:pt x="640" y="90"/>
                      <a:pt x="614" y="57"/>
                    </a:cubicBezTo>
                    <a:cubicBezTo>
                      <a:pt x="598" y="38"/>
                      <a:pt x="583" y="23"/>
                      <a:pt x="562" y="5"/>
                    </a:cubicBezTo>
                    <a:cubicBezTo>
                      <a:pt x="541" y="2"/>
                      <a:pt x="520" y="2"/>
                      <a:pt x="497" y="2"/>
                    </a:cubicBezTo>
                    <a:cubicBezTo>
                      <a:pt x="489" y="1"/>
                      <a:pt x="480" y="1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1063525" y="1398075"/>
                <a:ext cx="2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8" h="29" extrusionOk="0">
                    <a:moveTo>
                      <a:pt x="0" y="0"/>
                    </a:moveTo>
                    <a:cubicBezTo>
                      <a:pt x="3" y="13"/>
                      <a:pt x="3" y="21"/>
                      <a:pt x="8" y="29"/>
                    </a:cubicBezTo>
                    <a:cubicBezTo>
                      <a:pt x="8" y="23"/>
                      <a:pt x="3" y="21"/>
                      <a:pt x="3" y="10"/>
                    </a:cubicBezTo>
                    <a:lnTo>
                      <a:pt x="3" y="8"/>
                    </a:lnTo>
                    <a:lnTo>
                      <a:pt x="3" y="3"/>
                    </a:lnTo>
                    <a:cubicBezTo>
                      <a:pt x="3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1063575" y="1398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986275" y="1223500"/>
                <a:ext cx="153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2" extrusionOk="0">
                    <a:moveTo>
                      <a:pt x="24" y="1"/>
                    </a:moveTo>
                    <a:cubicBezTo>
                      <a:pt x="24" y="4"/>
                      <a:pt x="14" y="6"/>
                      <a:pt x="11" y="9"/>
                    </a:cubicBezTo>
                    <a:cubicBezTo>
                      <a:pt x="1" y="19"/>
                      <a:pt x="3" y="32"/>
                      <a:pt x="11" y="45"/>
                    </a:cubicBezTo>
                    <a:cubicBezTo>
                      <a:pt x="102" y="146"/>
                      <a:pt x="190" y="253"/>
                      <a:pt x="273" y="360"/>
                    </a:cubicBezTo>
                    <a:cubicBezTo>
                      <a:pt x="325" y="425"/>
                      <a:pt x="372" y="489"/>
                      <a:pt x="422" y="557"/>
                    </a:cubicBezTo>
                    <a:cubicBezTo>
                      <a:pt x="468" y="627"/>
                      <a:pt x="518" y="695"/>
                      <a:pt x="565" y="760"/>
                    </a:cubicBezTo>
                    <a:cubicBezTo>
                      <a:pt x="567" y="768"/>
                      <a:pt x="570" y="770"/>
                      <a:pt x="577" y="770"/>
                    </a:cubicBezTo>
                    <a:cubicBezTo>
                      <a:pt x="579" y="771"/>
                      <a:pt x="581" y="771"/>
                      <a:pt x="582" y="771"/>
                    </a:cubicBezTo>
                    <a:cubicBezTo>
                      <a:pt x="586" y="771"/>
                      <a:pt x="590" y="769"/>
                      <a:pt x="596" y="768"/>
                    </a:cubicBezTo>
                    <a:cubicBezTo>
                      <a:pt x="606" y="760"/>
                      <a:pt x="611" y="744"/>
                      <a:pt x="603" y="734"/>
                    </a:cubicBezTo>
                    <a:cubicBezTo>
                      <a:pt x="515" y="606"/>
                      <a:pt x="424" y="482"/>
                      <a:pt x="331" y="357"/>
                    </a:cubicBezTo>
                    <a:cubicBezTo>
                      <a:pt x="240" y="237"/>
                      <a:pt x="141" y="121"/>
                      <a:pt x="40" y="6"/>
                    </a:cubicBezTo>
                    <a:cubicBezTo>
                      <a:pt x="34" y="1"/>
                      <a:pt x="32" y="1"/>
                      <a:pt x="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7"/>
              <p:cNvSpPr/>
              <p:nvPr/>
            </p:nvSpPr>
            <p:spPr>
              <a:xfrm>
                <a:off x="987250" y="1221625"/>
                <a:ext cx="203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098" extrusionOk="0">
                    <a:moveTo>
                      <a:pt x="293" y="363"/>
                    </a:moveTo>
                    <a:cubicBezTo>
                      <a:pt x="293" y="363"/>
                      <a:pt x="294" y="364"/>
                      <a:pt x="294" y="364"/>
                    </a:cubicBezTo>
                    <a:cubicBezTo>
                      <a:pt x="294" y="364"/>
                      <a:pt x="293" y="363"/>
                      <a:pt x="293" y="363"/>
                    </a:cubicBezTo>
                    <a:close/>
                    <a:moveTo>
                      <a:pt x="27" y="1"/>
                    </a:moveTo>
                    <a:cubicBezTo>
                      <a:pt x="24" y="1"/>
                      <a:pt x="14" y="3"/>
                      <a:pt x="11" y="6"/>
                    </a:cubicBezTo>
                    <a:cubicBezTo>
                      <a:pt x="1" y="16"/>
                      <a:pt x="1" y="37"/>
                      <a:pt x="11" y="45"/>
                    </a:cubicBezTo>
                    <a:cubicBezTo>
                      <a:pt x="113" y="141"/>
                      <a:pt x="205" y="243"/>
                      <a:pt x="289" y="357"/>
                    </a:cubicBezTo>
                    <a:lnTo>
                      <a:pt x="289" y="357"/>
                    </a:lnTo>
                    <a:cubicBezTo>
                      <a:pt x="288" y="357"/>
                      <a:pt x="287" y="357"/>
                      <a:pt x="286" y="357"/>
                    </a:cubicBezTo>
                    <a:cubicBezTo>
                      <a:pt x="372" y="471"/>
                      <a:pt x="453" y="588"/>
                      <a:pt x="528" y="707"/>
                    </a:cubicBezTo>
                    <a:cubicBezTo>
                      <a:pt x="603" y="830"/>
                      <a:pt x="671" y="954"/>
                      <a:pt x="736" y="1079"/>
                    </a:cubicBezTo>
                    <a:cubicBezTo>
                      <a:pt x="739" y="1091"/>
                      <a:pt x="752" y="1097"/>
                      <a:pt x="766" y="1097"/>
                    </a:cubicBezTo>
                    <a:cubicBezTo>
                      <a:pt x="773" y="1097"/>
                      <a:pt x="781" y="1096"/>
                      <a:pt x="788" y="1092"/>
                    </a:cubicBezTo>
                    <a:cubicBezTo>
                      <a:pt x="806" y="1082"/>
                      <a:pt x="811" y="1058"/>
                      <a:pt x="801" y="1040"/>
                    </a:cubicBezTo>
                    <a:cubicBezTo>
                      <a:pt x="702" y="850"/>
                      <a:pt x="593" y="668"/>
                      <a:pt x="468" y="494"/>
                    </a:cubicBezTo>
                    <a:cubicBezTo>
                      <a:pt x="346" y="318"/>
                      <a:pt x="206" y="154"/>
                      <a:pt x="47" y="6"/>
                    </a:cubicBezTo>
                    <a:cubicBezTo>
                      <a:pt x="40" y="1"/>
                      <a:pt x="34" y="1"/>
                      <a:pt x="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7"/>
              <p:cNvSpPr/>
              <p:nvPr/>
            </p:nvSpPr>
            <p:spPr>
              <a:xfrm>
                <a:off x="989125" y="1222075"/>
                <a:ext cx="21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234" extrusionOk="0">
                    <a:moveTo>
                      <a:pt x="19" y="1"/>
                    </a:moveTo>
                    <a:lnTo>
                      <a:pt x="9" y="14"/>
                    </a:lnTo>
                    <a:cubicBezTo>
                      <a:pt x="1" y="24"/>
                      <a:pt x="1" y="37"/>
                      <a:pt x="9" y="50"/>
                    </a:cubicBezTo>
                    <a:cubicBezTo>
                      <a:pt x="69" y="118"/>
                      <a:pt x="128" y="188"/>
                      <a:pt x="180" y="258"/>
                    </a:cubicBezTo>
                    <a:cubicBezTo>
                      <a:pt x="292" y="404"/>
                      <a:pt x="393" y="559"/>
                      <a:pt x="487" y="715"/>
                    </a:cubicBezTo>
                    <a:cubicBezTo>
                      <a:pt x="586" y="882"/>
                      <a:pt x="679" y="1051"/>
                      <a:pt x="773" y="1217"/>
                    </a:cubicBezTo>
                    <a:cubicBezTo>
                      <a:pt x="778" y="1227"/>
                      <a:pt x="789" y="1234"/>
                      <a:pt x="801" y="1234"/>
                    </a:cubicBezTo>
                    <a:cubicBezTo>
                      <a:pt x="808" y="1234"/>
                      <a:pt x="814" y="1232"/>
                      <a:pt x="819" y="1227"/>
                    </a:cubicBezTo>
                    <a:cubicBezTo>
                      <a:pt x="835" y="1219"/>
                      <a:pt x="843" y="1196"/>
                      <a:pt x="830" y="1181"/>
                    </a:cubicBezTo>
                    <a:cubicBezTo>
                      <a:pt x="716" y="973"/>
                      <a:pt x="596" y="767"/>
                      <a:pt x="461" y="567"/>
                    </a:cubicBezTo>
                    <a:cubicBezTo>
                      <a:pt x="336" y="372"/>
                      <a:pt x="193" y="183"/>
                      <a:pt x="37" y="9"/>
                    </a:cubicBezTo>
                    <a:cubicBezTo>
                      <a:pt x="30" y="1"/>
                      <a:pt x="27" y="1"/>
                      <a:pt x="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7"/>
              <p:cNvSpPr/>
              <p:nvPr/>
            </p:nvSpPr>
            <p:spPr>
              <a:xfrm>
                <a:off x="989975" y="1223200"/>
                <a:ext cx="229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22" extrusionOk="0">
                    <a:moveTo>
                      <a:pt x="16" y="1"/>
                    </a:moveTo>
                    <a:cubicBezTo>
                      <a:pt x="12" y="1"/>
                      <a:pt x="9" y="2"/>
                      <a:pt x="9" y="5"/>
                    </a:cubicBezTo>
                    <a:cubicBezTo>
                      <a:pt x="1" y="16"/>
                      <a:pt x="3" y="29"/>
                      <a:pt x="9" y="42"/>
                    </a:cubicBezTo>
                    <a:cubicBezTo>
                      <a:pt x="107" y="145"/>
                      <a:pt x="201" y="255"/>
                      <a:pt x="289" y="366"/>
                    </a:cubicBezTo>
                    <a:lnTo>
                      <a:pt x="281" y="359"/>
                    </a:lnTo>
                    <a:lnTo>
                      <a:pt x="281" y="359"/>
                    </a:lnTo>
                    <a:cubicBezTo>
                      <a:pt x="396" y="501"/>
                      <a:pt x="497" y="655"/>
                      <a:pt x="591" y="813"/>
                    </a:cubicBezTo>
                    <a:cubicBezTo>
                      <a:pt x="684" y="969"/>
                      <a:pt x="765" y="1136"/>
                      <a:pt x="840" y="1302"/>
                    </a:cubicBezTo>
                    <a:cubicBezTo>
                      <a:pt x="845" y="1307"/>
                      <a:pt x="853" y="1317"/>
                      <a:pt x="863" y="1320"/>
                    </a:cubicBezTo>
                    <a:cubicBezTo>
                      <a:pt x="868" y="1321"/>
                      <a:pt x="872" y="1322"/>
                      <a:pt x="877" y="1322"/>
                    </a:cubicBezTo>
                    <a:cubicBezTo>
                      <a:pt x="883" y="1322"/>
                      <a:pt x="889" y="1320"/>
                      <a:pt x="892" y="1317"/>
                    </a:cubicBezTo>
                    <a:cubicBezTo>
                      <a:pt x="900" y="1310"/>
                      <a:pt x="910" y="1304"/>
                      <a:pt x="913" y="1294"/>
                    </a:cubicBezTo>
                    <a:cubicBezTo>
                      <a:pt x="915" y="1284"/>
                      <a:pt x="913" y="1271"/>
                      <a:pt x="905" y="1265"/>
                    </a:cubicBezTo>
                    <a:cubicBezTo>
                      <a:pt x="798" y="1034"/>
                      <a:pt x="671" y="813"/>
                      <a:pt x="526" y="603"/>
                    </a:cubicBezTo>
                    <a:cubicBezTo>
                      <a:pt x="380" y="392"/>
                      <a:pt x="216" y="190"/>
                      <a:pt x="40" y="8"/>
                    </a:cubicBezTo>
                    <a:cubicBezTo>
                      <a:pt x="32" y="3"/>
                      <a:pt x="29" y="3"/>
                      <a:pt x="22" y="3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7"/>
              <p:cNvSpPr/>
              <p:nvPr/>
            </p:nvSpPr>
            <p:spPr>
              <a:xfrm>
                <a:off x="990500" y="1223000"/>
                <a:ext cx="232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432" extrusionOk="0">
                    <a:moveTo>
                      <a:pt x="24" y="0"/>
                    </a:moveTo>
                    <a:cubicBezTo>
                      <a:pt x="21" y="3"/>
                      <a:pt x="14" y="8"/>
                      <a:pt x="8" y="11"/>
                    </a:cubicBezTo>
                    <a:cubicBezTo>
                      <a:pt x="1" y="16"/>
                      <a:pt x="1" y="21"/>
                      <a:pt x="1" y="26"/>
                    </a:cubicBezTo>
                    <a:cubicBezTo>
                      <a:pt x="1" y="34"/>
                      <a:pt x="6" y="37"/>
                      <a:pt x="8" y="42"/>
                    </a:cubicBezTo>
                    <a:cubicBezTo>
                      <a:pt x="40" y="81"/>
                      <a:pt x="73" y="125"/>
                      <a:pt x="104" y="164"/>
                    </a:cubicBezTo>
                    <a:cubicBezTo>
                      <a:pt x="104" y="159"/>
                      <a:pt x="102" y="159"/>
                      <a:pt x="102" y="156"/>
                    </a:cubicBezTo>
                    <a:lnTo>
                      <a:pt x="102" y="156"/>
                    </a:lnTo>
                    <a:cubicBezTo>
                      <a:pt x="253" y="351"/>
                      <a:pt x="390" y="556"/>
                      <a:pt x="515" y="767"/>
                    </a:cubicBezTo>
                    <a:cubicBezTo>
                      <a:pt x="637" y="977"/>
                      <a:pt x="759" y="1195"/>
                      <a:pt x="868" y="1416"/>
                    </a:cubicBezTo>
                    <a:cubicBezTo>
                      <a:pt x="874" y="1425"/>
                      <a:pt x="884" y="1432"/>
                      <a:pt x="894" y="1432"/>
                    </a:cubicBezTo>
                    <a:cubicBezTo>
                      <a:pt x="898" y="1432"/>
                      <a:pt x="903" y="1430"/>
                      <a:pt x="907" y="1427"/>
                    </a:cubicBezTo>
                    <a:cubicBezTo>
                      <a:pt x="920" y="1419"/>
                      <a:pt x="928" y="1401"/>
                      <a:pt x="918" y="1388"/>
                    </a:cubicBezTo>
                    <a:cubicBezTo>
                      <a:pt x="790" y="1141"/>
                      <a:pt x="658" y="899"/>
                      <a:pt x="512" y="671"/>
                    </a:cubicBezTo>
                    <a:cubicBezTo>
                      <a:pt x="370" y="439"/>
                      <a:pt x="208" y="218"/>
                      <a:pt x="40" y="8"/>
                    </a:cubicBezTo>
                    <a:cubicBezTo>
                      <a:pt x="37" y="0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7"/>
              <p:cNvSpPr/>
              <p:nvPr/>
            </p:nvSpPr>
            <p:spPr>
              <a:xfrm>
                <a:off x="822375" y="1017075"/>
                <a:ext cx="26365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9098" extrusionOk="0">
                    <a:moveTo>
                      <a:pt x="6741" y="0"/>
                    </a:moveTo>
                    <a:cubicBezTo>
                      <a:pt x="6699" y="0"/>
                      <a:pt x="6653" y="5"/>
                      <a:pt x="6606" y="16"/>
                    </a:cubicBezTo>
                    <a:cubicBezTo>
                      <a:pt x="6596" y="21"/>
                      <a:pt x="6583" y="23"/>
                      <a:pt x="6572" y="23"/>
                    </a:cubicBezTo>
                    <a:cubicBezTo>
                      <a:pt x="6429" y="62"/>
                      <a:pt x="6294" y="133"/>
                      <a:pt x="6125" y="257"/>
                    </a:cubicBezTo>
                    <a:cubicBezTo>
                      <a:pt x="5995" y="353"/>
                      <a:pt x="5865" y="476"/>
                      <a:pt x="5733" y="621"/>
                    </a:cubicBezTo>
                    <a:cubicBezTo>
                      <a:pt x="5699" y="660"/>
                      <a:pt x="5668" y="691"/>
                      <a:pt x="5634" y="735"/>
                    </a:cubicBezTo>
                    <a:cubicBezTo>
                      <a:pt x="5650" y="657"/>
                      <a:pt x="5658" y="593"/>
                      <a:pt x="5658" y="533"/>
                    </a:cubicBezTo>
                    <a:cubicBezTo>
                      <a:pt x="5660" y="452"/>
                      <a:pt x="5650" y="387"/>
                      <a:pt x="5629" y="327"/>
                    </a:cubicBezTo>
                    <a:cubicBezTo>
                      <a:pt x="5619" y="301"/>
                      <a:pt x="5606" y="276"/>
                      <a:pt x="5585" y="255"/>
                    </a:cubicBezTo>
                    <a:cubicBezTo>
                      <a:pt x="5567" y="231"/>
                      <a:pt x="5541" y="208"/>
                      <a:pt x="5504" y="192"/>
                    </a:cubicBezTo>
                    <a:cubicBezTo>
                      <a:pt x="5497" y="190"/>
                      <a:pt x="5481" y="189"/>
                      <a:pt x="5459" y="189"/>
                    </a:cubicBezTo>
                    <a:cubicBezTo>
                      <a:pt x="5428" y="189"/>
                      <a:pt x="5384" y="192"/>
                      <a:pt x="5335" y="203"/>
                    </a:cubicBezTo>
                    <a:cubicBezTo>
                      <a:pt x="5333" y="203"/>
                      <a:pt x="5330" y="205"/>
                      <a:pt x="5322" y="205"/>
                    </a:cubicBezTo>
                    <a:cubicBezTo>
                      <a:pt x="5231" y="229"/>
                      <a:pt x="5159" y="270"/>
                      <a:pt x="5102" y="333"/>
                    </a:cubicBezTo>
                    <a:cubicBezTo>
                      <a:pt x="5050" y="390"/>
                      <a:pt x="5008" y="465"/>
                      <a:pt x="4979" y="556"/>
                    </a:cubicBezTo>
                    <a:cubicBezTo>
                      <a:pt x="4946" y="665"/>
                      <a:pt x="4933" y="790"/>
                      <a:pt x="4940" y="946"/>
                    </a:cubicBezTo>
                    <a:cubicBezTo>
                      <a:pt x="4943" y="1008"/>
                      <a:pt x="4946" y="1060"/>
                      <a:pt x="4953" y="1115"/>
                    </a:cubicBezTo>
                    <a:cubicBezTo>
                      <a:pt x="4643" y="1024"/>
                      <a:pt x="4325" y="980"/>
                      <a:pt x="4004" y="980"/>
                    </a:cubicBezTo>
                    <a:cubicBezTo>
                      <a:pt x="3929" y="980"/>
                      <a:pt x="3852" y="983"/>
                      <a:pt x="3776" y="987"/>
                    </a:cubicBezTo>
                    <a:cubicBezTo>
                      <a:pt x="3600" y="998"/>
                      <a:pt x="3418" y="1026"/>
                      <a:pt x="3238" y="1063"/>
                    </a:cubicBezTo>
                    <a:cubicBezTo>
                      <a:pt x="3007" y="1115"/>
                      <a:pt x="2781" y="1185"/>
                      <a:pt x="2565" y="1276"/>
                    </a:cubicBezTo>
                    <a:cubicBezTo>
                      <a:pt x="2183" y="1437"/>
                      <a:pt x="1825" y="1660"/>
                      <a:pt x="1503" y="1933"/>
                    </a:cubicBezTo>
                    <a:cubicBezTo>
                      <a:pt x="1344" y="2068"/>
                      <a:pt x="1191" y="2219"/>
                      <a:pt x="1053" y="2375"/>
                    </a:cubicBezTo>
                    <a:cubicBezTo>
                      <a:pt x="918" y="2528"/>
                      <a:pt x="788" y="2697"/>
                      <a:pt x="669" y="2879"/>
                    </a:cubicBezTo>
                    <a:cubicBezTo>
                      <a:pt x="437" y="3227"/>
                      <a:pt x="266" y="3617"/>
                      <a:pt x="157" y="4025"/>
                    </a:cubicBezTo>
                    <a:cubicBezTo>
                      <a:pt x="97" y="4236"/>
                      <a:pt x="58" y="4459"/>
                      <a:pt x="29" y="4714"/>
                    </a:cubicBezTo>
                    <a:cubicBezTo>
                      <a:pt x="6" y="4950"/>
                      <a:pt x="1" y="5187"/>
                      <a:pt x="14" y="5418"/>
                    </a:cubicBezTo>
                    <a:cubicBezTo>
                      <a:pt x="40" y="5854"/>
                      <a:pt x="144" y="6270"/>
                      <a:pt x="320" y="6652"/>
                    </a:cubicBezTo>
                    <a:cubicBezTo>
                      <a:pt x="406" y="6837"/>
                      <a:pt x="510" y="7019"/>
                      <a:pt x="630" y="7185"/>
                    </a:cubicBezTo>
                    <a:cubicBezTo>
                      <a:pt x="744" y="7349"/>
                      <a:pt x="876" y="7507"/>
                      <a:pt x="1027" y="7660"/>
                    </a:cubicBezTo>
                    <a:cubicBezTo>
                      <a:pt x="1305" y="7946"/>
                      <a:pt x="1646" y="8206"/>
                      <a:pt x="2048" y="8432"/>
                    </a:cubicBezTo>
                    <a:cubicBezTo>
                      <a:pt x="2238" y="8539"/>
                      <a:pt x="2433" y="8637"/>
                      <a:pt x="2656" y="8731"/>
                    </a:cubicBezTo>
                    <a:cubicBezTo>
                      <a:pt x="2851" y="8811"/>
                      <a:pt x="3062" y="8895"/>
                      <a:pt x="3322" y="8978"/>
                    </a:cubicBezTo>
                    <a:lnTo>
                      <a:pt x="3371" y="8993"/>
                    </a:lnTo>
                    <a:cubicBezTo>
                      <a:pt x="3446" y="9017"/>
                      <a:pt x="3527" y="9045"/>
                      <a:pt x="3602" y="9061"/>
                    </a:cubicBezTo>
                    <a:cubicBezTo>
                      <a:pt x="3691" y="9083"/>
                      <a:pt x="3785" y="9098"/>
                      <a:pt x="3873" y="9098"/>
                    </a:cubicBezTo>
                    <a:cubicBezTo>
                      <a:pt x="3880" y="9098"/>
                      <a:pt x="3886" y="9097"/>
                      <a:pt x="3893" y="9097"/>
                    </a:cubicBezTo>
                    <a:cubicBezTo>
                      <a:pt x="3901" y="9097"/>
                      <a:pt x="3901" y="9097"/>
                      <a:pt x="3906" y="9095"/>
                    </a:cubicBezTo>
                    <a:cubicBezTo>
                      <a:pt x="3914" y="9092"/>
                      <a:pt x="3924" y="9087"/>
                      <a:pt x="3930" y="9084"/>
                    </a:cubicBezTo>
                    <a:cubicBezTo>
                      <a:pt x="4343" y="9040"/>
                      <a:pt x="4784" y="8965"/>
                      <a:pt x="5276" y="8858"/>
                    </a:cubicBezTo>
                    <a:cubicBezTo>
                      <a:pt x="5746" y="8754"/>
                      <a:pt x="6219" y="8630"/>
                      <a:pt x="6661" y="8513"/>
                    </a:cubicBezTo>
                    <a:lnTo>
                      <a:pt x="6668" y="8507"/>
                    </a:lnTo>
                    <a:cubicBezTo>
                      <a:pt x="6671" y="8507"/>
                      <a:pt x="6674" y="8507"/>
                      <a:pt x="6679" y="8505"/>
                    </a:cubicBezTo>
                    <a:cubicBezTo>
                      <a:pt x="6687" y="8500"/>
                      <a:pt x="6700" y="8497"/>
                      <a:pt x="6707" y="8489"/>
                    </a:cubicBezTo>
                    <a:cubicBezTo>
                      <a:pt x="6739" y="8468"/>
                      <a:pt x="6775" y="8440"/>
                      <a:pt x="6814" y="8411"/>
                    </a:cubicBezTo>
                    <a:cubicBezTo>
                      <a:pt x="6874" y="8378"/>
                      <a:pt x="6939" y="8354"/>
                      <a:pt x="6991" y="8331"/>
                    </a:cubicBezTo>
                    <a:cubicBezTo>
                      <a:pt x="7063" y="8302"/>
                      <a:pt x="7144" y="8279"/>
                      <a:pt x="7209" y="8261"/>
                    </a:cubicBezTo>
                    <a:cubicBezTo>
                      <a:pt x="7305" y="8235"/>
                      <a:pt x="7399" y="8209"/>
                      <a:pt x="7492" y="8177"/>
                    </a:cubicBezTo>
                    <a:cubicBezTo>
                      <a:pt x="7674" y="8125"/>
                      <a:pt x="7861" y="8079"/>
                      <a:pt x="8043" y="8016"/>
                    </a:cubicBezTo>
                    <a:cubicBezTo>
                      <a:pt x="8191" y="7964"/>
                      <a:pt x="8308" y="7912"/>
                      <a:pt x="8409" y="7853"/>
                    </a:cubicBezTo>
                    <a:cubicBezTo>
                      <a:pt x="8531" y="7782"/>
                      <a:pt x="8620" y="7710"/>
                      <a:pt x="8685" y="7624"/>
                    </a:cubicBezTo>
                    <a:cubicBezTo>
                      <a:pt x="8721" y="7575"/>
                      <a:pt x="8750" y="7523"/>
                      <a:pt x="8765" y="7468"/>
                    </a:cubicBezTo>
                    <a:cubicBezTo>
                      <a:pt x="8786" y="7408"/>
                      <a:pt x="8789" y="7343"/>
                      <a:pt x="8789" y="7273"/>
                    </a:cubicBezTo>
                    <a:cubicBezTo>
                      <a:pt x="8784" y="7211"/>
                      <a:pt x="8765" y="7146"/>
                      <a:pt x="8737" y="7068"/>
                    </a:cubicBezTo>
                    <a:cubicBezTo>
                      <a:pt x="8713" y="7016"/>
                      <a:pt x="8685" y="6954"/>
                      <a:pt x="8646" y="6896"/>
                    </a:cubicBezTo>
                    <a:cubicBezTo>
                      <a:pt x="8778" y="6889"/>
                      <a:pt x="8916" y="6873"/>
                      <a:pt x="9051" y="6844"/>
                    </a:cubicBezTo>
                    <a:cubicBezTo>
                      <a:pt x="9075" y="6837"/>
                      <a:pt x="9098" y="6834"/>
                      <a:pt x="9121" y="6829"/>
                    </a:cubicBezTo>
                    <a:cubicBezTo>
                      <a:pt x="9298" y="6782"/>
                      <a:pt x="9467" y="6720"/>
                      <a:pt x="9620" y="6639"/>
                    </a:cubicBezTo>
                    <a:cubicBezTo>
                      <a:pt x="9779" y="6559"/>
                      <a:pt x="9927" y="6452"/>
                      <a:pt x="10046" y="6335"/>
                    </a:cubicBezTo>
                    <a:cubicBezTo>
                      <a:pt x="10111" y="6273"/>
                      <a:pt x="10168" y="6208"/>
                      <a:pt x="10218" y="6135"/>
                    </a:cubicBezTo>
                    <a:cubicBezTo>
                      <a:pt x="10270" y="6067"/>
                      <a:pt x="10317" y="5992"/>
                      <a:pt x="10358" y="5912"/>
                    </a:cubicBezTo>
                    <a:cubicBezTo>
                      <a:pt x="10436" y="5766"/>
                      <a:pt x="10483" y="5595"/>
                      <a:pt x="10514" y="5392"/>
                    </a:cubicBezTo>
                    <a:cubicBezTo>
                      <a:pt x="10540" y="5213"/>
                      <a:pt x="10545" y="5023"/>
                      <a:pt x="10530" y="4810"/>
                    </a:cubicBezTo>
                    <a:cubicBezTo>
                      <a:pt x="10517" y="4615"/>
                      <a:pt x="10480" y="4415"/>
                      <a:pt x="10428" y="4210"/>
                    </a:cubicBezTo>
                    <a:cubicBezTo>
                      <a:pt x="10376" y="4007"/>
                      <a:pt x="10301" y="3807"/>
                      <a:pt x="10215" y="3617"/>
                    </a:cubicBezTo>
                    <a:cubicBezTo>
                      <a:pt x="10072" y="3313"/>
                      <a:pt x="9896" y="3048"/>
                      <a:pt x="9685" y="2822"/>
                    </a:cubicBezTo>
                    <a:cubicBezTo>
                      <a:pt x="9457" y="2583"/>
                      <a:pt x="9204" y="2406"/>
                      <a:pt x="8932" y="2300"/>
                    </a:cubicBezTo>
                    <a:cubicBezTo>
                      <a:pt x="8924" y="2297"/>
                      <a:pt x="8916" y="2295"/>
                      <a:pt x="8907" y="2295"/>
                    </a:cubicBezTo>
                    <a:cubicBezTo>
                      <a:pt x="8901" y="2295"/>
                      <a:pt x="8895" y="2296"/>
                      <a:pt x="8890" y="2297"/>
                    </a:cubicBezTo>
                    <a:cubicBezTo>
                      <a:pt x="8882" y="2297"/>
                      <a:pt x="8877" y="2300"/>
                      <a:pt x="8869" y="2302"/>
                    </a:cubicBezTo>
                    <a:cubicBezTo>
                      <a:pt x="8856" y="2291"/>
                      <a:pt x="8838" y="2286"/>
                      <a:pt x="8819" y="2286"/>
                    </a:cubicBezTo>
                    <a:cubicBezTo>
                      <a:pt x="8815" y="2286"/>
                      <a:pt x="8811" y="2286"/>
                      <a:pt x="8807" y="2287"/>
                    </a:cubicBezTo>
                    <a:cubicBezTo>
                      <a:pt x="8802" y="2289"/>
                      <a:pt x="8794" y="2295"/>
                      <a:pt x="8786" y="2295"/>
                    </a:cubicBezTo>
                    <a:cubicBezTo>
                      <a:pt x="8700" y="2341"/>
                      <a:pt x="8612" y="2388"/>
                      <a:pt x="8521" y="2427"/>
                    </a:cubicBezTo>
                    <a:lnTo>
                      <a:pt x="8508" y="2432"/>
                    </a:lnTo>
                    <a:cubicBezTo>
                      <a:pt x="8344" y="2502"/>
                      <a:pt x="8178" y="2557"/>
                      <a:pt x="8014" y="2588"/>
                    </a:cubicBezTo>
                    <a:cubicBezTo>
                      <a:pt x="7973" y="2596"/>
                      <a:pt x="7931" y="2606"/>
                      <a:pt x="7890" y="2612"/>
                    </a:cubicBezTo>
                    <a:cubicBezTo>
                      <a:pt x="7800" y="2625"/>
                      <a:pt x="7718" y="2631"/>
                      <a:pt x="7641" y="2631"/>
                    </a:cubicBezTo>
                    <a:cubicBezTo>
                      <a:pt x="7602" y="2631"/>
                      <a:pt x="7565" y="2630"/>
                      <a:pt x="7528" y="2627"/>
                    </a:cubicBezTo>
                    <a:cubicBezTo>
                      <a:pt x="7443" y="2622"/>
                      <a:pt x="7357" y="2599"/>
                      <a:pt x="7274" y="2570"/>
                    </a:cubicBezTo>
                    <a:cubicBezTo>
                      <a:pt x="7196" y="2541"/>
                      <a:pt x="7126" y="2502"/>
                      <a:pt x="7061" y="2456"/>
                    </a:cubicBezTo>
                    <a:cubicBezTo>
                      <a:pt x="7006" y="2414"/>
                      <a:pt x="6954" y="2367"/>
                      <a:pt x="6910" y="2315"/>
                    </a:cubicBezTo>
                    <a:cubicBezTo>
                      <a:pt x="6879" y="2274"/>
                      <a:pt x="6853" y="2232"/>
                      <a:pt x="6832" y="2191"/>
                    </a:cubicBezTo>
                    <a:cubicBezTo>
                      <a:pt x="6816" y="2152"/>
                      <a:pt x="6806" y="2113"/>
                      <a:pt x="6798" y="2074"/>
                    </a:cubicBezTo>
                    <a:cubicBezTo>
                      <a:pt x="6790" y="2035"/>
                      <a:pt x="6790" y="1996"/>
                      <a:pt x="6793" y="1959"/>
                    </a:cubicBezTo>
                    <a:cubicBezTo>
                      <a:pt x="6801" y="1913"/>
                      <a:pt x="6811" y="1871"/>
                      <a:pt x="6827" y="1829"/>
                    </a:cubicBezTo>
                    <a:cubicBezTo>
                      <a:pt x="6845" y="1780"/>
                      <a:pt x="6868" y="1738"/>
                      <a:pt x="6894" y="1702"/>
                    </a:cubicBezTo>
                    <a:cubicBezTo>
                      <a:pt x="6933" y="1650"/>
                      <a:pt x="6985" y="1601"/>
                      <a:pt x="7037" y="1559"/>
                    </a:cubicBezTo>
                    <a:cubicBezTo>
                      <a:pt x="7089" y="1510"/>
                      <a:pt x="7141" y="1463"/>
                      <a:pt x="7183" y="1403"/>
                    </a:cubicBezTo>
                    <a:cubicBezTo>
                      <a:pt x="7193" y="1390"/>
                      <a:pt x="7206" y="1377"/>
                      <a:pt x="7214" y="1362"/>
                    </a:cubicBezTo>
                    <a:cubicBezTo>
                      <a:pt x="7222" y="1346"/>
                      <a:pt x="7230" y="1325"/>
                      <a:pt x="7235" y="1310"/>
                    </a:cubicBezTo>
                    <a:cubicBezTo>
                      <a:pt x="7245" y="1273"/>
                      <a:pt x="7243" y="1242"/>
                      <a:pt x="7240" y="1211"/>
                    </a:cubicBezTo>
                    <a:cubicBezTo>
                      <a:pt x="7232" y="1177"/>
                      <a:pt x="7209" y="1146"/>
                      <a:pt x="7188" y="1120"/>
                    </a:cubicBezTo>
                    <a:cubicBezTo>
                      <a:pt x="7178" y="1107"/>
                      <a:pt x="7165" y="1099"/>
                      <a:pt x="7149" y="1089"/>
                    </a:cubicBezTo>
                    <a:cubicBezTo>
                      <a:pt x="7128" y="1073"/>
                      <a:pt x="7110" y="1060"/>
                      <a:pt x="7079" y="1047"/>
                    </a:cubicBezTo>
                    <a:cubicBezTo>
                      <a:pt x="7031" y="1019"/>
                      <a:pt x="6976" y="1007"/>
                      <a:pt x="6914" y="1007"/>
                    </a:cubicBezTo>
                    <a:cubicBezTo>
                      <a:pt x="6903" y="1007"/>
                      <a:pt x="6891" y="1007"/>
                      <a:pt x="6879" y="1008"/>
                    </a:cubicBezTo>
                    <a:cubicBezTo>
                      <a:pt x="6941" y="956"/>
                      <a:pt x="6993" y="897"/>
                      <a:pt x="7040" y="842"/>
                    </a:cubicBezTo>
                    <a:cubicBezTo>
                      <a:pt x="7157" y="704"/>
                      <a:pt x="7219" y="574"/>
                      <a:pt x="7222" y="450"/>
                    </a:cubicBezTo>
                    <a:cubicBezTo>
                      <a:pt x="7230" y="309"/>
                      <a:pt x="7141" y="166"/>
                      <a:pt x="7006" y="75"/>
                    </a:cubicBezTo>
                    <a:cubicBezTo>
                      <a:pt x="6944" y="36"/>
                      <a:pt x="6876" y="13"/>
                      <a:pt x="6793" y="3"/>
                    </a:cubicBezTo>
                    <a:cubicBezTo>
                      <a:pt x="6777" y="1"/>
                      <a:pt x="6759" y="0"/>
                      <a:pt x="6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7"/>
              <p:cNvSpPr/>
              <p:nvPr/>
            </p:nvSpPr>
            <p:spPr>
              <a:xfrm>
                <a:off x="822250" y="1041100"/>
                <a:ext cx="100975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8134" extrusionOk="0">
                    <a:moveTo>
                      <a:pt x="4039" y="1"/>
                    </a:moveTo>
                    <a:cubicBezTo>
                      <a:pt x="3955" y="1"/>
                      <a:pt x="3867" y="1"/>
                      <a:pt x="3776" y="8"/>
                    </a:cubicBezTo>
                    <a:cubicBezTo>
                      <a:pt x="3597" y="16"/>
                      <a:pt x="3415" y="47"/>
                      <a:pt x="3236" y="81"/>
                    </a:cubicBezTo>
                    <a:cubicBezTo>
                      <a:pt x="3020" y="151"/>
                      <a:pt x="2791" y="221"/>
                      <a:pt x="2570" y="312"/>
                    </a:cubicBezTo>
                    <a:cubicBezTo>
                      <a:pt x="2188" y="476"/>
                      <a:pt x="1830" y="697"/>
                      <a:pt x="1508" y="970"/>
                    </a:cubicBezTo>
                    <a:cubicBezTo>
                      <a:pt x="1347" y="1105"/>
                      <a:pt x="1193" y="1256"/>
                      <a:pt x="1058" y="1411"/>
                    </a:cubicBezTo>
                    <a:cubicBezTo>
                      <a:pt x="923" y="1560"/>
                      <a:pt x="793" y="1731"/>
                      <a:pt x="674" y="1913"/>
                    </a:cubicBezTo>
                    <a:cubicBezTo>
                      <a:pt x="442" y="2269"/>
                      <a:pt x="271" y="2654"/>
                      <a:pt x="156" y="3061"/>
                    </a:cubicBezTo>
                    <a:cubicBezTo>
                      <a:pt x="99" y="3272"/>
                      <a:pt x="60" y="3498"/>
                      <a:pt x="32" y="3750"/>
                    </a:cubicBezTo>
                    <a:cubicBezTo>
                      <a:pt x="8" y="3987"/>
                      <a:pt x="1" y="4223"/>
                      <a:pt x="14" y="4454"/>
                    </a:cubicBezTo>
                    <a:cubicBezTo>
                      <a:pt x="45" y="4888"/>
                      <a:pt x="149" y="5304"/>
                      <a:pt x="323" y="5689"/>
                    </a:cubicBezTo>
                    <a:cubicBezTo>
                      <a:pt x="408" y="5876"/>
                      <a:pt x="512" y="6055"/>
                      <a:pt x="632" y="6221"/>
                    </a:cubicBezTo>
                    <a:cubicBezTo>
                      <a:pt x="746" y="6382"/>
                      <a:pt x="879" y="6543"/>
                      <a:pt x="1027" y="6694"/>
                    </a:cubicBezTo>
                    <a:cubicBezTo>
                      <a:pt x="1305" y="6980"/>
                      <a:pt x="1648" y="7240"/>
                      <a:pt x="2051" y="7468"/>
                    </a:cubicBezTo>
                    <a:cubicBezTo>
                      <a:pt x="2240" y="7575"/>
                      <a:pt x="2435" y="7674"/>
                      <a:pt x="2659" y="7767"/>
                    </a:cubicBezTo>
                    <a:cubicBezTo>
                      <a:pt x="2856" y="7850"/>
                      <a:pt x="3067" y="7928"/>
                      <a:pt x="3324" y="8014"/>
                    </a:cubicBezTo>
                    <a:lnTo>
                      <a:pt x="3373" y="8030"/>
                    </a:lnTo>
                    <a:cubicBezTo>
                      <a:pt x="3454" y="8056"/>
                      <a:pt x="3529" y="8082"/>
                      <a:pt x="3607" y="8097"/>
                    </a:cubicBezTo>
                    <a:cubicBezTo>
                      <a:pt x="3696" y="8119"/>
                      <a:pt x="3790" y="8134"/>
                      <a:pt x="3878" y="8134"/>
                    </a:cubicBezTo>
                    <a:cubicBezTo>
                      <a:pt x="3885" y="8134"/>
                      <a:pt x="3891" y="8134"/>
                      <a:pt x="3898" y="8134"/>
                    </a:cubicBezTo>
                    <a:cubicBezTo>
                      <a:pt x="3906" y="8134"/>
                      <a:pt x="3906" y="8134"/>
                      <a:pt x="3911" y="8131"/>
                    </a:cubicBezTo>
                    <a:cubicBezTo>
                      <a:pt x="3919" y="8128"/>
                      <a:pt x="3929" y="8123"/>
                      <a:pt x="3935" y="8121"/>
                    </a:cubicBezTo>
                    <a:cubicBezTo>
                      <a:pt x="3950" y="8118"/>
                      <a:pt x="3968" y="8118"/>
                      <a:pt x="3981" y="8113"/>
                    </a:cubicBezTo>
                    <a:cubicBezTo>
                      <a:pt x="3773" y="7970"/>
                      <a:pt x="3568" y="7824"/>
                      <a:pt x="3366" y="7674"/>
                    </a:cubicBezTo>
                    <a:cubicBezTo>
                      <a:pt x="3046" y="7427"/>
                      <a:pt x="2739" y="7157"/>
                      <a:pt x="2466" y="6858"/>
                    </a:cubicBezTo>
                    <a:cubicBezTo>
                      <a:pt x="2300" y="6673"/>
                      <a:pt x="2144" y="6478"/>
                      <a:pt x="2009" y="6271"/>
                    </a:cubicBezTo>
                    <a:cubicBezTo>
                      <a:pt x="1866" y="6058"/>
                      <a:pt x="1747" y="5834"/>
                      <a:pt x="1638" y="5603"/>
                    </a:cubicBezTo>
                    <a:cubicBezTo>
                      <a:pt x="1531" y="5379"/>
                      <a:pt x="1440" y="5145"/>
                      <a:pt x="1362" y="4909"/>
                    </a:cubicBezTo>
                    <a:cubicBezTo>
                      <a:pt x="1284" y="4665"/>
                      <a:pt x="1219" y="4418"/>
                      <a:pt x="1178" y="4168"/>
                    </a:cubicBezTo>
                    <a:cubicBezTo>
                      <a:pt x="1136" y="3922"/>
                      <a:pt x="1110" y="3667"/>
                      <a:pt x="1102" y="3417"/>
                    </a:cubicBezTo>
                    <a:cubicBezTo>
                      <a:pt x="1097" y="3168"/>
                      <a:pt x="1113" y="2919"/>
                      <a:pt x="1154" y="2667"/>
                    </a:cubicBezTo>
                    <a:cubicBezTo>
                      <a:pt x="1193" y="2427"/>
                      <a:pt x="1256" y="2186"/>
                      <a:pt x="1347" y="1960"/>
                    </a:cubicBezTo>
                    <a:cubicBezTo>
                      <a:pt x="1435" y="1739"/>
                      <a:pt x="1544" y="1523"/>
                      <a:pt x="1682" y="1326"/>
                    </a:cubicBezTo>
                    <a:cubicBezTo>
                      <a:pt x="1814" y="1131"/>
                      <a:pt x="1970" y="946"/>
                      <a:pt x="2144" y="788"/>
                    </a:cubicBezTo>
                    <a:cubicBezTo>
                      <a:pt x="2321" y="624"/>
                      <a:pt x="2516" y="481"/>
                      <a:pt x="2724" y="367"/>
                    </a:cubicBezTo>
                    <a:cubicBezTo>
                      <a:pt x="2851" y="299"/>
                      <a:pt x="2986" y="242"/>
                      <a:pt x="3124" y="195"/>
                    </a:cubicBezTo>
                    <a:cubicBezTo>
                      <a:pt x="3262" y="154"/>
                      <a:pt x="3399" y="120"/>
                      <a:pt x="3542" y="94"/>
                    </a:cubicBezTo>
                    <a:cubicBezTo>
                      <a:pt x="3685" y="68"/>
                      <a:pt x="3825" y="42"/>
                      <a:pt x="3968" y="16"/>
                    </a:cubicBezTo>
                    <a:cubicBezTo>
                      <a:pt x="3989" y="11"/>
                      <a:pt x="4015" y="8"/>
                      <a:pt x="403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7"/>
              <p:cNvSpPr/>
              <p:nvPr/>
            </p:nvSpPr>
            <p:spPr>
              <a:xfrm>
                <a:off x="982450" y="1021550"/>
                <a:ext cx="227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2267" extrusionOk="0">
                    <a:moveTo>
                      <a:pt x="772" y="0"/>
                    </a:moveTo>
                    <a:cubicBezTo>
                      <a:pt x="777" y="24"/>
                      <a:pt x="775" y="45"/>
                      <a:pt x="772" y="65"/>
                    </a:cubicBezTo>
                    <a:cubicBezTo>
                      <a:pt x="764" y="97"/>
                      <a:pt x="759" y="128"/>
                      <a:pt x="749" y="156"/>
                    </a:cubicBezTo>
                    <a:cubicBezTo>
                      <a:pt x="738" y="185"/>
                      <a:pt x="725" y="211"/>
                      <a:pt x="710" y="237"/>
                    </a:cubicBezTo>
                    <a:cubicBezTo>
                      <a:pt x="673" y="302"/>
                      <a:pt x="634" y="364"/>
                      <a:pt x="590" y="419"/>
                    </a:cubicBezTo>
                    <a:cubicBezTo>
                      <a:pt x="491" y="546"/>
                      <a:pt x="377" y="658"/>
                      <a:pt x="268" y="770"/>
                    </a:cubicBezTo>
                    <a:cubicBezTo>
                      <a:pt x="216" y="821"/>
                      <a:pt x="161" y="873"/>
                      <a:pt x="104" y="925"/>
                    </a:cubicBezTo>
                    <a:lnTo>
                      <a:pt x="0" y="1029"/>
                    </a:lnTo>
                    <a:cubicBezTo>
                      <a:pt x="6" y="1027"/>
                      <a:pt x="8" y="1027"/>
                      <a:pt x="11" y="1022"/>
                    </a:cubicBezTo>
                    <a:cubicBezTo>
                      <a:pt x="52" y="1006"/>
                      <a:pt x="99" y="993"/>
                      <a:pt x="141" y="988"/>
                    </a:cubicBezTo>
                    <a:cubicBezTo>
                      <a:pt x="160" y="984"/>
                      <a:pt x="180" y="982"/>
                      <a:pt x="200" y="982"/>
                    </a:cubicBezTo>
                    <a:cubicBezTo>
                      <a:pt x="223" y="982"/>
                      <a:pt x="246" y="985"/>
                      <a:pt x="268" y="990"/>
                    </a:cubicBezTo>
                    <a:cubicBezTo>
                      <a:pt x="286" y="996"/>
                      <a:pt x="307" y="1001"/>
                      <a:pt x="323" y="1009"/>
                    </a:cubicBezTo>
                    <a:cubicBezTo>
                      <a:pt x="330" y="1016"/>
                      <a:pt x="343" y="1019"/>
                      <a:pt x="349" y="1027"/>
                    </a:cubicBezTo>
                    <a:cubicBezTo>
                      <a:pt x="356" y="1032"/>
                      <a:pt x="359" y="1032"/>
                      <a:pt x="364" y="1040"/>
                    </a:cubicBezTo>
                    <a:cubicBezTo>
                      <a:pt x="382" y="1055"/>
                      <a:pt x="398" y="1071"/>
                      <a:pt x="408" y="1092"/>
                    </a:cubicBezTo>
                    <a:cubicBezTo>
                      <a:pt x="414" y="1100"/>
                      <a:pt x="421" y="1113"/>
                      <a:pt x="424" y="1123"/>
                    </a:cubicBezTo>
                    <a:cubicBezTo>
                      <a:pt x="427" y="1131"/>
                      <a:pt x="429" y="1144"/>
                      <a:pt x="429" y="1149"/>
                    </a:cubicBezTo>
                    <a:cubicBezTo>
                      <a:pt x="437" y="1172"/>
                      <a:pt x="437" y="1190"/>
                      <a:pt x="437" y="1211"/>
                    </a:cubicBezTo>
                    <a:cubicBezTo>
                      <a:pt x="434" y="1229"/>
                      <a:pt x="434" y="1248"/>
                      <a:pt x="429" y="1263"/>
                    </a:cubicBezTo>
                    <a:cubicBezTo>
                      <a:pt x="421" y="1313"/>
                      <a:pt x="398" y="1357"/>
                      <a:pt x="377" y="1406"/>
                    </a:cubicBezTo>
                    <a:cubicBezTo>
                      <a:pt x="359" y="1448"/>
                      <a:pt x="343" y="1487"/>
                      <a:pt x="336" y="1533"/>
                    </a:cubicBezTo>
                    <a:lnTo>
                      <a:pt x="336" y="1526"/>
                    </a:lnTo>
                    <a:cubicBezTo>
                      <a:pt x="330" y="1562"/>
                      <a:pt x="325" y="1593"/>
                      <a:pt x="323" y="1627"/>
                    </a:cubicBezTo>
                    <a:cubicBezTo>
                      <a:pt x="320" y="1658"/>
                      <a:pt x="320" y="1692"/>
                      <a:pt x="323" y="1723"/>
                    </a:cubicBezTo>
                    <a:lnTo>
                      <a:pt x="333" y="1811"/>
                    </a:lnTo>
                    <a:cubicBezTo>
                      <a:pt x="338" y="1840"/>
                      <a:pt x="346" y="1871"/>
                      <a:pt x="356" y="1897"/>
                    </a:cubicBezTo>
                    <a:cubicBezTo>
                      <a:pt x="362" y="1918"/>
                      <a:pt x="372" y="1941"/>
                      <a:pt x="382" y="1965"/>
                    </a:cubicBezTo>
                    <a:cubicBezTo>
                      <a:pt x="390" y="1988"/>
                      <a:pt x="403" y="2009"/>
                      <a:pt x="421" y="2032"/>
                    </a:cubicBezTo>
                    <a:cubicBezTo>
                      <a:pt x="437" y="2056"/>
                      <a:pt x="452" y="2079"/>
                      <a:pt x="473" y="2100"/>
                    </a:cubicBezTo>
                    <a:lnTo>
                      <a:pt x="524" y="2153"/>
                    </a:lnTo>
                    <a:lnTo>
                      <a:pt x="524" y="2153"/>
                    </a:lnTo>
                    <a:cubicBezTo>
                      <a:pt x="523" y="2152"/>
                      <a:pt x="522" y="2152"/>
                      <a:pt x="520" y="2152"/>
                    </a:cubicBezTo>
                    <a:cubicBezTo>
                      <a:pt x="543" y="2175"/>
                      <a:pt x="569" y="2191"/>
                      <a:pt x="595" y="2212"/>
                    </a:cubicBezTo>
                    <a:cubicBezTo>
                      <a:pt x="621" y="2227"/>
                      <a:pt x="647" y="2243"/>
                      <a:pt x="676" y="2261"/>
                    </a:cubicBezTo>
                    <a:cubicBezTo>
                      <a:pt x="680" y="2263"/>
                      <a:pt x="683" y="2264"/>
                      <a:pt x="685" y="2265"/>
                    </a:cubicBezTo>
                    <a:lnTo>
                      <a:pt x="685" y="2265"/>
                    </a:lnTo>
                    <a:cubicBezTo>
                      <a:pt x="644" y="2229"/>
                      <a:pt x="606" y="2196"/>
                      <a:pt x="572" y="2152"/>
                    </a:cubicBezTo>
                    <a:cubicBezTo>
                      <a:pt x="541" y="2110"/>
                      <a:pt x="515" y="2071"/>
                      <a:pt x="494" y="2027"/>
                    </a:cubicBezTo>
                    <a:cubicBezTo>
                      <a:pt x="478" y="1988"/>
                      <a:pt x="468" y="1949"/>
                      <a:pt x="460" y="1910"/>
                    </a:cubicBezTo>
                    <a:cubicBezTo>
                      <a:pt x="452" y="1871"/>
                      <a:pt x="452" y="1832"/>
                      <a:pt x="455" y="1796"/>
                    </a:cubicBezTo>
                    <a:cubicBezTo>
                      <a:pt x="463" y="1749"/>
                      <a:pt x="473" y="1708"/>
                      <a:pt x="489" y="1666"/>
                    </a:cubicBezTo>
                    <a:cubicBezTo>
                      <a:pt x="512" y="1617"/>
                      <a:pt x="530" y="1575"/>
                      <a:pt x="556" y="1539"/>
                    </a:cubicBezTo>
                    <a:cubicBezTo>
                      <a:pt x="595" y="1487"/>
                      <a:pt x="647" y="1443"/>
                      <a:pt x="697" y="1396"/>
                    </a:cubicBezTo>
                    <a:cubicBezTo>
                      <a:pt x="751" y="1344"/>
                      <a:pt x="806" y="1300"/>
                      <a:pt x="845" y="1240"/>
                    </a:cubicBezTo>
                    <a:cubicBezTo>
                      <a:pt x="855" y="1227"/>
                      <a:pt x="868" y="1214"/>
                      <a:pt x="876" y="1198"/>
                    </a:cubicBezTo>
                    <a:cubicBezTo>
                      <a:pt x="884" y="1183"/>
                      <a:pt x="892" y="1162"/>
                      <a:pt x="897" y="1146"/>
                    </a:cubicBezTo>
                    <a:cubicBezTo>
                      <a:pt x="907" y="1113"/>
                      <a:pt x="905" y="1079"/>
                      <a:pt x="905" y="1048"/>
                    </a:cubicBezTo>
                    <a:cubicBezTo>
                      <a:pt x="897" y="1014"/>
                      <a:pt x="879" y="983"/>
                      <a:pt x="853" y="957"/>
                    </a:cubicBezTo>
                    <a:cubicBezTo>
                      <a:pt x="842" y="949"/>
                      <a:pt x="829" y="936"/>
                      <a:pt x="814" y="925"/>
                    </a:cubicBezTo>
                    <a:cubicBezTo>
                      <a:pt x="793" y="910"/>
                      <a:pt x="775" y="897"/>
                      <a:pt x="746" y="884"/>
                    </a:cubicBezTo>
                    <a:cubicBezTo>
                      <a:pt x="696" y="855"/>
                      <a:pt x="640" y="844"/>
                      <a:pt x="579" y="844"/>
                    </a:cubicBezTo>
                    <a:cubicBezTo>
                      <a:pt x="567" y="844"/>
                      <a:pt x="556" y="844"/>
                      <a:pt x="543" y="845"/>
                    </a:cubicBezTo>
                    <a:cubicBezTo>
                      <a:pt x="603" y="795"/>
                      <a:pt x="658" y="744"/>
                      <a:pt x="710" y="684"/>
                    </a:cubicBezTo>
                    <a:cubicBezTo>
                      <a:pt x="827" y="549"/>
                      <a:pt x="889" y="416"/>
                      <a:pt x="894" y="291"/>
                    </a:cubicBezTo>
                    <a:cubicBezTo>
                      <a:pt x="897" y="187"/>
                      <a:pt x="853" y="84"/>
                      <a:pt x="772" y="0"/>
                    </a:cubicBezTo>
                    <a:close/>
                    <a:moveTo>
                      <a:pt x="685" y="2265"/>
                    </a:moveTo>
                    <a:cubicBezTo>
                      <a:pt x="686" y="2266"/>
                      <a:pt x="686" y="2266"/>
                      <a:pt x="686" y="2266"/>
                    </a:cubicBezTo>
                    <a:cubicBezTo>
                      <a:pt x="686" y="2266"/>
                      <a:pt x="686" y="2266"/>
                      <a:pt x="685" y="2265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940750" y="1057075"/>
                <a:ext cx="275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63" extrusionOk="0">
                    <a:moveTo>
                      <a:pt x="907" y="248"/>
                    </a:moveTo>
                    <a:lnTo>
                      <a:pt x="907" y="248"/>
                    </a:lnTo>
                    <a:cubicBezTo>
                      <a:pt x="899" y="253"/>
                      <a:pt x="894" y="253"/>
                      <a:pt x="884" y="255"/>
                    </a:cubicBezTo>
                    <a:cubicBezTo>
                      <a:pt x="894" y="255"/>
                      <a:pt x="899" y="253"/>
                      <a:pt x="907" y="248"/>
                    </a:cubicBezTo>
                    <a:close/>
                    <a:moveTo>
                      <a:pt x="556" y="403"/>
                    </a:moveTo>
                    <a:cubicBezTo>
                      <a:pt x="554" y="403"/>
                      <a:pt x="554" y="406"/>
                      <a:pt x="548" y="406"/>
                    </a:cubicBezTo>
                    <a:cubicBezTo>
                      <a:pt x="554" y="406"/>
                      <a:pt x="556" y="403"/>
                      <a:pt x="556" y="403"/>
                    </a:cubicBezTo>
                    <a:close/>
                    <a:moveTo>
                      <a:pt x="985" y="0"/>
                    </a:moveTo>
                    <a:cubicBezTo>
                      <a:pt x="982" y="0"/>
                      <a:pt x="980" y="0"/>
                      <a:pt x="977" y="1"/>
                    </a:cubicBezTo>
                    <a:cubicBezTo>
                      <a:pt x="977" y="16"/>
                      <a:pt x="977" y="16"/>
                      <a:pt x="975" y="16"/>
                    </a:cubicBezTo>
                    <a:cubicBezTo>
                      <a:pt x="920" y="35"/>
                      <a:pt x="865" y="50"/>
                      <a:pt x="813" y="68"/>
                    </a:cubicBezTo>
                    <a:cubicBezTo>
                      <a:pt x="756" y="92"/>
                      <a:pt x="702" y="120"/>
                      <a:pt x="650" y="154"/>
                    </a:cubicBezTo>
                    <a:cubicBezTo>
                      <a:pt x="606" y="180"/>
                      <a:pt x="561" y="209"/>
                      <a:pt x="520" y="242"/>
                    </a:cubicBezTo>
                    <a:cubicBezTo>
                      <a:pt x="476" y="276"/>
                      <a:pt x="431" y="315"/>
                      <a:pt x="390" y="354"/>
                    </a:cubicBezTo>
                    <a:cubicBezTo>
                      <a:pt x="231" y="515"/>
                      <a:pt x="104" y="705"/>
                      <a:pt x="8" y="913"/>
                    </a:cubicBezTo>
                    <a:cubicBezTo>
                      <a:pt x="0" y="931"/>
                      <a:pt x="11" y="954"/>
                      <a:pt x="29" y="960"/>
                    </a:cubicBezTo>
                    <a:cubicBezTo>
                      <a:pt x="33" y="961"/>
                      <a:pt x="38" y="962"/>
                      <a:pt x="42" y="962"/>
                    </a:cubicBezTo>
                    <a:cubicBezTo>
                      <a:pt x="57" y="962"/>
                      <a:pt x="69" y="952"/>
                      <a:pt x="75" y="936"/>
                    </a:cubicBezTo>
                    <a:cubicBezTo>
                      <a:pt x="86" y="913"/>
                      <a:pt x="99" y="889"/>
                      <a:pt x="112" y="866"/>
                    </a:cubicBezTo>
                    <a:lnTo>
                      <a:pt x="112" y="863"/>
                    </a:lnTo>
                    <a:cubicBezTo>
                      <a:pt x="112" y="858"/>
                      <a:pt x="114" y="858"/>
                      <a:pt x="114" y="856"/>
                    </a:cubicBezTo>
                    <a:lnTo>
                      <a:pt x="114" y="856"/>
                    </a:lnTo>
                    <a:cubicBezTo>
                      <a:pt x="114" y="856"/>
                      <a:pt x="114" y="858"/>
                      <a:pt x="112" y="858"/>
                    </a:cubicBezTo>
                    <a:cubicBezTo>
                      <a:pt x="166" y="760"/>
                      <a:pt x="234" y="666"/>
                      <a:pt x="312" y="583"/>
                    </a:cubicBezTo>
                    <a:lnTo>
                      <a:pt x="312" y="583"/>
                    </a:lnTo>
                    <a:cubicBezTo>
                      <a:pt x="378" y="517"/>
                      <a:pt x="454" y="457"/>
                      <a:pt x="535" y="403"/>
                    </a:cubicBezTo>
                    <a:cubicBezTo>
                      <a:pt x="593" y="367"/>
                      <a:pt x="650" y="336"/>
                      <a:pt x="712" y="307"/>
                    </a:cubicBezTo>
                    <a:cubicBezTo>
                      <a:pt x="764" y="284"/>
                      <a:pt x="826" y="261"/>
                      <a:pt x="881" y="242"/>
                    </a:cubicBezTo>
                    <a:cubicBezTo>
                      <a:pt x="923" y="229"/>
                      <a:pt x="962" y="219"/>
                      <a:pt x="1008" y="209"/>
                    </a:cubicBezTo>
                    <a:cubicBezTo>
                      <a:pt x="1034" y="203"/>
                      <a:pt x="1060" y="190"/>
                      <a:pt x="1076" y="167"/>
                    </a:cubicBezTo>
                    <a:cubicBezTo>
                      <a:pt x="1091" y="144"/>
                      <a:pt x="1099" y="115"/>
                      <a:pt x="1094" y="89"/>
                    </a:cubicBezTo>
                    <a:cubicBezTo>
                      <a:pt x="1091" y="63"/>
                      <a:pt x="1076" y="37"/>
                      <a:pt x="1052" y="22"/>
                    </a:cubicBezTo>
                    <a:cubicBezTo>
                      <a:pt x="1036" y="10"/>
                      <a:pt x="1007" y="0"/>
                      <a:pt x="9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1030900" y="1063700"/>
                <a:ext cx="5225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889" extrusionOk="0">
                    <a:moveTo>
                      <a:pt x="920" y="1"/>
                    </a:moveTo>
                    <a:cubicBezTo>
                      <a:pt x="862" y="1"/>
                      <a:pt x="804" y="7"/>
                      <a:pt x="747" y="19"/>
                    </a:cubicBezTo>
                    <a:cubicBezTo>
                      <a:pt x="591" y="55"/>
                      <a:pt x="445" y="133"/>
                      <a:pt x="320" y="250"/>
                    </a:cubicBezTo>
                    <a:cubicBezTo>
                      <a:pt x="203" y="359"/>
                      <a:pt x="113" y="500"/>
                      <a:pt x="58" y="658"/>
                    </a:cubicBezTo>
                    <a:cubicBezTo>
                      <a:pt x="14" y="788"/>
                      <a:pt x="1" y="931"/>
                      <a:pt x="22" y="1069"/>
                    </a:cubicBezTo>
                    <a:cubicBezTo>
                      <a:pt x="45" y="1206"/>
                      <a:pt x="113" y="1344"/>
                      <a:pt x="216" y="1459"/>
                    </a:cubicBezTo>
                    <a:cubicBezTo>
                      <a:pt x="268" y="1513"/>
                      <a:pt x="331" y="1565"/>
                      <a:pt x="406" y="1609"/>
                    </a:cubicBezTo>
                    <a:cubicBezTo>
                      <a:pt x="489" y="1661"/>
                      <a:pt x="588" y="1700"/>
                      <a:pt x="692" y="1724"/>
                    </a:cubicBezTo>
                    <a:cubicBezTo>
                      <a:pt x="750" y="1735"/>
                      <a:pt x="809" y="1740"/>
                      <a:pt x="868" y="1740"/>
                    </a:cubicBezTo>
                    <a:cubicBezTo>
                      <a:pt x="933" y="1740"/>
                      <a:pt x="998" y="1733"/>
                      <a:pt x="1061" y="1718"/>
                    </a:cubicBezTo>
                    <a:cubicBezTo>
                      <a:pt x="1136" y="1700"/>
                      <a:pt x="1206" y="1674"/>
                      <a:pt x="1277" y="1640"/>
                    </a:cubicBezTo>
                    <a:cubicBezTo>
                      <a:pt x="1383" y="1783"/>
                      <a:pt x="1531" y="1874"/>
                      <a:pt x="1685" y="1887"/>
                    </a:cubicBezTo>
                    <a:cubicBezTo>
                      <a:pt x="1693" y="1888"/>
                      <a:pt x="1701" y="1888"/>
                      <a:pt x="1710" y="1888"/>
                    </a:cubicBezTo>
                    <a:cubicBezTo>
                      <a:pt x="1735" y="1888"/>
                      <a:pt x="1760" y="1885"/>
                      <a:pt x="1783" y="1879"/>
                    </a:cubicBezTo>
                    <a:cubicBezTo>
                      <a:pt x="1789" y="1877"/>
                      <a:pt x="1796" y="1877"/>
                      <a:pt x="1807" y="1874"/>
                    </a:cubicBezTo>
                    <a:cubicBezTo>
                      <a:pt x="1848" y="1864"/>
                      <a:pt x="1887" y="1840"/>
                      <a:pt x="1929" y="1809"/>
                    </a:cubicBezTo>
                    <a:cubicBezTo>
                      <a:pt x="1957" y="1786"/>
                      <a:pt x="1986" y="1750"/>
                      <a:pt x="2012" y="1705"/>
                    </a:cubicBezTo>
                    <a:cubicBezTo>
                      <a:pt x="2038" y="1659"/>
                      <a:pt x="2059" y="1607"/>
                      <a:pt x="2072" y="1544"/>
                    </a:cubicBezTo>
                    <a:cubicBezTo>
                      <a:pt x="2087" y="1464"/>
                      <a:pt x="2090" y="1381"/>
                      <a:pt x="2077" y="1277"/>
                    </a:cubicBezTo>
                    <a:cubicBezTo>
                      <a:pt x="2069" y="1188"/>
                      <a:pt x="2043" y="1097"/>
                      <a:pt x="2004" y="991"/>
                    </a:cubicBezTo>
                    <a:cubicBezTo>
                      <a:pt x="1931" y="788"/>
                      <a:pt x="1827" y="601"/>
                      <a:pt x="1692" y="427"/>
                    </a:cubicBezTo>
                    <a:cubicBezTo>
                      <a:pt x="1630" y="346"/>
                      <a:pt x="1565" y="279"/>
                      <a:pt x="1497" y="219"/>
                    </a:cubicBezTo>
                    <a:cubicBezTo>
                      <a:pt x="1459" y="188"/>
                      <a:pt x="1427" y="164"/>
                      <a:pt x="1396" y="141"/>
                    </a:cubicBezTo>
                    <a:cubicBezTo>
                      <a:pt x="1355" y="113"/>
                      <a:pt x="1305" y="89"/>
                      <a:pt x="1264" y="74"/>
                    </a:cubicBezTo>
                    <a:cubicBezTo>
                      <a:pt x="1154" y="25"/>
                      <a:pt x="1037" y="1"/>
                      <a:pt x="9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1038375" y="1070400"/>
                <a:ext cx="157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47" extrusionOk="0">
                    <a:moveTo>
                      <a:pt x="462" y="0"/>
                    </a:moveTo>
                    <a:cubicBezTo>
                      <a:pt x="449" y="0"/>
                      <a:pt x="436" y="1"/>
                      <a:pt x="424" y="3"/>
                    </a:cubicBezTo>
                    <a:cubicBezTo>
                      <a:pt x="331" y="26"/>
                      <a:pt x="237" y="86"/>
                      <a:pt x="149" y="177"/>
                    </a:cubicBezTo>
                    <a:cubicBezTo>
                      <a:pt x="110" y="219"/>
                      <a:pt x="79" y="268"/>
                      <a:pt x="53" y="320"/>
                    </a:cubicBezTo>
                    <a:cubicBezTo>
                      <a:pt x="45" y="330"/>
                      <a:pt x="45" y="343"/>
                      <a:pt x="40" y="356"/>
                    </a:cubicBezTo>
                    <a:cubicBezTo>
                      <a:pt x="32" y="372"/>
                      <a:pt x="21" y="388"/>
                      <a:pt x="16" y="406"/>
                    </a:cubicBezTo>
                    <a:cubicBezTo>
                      <a:pt x="3" y="445"/>
                      <a:pt x="1" y="489"/>
                      <a:pt x="8" y="520"/>
                    </a:cubicBezTo>
                    <a:cubicBezTo>
                      <a:pt x="19" y="562"/>
                      <a:pt x="37" y="598"/>
                      <a:pt x="68" y="621"/>
                    </a:cubicBezTo>
                    <a:cubicBezTo>
                      <a:pt x="90" y="639"/>
                      <a:pt x="118" y="647"/>
                      <a:pt x="149" y="647"/>
                    </a:cubicBezTo>
                    <a:cubicBezTo>
                      <a:pt x="158" y="647"/>
                      <a:pt x="168" y="646"/>
                      <a:pt x="177" y="645"/>
                    </a:cubicBezTo>
                    <a:cubicBezTo>
                      <a:pt x="206" y="637"/>
                      <a:pt x="240" y="621"/>
                      <a:pt x="276" y="601"/>
                    </a:cubicBezTo>
                    <a:cubicBezTo>
                      <a:pt x="310" y="580"/>
                      <a:pt x="344" y="551"/>
                      <a:pt x="370" y="520"/>
                    </a:cubicBezTo>
                    <a:cubicBezTo>
                      <a:pt x="396" y="494"/>
                      <a:pt x="424" y="463"/>
                      <a:pt x="458" y="424"/>
                    </a:cubicBezTo>
                    <a:cubicBezTo>
                      <a:pt x="512" y="356"/>
                      <a:pt x="554" y="291"/>
                      <a:pt x="583" y="232"/>
                    </a:cubicBezTo>
                    <a:cubicBezTo>
                      <a:pt x="603" y="190"/>
                      <a:pt x="629" y="112"/>
                      <a:pt x="583" y="55"/>
                    </a:cubicBezTo>
                    <a:cubicBezTo>
                      <a:pt x="555" y="13"/>
                      <a:pt x="506" y="0"/>
                      <a:pt x="462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943925" y="1080775"/>
                <a:ext cx="5367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4" extrusionOk="0">
                    <a:moveTo>
                      <a:pt x="901" y="0"/>
                    </a:moveTo>
                    <a:cubicBezTo>
                      <a:pt x="862" y="0"/>
                      <a:pt x="821" y="3"/>
                      <a:pt x="772" y="9"/>
                    </a:cubicBezTo>
                    <a:cubicBezTo>
                      <a:pt x="764" y="19"/>
                      <a:pt x="744" y="22"/>
                      <a:pt x="720" y="27"/>
                    </a:cubicBezTo>
                    <a:cubicBezTo>
                      <a:pt x="653" y="45"/>
                      <a:pt x="582" y="71"/>
                      <a:pt x="512" y="105"/>
                    </a:cubicBezTo>
                    <a:cubicBezTo>
                      <a:pt x="362" y="188"/>
                      <a:pt x="234" y="326"/>
                      <a:pt x="146" y="508"/>
                    </a:cubicBezTo>
                    <a:cubicBezTo>
                      <a:pt x="26" y="760"/>
                      <a:pt x="0" y="1072"/>
                      <a:pt x="71" y="1363"/>
                    </a:cubicBezTo>
                    <a:cubicBezTo>
                      <a:pt x="110" y="1519"/>
                      <a:pt x="185" y="1675"/>
                      <a:pt x="297" y="1833"/>
                    </a:cubicBezTo>
                    <a:cubicBezTo>
                      <a:pt x="393" y="1984"/>
                      <a:pt x="505" y="2111"/>
                      <a:pt x="634" y="2210"/>
                    </a:cubicBezTo>
                    <a:lnTo>
                      <a:pt x="642" y="2218"/>
                    </a:lnTo>
                    <a:cubicBezTo>
                      <a:pt x="681" y="2244"/>
                      <a:pt x="720" y="2270"/>
                      <a:pt x="757" y="2296"/>
                    </a:cubicBezTo>
                    <a:cubicBezTo>
                      <a:pt x="824" y="2335"/>
                      <a:pt x="894" y="2366"/>
                      <a:pt x="964" y="2392"/>
                    </a:cubicBezTo>
                    <a:cubicBezTo>
                      <a:pt x="1061" y="2427"/>
                      <a:pt x="1164" y="2443"/>
                      <a:pt x="1267" y="2443"/>
                    </a:cubicBezTo>
                    <a:cubicBezTo>
                      <a:pt x="1334" y="2443"/>
                      <a:pt x="1401" y="2436"/>
                      <a:pt x="1466" y="2423"/>
                    </a:cubicBezTo>
                    <a:cubicBezTo>
                      <a:pt x="1598" y="2392"/>
                      <a:pt x="1728" y="2335"/>
                      <a:pt x="1832" y="2249"/>
                    </a:cubicBezTo>
                    <a:cubicBezTo>
                      <a:pt x="1941" y="2168"/>
                      <a:pt x="2027" y="2046"/>
                      <a:pt x="2079" y="1898"/>
                    </a:cubicBezTo>
                    <a:cubicBezTo>
                      <a:pt x="2123" y="1773"/>
                      <a:pt x="2147" y="1625"/>
                      <a:pt x="2134" y="1461"/>
                    </a:cubicBezTo>
                    <a:cubicBezTo>
                      <a:pt x="2129" y="1306"/>
                      <a:pt x="2092" y="1150"/>
                      <a:pt x="2038" y="994"/>
                    </a:cubicBezTo>
                    <a:cubicBezTo>
                      <a:pt x="1980" y="838"/>
                      <a:pt x="1908" y="687"/>
                      <a:pt x="1819" y="557"/>
                    </a:cubicBezTo>
                    <a:cubicBezTo>
                      <a:pt x="1726" y="422"/>
                      <a:pt x="1622" y="308"/>
                      <a:pt x="1502" y="214"/>
                    </a:cubicBezTo>
                    <a:cubicBezTo>
                      <a:pt x="1448" y="167"/>
                      <a:pt x="1391" y="131"/>
                      <a:pt x="1331" y="103"/>
                    </a:cubicBezTo>
                    <a:cubicBezTo>
                      <a:pt x="1300" y="87"/>
                      <a:pt x="1266" y="74"/>
                      <a:pt x="1235" y="61"/>
                    </a:cubicBezTo>
                    <a:cubicBezTo>
                      <a:pt x="1196" y="48"/>
                      <a:pt x="1154" y="35"/>
                      <a:pt x="1102" y="25"/>
                    </a:cubicBezTo>
                    <a:cubicBezTo>
                      <a:pt x="1048" y="14"/>
                      <a:pt x="990" y="6"/>
                      <a:pt x="938" y="1"/>
                    </a:cubicBezTo>
                    <a:cubicBezTo>
                      <a:pt x="926" y="1"/>
                      <a:pt x="914" y="0"/>
                      <a:pt x="90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965100" y="1081125"/>
                <a:ext cx="3282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2052" extrusionOk="0">
                    <a:moveTo>
                      <a:pt x="185" y="0"/>
                    </a:moveTo>
                    <a:cubicBezTo>
                      <a:pt x="162" y="18"/>
                      <a:pt x="146" y="37"/>
                      <a:pt x="130" y="57"/>
                    </a:cubicBezTo>
                    <a:cubicBezTo>
                      <a:pt x="107" y="86"/>
                      <a:pt x="89" y="122"/>
                      <a:pt x="71" y="161"/>
                    </a:cubicBezTo>
                    <a:cubicBezTo>
                      <a:pt x="50" y="216"/>
                      <a:pt x="29" y="283"/>
                      <a:pt x="19" y="359"/>
                    </a:cubicBezTo>
                    <a:cubicBezTo>
                      <a:pt x="3" y="478"/>
                      <a:pt x="1" y="606"/>
                      <a:pt x="19" y="754"/>
                    </a:cubicBezTo>
                    <a:cubicBezTo>
                      <a:pt x="42" y="930"/>
                      <a:pt x="89" y="1104"/>
                      <a:pt x="154" y="1271"/>
                    </a:cubicBezTo>
                    <a:cubicBezTo>
                      <a:pt x="214" y="1416"/>
                      <a:pt x="286" y="1546"/>
                      <a:pt x="372" y="1658"/>
                    </a:cubicBezTo>
                    <a:cubicBezTo>
                      <a:pt x="432" y="1739"/>
                      <a:pt x="505" y="1811"/>
                      <a:pt x="580" y="1871"/>
                    </a:cubicBezTo>
                    <a:cubicBezTo>
                      <a:pt x="645" y="1920"/>
                      <a:pt x="710" y="1959"/>
                      <a:pt x="775" y="1985"/>
                    </a:cubicBezTo>
                    <a:cubicBezTo>
                      <a:pt x="842" y="2014"/>
                      <a:pt x="913" y="2035"/>
                      <a:pt x="978" y="2045"/>
                    </a:cubicBezTo>
                    <a:cubicBezTo>
                      <a:pt x="1021" y="2049"/>
                      <a:pt x="1066" y="2051"/>
                      <a:pt x="1113" y="2051"/>
                    </a:cubicBezTo>
                    <a:cubicBezTo>
                      <a:pt x="1130" y="2051"/>
                      <a:pt x="1147" y="2051"/>
                      <a:pt x="1165" y="2050"/>
                    </a:cubicBezTo>
                    <a:cubicBezTo>
                      <a:pt x="1196" y="1998"/>
                      <a:pt x="1222" y="1944"/>
                      <a:pt x="1245" y="1889"/>
                    </a:cubicBezTo>
                    <a:cubicBezTo>
                      <a:pt x="1289" y="1762"/>
                      <a:pt x="1313" y="1616"/>
                      <a:pt x="1302" y="1450"/>
                    </a:cubicBezTo>
                    <a:cubicBezTo>
                      <a:pt x="1295" y="1294"/>
                      <a:pt x="1261" y="1138"/>
                      <a:pt x="1206" y="982"/>
                    </a:cubicBezTo>
                    <a:cubicBezTo>
                      <a:pt x="1146" y="824"/>
                      <a:pt x="1076" y="673"/>
                      <a:pt x="988" y="546"/>
                    </a:cubicBezTo>
                    <a:cubicBezTo>
                      <a:pt x="897" y="411"/>
                      <a:pt x="790" y="296"/>
                      <a:pt x="674" y="203"/>
                    </a:cubicBezTo>
                    <a:cubicBezTo>
                      <a:pt x="616" y="161"/>
                      <a:pt x="559" y="122"/>
                      <a:pt x="499" y="91"/>
                    </a:cubicBezTo>
                    <a:cubicBezTo>
                      <a:pt x="468" y="76"/>
                      <a:pt x="434" y="63"/>
                      <a:pt x="403" y="52"/>
                    </a:cubicBezTo>
                    <a:cubicBezTo>
                      <a:pt x="364" y="39"/>
                      <a:pt x="318" y="26"/>
                      <a:pt x="271" y="18"/>
                    </a:cubicBezTo>
                    <a:cubicBezTo>
                      <a:pt x="237" y="8"/>
                      <a:pt x="211" y="5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961000" y="1107100"/>
                <a:ext cx="153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3" extrusionOk="0">
                    <a:moveTo>
                      <a:pt x="474" y="1"/>
                    </a:moveTo>
                    <a:cubicBezTo>
                      <a:pt x="450" y="8"/>
                      <a:pt x="427" y="11"/>
                      <a:pt x="401" y="14"/>
                    </a:cubicBezTo>
                    <a:cubicBezTo>
                      <a:pt x="383" y="21"/>
                      <a:pt x="362" y="24"/>
                      <a:pt x="344" y="32"/>
                    </a:cubicBezTo>
                    <a:cubicBezTo>
                      <a:pt x="310" y="40"/>
                      <a:pt x="281" y="53"/>
                      <a:pt x="255" y="65"/>
                    </a:cubicBezTo>
                    <a:cubicBezTo>
                      <a:pt x="219" y="86"/>
                      <a:pt x="188" y="107"/>
                      <a:pt x="159" y="130"/>
                    </a:cubicBezTo>
                    <a:cubicBezTo>
                      <a:pt x="133" y="151"/>
                      <a:pt x="105" y="172"/>
                      <a:pt x="87" y="195"/>
                    </a:cubicBezTo>
                    <a:cubicBezTo>
                      <a:pt x="71" y="211"/>
                      <a:pt x="63" y="234"/>
                      <a:pt x="63" y="255"/>
                    </a:cubicBezTo>
                    <a:cubicBezTo>
                      <a:pt x="48" y="276"/>
                      <a:pt x="1" y="362"/>
                      <a:pt x="58" y="427"/>
                    </a:cubicBezTo>
                    <a:cubicBezTo>
                      <a:pt x="90" y="462"/>
                      <a:pt x="134" y="472"/>
                      <a:pt x="178" y="472"/>
                    </a:cubicBezTo>
                    <a:cubicBezTo>
                      <a:pt x="206" y="472"/>
                      <a:pt x="234" y="468"/>
                      <a:pt x="258" y="463"/>
                    </a:cubicBezTo>
                    <a:lnTo>
                      <a:pt x="281" y="455"/>
                    </a:lnTo>
                    <a:cubicBezTo>
                      <a:pt x="370" y="432"/>
                      <a:pt x="450" y="388"/>
                      <a:pt x="513" y="325"/>
                    </a:cubicBezTo>
                    <a:cubicBezTo>
                      <a:pt x="554" y="284"/>
                      <a:pt x="609" y="216"/>
                      <a:pt x="609" y="138"/>
                    </a:cubicBezTo>
                    <a:cubicBezTo>
                      <a:pt x="614" y="102"/>
                      <a:pt x="601" y="68"/>
                      <a:pt x="578" y="47"/>
                    </a:cubicBezTo>
                    <a:cubicBezTo>
                      <a:pt x="570" y="40"/>
                      <a:pt x="560" y="34"/>
                      <a:pt x="552" y="24"/>
                    </a:cubicBezTo>
                    <a:cubicBezTo>
                      <a:pt x="541" y="14"/>
                      <a:pt x="526" y="11"/>
                      <a:pt x="513" y="8"/>
                    </a:cubicBezTo>
                    <a:cubicBezTo>
                      <a:pt x="502" y="3"/>
                      <a:pt x="489" y="1"/>
                      <a:pt x="47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684600" y="1071925"/>
                <a:ext cx="1955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4751" extrusionOk="0">
                    <a:moveTo>
                      <a:pt x="2643" y="0"/>
                    </a:moveTo>
                    <a:cubicBezTo>
                      <a:pt x="2434" y="0"/>
                      <a:pt x="2232" y="19"/>
                      <a:pt x="2038" y="56"/>
                    </a:cubicBezTo>
                    <a:cubicBezTo>
                      <a:pt x="1793" y="106"/>
                      <a:pt x="1557" y="184"/>
                      <a:pt x="1333" y="298"/>
                    </a:cubicBezTo>
                    <a:cubicBezTo>
                      <a:pt x="1115" y="405"/>
                      <a:pt x="918" y="545"/>
                      <a:pt x="741" y="709"/>
                    </a:cubicBezTo>
                    <a:cubicBezTo>
                      <a:pt x="572" y="872"/>
                      <a:pt x="434" y="1059"/>
                      <a:pt x="323" y="1265"/>
                    </a:cubicBezTo>
                    <a:cubicBezTo>
                      <a:pt x="97" y="1688"/>
                      <a:pt x="0" y="2187"/>
                      <a:pt x="58" y="2681"/>
                    </a:cubicBezTo>
                    <a:cubicBezTo>
                      <a:pt x="78" y="2912"/>
                      <a:pt x="149" y="3138"/>
                      <a:pt x="250" y="3351"/>
                    </a:cubicBezTo>
                    <a:cubicBezTo>
                      <a:pt x="304" y="3471"/>
                      <a:pt x="375" y="3588"/>
                      <a:pt x="463" y="3702"/>
                    </a:cubicBezTo>
                    <a:cubicBezTo>
                      <a:pt x="515" y="3770"/>
                      <a:pt x="569" y="3832"/>
                      <a:pt x="629" y="3892"/>
                    </a:cubicBezTo>
                    <a:cubicBezTo>
                      <a:pt x="920" y="4198"/>
                      <a:pt x="1320" y="4437"/>
                      <a:pt x="1783" y="4588"/>
                    </a:cubicBezTo>
                    <a:cubicBezTo>
                      <a:pt x="1999" y="4656"/>
                      <a:pt x="2227" y="4705"/>
                      <a:pt x="2466" y="4731"/>
                    </a:cubicBezTo>
                    <a:cubicBezTo>
                      <a:pt x="2592" y="4744"/>
                      <a:pt x="2721" y="4750"/>
                      <a:pt x="2855" y="4750"/>
                    </a:cubicBezTo>
                    <a:cubicBezTo>
                      <a:pt x="2967" y="4750"/>
                      <a:pt x="3083" y="4746"/>
                      <a:pt x="3204" y="4736"/>
                    </a:cubicBezTo>
                    <a:cubicBezTo>
                      <a:pt x="3698" y="4697"/>
                      <a:pt x="4213" y="4567"/>
                      <a:pt x="4732" y="4354"/>
                    </a:cubicBezTo>
                    <a:cubicBezTo>
                      <a:pt x="4969" y="4258"/>
                      <a:pt x="5205" y="4136"/>
                      <a:pt x="5434" y="4003"/>
                    </a:cubicBezTo>
                    <a:cubicBezTo>
                      <a:pt x="5634" y="3886"/>
                      <a:pt x="5831" y="3751"/>
                      <a:pt x="6018" y="3621"/>
                    </a:cubicBezTo>
                    <a:cubicBezTo>
                      <a:pt x="6330" y="3403"/>
                      <a:pt x="6733" y="3104"/>
                      <a:pt x="7084" y="2738"/>
                    </a:cubicBezTo>
                    <a:cubicBezTo>
                      <a:pt x="7453" y="2351"/>
                      <a:pt x="7676" y="1979"/>
                      <a:pt x="7767" y="1602"/>
                    </a:cubicBezTo>
                    <a:cubicBezTo>
                      <a:pt x="7819" y="1382"/>
                      <a:pt x="7814" y="1200"/>
                      <a:pt x="7741" y="1049"/>
                    </a:cubicBezTo>
                    <a:cubicBezTo>
                      <a:pt x="7728" y="1015"/>
                      <a:pt x="7713" y="987"/>
                      <a:pt x="7689" y="958"/>
                    </a:cubicBezTo>
                    <a:cubicBezTo>
                      <a:pt x="7668" y="924"/>
                      <a:pt x="7635" y="893"/>
                      <a:pt x="7598" y="859"/>
                    </a:cubicBezTo>
                    <a:cubicBezTo>
                      <a:pt x="7546" y="815"/>
                      <a:pt x="7487" y="776"/>
                      <a:pt x="7398" y="737"/>
                    </a:cubicBezTo>
                    <a:cubicBezTo>
                      <a:pt x="7328" y="706"/>
                      <a:pt x="7258" y="685"/>
                      <a:pt x="7177" y="664"/>
                    </a:cubicBezTo>
                    <a:cubicBezTo>
                      <a:pt x="7073" y="628"/>
                      <a:pt x="6959" y="602"/>
                      <a:pt x="6814" y="584"/>
                    </a:cubicBezTo>
                    <a:cubicBezTo>
                      <a:pt x="6611" y="550"/>
                      <a:pt x="6400" y="542"/>
                      <a:pt x="6206" y="532"/>
                    </a:cubicBezTo>
                    <a:cubicBezTo>
                      <a:pt x="5935" y="519"/>
                      <a:pt x="5660" y="493"/>
                      <a:pt x="5384" y="454"/>
                    </a:cubicBezTo>
                    <a:cubicBezTo>
                      <a:pt x="4961" y="394"/>
                      <a:pt x="4553" y="311"/>
                      <a:pt x="4244" y="243"/>
                    </a:cubicBezTo>
                    <a:lnTo>
                      <a:pt x="4244" y="243"/>
                    </a:lnTo>
                    <a:lnTo>
                      <a:pt x="4249" y="246"/>
                    </a:lnTo>
                    <a:cubicBezTo>
                      <a:pt x="4184" y="230"/>
                      <a:pt x="4119" y="212"/>
                      <a:pt x="4054" y="199"/>
                    </a:cubicBezTo>
                    <a:cubicBezTo>
                      <a:pt x="3867" y="158"/>
                      <a:pt x="3672" y="116"/>
                      <a:pt x="3480" y="80"/>
                    </a:cubicBezTo>
                    <a:cubicBezTo>
                      <a:pt x="3220" y="33"/>
                      <a:pt x="2986" y="7"/>
                      <a:pt x="2755" y="2"/>
                    </a:cubicBezTo>
                    <a:cubicBezTo>
                      <a:pt x="2717" y="1"/>
                      <a:pt x="2680" y="0"/>
                      <a:pt x="2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684675" y="1071925"/>
                <a:ext cx="194300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3341" extrusionOk="0">
                    <a:moveTo>
                      <a:pt x="2648" y="0"/>
                    </a:moveTo>
                    <a:cubicBezTo>
                      <a:pt x="2438" y="0"/>
                      <a:pt x="2234" y="19"/>
                      <a:pt x="2040" y="56"/>
                    </a:cubicBezTo>
                    <a:cubicBezTo>
                      <a:pt x="1796" y="106"/>
                      <a:pt x="1559" y="184"/>
                      <a:pt x="1330" y="295"/>
                    </a:cubicBezTo>
                    <a:cubicBezTo>
                      <a:pt x="1112" y="405"/>
                      <a:pt x="915" y="540"/>
                      <a:pt x="741" y="706"/>
                    </a:cubicBezTo>
                    <a:cubicBezTo>
                      <a:pt x="572" y="870"/>
                      <a:pt x="431" y="1057"/>
                      <a:pt x="320" y="1265"/>
                    </a:cubicBezTo>
                    <a:cubicBezTo>
                      <a:pt x="94" y="1688"/>
                      <a:pt x="0" y="2192"/>
                      <a:pt x="55" y="2681"/>
                    </a:cubicBezTo>
                    <a:cubicBezTo>
                      <a:pt x="78" y="2909"/>
                      <a:pt x="143" y="3130"/>
                      <a:pt x="242" y="3341"/>
                    </a:cubicBezTo>
                    <a:cubicBezTo>
                      <a:pt x="210" y="3213"/>
                      <a:pt x="184" y="3084"/>
                      <a:pt x="169" y="2954"/>
                    </a:cubicBezTo>
                    <a:cubicBezTo>
                      <a:pt x="156" y="2857"/>
                      <a:pt x="146" y="2759"/>
                      <a:pt x="146" y="2663"/>
                    </a:cubicBezTo>
                    <a:cubicBezTo>
                      <a:pt x="146" y="2553"/>
                      <a:pt x="151" y="2447"/>
                      <a:pt x="164" y="2343"/>
                    </a:cubicBezTo>
                    <a:cubicBezTo>
                      <a:pt x="177" y="2226"/>
                      <a:pt x="200" y="2109"/>
                      <a:pt x="229" y="1995"/>
                    </a:cubicBezTo>
                    <a:cubicBezTo>
                      <a:pt x="260" y="1888"/>
                      <a:pt x="299" y="1782"/>
                      <a:pt x="346" y="1680"/>
                    </a:cubicBezTo>
                    <a:cubicBezTo>
                      <a:pt x="395" y="1584"/>
                      <a:pt x="455" y="1485"/>
                      <a:pt x="522" y="1402"/>
                    </a:cubicBezTo>
                    <a:cubicBezTo>
                      <a:pt x="592" y="1314"/>
                      <a:pt x="678" y="1228"/>
                      <a:pt x="769" y="1161"/>
                    </a:cubicBezTo>
                    <a:cubicBezTo>
                      <a:pt x="865" y="1085"/>
                      <a:pt x="977" y="1018"/>
                      <a:pt x="1091" y="966"/>
                    </a:cubicBezTo>
                    <a:cubicBezTo>
                      <a:pt x="1200" y="914"/>
                      <a:pt x="1315" y="864"/>
                      <a:pt x="1432" y="831"/>
                    </a:cubicBezTo>
                    <a:cubicBezTo>
                      <a:pt x="1753" y="729"/>
                      <a:pt x="2088" y="689"/>
                      <a:pt x="2424" y="689"/>
                    </a:cubicBezTo>
                    <a:cubicBezTo>
                      <a:pt x="2593" y="689"/>
                      <a:pt x="2761" y="699"/>
                      <a:pt x="2928" y="716"/>
                    </a:cubicBezTo>
                    <a:cubicBezTo>
                      <a:pt x="3056" y="729"/>
                      <a:pt x="3178" y="745"/>
                      <a:pt x="3305" y="766"/>
                    </a:cubicBezTo>
                    <a:cubicBezTo>
                      <a:pt x="3370" y="774"/>
                      <a:pt x="3433" y="787"/>
                      <a:pt x="3498" y="797"/>
                    </a:cubicBezTo>
                    <a:cubicBezTo>
                      <a:pt x="3560" y="807"/>
                      <a:pt x="3620" y="820"/>
                      <a:pt x="3679" y="833"/>
                    </a:cubicBezTo>
                    <a:cubicBezTo>
                      <a:pt x="3944" y="885"/>
                      <a:pt x="4215" y="929"/>
                      <a:pt x="4488" y="955"/>
                    </a:cubicBezTo>
                    <a:lnTo>
                      <a:pt x="4490" y="955"/>
                    </a:lnTo>
                    <a:cubicBezTo>
                      <a:pt x="4678" y="973"/>
                      <a:pt x="4867" y="983"/>
                      <a:pt x="5055" y="983"/>
                    </a:cubicBezTo>
                    <a:cubicBezTo>
                      <a:pt x="5123" y="983"/>
                      <a:pt x="5190" y="982"/>
                      <a:pt x="5257" y="979"/>
                    </a:cubicBezTo>
                    <a:cubicBezTo>
                      <a:pt x="5332" y="976"/>
                      <a:pt x="5405" y="974"/>
                      <a:pt x="5475" y="963"/>
                    </a:cubicBezTo>
                    <a:cubicBezTo>
                      <a:pt x="5543" y="955"/>
                      <a:pt x="5613" y="948"/>
                      <a:pt x="5680" y="940"/>
                    </a:cubicBezTo>
                    <a:cubicBezTo>
                      <a:pt x="5823" y="916"/>
                      <a:pt x="5963" y="896"/>
                      <a:pt x="6106" y="872"/>
                    </a:cubicBezTo>
                    <a:cubicBezTo>
                      <a:pt x="6249" y="849"/>
                      <a:pt x="6387" y="831"/>
                      <a:pt x="6530" y="818"/>
                    </a:cubicBezTo>
                    <a:cubicBezTo>
                      <a:pt x="6623" y="810"/>
                      <a:pt x="6717" y="806"/>
                      <a:pt x="6811" y="806"/>
                    </a:cubicBezTo>
                    <a:cubicBezTo>
                      <a:pt x="6840" y="806"/>
                      <a:pt x="6869" y="807"/>
                      <a:pt x="6899" y="807"/>
                    </a:cubicBezTo>
                    <a:cubicBezTo>
                      <a:pt x="7011" y="810"/>
                      <a:pt x="7125" y="818"/>
                      <a:pt x="7237" y="838"/>
                    </a:cubicBezTo>
                    <a:cubicBezTo>
                      <a:pt x="7291" y="849"/>
                      <a:pt x="7348" y="862"/>
                      <a:pt x="7406" y="883"/>
                    </a:cubicBezTo>
                    <a:cubicBezTo>
                      <a:pt x="7452" y="898"/>
                      <a:pt x="7499" y="914"/>
                      <a:pt x="7543" y="937"/>
                    </a:cubicBezTo>
                    <a:cubicBezTo>
                      <a:pt x="7626" y="979"/>
                      <a:pt x="7707" y="1033"/>
                      <a:pt x="7772" y="1104"/>
                    </a:cubicBezTo>
                    <a:cubicBezTo>
                      <a:pt x="7764" y="1085"/>
                      <a:pt x="7759" y="1070"/>
                      <a:pt x="7749" y="1054"/>
                    </a:cubicBezTo>
                    <a:cubicBezTo>
                      <a:pt x="7736" y="1020"/>
                      <a:pt x="7717" y="994"/>
                      <a:pt x="7697" y="966"/>
                    </a:cubicBezTo>
                    <a:lnTo>
                      <a:pt x="7691" y="961"/>
                    </a:lnTo>
                    <a:cubicBezTo>
                      <a:pt x="7684" y="950"/>
                      <a:pt x="7678" y="937"/>
                      <a:pt x="7668" y="927"/>
                    </a:cubicBezTo>
                    <a:cubicBezTo>
                      <a:pt x="7639" y="888"/>
                      <a:pt x="7616" y="867"/>
                      <a:pt x="7582" y="841"/>
                    </a:cubicBezTo>
                    <a:cubicBezTo>
                      <a:pt x="7580" y="836"/>
                      <a:pt x="7577" y="836"/>
                      <a:pt x="7577" y="833"/>
                    </a:cubicBezTo>
                    <a:lnTo>
                      <a:pt x="7567" y="823"/>
                    </a:lnTo>
                    <a:cubicBezTo>
                      <a:pt x="7538" y="797"/>
                      <a:pt x="7510" y="771"/>
                      <a:pt x="7471" y="750"/>
                    </a:cubicBezTo>
                    <a:cubicBezTo>
                      <a:pt x="7372" y="680"/>
                      <a:pt x="7252" y="636"/>
                      <a:pt x="7099" y="602"/>
                    </a:cubicBezTo>
                    <a:cubicBezTo>
                      <a:pt x="6943" y="568"/>
                      <a:pt x="6777" y="550"/>
                      <a:pt x="6579" y="550"/>
                    </a:cubicBezTo>
                    <a:cubicBezTo>
                      <a:pt x="6452" y="542"/>
                      <a:pt x="6319" y="532"/>
                      <a:pt x="6210" y="529"/>
                    </a:cubicBezTo>
                    <a:cubicBezTo>
                      <a:pt x="5937" y="516"/>
                      <a:pt x="5659" y="490"/>
                      <a:pt x="5381" y="451"/>
                    </a:cubicBezTo>
                    <a:cubicBezTo>
                      <a:pt x="4955" y="392"/>
                      <a:pt x="4550" y="308"/>
                      <a:pt x="4241" y="238"/>
                    </a:cubicBezTo>
                    <a:lnTo>
                      <a:pt x="4241" y="238"/>
                    </a:lnTo>
                    <a:lnTo>
                      <a:pt x="4248" y="246"/>
                    </a:lnTo>
                    <a:cubicBezTo>
                      <a:pt x="4184" y="225"/>
                      <a:pt x="4121" y="212"/>
                      <a:pt x="4056" y="199"/>
                    </a:cubicBezTo>
                    <a:lnTo>
                      <a:pt x="4030" y="194"/>
                    </a:lnTo>
                    <a:cubicBezTo>
                      <a:pt x="3851" y="155"/>
                      <a:pt x="3666" y="114"/>
                      <a:pt x="3485" y="80"/>
                    </a:cubicBezTo>
                    <a:cubicBezTo>
                      <a:pt x="3227" y="33"/>
                      <a:pt x="2991" y="7"/>
                      <a:pt x="2760" y="2"/>
                    </a:cubicBezTo>
                    <a:cubicBezTo>
                      <a:pt x="2722" y="1"/>
                      <a:pt x="2685" y="0"/>
                      <a:pt x="264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986675" y="1174525"/>
                <a:ext cx="236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74" extrusionOk="0">
                    <a:moveTo>
                      <a:pt x="57" y="1"/>
                    </a:moveTo>
                    <a:cubicBezTo>
                      <a:pt x="50" y="1"/>
                      <a:pt x="47" y="1"/>
                      <a:pt x="37" y="3"/>
                    </a:cubicBezTo>
                    <a:cubicBezTo>
                      <a:pt x="13" y="14"/>
                      <a:pt x="0" y="40"/>
                      <a:pt x="11" y="66"/>
                    </a:cubicBezTo>
                    <a:cubicBezTo>
                      <a:pt x="44" y="162"/>
                      <a:pt x="86" y="261"/>
                      <a:pt x="146" y="357"/>
                    </a:cubicBezTo>
                    <a:cubicBezTo>
                      <a:pt x="200" y="453"/>
                      <a:pt x="270" y="539"/>
                      <a:pt x="359" y="622"/>
                    </a:cubicBezTo>
                    <a:cubicBezTo>
                      <a:pt x="434" y="692"/>
                      <a:pt x="525" y="754"/>
                      <a:pt x="626" y="806"/>
                    </a:cubicBezTo>
                    <a:cubicBezTo>
                      <a:pt x="678" y="832"/>
                      <a:pt x="730" y="850"/>
                      <a:pt x="782" y="863"/>
                    </a:cubicBezTo>
                    <a:cubicBezTo>
                      <a:pt x="801" y="871"/>
                      <a:pt x="821" y="874"/>
                      <a:pt x="840" y="874"/>
                    </a:cubicBezTo>
                    <a:lnTo>
                      <a:pt x="850" y="874"/>
                    </a:lnTo>
                    <a:cubicBezTo>
                      <a:pt x="866" y="874"/>
                      <a:pt x="879" y="871"/>
                      <a:pt x="889" y="869"/>
                    </a:cubicBezTo>
                    <a:cubicBezTo>
                      <a:pt x="917" y="858"/>
                      <a:pt x="941" y="832"/>
                      <a:pt x="941" y="804"/>
                    </a:cubicBezTo>
                    <a:cubicBezTo>
                      <a:pt x="946" y="762"/>
                      <a:pt x="930" y="728"/>
                      <a:pt x="915" y="697"/>
                    </a:cubicBezTo>
                    <a:cubicBezTo>
                      <a:pt x="891" y="656"/>
                      <a:pt x="860" y="617"/>
                      <a:pt x="829" y="575"/>
                    </a:cubicBezTo>
                    <a:lnTo>
                      <a:pt x="821" y="562"/>
                    </a:lnTo>
                    <a:cubicBezTo>
                      <a:pt x="782" y="513"/>
                      <a:pt x="743" y="468"/>
                      <a:pt x="704" y="422"/>
                    </a:cubicBezTo>
                    <a:cubicBezTo>
                      <a:pt x="608" y="323"/>
                      <a:pt x="523" y="237"/>
                      <a:pt x="426" y="170"/>
                    </a:cubicBezTo>
                    <a:cubicBezTo>
                      <a:pt x="382" y="133"/>
                      <a:pt x="330" y="105"/>
                      <a:pt x="278" y="73"/>
                    </a:cubicBezTo>
                    <a:cubicBezTo>
                      <a:pt x="252" y="61"/>
                      <a:pt x="226" y="48"/>
                      <a:pt x="198" y="35"/>
                    </a:cubicBezTo>
                    <a:cubicBezTo>
                      <a:pt x="167" y="27"/>
                      <a:pt x="135" y="14"/>
                      <a:pt x="102" y="6"/>
                    </a:cubicBezTo>
                    <a:lnTo>
                      <a:pt x="86" y="6"/>
                    </a:lnTo>
                    <a:cubicBezTo>
                      <a:pt x="83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778275" y="1229875"/>
                <a:ext cx="1814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4234" extrusionOk="0">
                    <a:moveTo>
                      <a:pt x="4524" y="1"/>
                    </a:moveTo>
                    <a:cubicBezTo>
                      <a:pt x="4207" y="8"/>
                      <a:pt x="3875" y="34"/>
                      <a:pt x="3545" y="86"/>
                    </a:cubicBezTo>
                    <a:cubicBezTo>
                      <a:pt x="3215" y="138"/>
                      <a:pt x="2887" y="214"/>
                      <a:pt x="2570" y="312"/>
                    </a:cubicBezTo>
                    <a:cubicBezTo>
                      <a:pt x="2251" y="411"/>
                      <a:pt x="1949" y="531"/>
                      <a:pt x="1674" y="674"/>
                    </a:cubicBezTo>
                    <a:cubicBezTo>
                      <a:pt x="1383" y="817"/>
                      <a:pt x="1128" y="983"/>
                      <a:pt x="910" y="1165"/>
                    </a:cubicBezTo>
                    <a:cubicBezTo>
                      <a:pt x="679" y="1352"/>
                      <a:pt x="486" y="1560"/>
                      <a:pt x="343" y="1778"/>
                    </a:cubicBezTo>
                    <a:cubicBezTo>
                      <a:pt x="271" y="1892"/>
                      <a:pt x="206" y="2009"/>
                      <a:pt x="156" y="2131"/>
                    </a:cubicBezTo>
                    <a:cubicBezTo>
                      <a:pt x="104" y="2248"/>
                      <a:pt x="65" y="2378"/>
                      <a:pt x="39" y="2516"/>
                    </a:cubicBezTo>
                    <a:cubicBezTo>
                      <a:pt x="13" y="2643"/>
                      <a:pt x="0" y="2781"/>
                      <a:pt x="3" y="2929"/>
                    </a:cubicBezTo>
                    <a:cubicBezTo>
                      <a:pt x="6" y="3129"/>
                      <a:pt x="42" y="3319"/>
                      <a:pt x="107" y="3493"/>
                    </a:cubicBezTo>
                    <a:cubicBezTo>
                      <a:pt x="143" y="3586"/>
                      <a:pt x="187" y="3677"/>
                      <a:pt x="247" y="3763"/>
                    </a:cubicBezTo>
                    <a:cubicBezTo>
                      <a:pt x="299" y="3841"/>
                      <a:pt x="362" y="3916"/>
                      <a:pt x="434" y="3981"/>
                    </a:cubicBezTo>
                    <a:cubicBezTo>
                      <a:pt x="504" y="4041"/>
                      <a:pt x="577" y="4093"/>
                      <a:pt x="666" y="4137"/>
                    </a:cubicBezTo>
                    <a:cubicBezTo>
                      <a:pt x="746" y="4176"/>
                      <a:pt x="837" y="4205"/>
                      <a:pt x="938" y="4221"/>
                    </a:cubicBezTo>
                    <a:cubicBezTo>
                      <a:pt x="990" y="4228"/>
                      <a:pt x="1040" y="4234"/>
                      <a:pt x="1092" y="4234"/>
                    </a:cubicBezTo>
                    <a:cubicBezTo>
                      <a:pt x="1201" y="4234"/>
                      <a:pt x="1318" y="4215"/>
                      <a:pt x="1443" y="4179"/>
                    </a:cubicBezTo>
                    <a:cubicBezTo>
                      <a:pt x="1448" y="4182"/>
                      <a:pt x="1453" y="4184"/>
                      <a:pt x="1458" y="4184"/>
                    </a:cubicBezTo>
                    <a:cubicBezTo>
                      <a:pt x="1484" y="4195"/>
                      <a:pt x="1513" y="4205"/>
                      <a:pt x="1552" y="4210"/>
                    </a:cubicBezTo>
                    <a:cubicBezTo>
                      <a:pt x="1591" y="4218"/>
                      <a:pt x="1637" y="4223"/>
                      <a:pt x="1687" y="4223"/>
                    </a:cubicBezTo>
                    <a:cubicBezTo>
                      <a:pt x="1708" y="4223"/>
                      <a:pt x="1728" y="4223"/>
                      <a:pt x="1754" y="4221"/>
                    </a:cubicBezTo>
                    <a:cubicBezTo>
                      <a:pt x="1817" y="4215"/>
                      <a:pt x="1882" y="4202"/>
                      <a:pt x="1954" y="4179"/>
                    </a:cubicBezTo>
                    <a:cubicBezTo>
                      <a:pt x="2019" y="4158"/>
                      <a:pt x="2084" y="4127"/>
                      <a:pt x="2157" y="4085"/>
                    </a:cubicBezTo>
                    <a:cubicBezTo>
                      <a:pt x="2274" y="4013"/>
                      <a:pt x="2368" y="3911"/>
                      <a:pt x="2417" y="3802"/>
                    </a:cubicBezTo>
                    <a:cubicBezTo>
                      <a:pt x="2427" y="3779"/>
                      <a:pt x="2440" y="3750"/>
                      <a:pt x="2443" y="3711"/>
                    </a:cubicBezTo>
                    <a:cubicBezTo>
                      <a:pt x="2448" y="3677"/>
                      <a:pt x="2448" y="3646"/>
                      <a:pt x="2448" y="3618"/>
                    </a:cubicBezTo>
                    <a:cubicBezTo>
                      <a:pt x="2448" y="3579"/>
                      <a:pt x="2443" y="3545"/>
                      <a:pt x="2430" y="3506"/>
                    </a:cubicBezTo>
                    <a:cubicBezTo>
                      <a:pt x="2466" y="3475"/>
                      <a:pt x="2497" y="3438"/>
                      <a:pt x="2534" y="3410"/>
                    </a:cubicBezTo>
                    <a:lnTo>
                      <a:pt x="2588" y="3358"/>
                    </a:lnTo>
                    <a:cubicBezTo>
                      <a:pt x="2627" y="3321"/>
                      <a:pt x="2659" y="3288"/>
                      <a:pt x="2698" y="3256"/>
                    </a:cubicBezTo>
                    <a:cubicBezTo>
                      <a:pt x="2802" y="3158"/>
                      <a:pt x="2892" y="3080"/>
                      <a:pt x="2981" y="3010"/>
                    </a:cubicBezTo>
                    <a:cubicBezTo>
                      <a:pt x="3080" y="2932"/>
                      <a:pt x="3183" y="2859"/>
                      <a:pt x="3306" y="2789"/>
                    </a:cubicBezTo>
                    <a:cubicBezTo>
                      <a:pt x="3449" y="2708"/>
                      <a:pt x="3617" y="2625"/>
                      <a:pt x="3794" y="2558"/>
                    </a:cubicBezTo>
                    <a:cubicBezTo>
                      <a:pt x="3950" y="2495"/>
                      <a:pt x="4119" y="2443"/>
                      <a:pt x="4309" y="2389"/>
                    </a:cubicBezTo>
                    <a:cubicBezTo>
                      <a:pt x="4555" y="2321"/>
                      <a:pt x="4810" y="2269"/>
                      <a:pt x="5049" y="2217"/>
                    </a:cubicBezTo>
                    <a:lnTo>
                      <a:pt x="5070" y="2215"/>
                    </a:lnTo>
                    <a:cubicBezTo>
                      <a:pt x="5322" y="2163"/>
                      <a:pt x="5587" y="2103"/>
                      <a:pt x="5842" y="2035"/>
                    </a:cubicBezTo>
                    <a:cubicBezTo>
                      <a:pt x="5972" y="1999"/>
                      <a:pt x="6102" y="1960"/>
                      <a:pt x="6224" y="1918"/>
                    </a:cubicBezTo>
                    <a:cubicBezTo>
                      <a:pt x="6335" y="1879"/>
                      <a:pt x="6437" y="1838"/>
                      <a:pt x="6525" y="1791"/>
                    </a:cubicBezTo>
                    <a:cubicBezTo>
                      <a:pt x="6717" y="1697"/>
                      <a:pt x="6878" y="1586"/>
                      <a:pt x="7008" y="1456"/>
                    </a:cubicBezTo>
                    <a:cubicBezTo>
                      <a:pt x="7128" y="1336"/>
                      <a:pt x="7203" y="1219"/>
                      <a:pt x="7237" y="1097"/>
                    </a:cubicBezTo>
                    <a:cubicBezTo>
                      <a:pt x="7253" y="1032"/>
                      <a:pt x="7258" y="967"/>
                      <a:pt x="7253" y="905"/>
                    </a:cubicBezTo>
                    <a:cubicBezTo>
                      <a:pt x="7245" y="837"/>
                      <a:pt x="7224" y="772"/>
                      <a:pt x="7185" y="702"/>
                    </a:cubicBezTo>
                    <a:cubicBezTo>
                      <a:pt x="7081" y="526"/>
                      <a:pt x="6899" y="409"/>
                      <a:pt x="6756" y="325"/>
                    </a:cubicBezTo>
                    <a:cubicBezTo>
                      <a:pt x="6668" y="279"/>
                      <a:pt x="6567" y="242"/>
                      <a:pt x="6437" y="214"/>
                    </a:cubicBezTo>
                    <a:cubicBezTo>
                      <a:pt x="6341" y="190"/>
                      <a:pt x="6231" y="175"/>
                      <a:pt x="6099" y="167"/>
                    </a:cubicBezTo>
                    <a:cubicBezTo>
                      <a:pt x="6076" y="167"/>
                      <a:pt x="6055" y="177"/>
                      <a:pt x="6047" y="201"/>
                    </a:cubicBezTo>
                    <a:cubicBezTo>
                      <a:pt x="5873" y="144"/>
                      <a:pt x="5673" y="99"/>
                      <a:pt x="5457" y="63"/>
                    </a:cubicBezTo>
                    <a:cubicBezTo>
                      <a:pt x="5189" y="19"/>
                      <a:pt x="4911" y="1"/>
                      <a:pt x="4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790425" y="1276650"/>
                <a:ext cx="146250" cy="5915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366" extrusionOk="0">
                    <a:moveTo>
                      <a:pt x="2755" y="694"/>
                    </a:moveTo>
                    <a:cubicBezTo>
                      <a:pt x="2753" y="694"/>
                      <a:pt x="2753" y="695"/>
                      <a:pt x="2752" y="696"/>
                    </a:cubicBezTo>
                    <a:lnTo>
                      <a:pt x="2752" y="696"/>
                    </a:lnTo>
                    <a:cubicBezTo>
                      <a:pt x="2753" y="695"/>
                      <a:pt x="2754" y="695"/>
                      <a:pt x="2755" y="694"/>
                    </a:cubicBezTo>
                    <a:close/>
                    <a:moveTo>
                      <a:pt x="5849" y="1"/>
                    </a:moveTo>
                    <a:lnTo>
                      <a:pt x="5849" y="1"/>
                    </a:lnTo>
                    <a:cubicBezTo>
                      <a:pt x="5670" y="52"/>
                      <a:pt x="5483" y="84"/>
                      <a:pt x="5296" y="110"/>
                    </a:cubicBezTo>
                    <a:cubicBezTo>
                      <a:pt x="5093" y="130"/>
                      <a:pt x="4896" y="151"/>
                      <a:pt x="4698" y="169"/>
                    </a:cubicBezTo>
                    <a:cubicBezTo>
                      <a:pt x="4503" y="190"/>
                      <a:pt x="4311" y="214"/>
                      <a:pt x="4119" y="247"/>
                    </a:cubicBezTo>
                    <a:cubicBezTo>
                      <a:pt x="3997" y="271"/>
                      <a:pt x="3877" y="299"/>
                      <a:pt x="3752" y="333"/>
                    </a:cubicBezTo>
                    <a:cubicBezTo>
                      <a:pt x="3636" y="364"/>
                      <a:pt x="3521" y="398"/>
                      <a:pt x="3404" y="434"/>
                    </a:cubicBezTo>
                    <a:cubicBezTo>
                      <a:pt x="3182" y="507"/>
                      <a:pt x="2964" y="592"/>
                      <a:pt x="2752" y="696"/>
                    </a:cubicBezTo>
                    <a:lnTo>
                      <a:pt x="2752" y="696"/>
                    </a:lnTo>
                    <a:cubicBezTo>
                      <a:pt x="2752" y="696"/>
                      <a:pt x="2752" y="696"/>
                      <a:pt x="2752" y="696"/>
                    </a:cubicBezTo>
                    <a:lnTo>
                      <a:pt x="2752" y="696"/>
                    </a:lnTo>
                    <a:cubicBezTo>
                      <a:pt x="2454" y="841"/>
                      <a:pt x="2174" y="1014"/>
                      <a:pt x="1910" y="1219"/>
                    </a:cubicBezTo>
                    <a:cubicBezTo>
                      <a:pt x="1726" y="1362"/>
                      <a:pt x="1554" y="1521"/>
                      <a:pt x="1372" y="1671"/>
                    </a:cubicBezTo>
                    <a:cubicBezTo>
                      <a:pt x="1284" y="1747"/>
                      <a:pt x="1190" y="1817"/>
                      <a:pt x="1097" y="1884"/>
                    </a:cubicBezTo>
                    <a:cubicBezTo>
                      <a:pt x="1006" y="1949"/>
                      <a:pt x="907" y="2012"/>
                      <a:pt x="811" y="2061"/>
                    </a:cubicBezTo>
                    <a:cubicBezTo>
                      <a:pt x="715" y="2105"/>
                      <a:pt x="621" y="2144"/>
                      <a:pt x="520" y="2170"/>
                    </a:cubicBezTo>
                    <a:cubicBezTo>
                      <a:pt x="468" y="2183"/>
                      <a:pt x="421" y="2194"/>
                      <a:pt x="369" y="2196"/>
                    </a:cubicBezTo>
                    <a:cubicBezTo>
                      <a:pt x="336" y="2201"/>
                      <a:pt x="305" y="2203"/>
                      <a:pt x="275" y="2203"/>
                    </a:cubicBezTo>
                    <a:cubicBezTo>
                      <a:pt x="257" y="2203"/>
                      <a:pt x="239" y="2202"/>
                      <a:pt x="221" y="2201"/>
                    </a:cubicBezTo>
                    <a:cubicBezTo>
                      <a:pt x="169" y="2196"/>
                      <a:pt x="115" y="2191"/>
                      <a:pt x="65" y="2175"/>
                    </a:cubicBezTo>
                    <a:cubicBezTo>
                      <a:pt x="44" y="2168"/>
                      <a:pt x="24" y="2165"/>
                      <a:pt x="0" y="2155"/>
                    </a:cubicBezTo>
                    <a:lnTo>
                      <a:pt x="0" y="2155"/>
                    </a:lnTo>
                    <a:cubicBezTo>
                      <a:pt x="26" y="2175"/>
                      <a:pt x="52" y="2194"/>
                      <a:pt x="83" y="2214"/>
                    </a:cubicBezTo>
                    <a:cubicBezTo>
                      <a:pt x="115" y="2233"/>
                      <a:pt x="148" y="2253"/>
                      <a:pt x="180" y="2266"/>
                    </a:cubicBezTo>
                    <a:cubicBezTo>
                      <a:pt x="260" y="2305"/>
                      <a:pt x="351" y="2334"/>
                      <a:pt x="452" y="2352"/>
                    </a:cubicBezTo>
                    <a:cubicBezTo>
                      <a:pt x="507" y="2360"/>
                      <a:pt x="559" y="2365"/>
                      <a:pt x="606" y="2365"/>
                    </a:cubicBezTo>
                    <a:cubicBezTo>
                      <a:pt x="715" y="2365"/>
                      <a:pt x="832" y="2347"/>
                      <a:pt x="957" y="2311"/>
                    </a:cubicBezTo>
                    <a:cubicBezTo>
                      <a:pt x="959" y="2313"/>
                      <a:pt x="962" y="2318"/>
                      <a:pt x="972" y="2318"/>
                    </a:cubicBezTo>
                    <a:cubicBezTo>
                      <a:pt x="996" y="2326"/>
                      <a:pt x="1024" y="2337"/>
                      <a:pt x="1066" y="2347"/>
                    </a:cubicBezTo>
                    <a:cubicBezTo>
                      <a:pt x="1110" y="2352"/>
                      <a:pt x="1151" y="2360"/>
                      <a:pt x="1201" y="2360"/>
                    </a:cubicBezTo>
                    <a:cubicBezTo>
                      <a:pt x="1222" y="2360"/>
                      <a:pt x="1242" y="2360"/>
                      <a:pt x="1266" y="2357"/>
                    </a:cubicBezTo>
                    <a:cubicBezTo>
                      <a:pt x="1326" y="2350"/>
                      <a:pt x="1390" y="2337"/>
                      <a:pt x="1468" y="2313"/>
                    </a:cubicBezTo>
                    <a:cubicBezTo>
                      <a:pt x="1533" y="2295"/>
                      <a:pt x="1596" y="2261"/>
                      <a:pt x="1671" y="2220"/>
                    </a:cubicBezTo>
                    <a:cubicBezTo>
                      <a:pt x="1788" y="2149"/>
                      <a:pt x="1882" y="2048"/>
                      <a:pt x="1934" y="1934"/>
                    </a:cubicBezTo>
                    <a:cubicBezTo>
                      <a:pt x="1944" y="1908"/>
                      <a:pt x="1957" y="1882"/>
                      <a:pt x="1960" y="1845"/>
                    </a:cubicBezTo>
                    <a:cubicBezTo>
                      <a:pt x="1967" y="1814"/>
                      <a:pt x="1967" y="1780"/>
                      <a:pt x="1967" y="1749"/>
                    </a:cubicBezTo>
                    <a:cubicBezTo>
                      <a:pt x="1967" y="1710"/>
                      <a:pt x="1960" y="1674"/>
                      <a:pt x="1947" y="1635"/>
                    </a:cubicBezTo>
                    <a:cubicBezTo>
                      <a:pt x="1983" y="1606"/>
                      <a:pt x="2014" y="1570"/>
                      <a:pt x="2050" y="1539"/>
                    </a:cubicBezTo>
                    <a:lnTo>
                      <a:pt x="2110" y="1482"/>
                    </a:lnTo>
                    <a:cubicBezTo>
                      <a:pt x="2149" y="1448"/>
                      <a:pt x="2180" y="1414"/>
                      <a:pt x="2219" y="1383"/>
                    </a:cubicBezTo>
                    <a:cubicBezTo>
                      <a:pt x="2323" y="1284"/>
                      <a:pt x="2414" y="1206"/>
                      <a:pt x="2503" y="1136"/>
                    </a:cubicBezTo>
                    <a:cubicBezTo>
                      <a:pt x="2599" y="1058"/>
                      <a:pt x="2703" y="985"/>
                      <a:pt x="2827" y="915"/>
                    </a:cubicBezTo>
                    <a:cubicBezTo>
                      <a:pt x="2970" y="832"/>
                      <a:pt x="3134" y="751"/>
                      <a:pt x="3313" y="684"/>
                    </a:cubicBezTo>
                    <a:cubicBezTo>
                      <a:pt x="3467" y="624"/>
                      <a:pt x="3636" y="570"/>
                      <a:pt x="3830" y="515"/>
                    </a:cubicBezTo>
                    <a:cubicBezTo>
                      <a:pt x="4093" y="447"/>
                      <a:pt x="4355" y="388"/>
                      <a:pt x="4571" y="344"/>
                    </a:cubicBezTo>
                    <a:lnTo>
                      <a:pt x="4589" y="338"/>
                    </a:lnTo>
                    <a:cubicBezTo>
                      <a:pt x="4844" y="286"/>
                      <a:pt x="5106" y="229"/>
                      <a:pt x="5364" y="156"/>
                    </a:cubicBezTo>
                    <a:cubicBezTo>
                      <a:pt x="5491" y="123"/>
                      <a:pt x="5621" y="84"/>
                      <a:pt x="5743" y="39"/>
                    </a:cubicBezTo>
                    <a:cubicBezTo>
                      <a:pt x="5782" y="26"/>
                      <a:pt x="5818" y="14"/>
                      <a:pt x="58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789450" y="1310000"/>
                <a:ext cx="167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55" extrusionOk="0">
                    <a:moveTo>
                      <a:pt x="643" y="0"/>
                    </a:moveTo>
                    <a:cubicBezTo>
                      <a:pt x="643" y="0"/>
                      <a:pt x="641" y="1"/>
                      <a:pt x="637" y="2"/>
                    </a:cubicBezTo>
                    <a:cubicBezTo>
                      <a:pt x="564" y="54"/>
                      <a:pt x="494" y="109"/>
                      <a:pt x="424" y="171"/>
                    </a:cubicBezTo>
                    <a:cubicBezTo>
                      <a:pt x="351" y="236"/>
                      <a:pt x="286" y="301"/>
                      <a:pt x="224" y="376"/>
                    </a:cubicBezTo>
                    <a:cubicBezTo>
                      <a:pt x="167" y="446"/>
                      <a:pt x="115" y="524"/>
                      <a:pt x="76" y="605"/>
                    </a:cubicBezTo>
                    <a:cubicBezTo>
                      <a:pt x="52" y="649"/>
                      <a:pt x="37" y="693"/>
                      <a:pt x="21" y="735"/>
                    </a:cubicBezTo>
                    <a:cubicBezTo>
                      <a:pt x="13" y="756"/>
                      <a:pt x="8" y="776"/>
                      <a:pt x="0" y="792"/>
                    </a:cubicBezTo>
                    <a:cubicBezTo>
                      <a:pt x="26" y="815"/>
                      <a:pt x="52" y="831"/>
                      <a:pt x="81" y="854"/>
                    </a:cubicBezTo>
                    <a:cubicBezTo>
                      <a:pt x="86" y="841"/>
                      <a:pt x="89" y="823"/>
                      <a:pt x="89" y="810"/>
                    </a:cubicBezTo>
                    <a:cubicBezTo>
                      <a:pt x="94" y="779"/>
                      <a:pt x="104" y="750"/>
                      <a:pt x="115" y="719"/>
                    </a:cubicBezTo>
                    <a:cubicBezTo>
                      <a:pt x="151" y="623"/>
                      <a:pt x="195" y="532"/>
                      <a:pt x="255" y="446"/>
                    </a:cubicBezTo>
                    <a:lnTo>
                      <a:pt x="255" y="446"/>
                    </a:lnTo>
                    <a:cubicBezTo>
                      <a:pt x="250" y="452"/>
                      <a:pt x="250" y="454"/>
                      <a:pt x="247" y="454"/>
                    </a:cubicBezTo>
                    <a:cubicBezTo>
                      <a:pt x="263" y="431"/>
                      <a:pt x="284" y="405"/>
                      <a:pt x="299" y="381"/>
                    </a:cubicBezTo>
                    <a:cubicBezTo>
                      <a:pt x="323" y="353"/>
                      <a:pt x="341" y="330"/>
                      <a:pt x="369" y="301"/>
                    </a:cubicBezTo>
                    <a:cubicBezTo>
                      <a:pt x="413" y="249"/>
                      <a:pt x="465" y="200"/>
                      <a:pt x="515" y="155"/>
                    </a:cubicBezTo>
                    <a:lnTo>
                      <a:pt x="515" y="155"/>
                    </a:lnTo>
                    <a:lnTo>
                      <a:pt x="507" y="161"/>
                    </a:lnTo>
                    <a:cubicBezTo>
                      <a:pt x="556" y="122"/>
                      <a:pt x="606" y="80"/>
                      <a:pt x="658" y="44"/>
                    </a:cubicBezTo>
                    <a:cubicBezTo>
                      <a:pt x="668" y="38"/>
                      <a:pt x="671" y="23"/>
                      <a:pt x="663" y="13"/>
                    </a:cubicBezTo>
                    <a:cubicBezTo>
                      <a:pt x="658" y="5"/>
                      <a:pt x="650" y="2"/>
                      <a:pt x="642" y="2"/>
                    </a:cubicBezTo>
                    <a:cubicBezTo>
                      <a:pt x="643" y="1"/>
                      <a:pt x="644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778925" y="1297625"/>
                <a:ext cx="123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609" extrusionOk="0">
                    <a:moveTo>
                      <a:pt x="161" y="367"/>
                    </a:moveTo>
                    <a:cubicBezTo>
                      <a:pt x="160" y="368"/>
                      <a:pt x="160" y="370"/>
                      <a:pt x="159" y="371"/>
                    </a:cubicBezTo>
                    <a:lnTo>
                      <a:pt x="159" y="371"/>
                    </a:lnTo>
                    <a:cubicBezTo>
                      <a:pt x="160" y="370"/>
                      <a:pt x="161" y="369"/>
                      <a:pt x="161" y="367"/>
                    </a:cubicBezTo>
                    <a:close/>
                    <a:moveTo>
                      <a:pt x="159" y="371"/>
                    </a:moveTo>
                    <a:cubicBezTo>
                      <a:pt x="159" y="372"/>
                      <a:pt x="158" y="374"/>
                      <a:pt x="157" y="375"/>
                    </a:cubicBezTo>
                    <a:lnTo>
                      <a:pt x="157" y="375"/>
                    </a:lnTo>
                    <a:cubicBezTo>
                      <a:pt x="158" y="374"/>
                      <a:pt x="159" y="373"/>
                      <a:pt x="159" y="371"/>
                    </a:cubicBezTo>
                    <a:close/>
                    <a:moveTo>
                      <a:pt x="468" y="1"/>
                    </a:moveTo>
                    <a:cubicBezTo>
                      <a:pt x="468" y="3"/>
                      <a:pt x="465" y="3"/>
                      <a:pt x="458" y="3"/>
                    </a:cubicBezTo>
                    <a:cubicBezTo>
                      <a:pt x="393" y="40"/>
                      <a:pt x="338" y="79"/>
                      <a:pt x="284" y="128"/>
                    </a:cubicBezTo>
                    <a:cubicBezTo>
                      <a:pt x="224" y="180"/>
                      <a:pt x="172" y="235"/>
                      <a:pt x="128" y="292"/>
                    </a:cubicBezTo>
                    <a:cubicBezTo>
                      <a:pt x="81" y="352"/>
                      <a:pt x="39" y="409"/>
                      <a:pt x="0" y="471"/>
                    </a:cubicBezTo>
                    <a:cubicBezTo>
                      <a:pt x="11" y="518"/>
                      <a:pt x="19" y="562"/>
                      <a:pt x="26" y="609"/>
                    </a:cubicBezTo>
                    <a:cubicBezTo>
                      <a:pt x="37" y="585"/>
                      <a:pt x="50" y="570"/>
                      <a:pt x="58" y="546"/>
                    </a:cubicBezTo>
                    <a:cubicBezTo>
                      <a:pt x="90" y="487"/>
                      <a:pt x="125" y="432"/>
                      <a:pt x="157" y="375"/>
                    </a:cubicBezTo>
                    <a:lnTo>
                      <a:pt x="157" y="375"/>
                    </a:lnTo>
                    <a:cubicBezTo>
                      <a:pt x="157" y="375"/>
                      <a:pt x="157" y="375"/>
                      <a:pt x="156" y="375"/>
                    </a:cubicBezTo>
                    <a:cubicBezTo>
                      <a:pt x="185" y="328"/>
                      <a:pt x="221" y="287"/>
                      <a:pt x="252" y="245"/>
                    </a:cubicBezTo>
                    <a:cubicBezTo>
                      <a:pt x="291" y="198"/>
                      <a:pt x="330" y="159"/>
                      <a:pt x="375" y="118"/>
                    </a:cubicBezTo>
                    <a:lnTo>
                      <a:pt x="375" y="118"/>
                    </a:lnTo>
                    <a:lnTo>
                      <a:pt x="367" y="123"/>
                    </a:lnTo>
                    <a:cubicBezTo>
                      <a:pt x="406" y="92"/>
                      <a:pt x="442" y="66"/>
                      <a:pt x="481" y="42"/>
                    </a:cubicBezTo>
                    <a:cubicBezTo>
                      <a:pt x="491" y="37"/>
                      <a:pt x="494" y="19"/>
                      <a:pt x="486" y="11"/>
                    </a:cubicBezTo>
                    <a:cubicBezTo>
                      <a:pt x="481" y="3"/>
                      <a:pt x="478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7"/>
              <p:cNvSpPr/>
              <p:nvPr/>
            </p:nvSpPr>
            <p:spPr>
              <a:xfrm>
                <a:off x="775750" y="1314925"/>
                <a:ext cx="2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0" y="0"/>
                      <a:pt x="0" y="0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4"/>
                      <a:pt x="4" y="8"/>
                      <a:pt x="8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7"/>
              <p:cNvSpPr/>
              <p:nvPr/>
            </p:nvSpPr>
            <p:spPr>
              <a:xfrm>
                <a:off x="842650" y="1228525"/>
                <a:ext cx="954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404" extrusionOk="0">
                    <a:moveTo>
                      <a:pt x="2030" y="0"/>
                    </a:moveTo>
                    <a:cubicBezTo>
                      <a:pt x="1830" y="3"/>
                      <a:pt x="1622" y="10"/>
                      <a:pt x="1419" y="29"/>
                    </a:cubicBezTo>
                    <a:cubicBezTo>
                      <a:pt x="1152" y="52"/>
                      <a:pt x="881" y="96"/>
                      <a:pt x="619" y="159"/>
                    </a:cubicBezTo>
                    <a:cubicBezTo>
                      <a:pt x="518" y="182"/>
                      <a:pt x="416" y="211"/>
                      <a:pt x="312" y="242"/>
                    </a:cubicBezTo>
                    <a:cubicBezTo>
                      <a:pt x="260" y="257"/>
                      <a:pt x="216" y="273"/>
                      <a:pt x="167" y="288"/>
                    </a:cubicBezTo>
                    <a:cubicBezTo>
                      <a:pt x="117" y="309"/>
                      <a:pt x="68" y="327"/>
                      <a:pt x="24" y="346"/>
                    </a:cubicBezTo>
                    <a:cubicBezTo>
                      <a:pt x="8" y="351"/>
                      <a:pt x="0" y="366"/>
                      <a:pt x="3" y="385"/>
                    </a:cubicBezTo>
                    <a:cubicBezTo>
                      <a:pt x="7" y="398"/>
                      <a:pt x="21" y="403"/>
                      <a:pt x="34" y="403"/>
                    </a:cubicBezTo>
                    <a:cubicBezTo>
                      <a:pt x="37" y="403"/>
                      <a:pt x="39" y="403"/>
                      <a:pt x="42" y="403"/>
                    </a:cubicBezTo>
                    <a:cubicBezTo>
                      <a:pt x="107" y="379"/>
                      <a:pt x="169" y="361"/>
                      <a:pt x="232" y="340"/>
                    </a:cubicBezTo>
                    <a:cubicBezTo>
                      <a:pt x="299" y="317"/>
                      <a:pt x="372" y="301"/>
                      <a:pt x="442" y="278"/>
                    </a:cubicBezTo>
                    <a:cubicBezTo>
                      <a:pt x="585" y="239"/>
                      <a:pt x="731" y="208"/>
                      <a:pt x="874" y="182"/>
                    </a:cubicBezTo>
                    <a:lnTo>
                      <a:pt x="874" y="182"/>
                    </a:lnTo>
                    <a:lnTo>
                      <a:pt x="866" y="185"/>
                    </a:lnTo>
                    <a:cubicBezTo>
                      <a:pt x="1278" y="105"/>
                      <a:pt x="1699" y="67"/>
                      <a:pt x="2121" y="67"/>
                    </a:cubicBezTo>
                    <a:cubicBezTo>
                      <a:pt x="2306" y="67"/>
                      <a:pt x="2490" y="74"/>
                      <a:pt x="2674" y="88"/>
                    </a:cubicBezTo>
                    <a:lnTo>
                      <a:pt x="2672" y="88"/>
                    </a:lnTo>
                    <a:cubicBezTo>
                      <a:pt x="3048" y="117"/>
                      <a:pt x="3417" y="174"/>
                      <a:pt x="3784" y="273"/>
                    </a:cubicBezTo>
                    <a:cubicBezTo>
                      <a:pt x="3785" y="273"/>
                      <a:pt x="3787" y="273"/>
                      <a:pt x="3788" y="273"/>
                    </a:cubicBezTo>
                    <a:cubicBezTo>
                      <a:pt x="3799" y="273"/>
                      <a:pt x="3810" y="264"/>
                      <a:pt x="3812" y="252"/>
                    </a:cubicBezTo>
                    <a:cubicBezTo>
                      <a:pt x="3818" y="242"/>
                      <a:pt x="3807" y="231"/>
                      <a:pt x="3794" y="224"/>
                    </a:cubicBezTo>
                    <a:cubicBezTo>
                      <a:pt x="3285" y="91"/>
                      <a:pt x="2757" y="18"/>
                      <a:pt x="2233" y="3"/>
                    </a:cubicBezTo>
                    <a:cubicBezTo>
                      <a:pt x="2162" y="0"/>
                      <a:pt x="2097" y="0"/>
                      <a:pt x="20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984725" y="1160300"/>
                <a:ext cx="394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508" extrusionOk="0">
                    <a:moveTo>
                      <a:pt x="273" y="973"/>
                    </a:moveTo>
                    <a:lnTo>
                      <a:pt x="276" y="975"/>
                    </a:lnTo>
                    <a:cubicBezTo>
                      <a:pt x="276" y="973"/>
                      <a:pt x="276" y="973"/>
                      <a:pt x="273" y="973"/>
                    </a:cubicBezTo>
                    <a:close/>
                    <a:moveTo>
                      <a:pt x="138" y="637"/>
                    </a:moveTo>
                    <a:cubicBezTo>
                      <a:pt x="146" y="640"/>
                      <a:pt x="159" y="645"/>
                      <a:pt x="167" y="645"/>
                    </a:cubicBezTo>
                    <a:cubicBezTo>
                      <a:pt x="232" y="663"/>
                      <a:pt x="294" y="689"/>
                      <a:pt x="361" y="728"/>
                    </a:cubicBezTo>
                    <a:lnTo>
                      <a:pt x="359" y="726"/>
                    </a:lnTo>
                    <a:lnTo>
                      <a:pt x="359" y="726"/>
                    </a:lnTo>
                    <a:cubicBezTo>
                      <a:pt x="465" y="791"/>
                      <a:pt x="569" y="871"/>
                      <a:pt x="673" y="978"/>
                    </a:cubicBezTo>
                    <a:cubicBezTo>
                      <a:pt x="795" y="1105"/>
                      <a:pt x="902" y="1243"/>
                      <a:pt x="982" y="1386"/>
                    </a:cubicBezTo>
                    <a:lnTo>
                      <a:pt x="990" y="1399"/>
                    </a:lnTo>
                    <a:lnTo>
                      <a:pt x="967" y="1399"/>
                    </a:lnTo>
                    <a:cubicBezTo>
                      <a:pt x="944" y="1399"/>
                      <a:pt x="918" y="1393"/>
                      <a:pt x="892" y="1391"/>
                    </a:cubicBezTo>
                    <a:cubicBezTo>
                      <a:pt x="814" y="1373"/>
                      <a:pt x="738" y="1347"/>
                      <a:pt x="660" y="1310"/>
                    </a:cubicBezTo>
                    <a:cubicBezTo>
                      <a:pt x="569" y="1261"/>
                      <a:pt x="489" y="1209"/>
                      <a:pt x="421" y="1144"/>
                    </a:cubicBezTo>
                    <a:cubicBezTo>
                      <a:pt x="361" y="1092"/>
                      <a:pt x="315" y="1030"/>
                      <a:pt x="271" y="972"/>
                    </a:cubicBezTo>
                    <a:cubicBezTo>
                      <a:pt x="272" y="972"/>
                      <a:pt x="272" y="972"/>
                      <a:pt x="273" y="973"/>
                    </a:cubicBezTo>
                    <a:lnTo>
                      <a:pt x="273" y="973"/>
                    </a:lnTo>
                    <a:lnTo>
                      <a:pt x="271" y="970"/>
                    </a:lnTo>
                    <a:cubicBezTo>
                      <a:pt x="232" y="910"/>
                      <a:pt x="203" y="843"/>
                      <a:pt x="174" y="770"/>
                    </a:cubicBezTo>
                    <a:cubicBezTo>
                      <a:pt x="161" y="728"/>
                      <a:pt x="148" y="687"/>
                      <a:pt x="138" y="637"/>
                    </a:cubicBezTo>
                    <a:close/>
                    <a:moveTo>
                      <a:pt x="83" y="1"/>
                    </a:moveTo>
                    <a:cubicBezTo>
                      <a:pt x="60" y="1"/>
                      <a:pt x="37" y="21"/>
                      <a:pt x="34" y="47"/>
                    </a:cubicBezTo>
                    <a:cubicBezTo>
                      <a:pt x="13" y="235"/>
                      <a:pt x="0" y="481"/>
                      <a:pt x="60" y="715"/>
                    </a:cubicBezTo>
                    <a:cubicBezTo>
                      <a:pt x="86" y="827"/>
                      <a:pt x="130" y="931"/>
                      <a:pt x="193" y="1024"/>
                    </a:cubicBezTo>
                    <a:cubicBezTo>
                      <a:pt x="252" y="1115"/>
                      <a:pt x="330" y="1196"/>
                      <a:pt x="424" y="1274"/>
                    </a:cubicBezTo>
                    <a:cubicBezTo>
                      <a:pt x="510" y="1341"/>
                      <a:pt x="606" y="1399"/>
                      <a:pt x="712" y="1440"/>
                    </a:cubicBezTo>
                    <a:cubicBezTo>
                      <a:pt x="819" y="1482"/>
                      <a:pt x="931" y="1508"/>
                      <a:pt x="1037" y="1508"/>
                    </a:cubicBezTo>
                    <a:cubicBezTo>
                      <a:pt x="1151" y="1508"/>
                      <a:pt x="1255" y="1479"/>
                      <a:pt x="1346" y="1425"/>
                    </a:cubicBezTo>
                    <a:cubicBezTo>
                      <a:pt x="1396" y="1393"/>
                      <a:pt x="1440" y="1354"/>
                      <a:pt x="1476" y="1313"/>
                    </a:cubicBezTo>
                    <a:cubicBezTo>
                      <a:pt x="1497" y="1290"/>
                      <a:pt x="1515" y="1266"/>
                      <a:pt x="1528" y="1243"/>
                    </a:cubicBezTo>
                    <a:cubicBezTo>
                      <a:pt x="1544" y="1219"/>
                      <a:pt x="1557" y="1191"/>
                      <a:pt x="1570" y="1162"/>
                    </a:cubicBezTo>
                    <a:cubicBezTo>
                      <a:pt x="1578" y="1154"/>
                      <a:pt x="1575" y="1136"/>
                      <a:pt x="1567" y="1123"/>
                    </a:cubicBezTo>
                    <a:cubicBezTo>
                      <a:pt x="1559" y="1110"/>
                      <a:pt x="1552" y="1102"/>
                      <a:pt x="1541" y="1102"/>
                    </a:cubicBezTo>
                    <a:cubicBezTo>
                      <a:pt x="1533" y="1097"/>
                      <a:pt x="1531" y="1095"/>
                      <a:pt x="1526" y="1095"/>
                    </a:cubicBezTo>
                    <a:cubicBezTo>
                      <a:pt x="1354" y="1037"/>
                      <a:pt x="1190" y="962"/>
                      <a:pt x="1034" y="871"/>
                    </a:cubicBezTo>
                    <a:lnTo>
                      <a:pt x="1034" y="871"/>
                    </a:lnTo>
                    <a:lnTo>
                      <a:pt x="1045" y="876"/>
                    </a:lnTo>
                    <a:cubicBezTo>
                      <a:pt x="827" y="746"/>
                      <a:pt x="619" y="585"/>
                      <a:pt x="434" y="390"/>
                    </a:cubicBezTo>
                    <a:lnTo>
                      <a:pt x="434" y="390"/>
                    </a:lnTo>
                    <a:lnTo>
                      <a:pt x="439" y="401"/>
                    </a:lnTo>
                    <a:cubicBezTo>
                      <a:pt x="330" y="287"/>
                      <a:pt x="221" y="157"/>
                      <a:pt x="122" y="19"/>
                    </a:cubicBezTo>
                    <a:cubicBezTo>
                      <a:pt x="115" y="11"/>
                      <a:pt x="102" y="3"/>
                      <a:pt x="89" y="1"/>
                    </a:cubicBezTo>
                    <a:lnTo>
                      <a:pt x="89" y="1"/>
                    </a:lnTo>
                    <a:cubicBezTo>
                      <a:pt x="90" y="2"/>
                      <a:pt x="91" y="2"/>
                      <a:pt x="90" y="2"/>
                    </a:cubicBezTo>
                    <a:cubicBezTo>
                      <a:pt x="89" y="2"/>
                      <a:pt x="85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7"/>
              <p:cNvSpPr/>
              <p:nvPr/>
            </p:nvSpPr>
            <p:spPr>
              <a:xfrm>
                <a:off x="976725" y="1154700"/>
                <a:ext cx="657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435" extrusionOk="0">
                    <a:moveTo>
                      <a:pt x="439" y="0"/>
                    </a:moveTo>
                    <a:cubicBezTo>
                      <a:pt x="423" y="0"/>
                      <a:pt x="408" y="3"/>
                      <a:pt x="390" y="6"/>
                    </a:cubicBezTo>
                    <a:cubicBezTo>
                      <a:pt x="367" y="14"/>
                      <a:pt x="341" y="19"/>
                      <a:pt x="320" y="30"/>
                    </a:cubicBezTo>
                    <a:cubicBezTo>
                      <a:pt x="299" y="38"/>
                      <a:pt x="276" y="53"/>
                      <a:pt x="253" y="64"/>
                    </a:cubicBezTo>
                    <a:cubicBezTo>
                      <a:pt x="224" y="79"/>
                      <a:pt x="201" y="95"/>
                      <a:pt x="185" y="110"/>
                    </a:cubicBezTo>
                    <a:cubicBezTo>
                      <a:pt x="99" y="181"/>
                      <a:pt x="42" y="253"/>
                      <a:pt x="3" y="331"/>
                    </a:cubicBezTo>
                    <a:cubicBezTo>
                      <a:pt x="1" y="339"/>
                      <a:pt x="1" y="344"/>
                      <a:pt x="3" y="355"/>
                    </a:cubicBezTo>
                    <a:cubicBezTo>
                      <a:pt x="6" y="362"/>
                      <a:pt x="8" y="368"/>
                      <a:pt x="16" y="370"/>
                    </a:cubicBezTo>
                    <a:cubicBezTo>
                      <a:pt x="21" y="375"/>
                      <a:pt x="27" y="375"/>
                      <a:pt x="32" y="375"/>
                    </a:cubicBezTo>
                    <a:cubicBezTo>
                      <a:pt x="40" y="370"/>
                      <a:pt x="47" y="368"/>
                      <a:pt x="53" y="357"/>
                    </a:cubicBezTo>
                    <a:cubicBezTo>
                      <a:pt x="58" y="344"/>
                      <a:pt x="66" y="331"/>
                      <a:pt x="73" y="318"/>
                    </a:cubicBezTo>
                    <a:cubicBezTo>
                      <a:pt x="86" y="297"/>
                      <a:pt x="105" y="279"/>
                      <a:pt x="125" y="253"/>
                    </a:cubicBezTo>
                    <a:cubicBezTo>
                      <a:pt x="149" y="232"/>
                      <a:pt x="180" y="214"/>
                      <a:pt x="209" y="199"/>
                    </a:cubicBezTo>
                    <a:cubicBezTo>
                      <a:pt x="235" y="186"/>
                      <a:pt x="263" y="175"/>
                      <a:pt x="292" y="168"/>
                    </a:cubicBezTo>
                    <a:lnTo>
                      <a:pt x="292" y="168"/>
                    </a:lnTo>
                    <a:cubicBezTo>
                      <a:pt x="289" y="173"/>
                      <a:pt x="292" y="181"/>
                      <a:pt x="297" y="186"/>
                    </a:cubicBezTo>
                    <a:cubicBezTo>
                      <a:pt x="349" y="300"/>
                      <a:pt x="429" y="396"/>
                      <a:pt x="513" y="495"/>
                    </a:cubicBezTo>
                    <a:cubicBezTo>
                      <a:pt x="591" y="581"/>
                      <a:pt x="668" y="664"/>
                      <a:pt x="744" y="731"/>
                    </a:cubicBezTo>
                    <a:cubicBezTo>
                      <a:pt x="902" y="877"/>
                      <a:pt x="1089" y="1007"/>
                      <a:pt x="1310" y="1137"/>
                    </a:cubicBezTo>
                    <a:cubicBezTo>
                      <a:pt x="1521" y="1256"/>
                      <a:pt x="1731" y="1342"/>
                      <a:pt x="1942" y="1391"/>
                    </a:cubicBezTo>
                    <a:cubicBezTo>
                      <a:pt x="2071" y="1420"/>
                      <a:pt x="2199" y="1434"/>
                      <a:pt x="2329" y="1434"/>
                    </a:cubicBezTo>
                    <a:cubicBezTo>
                      <a:pt x="2351" y="1434"/>
                      <a:pt x="2372" y="1434"/>
                      <a:pt x="2394" y="1433"/>
                    </a:cubicBezTo>
                    <a:cubicBezTo>
                      <a:pt x="2474" y="1425"/>
                      <a:pt x="2550" y="1412"/>
                      <a:pt x="2625" y="1399"/>
                    </a:cubicBezTo>
                    <a:lnTo>
                      <a:pt x="2628" y="1391"/>
                    </a:lnTo>
                    <a:lnTo>
                      <a:pt x="2628" y="1391"/>
                    </a:lnTo>
                    <a:cubicBezTo>
                      <a:pt x="2578" y="1394"/>
                      <a:pt x="2526" y="1396"/>
                      <a:pt x="2473" y="1396"/>
                    </a:cubicBezTo>
                    <a:cubicBezTo>
                      <a:pt x="2429" y="1396"/>
                      <a:pt x="2384" y="1395"/>
                      <a:pt x="2337" y="1391"/>
                    </a:cubicBezTo>
                    <a:cubicBezTo>
                      <a:pt x="2246" y="1384"/>
                      <a:pt x="2160" y="1368"/>
                      <a:pt x="2077" y="1345"/>
                    </a:cubicBezTo>
                    <a:cubicBezTo>
                      <a:pt x="2027" y="1334"/>
                      <a:pt x="1978" y="1321"/>
                      <a:pt x="1929" y="1306"/>
                    </a:cubicBezTo>
                    <a:cubicBezTo>
                      <a:pt x="1726" y="1241"/>
                      <a:pt x="1526" y="1150"/>
                      <a:pt x="1339" y="1035"/>
                    </a:cubicBezTo>
                    <a:cubicBezTo>
                      <a:pt x="1128" y="903"/>
                      <a:pt x="926" y="731"/>
                      <a:pt x="733" y="529"/>
                    </a:cubicBezTo>
                    <a:lnTo>
                      <a:pt x="609" y="383"/>
                    </a:lnTo>
                    <a:cubicBezTo>
                      <a:pt x="570" y="331"/>
                      <a:pt x="520" y="274"/>
                      <a:pt x="481" y="212"/>
                    </a:cubicBezTo>
                    <a:cubicBezTo>
                      <a:pt x="471" y="188"/>
                      <a:pt x="458" y="170"/>
                      <a:pt x="453" y="144"/>
                    </a:cubicBezTo>
                    <a:lnTo>
                      <a:pt x="453" y="144"/>
                    </a:lnTo>
                    <a:cubicBezTo>
                      <a:pt x="461" y="145"/>
                      <a:pt x="466" y="146"/>
                      <a:pt x="470" y="146"/>
                    </a:cubicBezTo>
                    <a:cubicBezTo>
                      <a:pt x="475" y="146"/>
                      <a:pt x="479" y="145"/>
                      <a:pt x="484" y="144"/>
                    </a:cubicBezTo>
                    <a:cubicBezTo>
                      <a:pt x="494" y="142"/>
                      <a:pt x="500" y="136"/>
                      <a:pt x="507" y="134"/>
                    </a:cubicBezTo>
                    <a:cubicBezTo>
                      <a:pt x="523" y="123"/>
                      <a:pt x="533" y="105"/>
                      <a:pt x="536" y="84"/>
                    </a:cubicBezTo>
                    <a:cubicBezTo>
                      <a:pt x="539" y="66"/>
                      <a:pt x="533" y="45"/>
                      <a:pt x="523" y="32"/>
                    </a:cubicBezTo>
                    <a:cubicBezTo>
                      <a:pt x="510" y="12"/>
                      <a:pt x="484" y="1"/>
                      <a:pt x="455" y="1"/>
                    </a:cubicBezTo>
                    <a:cubicBezTo>
                      <a:pt x="450" y="1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96" name="Google Shape;896;p37"/>
            <p:cNvSpPr/>
            <p:nvPr/>
          </p:nvSpPr>
          <p:spPr>
            <a:xfrm>
              <a:off x="3198350" y="36021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37"/>
          <p:cNvGrpSpPr/>
          <p:nvPr/>
        </p:nvGrpSpPr>
        <p:grpSpPr>
          <a:xfrm>
            <a:off x="5229400" y="4644577"/>
            <a:ext cx="1869608" cy="2240411"/>
            <a:chOff x="3922050" y="3101287"/>
            <a:chExt cx="1402206" cy="1680308"/>
          </a:xfrm>
        </p:grpSpPr>
        <p:grpSp>
          <p:nvGrpSpPr>
            <p:cNvPr id="898" name="Google Shape;898;p37"/>
            <p:cNvGrpSpPr/>
            <p:nvPr/>
          </p:nvGrpSpPr>
          <p:grpSpPr>
            <a:xfrm>
              <a:off x="3922050" y="3101287"/>
              <a:ext cx="1402206" cy="1680308"/>
              <a:chOff x="1045850" y="935600"/>
              <a:chExt cx="602400" cy="721875"/>
            </a:xfrm>
          </p:grpSpPr>
          <p:sp>
            <p:nvSpPr>
              <p:cNvPr id="899" name="Google Shape;899;p37"/>
              <p:cNvSpPr/>
              <p:nvPr/>
            </p:nvSpPr>
            <p:spPr>
              <a:xfrm>
                <a:off x="1045850" y="935600"/>
                <a:ext cx="602400" cy="721875"/>
              </a:xfrm>
              <a:custGeom>
                <a:avLst/>
                <a:gdLst/>
                <a:ahLst/>
                <a:cxnLst/>
                <a:rect l="l" t="t" r="r" b="b"/>
                <a:pathLst>
                  <a:path w="24096" h="28875" extrusionOk="0">
                    <a:moveTo>
                      <a:pt x="4418" y="1"/>
                    </a:moveTo>
                    <a:cubicBezTo>
                      <a:pt x="4236" y="1"/>
                      <a:pt x="4054" y="11"/>
                      <a:pt x="3875" y="34"/>
                    </a:cubicBezTo>
                    <a:lnTo>
                      <a:pt x="3864" y="34"/>
                    </a:lnTo>
                    <a:cubicBezTo>
                      <a:pt x="3420" y="89"/>
                      <a:pt x="2983" y="216"/>
                      <a:pt x="2575" y="403"/>
                    </a:cubicBezTo>
                    <a:cubicBezTo>
                      <a:pt x="1762" y="780"/>
                      <a:pt x="1058" y="1422"/>
                      <a:pt x="588" y="2207"/>
                    </a:cubicBezTo>
                    <a:lnTo>
                      <a:pt x="577" y="2222"/>
                    </a:lnTo>
                    <a:cubicBezTo>
                      <a:pt x="338" y="2633"/>
                      <a:pt x="172" y="3072"/>
                      <a:pt x="81" y="3529"/>
                    </a:cubicBezTo>
                    <a:cubicBezTo>
                      <a:pt x="26" y="3805"/>
                      <a:pt x="0" y="4085"/>
                      <a:pt x="3" y="4366"/>
                    </a:cubicBezTo>
                    <a:cubicBezTo>
                      <a:pt x="3" y="4530"/>
                      <a:pt x="16" y="4696"/>
                      <a:pt x="34" y="4857"/>
                    </a:cubicBezTo>
                    <a:cubicBezTo>
                      <a:pt x="125" y="5618"/>
                      <a:pt x="429" y="6380"/>
                      <a:pt x="905" y="7061"/>
                    </a:cubicBezTo>
                    <a:lnTo>
                      <a:pt x="912" y="7068"/>
                    </a:lnTo>
                    <a:cubicBezTo>
                      <a:pt x="1131" y="7378"/>
                      <a:pt x="1380" y="7661"/>
                      <a:pt x="1656" y="7918"/>
                    </a:cubicBezTo>
                    <a:cubicBezTo>
                      <a:pt x="1923" y="8168"/>
                      <a:pt x="2214" y="8391"/>
                      <a:pt x="2552" y="8602"/>
                    </a:cubicBezTo>
                    <a:cubicBezTo>
                      <a:pt x="3139" y="8973"/>
                      <a:pt x="3810" y="9259"/>
                      <a:pt x="4543" y="9456"/>
                    </a:cubicBezTo>
                    <a:lnTo>
                      <a:pt x="4763" y="11002"/>
                    </a:lnTo>
                    <a:lnTo>
                      <a:pt x="4914" y="12912"/>
                    </a:lnTo>
                    <a:lnTo>
                      <a:pt x="4927" y="12912"/>
                    </a:lnTo>
                    <a:cubicBezTo>
                      <a:pt x="4878" y="13224"/>
                      <a:pt x="4891" y="13544"/>
                      <a:pt x="4966" y="13856"/>
                    </a:cubicBezTo>
                    <a:lnTo>
                      <a:pt x="4971" y="13876"/>
                    </a:lnTo>
                    <a:lnTo>
                      <a:pt x="4979" y="13900"/>
                    </a:lnTo>
                    <a:cubicBezTo>
                      <a:pt x="5049" y="14173"/>
                      <a:pt x="5164" y="14427"/>
                      <a:pt x="5327" y="14677"/>
                    </a:cubicBezTo>
                    <a:cubicBezTo>
                      <a:pt x="5421" y="14822"/>
                      <a:pt x="5522" y="14947"/>
                      <a:pt x="5613" y="15046"/>
                    </a:cubicBezTo>
                    <a:cubicBezTo>
                      <a:pt x="5639" y="15189"/>
                      <a:pt x="5678" y="15329"/>
                      <a:pt x="5733" y="15472"/>
                    </a:cubicBezTo>
                    <a:cubicBezTo>
                      <a:pt x="5790" y="15625"/>
                      <a:pt x="5863" y="15778"/>
                      <a:pt x="5956" y="15929"/>
                    </a:cubicBezTo>
                    <a:lnTo>
                      <a:pt x="5972" y="15955"/>
                    </a:lnTo>
                    <a:cubicBezTo>
                      <a:pt x="6109" y="16176"/>
                      <a:pt x="6276" y="16384"/>
                      <a:pt x="6465" y="16576"/>
                    </a:cubicBezTo>
                    <a:cubicBezTo>
                      <a:pt x="6746" y="16862"/>
                      <a:pt x="7089" y="17119"/>
                      <a:pt x="7489" y="17340"/>
                    </a:cubicBezTo>
                    <a:lnTo>
                      <a:pt x="7497" y="17343"/>
                    </a:lnTo>
                    <a:cubicBezTo>
                      <a:pt x="7642" y="17428"/>
                      <a:pt x="7798" y="17501"/>
                      <a:pt x="7959" y="17574"/>
                    </a:cubicBezTo>
                    <a:cubicBezTo>
                      <a:pt x="8076" y="17740"/>
                      <a:pt x="8219" y="17899"/>
                      <a:pt x="8380" y="18042"/>
                    </a:cubicBezTo>
                    <a:cubicBezTo>
                      <a:pt x="8425" y="18083"/>
                      <a:pt x="8471" y="18122"/>
                      <a:pt x="8518" y="18161"/>
                    </a:cubicBezTo>
                    <a:cubicBezTo>
                      <a:pt x="8497" y="18224"/>
                      <a:pt x="8471" y="18289"/>
                      <a:pt x="8448" y="18354"/>
                    </a:cubicBezTo>
                    <a:cubicBezTo>
                      <a:pt x="8362" y="18580"/>
                      <a:pt x="8292" y="18824"/>
                      <a:pt x="8217" y="19138"/>
                    </a:cubicBezTo>
                    <a:lnTo>
                      <a:pt x="8212" y="19162"/>
                    </a:lnTo>
                    <a:cubicBezTo>
                      <a:pt x="8152" y="19406"/>
                      <a:pt x="8110" y="19650"/>
                      <a:pt x="8084" y="19889"/>
                    </a:cubicBezTo>
                    <a:cubicBezTo>
                      <a:pt x="8048" y="20191"/>
                      <a:pt x="8037" y="20484"/>
                      <a:pt x="8050" y="20760"/>
                    </a:cubicBezTo>
                    <a:cubicBezTo>
                      <a:pt x="8113" y="21971"/>
                      <a:pt x="8630" y="22703"/>
                      <a:pt x="9051" y="23101"/>
                    </a:cubicBezTo>
                    <a:cubicBezTo>
                      <a:pt x="9285" y="23322"/>
                      <a:pt x="9555" y="23509"/>
                      <a:pt x="9851" y="23644"/>
                    </a:cubicBezTo>
                    <a:cubicBezTo>
                      <a:pt x="9357" y="23670"/>
                      <a:pt x="8900" y="23704"/>
                      <a:pt x="8484" y="23743"/>
                    </a:cubicBezTo>
                    <a:cubicBezTo>
                      <a:pt x="7850" y="23800"/>
                      <a:pt x="7354" y="23873"/>
                      <a:pt x="6967" y="23956"/>
                    </a:cubicBezTo>
                    <a:cubicBezTo>
                      <a:pt x="6665" y="24021"/>
                      <a:pt x="6421" y="24099"/>
                      <a:pt x="6203" y="24200"/>
                    </a:cubicBezTo>
                    <a:cubicBezTo>
                      <a:pt x="5371" y="24579"/>
                      <a:pt x="4854" y="25356"/>
                      <a:pt x="4854" y="26224"/>
                    </a:cubicBezTo>
                    <a:cubicBezTo>
                      <a:pt x="4854" y="27090"/>
                      <a:pt x="5371" y="27866"/>
                      <a:pt x="6203" y="28246"/>
                    </a:cubicBezTo>
                    <a:cubicBezTo>
                      <a:pt x="6421" y="28345"/>
                      <a:pt x="6665" y="28423"/>
                      <a:pt x="6967" y="28490"/>
                    </a:cubicBezTo>
                    <a:cubicBezTo>
                      <a:pt x="7354" y="28576"/>
                      <a:pt x="7850" y="28646"/>
                      <a:pt x="8484" y="28706"/>
                    </a:cubicBezTo>
                    <a:cubicBezTo>
                      <a:pt x="9654" y="28812"/>
                      <a:pt x="11200" y="28875"/>
                      <a:pt x="12829" y="28875"/>
                    </a:cubicBezTo>
                    <a:cubicBezTo>
                      <a:pt x="14461" y="28875"/>
                      <a:pt x="16002" y="28815"/>
                      <a:pt x="17176" y="28706"/>
                    </a:cubicBezTo>
                    <a:cubicBezTo>
                      <a:pt x="17808" y="28646"/>
                      <a:pt x="18304" y="28576"/>
                      <a:pt x="18691" y="28490"/>
                    </a:cubicBezTo>
                    <a:cubicBezTo>
                      <a:pt x="18995" y="28425"/>
                      <a:pt x="19237" y="28347"/>
                      <a:pt x="19455" y="28246"/>
                    </a:cubicBezTo>
                    <a:cubicBezTo>
                      <a:pt x="20287" y="27866"/>
                      <a:pt x="20804" y="27090"/>
                      <a:pt x="20804" y="26224"/>
                    </a:cubicBezTo>
                    <a:cubicBezTo>
                      <a:pt x="20804" y="25356"/>
                      <a:pt x="20287" y="24579"/>
                      <a:pt x="19455" y="24200"/>
                    </a:cubicBezTo>
                    <a:cubicBezTo>
                      <a:pt x="19237" y="24101"/>
                      <a:pt x="18995" y="24023"/>
                      <a:pt x="18691" y="23956"/>
                    </a:cubicBezTo>
                    <a:cubicBezTo>
                      <a:pt x="18304" y="23873"/>
                      <a:pt x="17808" y="23800"/>
                      <a:pt x="17176" y="23743"/>
                    </a:cubicBezTo>
                    <a:cubicBezTo>
                      <a:pt x="16007" y="23634"/>
                      <a:pt x="14461" y="23574"/>
                      <a:pt x="12829" y="23574"/>
                    </a:cubicBezTo>
                    <a:lnTo>
                      <a:pt x="12725" y="23574"/>
                    </a:lnTo>
                    <a:cubicBezTo>
                      <a:pt x="13123" y="23379"/>
                      <a:pt x="13479" y="23114"/>
                      <a:pt x="13764" y="22794"/>
                    </a:cubicBezTo>
                    <a:lnTo>
                      <a:pt x="13777" y="22781"/>
                    </a:lnTo>
                    <a:cubicBezTo>
                      <a:pt x="13946" y="22589"/>
                      <a:pt x="14089" y="22381"/>
                      <a:pt x="14206" y="22152"/>
                    </a:cubicBezTo>
                    <a:cubicBezTo>
                      <a:pt x="14409" y="22088"/>
                      <a:pt x="14604" y="22010"/>
                      <a:pt x="14791" y="21919"/>
                    </a:cubicBezTo>
                    <a:cubicBezTo>
                      <a:pt x="14934" y="21851"/>
                      <a:pt x="15079" y="21776"/>
                      <a:pt x="15233" y="21685"/>
                    </a:cubicBezTo>
                    <a:lnTo>
                      <a:pt x="15248" y="21677"/>
                    </a:lnTo>
                    <a:cubicBezTo>
                      <a:pt x="15388" y="21591"/>
                      <a:pt x="15521" y="21503"/>
                      <a:pt x="15664" y="21399"/>
                    </a:cubicBezTo>
                    <a:cubicBezTo>
                      <a:pt x="15770" y="21326"/>
                      <a:pt x="15877" y="21243"/>
                      <a:pt x="15976" y="21160"/>
                    </a:cubicBezTo>
                    <a:cubicBezTo>
                      <a:pt x="16080" y="21170"/>
                      <a:pt x="16186" y="21173"/>
                      <a:pt x="16295" y="21173"/>
                    </a:cubicBezTo>
                    <a:lnTo>
                      <a:pt x="16314" y="21173"/>
                    </a:lnTo>
                    <a:cubicBezTo>
                      <a:pt x="16633" y="21173"/>
                      <a:pt x="16961" y="21134"/>
                      <a:pt x="17311" y="21053"/>
                    </a:cubicBezTo>
                    <a:lnTo>
                      <a:pt x="17330" y="21048"/>
                    </a:lnTo>
                    <a:cubicBezTo>
                      <a:pt x="17626" y="20978"/>
                      <a:pt x="17912" y="20884"/>
                      <a:pt x="18200" y="20760"/>
                    </a:cubicBezTo>
                    <a:cubicBezTo>
                      <a:pt x="18470" y="20645"/>
                      <a:pt x="18733" y="20508"/>
                      <a:pt x="19006" y="20334"/>
                    </a:cubicBezTo>
                    <a:cubicBezTo>
                      <a:pt x="19317" y="20139"/>
                      <a:pt x="19611" y="19913"/>
                      <a:pt x="19881" y="19666"/>
                    </a:cubicBezTo>
                    <a:cubicBezTo>
                      <a:pt x="20479" y="19112"/>
                      <a:pt x="21056" y="18756"/>
                      <a:pt x="21261" y="17922"/>
                    </a:cubicBezTo>
                    <a:cubicBezTo>
                      <a:pt x="21432" y="17226"/>
                      <a:pt x="21375" y="16415"/>
                      <a:pt x="21069" y="15760"/>
                    </a:cubicBezTo>
                    <a:cubicBezTo>
                      <a:pt x="20887" y="15376"/>
                      <a:pt x="20661" y="15004"/>
                      <a:pt x="20458" y="14627"/>
                    </a:cubicBezTo>
                    <a:cubicBezTo>
                      <a:pt x="20440" y="14552"/>
                      <a:pt x="20414" y="14482"/>
                      <a:pt x="20383" y="14406"/>
                    </a:cubicBezTo>
                    <a:cubicBezTo>
                      <a:pt x="20396" y="14180"/>
                      <a:pt x="20401" y="13947"/>
                      <a:pt x="20391" y="13692"/>
                    </a:cubicBezTo>
                    <a:lnTo>
                      <a:pt x="20391" y="13687"/>
                    </a:lnTo>
                    <a:cubicBezTo>
                      <a:pt x="20367" y="13097"/>
                      <a:pt x="20266" y="12525"/>
                      <a:pt x="20094" y="11985"/>
                    </a:cubicBezTo>
                    <a:cubicBezTo>
                      <a:pt x="20333" y="11873"/>
                      <a:pt x="20580" y="11766"/>
                      <a:pt x="20822" y="11660"/>
                    </a:cubicBezTo>
                    <a:cubicBezTo>
                      <a:pt x="21108" y="11535"/>
                      <a:pt x="21368" y="11418"/>
                      <a:pt x="21599" y="11312"/>
                    </a:cubicBezTo>
                    <a:cubicBezTo>
                      <a:pt x="21913" y="11166"/>
                      <a:pt x="22178" y="11023"/>
                      <a:pt x="22428" y="10860"/>
                    </a:cubicBezTo>
                    <a:cubicBezTo>
                      <a:pt x="22589" y="10756"/>
                      <a:pt x="22745" y="10641"/>
                      <a:pt x="22898" y="10517"/>
                    </a:cubicBezTo>
                    <a:cubicBezTo>
                      <a:pt x="23083" y="10363"/>
                      <a:pt x="23251" y="10194"/>
                      <a:pt x="23402" y="10010"/>
                    </a:cubicBezTo>
                    <a:cubicBezTo>
                      <a:pt x="23818" y="9503"/>
                      <a:pt x="24054" y="8906"/>
                      <a:pt x="24088" y="8282"/>
                    </a:cubicBezTo>
                    <a:cubicBezTo>
                      <a:pt x="24096" y="8092"/>
                      <a:pt x="24091" y="7908"/>
                      <a:pt x="24060" y="7695"/>
                    </a:cubicBezTo>
                    <a:cubicBezTo>
                      <a:pt x="24034" y="7510"/>
                      <a:pt x="23987" y="7328"/>
                      <a:pt x="23917" y="7141"/>
                    </a:cubicBezTo>
                    <a:cubicBezTo>
                      <a:pt x="23784" y="6767"/>
                      <a:pt x="23600" y="6494"/>
                      <a:pt x="23454" y="6297"/>
                    </a:cubicBezTo>
                    <a:lnTo>
                      <a:pt x="23431" y="6265"/>
                    </a:lnTo>
                    <a:lnTo>
                      <a:pt x="23407" y="6237"/>
                    </a:lnTo>
                    <a:cubicBezTo>
                      <a:pt x="23246" y="6032"/>
                      <a:pt x="23057" y="5842"/>
                      <a:pt x="22846" y="5665"/>
                    </a:cubicBezTo>
                    <a:cubicBezTo>
                      <a:pt x="22830" y="5642"/>
                      <a:pt x="22810" y="5621"/>
                      <a:pt x="22794" y="5598"/>
                    </a:cubicBezTo>
                    <a:lnTo>
                      <a:pt x="22773" y="5574"/>
                    </a:lnTo>
                    <a:cubicBezTo>
                      <a:pt x="22688" y="5470"/>
                      <a:pt x="22591" y="5369"/>
                      <a:pt x="22495" y="5278"/>
                    </a:cubicBezTo>
                    <a:cubicBezTo>
                      <a:pt x="22306" y="5104"/>
                      <a:pt x="22090" y="4958"/>
                      <a:pt x="21835" y="4836"/>
                    </a:cubicBezTo>
                    <a:lnTo>
                      <a:pt x="21825" y="4834"/>
                    </a:lnTo>
                    <a:cubicBezTo>
                      <a:pt x="21583" y="4722"/>
                      <a:pt x="21326" y="4641"/>
                      <a:pt x="21056" y="4608"/>
                    </a:cubicBezTo>
                    <a:lnTo>
                      <a:pt x="21019" y="4605"/>
                    </a:lnTo>
                    <a:lnTo>
                      <a:pt x="20986" y="4600"/>
                    </a:lnTo>
                    <a:cubicBezTo>
                      <a:pt x="20908" y="4592"/>
                      <a:pt x="20809" y="4584"/>
                      <a:pt x="20689" y="4584"/>
                    </a:cubicBezTo>
                    <a:cubicBezTo>
                      <a:pt x="20445" y="4584"/>
                      <a:pt x="20206" y="4618"/>
                      <a:pt x="19972" y="4683"/>
                    </a:cubicBezTo>
                    <a:cubicBezTo>
                      <a:pt x="19912" y="4530"/>
                      <a:pt x="19847" y="4376"/>
                      <a:pt x="19772" y="4223"/>
                    </a:cubicBezTo>
                    <a:cubicBezTo>
                      <a:pt x="19764" y="3942"/>
                      <a:pt x="19712" y="3659"/>
                      <a:pt x="19611" y="3371"/>
                    </a:cubicBezTo>
                    <a:lnTo>
                      <a:pt x="19603" y="3347"/>
                    </a:lnTo>
                    <a:cubicBezTo>
                      <a:pt x="19520" y="3111"/>
                      <a:pt x="19413" y="2890"/>
                      <a:pt x="19273" y="2669"/>
                    </a:cubicBezTo>
                    <a:cubicBezTo>
                      <a:pt x="19050" y="2305"/>
                      <a:pt x="18769" y="1981"/>
                      <a:pt x="18442" y="1700"/>
                    </a:cubicBezTo>
                    <a:cubicBezTo>
                      <a:pt x="18275" y="1557"/>
                      <a:pt x="18101" y="1430"/>
                      <a:pt x="17906" y="1318"/>
                    </a:cubicBezTo>
                    <a:lnTo>
                      <a:pt x="17888" y="1308"/>
                    </a:lnTo>
                    <a:lnTo>
                      <a:pt x="17873" y="1297"/>
                    </a:lnTo>
                    <a:cubicBezTo>
                      <a:pt x="17740" y="1222"/>
                      <a:pt x="17613" y="1162"/>
                      <a:pt x="17485" y="1113"/>
                    </a:cubicBezTo>
                    <a:cubicBezTo>
                      <a:pt x="17317" y="1045"/>
                      <a:pt x="17171" y="1009"/>
                      <a:pt x="17093" y="988"/>
                    </a:cubicBezTo>
                    <a:lnTo>
                      <a:pt x="17067" y="983"/>
                    </a:lnTo>
                    <a:lnTo>
                      <a:pt x="17041" y="975"/>
                    </a:lnTo>
                    <a:cubicBezTo>
                      <a:pt x="16833" y="931"/>
                      <a:pt x="16620" y="907"/>
                      <a:pt x="16404" y="907"/>
                    </a:cubicBezTo>
                    <a:cubicBezTo>
                      <a:pt x="16199" y="907"/>
                      <a:pt x="15999" y="928"/>
                      <a:pt x="15802" y="970"/>
                    </a:cubicBezTo>
                    <a:cubicBezTo>
                      <a:pt x="15841" y="959"/>
                      <a:pt x="15282" y="398"/>
                      <a:pt x="15207" y="351"/>
                    </a:cubicBezTo>
                    <a:cubicBezTo>
                      <a:pt x="14960" y="206"/>
                      <a:pt x="14689" y="149"/>
                      <a:pt x="14406" y="105"/>
                    </a:cubicBezTo>
                    <a:cubicBezTo>
                      <a:pt x="14128" y="63"/>
                      <a:pt x="13842" y="44"/>
                      <a:pt x="13554" y="44"/>
                    </a:cubicBezTo>
                    <a:cubicBezTo>
                      <a:pt x="13031" y="44"/>
                      <a:pt x="12501" y="106"/>
                      <a:pt x="11997" y="203"/>
                    </a:cubicBezTo>
                    <a:cubicBezTo>
                      <a:pt x="11195" y="357"/>
                      <a:pt x="10875" y="598"/>
                      <a:pt x="10262" y="1087"/>
                    </a:cubicBezTo>
                    <a:cubicBezTo>
                      <a:pt x="9984" y="1308"/>
                      <a:pt x="9635" y="1388"/>
                      <a:pt x="9318" y="1531"/>
                    </a:cubicBezTo>
                    <a:lnTo>
                      <a:pt x="9292" y="1544"/>
                    </a:lnTo>
                    <a:cubicBezTo>
                      <a:pt x="8996" y="1682"/>
                      <a:pt x="8705" y="1846"/>
                      <a:pt x="8422" y="2035"/>
                    </a:cubicBezTo>
                    <a:cubicBezTo>
                      <a:pt x="8360" y="1968"/>
                      <a:pt x="8297" y="1895"/>
                      <a:pt x="8230" y="1825"/>
                    </a:cubicBezTo>
                    <a:cubicBezTo>
                      <a:pt x="7983" y="1560"/>
                      <a:pt x="7739" y="1334"/>
                      <a:pt x="7489" y="1131"/>
                    </a:cubicBezTo>
                    <a:lnTo>
                      <a:pt x="7479" y="1123"/>
                    </a:lnTo>
                    <a:cubicBezTo>
                      <a:pt x="7175" y="879"/>
                      <a:pt x="6853" y="674"/>
                      <a:pt x="6523" y="507"/>
                    </a:cubicBezTo>
                    <a:lnTo>
                      <a:pt x="6499" y="494"/>
                    </a:lnTo>
                    <a:lnTo>
                      <a:pt x="6460" y="476"/>
                    </a:lnTo>
                    <a:cubicBezTo>
                      <a:pt x="6070" y="292"/>
                      <a:pt x="5657" y="154"/>
                      <a:pt x="5231" y="76"/>
                    </a:cubicBezTo>
                    <a:lnTo>
                      <a:pt x="5223" y="73"/>
                    </a:lnTo>
                    <a:cubicBezTo>
                      <a:pt x="4956" y="24"/>
                      <a:pt x="4685" y="1"/>
                      <a:pt x="4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1219825" y="1577675"/>
                <a:ext cx="2935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1100" extrusionOk="0">
                    <a:moveTo>
                      <a:pt x="5870" y="1"/>
                    </a:moveTo>
                    <a:cubicBezTo>
                      <a:pt x="2632" y="1"/>
                      <a:pt x="0" y="248"/>
                      <a:pt x="0" y="549"/>
                    </a:cubicBezTo>
                    <a:cubicBezTo>
                      <a:pt x="0" y="856"/>
                      <a:pt x="2632" y="1100"/>
                      <a:pt x="5870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7"/>
              <p:cNvSpPr/>
              <p:nvPr/>
            </p:nvSpPr>
            <p:spPr>
              <a:xfrm>
                <a:off x="1220650" y="1261850"/>
                <a:ext cx="142750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975" extrusionOk="0">
                    <a:moveTo>
                      <a:pt x="280" y="1"/>
                    </a:moveTo>
                    <a:cubicBezTo>
                      <a:pt x="260" y="1"/>
                      <a:pt x="241" y="2"/>
                      <a:pt x="224" y="5"/>
                    </a:cubicBezTo>
                    <a:cubicBezTo>
                      <a:pt x="188" y="13"/>
                      <a:pt x="157" y="21"/>
                      <a:pt x="123" y="42"/>
                    </a:cubicBezTo>
                    <a:cubicBezTo>
                      <a:pt x="76" y="68"/>
                      <a:pt x="37" y="112"/>
                      <a:pt x="16" y="172"/>
                    </a:cubicBezTo>
                    <a:cubicBezTo>
                      <a:pt x="1" y="218"/>
                      <a:pt x="1" y="276"/>
                      <a:pt x="14" y="330"/>
                    </a:cubicBezTo>
                    <a:cubicBezTo>
                      <a:pt x="27" y="382"/>
                      <a:pt x="53" y="431"/>
                      <a:pt x="92" y="494"/>
                    </a:cubicBezTo>
                    <a:cubicBezTo>
                      <a:pt x="128" y="543"/>
                      <a:pt x="172" y="600"/>
                      <a:pt x="235" y="663"/>
                    </a:cubicBezTo>
                    <a:cubicBezTo>
                      <a:pt x="315" y="746"/>
                      <a:pt x="419" y="832"/>
                      <a:pt x="557" y="930"/>
                    </a:cubicBezTo>
                    <a:cubicBezTo>
                      <a:pt x="669" y="1016"/>
                      <a:pt x="796" y="1099"/>
                      <a:pt x="939" y="1185"/>
                    </a:cubicBezTo>
                    <a:cubicBezTo>
                      <a:pt x="993" y="1219"/>
                      <a:pt x="1053" y="1253"/>
                      <a:pt x="1108" y="1281"/>
                    </a:cubicBezTo>
                    <a:lnTo>
                      <a:pt x="1105" y="1281"/>
                    </a:lnTo>
                    <a:cubicBezTo>
                      <a:pt x="1090" y="1279"/>
                      <a:pt x="1069" y="1276"/>
                      <a:pt x="1053" y="1276"/>
                    </a:cubicBezTo>
                    <a:cubicBezTo>
                      <a:pt x="1044" y="1275"/>
                      <a:pt x="1034" y="1275"/>
                      <a:pt x="1025" y="1275"/>
                    </a:cubicBezTo>
                    <a:cubicBezTo>
                      <a:pt x="984" y="1275"/>
                      <a:pt x="948" y="1279"/>
                      <a:pt x="918" y="1284"/>
                    </a:cubicBezTo>
                    <a:cubicBezTo>
                      <a:pt x="897" y="1291"/>
                      <a:pt x="874" y="1294"/>
                      <a:pt x="851" y="1304"/>
                    </a:cubicBezTo>
                    <a:cubicBezTo>
                      <a:pt x="835" y="1310"/>
                      <a:pt x="819" y="1317"/>
                      <a:pt x="806" y="1328"/>
                    </a:cubicBezTo>
                    <a:lnTo>
                      <a:pt x="796" y="1333"/>
                    </a:lnTo>
                    <a:cubicBezTo>
                      <a:pt x="760" y="1354"/>
                      <a:pt x="739" y="1380"/>
                      <a:pt x="721" y="1401"/>
                    </a:cubicBezTo>
                    <a:cubicBezTo>
                      <a:pt x="702" y="1427"/>
                      <a:pt x="689" y="1453"/>
                      <a:pt x="682" y="1484"/>
                    </a:cubicBezTo>
                    <a:cubicBezTo>
                      <a:pt x="676" y="1502"/>
                      <a:pt x="676" y="1523"/>
                      <a:pt x="676" y="1538"/>
                    </a:cubicBezTo>
                    <a:cubicBezTo>
                      <a:pt x="671" y="1562"/>
                      <a:pt x="676" y="1580"/>
                      <a:pt x="679" y="1601"/>
                    </a:cubicBezTo>
                    <a:cubicBezTo>
                      <a:pt x="682" y="1629"/>
                      <a:pt x="689" y="1655"/>
                      <a:pt x="702" y="1692"/>
                    </a:cubicBezTo>
                    <a:cubicBezTo>
                      <a:pt x="718" y="1733"/>
                      <a:pt x="741" y="1772"/>
                      <a:pt x="765" y="1814"/>
                    </a:cubicBezTo>
                    <a:cubicBezTo>
                      <a:pt x="812" y="1892"/>
                      <a:pt x="877" y="1972"/>
                      <a:pt x="965" y="2061"/>
                    </a:cubicBezTo>
                    <a:cubicBezTo>
                      <a:pt x="1108" y="2204"/>
                      <a:pt x="1292" y="2341"/>
                      <a:pt x="1513" y="2463"/>
                    </a:cubicBezTo>
                    <a:cubicBezTo>
                      <a:pt x="1757" y="2596"/>
                      <a:pt x="2038" y="2713"/>
                      <a:pt x="2376" y="2822"/>
                    </a:cubicBezTo>
                    <a:cubicBezTo>
                      <a:pt x="2519" y="2866"/>
                      <a:pt x="2656" y="2905"/>
                      <a:pt x="2799" y="2942"/>
                    </a:cubicBezTo>
                    <a:cubicBezTo>
                      <a:pt x="2747" y="2952"/>
                      <a:pt x="2708" y="2968"/>
                      <a:pt x="2677" y="2993"/>
                    </a:cubicBezTo>
                    <a:cubicBezTo>
                      <a:pt x="2628" y="3030"/>
                      <a:pt x="2599" y="3082"/>
                      <a:pt x="2602" y="3136"/>
                    </a:cubicBezTo>
                    <a:cubicBezTo>
                      <a:pt x="2602" y="3188"/>
                      <a:pt x="2625" y="3240"/>
                      <a:pt x="2656" y="3292"/>
                    </a:cubicBezTo>
                    <a:cubicBezTo>
                      <a:pt x="2693" y="3344"/>
                      <a:pt x="2740" y="3394"/>
                      <a:pt x="2794" y="3446"/>
                    </a:cubicBezTo>
                    <a:cubicBezTo>
                      <a:pt x="2849" y="3498"/>
                      <a:pt x="2914" y="3542"/>
                      <a:pt x="2986" y="3591"/>
                    </a:cubicBezTo>
                    <a:cubicBezTo>
                      <a:pt x="3051" y="3633"/>
                      <a:pt x="3119" y="3672"/>
                      <a:pt x="3197" y="3711"/>
                    </a:cubicBezTo>
                    <a:cubicBezTo>
                      <a:pt x="3236" y="3731"/>
                      <a:pt x="3272" y="3747"/>
                      <a:pt x="3311" y="3760"/>
                    </a:cubicBezTo>
                    <a:cubicBezTo>
                      <a:pt x="3358" y="3778"/>
                      <a:pt x="3407" y="3796"/>
                      <a:pt x="3454" y="3809"/>
                    </a:cubicBezTo>
                    <a:cubicBezTo>
                      <a:pt x="3597" y="3854"/>
                      <a:pt x="3748" y="3890"/>
                      <a:pt x="3901" y="3916"/>
                    </a:cubicBezTo>
                    <a:cubicBezTo>
                      <a:pt x="4060" y="3945"/>
                      <a:pt x="4229" y="3965"/>
                      <a:pt x="4395" y="3971"/>
                    </a:cubicBezTo>
                    <a:cubicBezTo>
                      <a:pt x="4455" y="3973"/>
                      <a:pt x="4515" y="3975"/>
                      <a:pt x="4574" y="3975"/>
                    </a:cubicBezTo>
                    <a:cubicBezTo>
                      <a:pt x="4834" y="3975"/>
                      <a:pt x="5087" y="3947"/>
                      <a:pt x="5330" y="3890"/>
                    </a:cubicBezTo>
                    <a:cubicBezTo>
                      <a:pt x="5351" y="3882"/>
                      <a:pt x="5364" y="3877"/>
                      <a:pt x="5367" y="3861"/>
                    </a:cubicBezTo>
                    <a:cubicBezTo>
                      <a:pt x="5369" y="3861"/>
                      <a:pt x="5372" y="3864"/>
                      <a:pt x="5372" y="3864"/>
                    </a:cubicBezTo>
                    <a:cubicBezTo>
                      <a:pt x="5377" y="3864"/>
                      <a:pt x="5381" y="3865"/>
                      <a:pt x="5386" y="3865"/>
                    </a:cubicBezTo>
                    <a:cubicBezTo>
                      <a:pt x="5388" y="3865"/>
                      <a:pt x="5390" y="3865"/>
                      <a:pt x="5393" y="3864"/>
                    </a:cubicBezTo>
                    <a:cubicBezTo>
                      <a:pt x="5416" y="3864"/>
                      <a:pt x="5447" y="3854"/>
                      <a:pt x="5463" y="3838"/>
                    </a:cubicBezTo>
                    <a:cubicBezTo>
                      <a:pt x="5510" y="3786"/>
                      <a:pt x="5546" y="3734"/>
                      <a:pt x="5572" y="3682"/>
                    </a:cubicBezTo>
                    <a:cubicBezTo>
                      <a:pt x="5606" y="3620"/>
                      <a:pt x="5629" y="3555"/>
                      <a:pt x="5650" y="3505"/>
                    </a:cubicBezTo>
                    <a:cubicBezTo>
                      <a:pt x="5689" y="3394"/>
                      <a:pt x="5704" y="3272"/>
                      <a:pt x="5707" y="3129"/>
                    </a:cubicBezTo>
                    <a:cubicBezTo>
                      <a:pt x="5710" y="3006"/>
                      <a:pt x="5689" y="2879"/>
                      <a:pt x="5650" y="2747"/>
                    </a:cubicBezTo>
                    <a:cubicBezTo>
                      <a:pt x="5611" y="2627"/>
                      <a:pt x="5554" y="2515"/>
                      <a:pt x="5481" y="2411"/>
                    </a:cubicBezTo>
                    <a:cubicBezTo>
                      <a:pt x="5476" y="2406"/>
                      <a:pt x="5473" y="2396"/>
                      <a:pt x="5473" y="2388"/>
                    </a:cubicBezTo>
                    <a:cubicBezTo>
                      <a:pt x="5460" y="2367"/>
                      <a:pt x="5434" y="2346"/>
                      <a:pt x="5406" y="2333"/>
                    </a:cubicBezTo>
                    <a:cubicBezTo>
                      <a:pt x="5372" y="2323"/>
                      <a:pt x="5341" y="2310"/>
                      <a:pt x="5307" y="2305"/>
                    </a:cubicBezTo>
                    <a:lnTo>
                      <a:pt x="5286" y="2297"/>
                    </a:lnTo>
                    <a:lnTo>
                      <a:pt x="5224" y="2279"/>
                    </a:lnTo>
                    <a:lnTo>
                      <a:pt x="5161" y="2258"/>
                    </a:lnTo>
                    <a:cubicBezTo>
                      <a:pt x="5081" y="2237"/>
                      <a:pt x="5005" y="2211"/>
                      <a:pt x="4925" y="2188"/>
                    </a:cubicBezTo>
                    <a:cubicBezTo>
                      <a:pt x="4769" y="2136"/>
                      <a:pt x="4603" y="2084"/>
                      <a:pt x="4444" y="2024"/>
                    </a:cubicBezTo>
                    <a:cubicBezTo>
                      <a:pt x="4158" y="1920"/>
                      <a:pt x="3865" y="1801"/>
                      <a:pt x="3566" y="1666"/>
                    </a:cubicBezTo>
                    <a:cubicBezTo>
                      <a:pt x="3007" y="1411"/>
                      <a:pt x="2490" y="1133"/>
                      <a:pt x="2056" y="891"/>
                    </a:cubicBezTo>
                    <a:cubicBezTo>
                      <a:pt x="1929" y="824"/>
                      <a:pt x="1804" y="748"/>
                      <a:pt x="1677" y="678"/>
                    </a:cubicBezTo>
                    <a:lnTo>
                      <a:pt x="1594" y="631"/>
                    </a:lnTo>
                    <a:cubicBezTo>
                      <a:pt x="1524" y="593"/>
                      <a:pt x="1451" y="551"/>
                      <a:pt x="1381" y="509"/>
                    </a:cubicBezTo>
                    <a:cubicBezTo>
                      <a:pt x="1326" y="473"/>
                      <a:pt x="1266" y="442"/>
                      <a:pt x="1214" y="405"/>
                    </a:cubicBezTo>
                    <a:cubicBezTo>
                      <a:pt x="1147" y="364"/>
                      <a:pt x="1082" y="320"/>
                      <a:pt x="1014" y="278"/>
                    </a:cubicBezTo>
                    <a:cubicBezTo>
                      <a:pt x="871" y="192"/>
                      <a:pt x="710" y="107"/>
                      <a:pt x="541" y="44"/>
                    </a:cubicBezTo>
                    <a:cubicBezTo>
                      <a:pt x="484" y="29"/>
                      <a:pt x="430" y="16"/>
                      <a:pt x="383" y="8"/>
                    </a:cubicBezTo>
                    <a:cubicBezTo>
                      <a:pt x="362" y="5"/>
                      <a:pt x="344" y="3"/>
                      <a:pt x="323" y="3"/>
                    </a:cubicBezTo>
                    <a:cubicBezTo>
                      <a:pt x="309" y="2"/>
                      <a:pt x="295" y="1"/>
                      <a:pt x="2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7"/>
              <p:cNvSpPr/>
              <p:nvPr/>
            </p:nvSpPr>
            <p:spPr>
              <a:xfrm>
                <a:off x="1299650" y="1351875"/>
                <a:ext cx="136175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5188" extrusionOk="0">
                    <a:moveTo>
                      <a:pt x="3831" y="1"/>
                    </a:moveTo>
                    <a:cubicBezTo>
                      <a:pt x="3662" y="3"/>
                      <a:pt x="3493" y="29"/>
                      <a:pt x="3334" y="81"/>
                    </a:cubicBezTo>
                    <a:cubicBezTo>
                      <a:pt x="3191" y="128"/>
                      <a:pt x="3049" y="193"/>
                      <a:pt x="2908" y="273"/>
                    </a:cubicBezTo>
                    <a:cubicBezTo>
                      <a:pt x="2771" y="351"/>
                      <a:pt x="2641" y="445"/>
                      <a:pt x="2524" y="536"/>
                    </a:cubicBezTo>
                    <a:cubicBezTo>
                      <a:pt x="2482" y="570"/>
                      <a:pt x="2438" y="603"/>
                      <a:pt x="2394" y="635"/>
                    </a:cubicBezTo>
                    <a:cubicBezTo>
                      <a:pt x="2313" y="694"/>
                      <a:pt x="2235" y="754"/>
                      <a:pt x="2152" y="811"/>
                    </a:cubicBezTo>
                    <a:cubicBezTo>
                      <a:pt x="1921" y="978"/>
                      <a:pt x="1718" y="1089"/>
                      <a:pt x="1521" y="1162"/>
                    </a:cubicBezTo>
                    <a:lnTo>
                      <a:pt x="1479" y="1180"/>
                    </a:lnTo>
                    <a:cubicBezTo>
                      <a:pt x="1443" y="1193"/>
                      <a:pt x="1406" y="1201"/>
                      <a:pt x="1373" y="1219"/>
                    </a:cubicBezTo>
                    <a:cubicBezTo>
                      <a:pt x="1321" y="1240"/>
                      <a:pt x="1263" y="1261"/>
                      <a:pt x="1217" y="1287"/>
                    </a:cubicBezTo>
                    <a:cubicBezTo>
                      <a:pt x="1128" y="1328"/>
                      <a:pt x="1037" y="1383"/>
                      <a:pt x="939" y="1456"/>
                    </a:cubicBezTo>
                    <a:cubicBezTo>
                      <a:pt x="791" y="1565"/>
                      <a:pt x="653" y="1705"/>
                      <a:pt x="541" y="1879"/>
                    </a:cubicBezTo>
                    <a:cubicBezTo>
                      <a:pt x="442" y="2030"/>
                      <a:pt x="354" y="2201"/>
                      <a:pt x="276" y="2425"/>
                    </a:cubicBezTo>
                    <a:cubicBezTo>
                      <a:pt x="216" y="2594"/>
                      <a:pt x="164" y="2776"/>
                      <a:pt x="115" y="2989"/>
                    </a:cubicBezTo>
                    <a:cubicBezTo>
                      <a:pt x="76" y="3150"/>
                      <a:pt x="47" y="3319"/>
                      <a:pt x="29" y="3485"/>
                    </a:cubicBezTo>
                    <a:cubicBezTo>
                      <a:pt x="8" y="3670"/>
                      <a:pt x="1" y="3846"/>
                      <a:pt x="8" y="4007"/>
                    </a:cubicBezTo>
                    <a:cubicBezTo>
                      <a:pt x="29" y="4421"/>
                      <a:pt x="144" y="4732"/>
                      <a:pt x="354" y="4930"/>
                    </a:cubicBezTo>
                    <a:cubicBezTo>
                      <a:pt x="479" y="5047"/>
                      <a:pt x="637" y="5127"/>
                      <a:pt x="819" y="5164"/>
                    </a:cubicBezTo>
                    <a:cubicBezTo>
                      <a:pt x="887" y="5177"/>
                      <a:pt x="962" y="5187"/>
                      <a:pt x="1037" y="5187"/>
                    </a:cubicBezTo>
                    <a:cubicBezTo>
                      <a:pt x="1183" y="5187"/>
                      <a:pt x="1336" y="5161"/>
                      <a:pt x="1484" y="5106"/>
                    </a:cubicBezTo>
                    <a:cubicBezTo>
                      <a:pt x="1716" y="5023"/>
                      <a:pt x="1910" y="4899"/>
                      <a:pt x="2051" y="4738"/>
                    </a:cubicBezTo>
                    <a:cubicBezTo>
                      <a:pt x="2131" y="4647"/>
                      <a:pt x="2194" y="4540"/>
                      <a:pt x="2238" y="4421"/>
                    </a:cubicBezTo>
                    <a:cubicBezTo>
                      <a:pt x="2277" y="4317"/>
                      <a:pt x="2295" y="4197"/>
                      <a:pt x="2285" y="4070"/>
                    </a:cubicBezTo>
                    <a:cubicBezTo>
                      <a:pt x="2274" y="3914"/>
                      <a:pt x="2230" y="3763"/>
                      <a:pt x="2186" y="3618"/>
                    </a:cubicBezTo>
                    <a:lnTo>
                      <a:pt x="2178" y="3579"/>
                    </a:lnTo>
                    <a:lnTo>
                      <a:pt x="2178" y="3579"/>
                    </a:lnTo>
                    <a:cubicBezTo>
                      <a:pt x="2199" y="3586"/>
                      <a:pt x="2230" y="3592"/>
                      <a:pt x="2251" y="3599"/>
                    </a:cubicBezTo>
                    <a:cubicBezTo>
                      <a:pt x="2350" y="3620"/>
                      <a:pt x="2451" y="3631"/>
                      <a:pt x="2547" y="3638"/>
                    </a:cubicBezTo>
                    <a:cubicBezTo>
                      <a:pt x="2573" y="3638"/>
                      <a:pt x="2602" y="3641"/>
                      <a:pt x="2633" y="3641"/>
                    </a:cubicBezTo>
                    <a:cubicBezTo>
                      <a:pt x="2794" y="3641"/>
                      <a:pt x="2965" y="3618"/>
                      <a:pt x="3145" y="3579"/>
                    </a:cubicBezTo>
                    <a:cubicBezTo>
                      <a:pt x="3342" y="3534"/>
                      <a:pt x="3542" y="3464"/>
                      <a:pt x="3737" y="3373"/>
                    </a:cubicBezTo>
                    <a:cubicBezTo>
                      <a:pt x="3833" y="3329"/>
                      <a:pt x="3924" y="3277"/>
                      <a:pt x="4015" y="3225"/>
                    </a:cubicBezTo>
                    <a:cubicBezTo>
                      <a:pt x="4096" y="3176"/>
                      <a:pt x="4179" y="3124"/>
                      <a:pt x="4285" y="3046"/>
                    </a:cubicBezTo>
                    <a:cubicBezTo>
                      <a:pt x="4563" y="2846"/>
                      <a:pt x="4803" y="2612"/>
                      <a:pt x="4997" y="2352"/>
                    </a:cubicBezTo>
                    <a:cubicBezTo>
                      <a:pt x="5195" y="2084"/>
                      <a:pt x="5325" y="1806"/>
                      <a:pt x="5382" y="1526"/>
                    </a:cubicBezTo>
                    <a:cubicBezTo>
                      <a:pt x="5400" y="1515"/>
                      <a:pt x="5418" y="1497"/>
                      <a:pt x="5421" y="1474"/>
                    </a:cubicBezTo>
                    <a:cubicBezTo>
                      <a:pt x="5434" y="1411"/>
                      <a:pt x="5442" y="1357"/>
                      <a:pt x="5444" y="1305"/>
                    </a:cubicBezTo>
                    <a:cubicBezTo>
                      <a:pt x="5447" y="1253"/>
                      <a:pt x="5447" y="1198"/>
                      <a:pt x="5439" y="1131"/>
                    </a:cubicBezTo>
                    <a:cubicBezTo>
                      <a:pt x="5431" y="1032"/>
                      <a:pt x="5403" y="939"/>
                      <a:pt x="5361" y="835"/>
                    </a:cubicBezTo>
                    <a:cubicBezTo>
                      <a:pt x="5327" y="754"/>
                      <a:pt x="5278" y="671"/>
                      <a:pt x="5208" y="577"/>
                    </a:cubicBezTo>
                    <a:cubicBezTo>
                      <a:pt x="5156" y="510"/>
                      <a:pt x="5083" y="442"/>
                      <a:pt x="4990" y="367"/>
                    </a:cubicBezTo>
                    <a:cubicBezTo>
                      <a:pt x="4847" y="250"/>
                      <a:pt x="4662" y="159"/>
                      <a:pt x="4447" y="91"/>
                    </a:cubicBezTo>
                    <a:cubicBezTo>
                      <a:pt x="4356" y="60"/>
                      <a:pt x="4252" y="40"/>
                      <a:pt x="4135" y="21"/>
                    </a:cubicBezTo>
                    <a:cubicBezTo>
                      <a:pt x="4054" y="6"/>
                      <a:pt x="3966" y="1"/>
                      <a:pt x="38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7"/>
              <p:cNvSpPr/>
              <p:nvPr/>
            </p:nvSpPr>
            <p:spPr>
              <a:xfrm>
                <a:off x="1426900" y="1103150"/>
                <a:ext cx="168750" cy="122000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4880" extrusionOk="0">
                    <a:moveTo>
                      <a:pt x="5450" y="0"/>
                    </a:moveTo>
                    <a:cubicBezTo>
                      <a:pt x="5369" y="0"/>
                      <a:pt x="5289" y="16"/>
                      <a:pt x="5211" y="49"/>
                    </a:cubicBezTo>
                    <a:cubicBezTo>
                      <a:pt x="5115" y="88"/>
                      <a:pt x="5032" y="153"/>
                      <a:pt x="4959" y="236"/>
                    </a:cubicBezTo>
                    <a:cubicBezTo>
                      <a:pt x="4909" y="239"/>
                      <a:pt x="4860" y="244"/>
                      <a:pt x="4808" y="249"/>
                    </a:cubicBezTo>
                    <a:cubicBezTo>
                      <a:pt x="4608" y="273"/>
                      <a:pt x="4405" y="320"/>
                      <a:pt x="4179" y="392"/>
                    </a:cubicBezTo>
                    <a:cubicBezTo>
                      <a:pt x="3795" y="515"/>
                      <a:pt x="3400" y="689"/>
                      <a:pt x="2976" y="930"/>
                    </a:cubicBezTo>
                    <a:cubicBezTo>
                      <a:pt x="2607" y="1133"/>
                      <a:pt x="2264" y="1372"/>
                      <a:pt x="1950" y="1627"/>
                    </a:cubicBezTo>
                    <a:cubicBezTo>
                      <a:pt x="1612" y="1905"/>
                      <a:pt x="1274" y="2237"/>
                      <a:pt x="916" y="2658"/>
                    </a:cubicBezTo>
                    <a:cubicBezTo>
                      <a:pt x="640" y="2978"/>
                      <a:pt x="378" y="3323"/>
                      <a:pt x="123" y="3653"/>
                    </a:cubicBezTo>
                    <a:lnTo>
                      <a:pt x="6" y="3809"/>
                    </a:lnTo>
                    <a:cubicBezTo>
                      <a:pt x="1" y="3817"/>
                      <a:pt x="1" y="3822"/>
                      <a:pt x="1" y="3833"/>
                    </a:cubicBezTo>
                    <a:cubicBezTo>
                      <a:pt x="4" y="3843"/>
                      <a:pt x="6" y="3854"/>
                      <a:pt x="17" y="3856"/>
                    </a:cubicBezTo>
                    <a:cubicBezTo>
                      <a:pt x="123" y="3970"/>
                      <a:pt x="230" y="4074"/>
                      <a:pt x="339" y="4165"/>
                    </a:cubicBezTo>
                    <a:cubicBezTo>
                      <a:pt x="458" y="4264"/>
                      <a:pt x="591" y="4360"/>
                      <a:pt x="734" y="4443"/>
                    </a:cubicBezTo>
                    <a:cubicBezTo>
                      <a:pt x="877" y="4529"/>
                      <a:pt x="1027" y="4599"/>
                      <a:pt x="1173" y="4662"/>
                    </a:cubicBezTo>
                    <a:cubicBezTo>
                      <a:pt x="1287" y="4703"/>
                      <a:pt x="1435" y="4758"/>
                      <a:pt x="1599" y="4779"/>
                    </a:cubicBezTo>
                    <a:cubicBezTo>
                      <a:pt x="1596" y="4802"/>
                      <a:pt x="1604" y="4831"/>
                      <a:pt x="1622" y="4846"/>
                    </a:cubicBezTo>
                    <a:cubicBezTo>
                      <a:pt x="1641" y="4867"/>
                      <a:pt x="1667" y="4880"/>
                      <a:pt x="1695" y="4880"/>
                    </a:cubicBezTo>
                    <a:cubicBezTo>
                      <a:pt x="1719" y="4880"/>
                      <a:pt x="1742" y="4872"/>
                      <a:pt x="1758" y="4857"/>
                    </a:cubicBezTo>
                    <a:lnTo>
                      <a:pt x="1830" y="4784"/>
                    </a:lnTo>
                    <a:cubicBezTo>
                      <a:pt x="1882" y="4732"/>
                      <a:pt x="1934" y="4677"/>
                      <a:pt x="1989" y="4628"/>
                    </a:cubicBezTo>
                    <a:cubicBezTo>
                      <a:pt x="2056" y="4563"/>
                      <a:pt x="2129" y="4503"/>
                      <a:pt x="2207" y="4438"/>
                    </a:cubicBezTo>
                    <a:cubicBezTo>
                      <a:pt x="2340" y="4324"/>
                      <a:pt x="2485" y="4212"/>
                      <a:pt x="2644" y="4106"/>
                    </a:cubicBezTo>
                    <a:cubicBezTo>
                      <a:pt x="3298" y="3664"/>
                      <a:pt x="4031" y="3339"/>
                      <a:pt x="4743" y="3030"/>
                    </a:cubicBezTo>
                    <a:cubicBezTo>
                      <a:pt x="4969" y="2934"/>
                      <a:pt x="5229" y="2817"/>
                      <a:pt x="5476" y="2702"/>
                    </a:cubicBezTo>
                    <a:cubicBezTo>
                      <a:pt x="5705" y="2598"/>
                      <a:pt x="5886" y="2502"/>
                      <a:pt x="6048" y="2393"/>
                    </a:cubicBezTo>
                    <a:cubicBezTo>
                      <a:pt x="6149" y="2328"/>
                      <a:pt x="6237" y="2268"/>
                      <a:pt x="6315" y="2198"/>
                    </a:cubicBezTo>
                    <a:cubicBezTo>
                      <a:pt x="6393" y="2133"/>
                      <a:pt x="6469" y="2061"/>
                      <a:pt x="6533" y="1977"/>
                    </a:cubicBezTo>
                    <a:cubicBezTo>
                      <a:pt x="6624" y="1868"/>
                      <a:pt x="6734" y="1689"/>
                      <a:pt x="6747" y="1468"/>
                    </a:cubicBezTo>
                    <a:cubicBezTo>
                      <a:pt x="6749" y="1427"/>
                      <a:pt x="6747" y="1380"/>
                      <a:pt x="6741" y="1325"/>
                    </a:cubicBezTo>
                    <a:cubicBezTo>
                      <a:pt x="6734" y="1273"/>
                      <a:pt x="6718" y="1219"/>
                      <a:pt x="6697" y="1169"/>
                    </a:cubicBezTo>
                    <a:cubicBezTo>
                      <a:pt x="6656" y="1047"/>
                      <a:pt x="6578" y="938"/>
                      <a:pt x="6526" y="868"/>
                    </a:cubicBezTo>
                    <a:cubicBezTo>
                      <a:pt x="6456" y="777"/>
                      <a:pt x="6367" y="686"/>
                      <a:pt x="6253" y="595"/>
                    </a:cubicBezTo>
                    <a:cubicBezTo>
                      <a:pt x="6177" y="533"/>
                      <a:pt x="6097" y="481"/>
                      <a:pt x="6006" y="431"/>
                    </a:cubicBezTo>
                    <a:cubicBezTo>
                      <a:pt x="5990" y="377"/>
                      <a:pt x="5975" y="327"/>
                      <a:pt x="5951" y="288"/>
                    </a:cubicBezTo>
                    <a:cubicBezTo>
                      <a:pt x="5936" y="260"/>
                      <a:pt x="5918" y="236"/>
                      <a:pt x="5899" y="211"/>
                    </a:cubicBezTo>
                    <a:cubicBezTo>
                      <a:pt x="5876" y="185"/>
                      <a:pt x="5853" y="159"/>
                      <a:pt x="5837" y="146"/>
                    </a:cubicBezTo>
                    <a:cubicBezTo>
                      <a:pt x="5801" y="109"/>
                      <a:pt x="5757" y="81"/>
                      <a:pt x="5697" y="55"/>
                    </a:cubicBezTo>
                    <a:cubicBezTo>
                      <a:pt x="5653" y="31"/>
                      <a:pt x="5601" y="16"/>
                      <a:pt x="5541" y="10"/>
                    </a:cubicBezTo>
                    <a:cubicBezTo>
                      <a:pt x="5510" y="3"/>
                      <a:pt x="5481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7"/>
              <p:cNvSpPr/>
              <p:nvPr/>
            </p:nvSpPr>
            <p:spPr>
              <a:xfrm>
                <a:off x="1331100" y="1182400"/>
                <a:ext cx="19412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9199" extrusionOk="0">
                    <a:moveTo>
                      <a:pt x="3318" y="0"/>
                    </a:moveTo>
                    <a:cubicBezTo>
                      <a:pt x="3163" y="8"/>
                      <a:pt x="3012" y="39"/>
                      <a:pt x="2861" y="94"/>
                    </a:cubicBezTo>
                    <a:cubicBezTo>
                      <a:pt x="2586" y="203"/>
                      <a:pt x="2326" y="387"/>
                      <a:pt x="2069" y="673"/>
                    </a:cubicBezTo>
                    <a:cubicBezTo>
                      <a:pt x="1850" y="912"/>
                      <a:pt x="1650" y="1203"/>
                      <a:pt x="1432" y="1580"/>
                    </a:cubicBezTo>
                    <a:cubicBezTo>
                      <a:pt x="1273" y="1866"/>
                      <a:pt x="1118" y="2178"/>
                      <a:pt x="933" y="2596"/>
                    </a:cubicBezTo>
                    <a:cubicBezTo>
                      <a:pt x="860" y="2755"/>
                      <a:pt x="788" y="2918"/>
                      <a:pt x="720" y="3082"/>
                    </a:cubicBezTo>
                    <a:cubicBezTo>
                      <a:pt x="658" y="3225"/>
                      <a:pt x="598" y="3368"/>
                      <a:pt x="536" y="3508"/>
                    </a:cubicBezTo>
                    <a:cubicBezTo>
                      <a:pt x="510" y="3568"/>
                      <a:pt x="484" y="3625"/>
                      <a:pt x="455" y="3685"/>
                    </a:cubicBezTo>
                    <a:lnTo>
                      <a:pt x="432" y="3729"/>
                    </a:lnTo>
                    <a:cubicBezTo>
                      <a:pt x="374" y="3856"/>
                      <a:pt x="317" y="3991"/>
                      <a:pt x="265" y="4127"/>
                    </a:cubicBezTo>
                    <a:cubicBezTo>
                      <a:pt x="156" y="4405"/>
                      <a:pt x="83" y="4662"/>
                      <a:pt x="42" y="4911"/>
                    </a:cubicBezTo>
                    <a:cubicBezTo>
                      <a:pt x="18" y="5044"/>
                      <a:pt x="5" y="5179"/>
                      <a:pt x="3" y="5309"/>
                    </a:cubicBezTo>
                    <a:cubicBezTo>
                      <a:pt x="0" y="5434"/>
                      <a:pt x="5" y="5569"/>
                      <a:pt x="26" y="5712"/>
                    </a:cubicBezTo>
                    <a:cubicBezTo>
                      <a:pt x="60" y="5979"/>
                      <a:pt x="154" y="6252"/>
                      <a:pt x="289" y="6525"/>
                    </a:cubicBezTo>
                    <a:cubicBezTo>
                      <a:pt x="476" y="6894"/>
                      <a:pt x="782" y="7226"/>
                      <a:pt x="1170" y="7494"/>
                    </a:cubicBezTo>
                    <a:cubicBezTo>
                      <a:pt x="1502" y="7725"/>
                      <a:pt x="1892" y="7889"/>
                      <a:pt x="2302" y="7985"/>
                    </a:cubicBezTo>
                    <a:cubicBezTo>
                      <a:pt x="2523" y="8037"/>
                      <a:pt x="2744" y="8058"/>
                      <a:pt x="2965" y="8058"/>
                    </a:cubicBezTo>
                    <a:cubicBezTo>
                      <a:pt x="3126" y="8058"/>
                      <a:pt x="3290" y="8045"/>
                      <a:pt x="3446" y="8016"/>
                    </a:cubicBezTo>
                    <a:cubicBezTo>
                      <a:pt x="3485" y="8206"/>
                      <a:pt x="3547" y="8380"/>
                      <a:pt x="3633" y="8533"/>
                    </a:cubicBezTo>
                    <a:cubicBezTo>
                      <a:pt x="3719" y="8682"/>
                      <a:pt x="3836" y="8817"/>
                      <a:pt x="3971" y="8921"/>
                    </a:cubicBezTo>
                    <a:cubicBezTo>
                      <a:pt x="4095" y="9014"/>
                      <a:pt x="4238" y="9084"/>
                      <a:pt x="4405" y="9134"/>
                    </a:cubicBezTo>
                    <a:cubicBezTo>
                      <a:pt x="4548" y="9175"/>
                      <a:pt x="4709" y="9199"/>
                      <a:pt x="4880" y="9199"/>
                    </a:cubicBezTo>
                    <a:lnTo>
                      <a:pt x="4901" y="9199"/>
                    </a:lnTo>
                    <a:cubicBezTo>
                      <a:pt x="5067" y="9199"/>
                      <a:pt x="5241" y="9175"/>
                      <a:pt x="5431" y="9131"/>
                    </a:cubicBezTo>
                    <a:cubicBezTo>
                      <a:pt x="5600" y="9092"/>
                      <a:pt x="5771" y="9032"/>
                      <a:pt x="5958" y="8954"/>
                    </a:cubicBezTo>
                    <a:cubicBezTo>
                      <a:pt x="6127" y="8884"/>
                      <a:pt x="6296" y="8793"/>
                      <a:pt x="6470" y="8682"/>
                    </a:cubicBezTo>
                    <a:cubicBezTo>
                      <a:pt x="6670" y="8557"/>
                      <a:pt x="6865" y="8406"/>
                      <a:pt x="7042" y="8245"/>
                    </a:cubicBezTo>
                    <a:cubicBezTo>
                      <a:pt x="7237" y="8066"/>
                      <a:pt x="7393" y="7881"/>
                      <a:pt x="7512" y="7689"/>
                    </a:cubicBezTo>
                    <a:cubicBezTo>
                      <a:pt x="7575" y="7590"/>
                      <a:pt x="7627" y="7486"/>
                      <a:pt x="7666" y="7380"/>
                    </a:cubicBezTo>
                    <a:cubicBezTo>
                      <a:pt x="7699" y="7286"/>
                      <a:pt x="7720" y="7185"/>
                      <a:pt x="7733" y="7071"/>
                    </a:cubicBezTo>
                    <a:cubicBezTo>
                      <a:pt x="7764" y="6738"/>
                      <a:pt x="7635" y="6299"/>
                      <a:pt x="7263" y="6127"/>
                    </a:cubicBezTo>
                    <a:cubicBezTo>
                      <a:pt x="7227" y="6109"/>
                      <a:pt x="7190" y="6096"/>
                      <a:pt x="7151" y="6083"/>
                    </a:cubicBezTo>
                    <a:cubicBezTo>
                      <a:pt x="7107" y="6070"/>
                      <a:pt x="7060" y="6065"/>
                      <a:pt x="7021" y="6062"/>
                    </a:cubicBezTo>
                    <a:cubicBezTo>
                      <a:pt x="6993" y="6055"/>
                      <a:pt x="6959" y="6055"/>
                      <a:pt x="6930" y="6055"/>
                    </a:cubicBezTo>
                    <a:cubicBezTo>
                      <a:pt x="6907" y="6055"/>
                      <a:pt x="6889" y="6055"/>
                      <a:pt x="6863" y="6057"/>
                    </a:cubicBezTo>
                    <a:cubicBezTo>
                      <a:pt x="6920" y="5841"/>
                      <a:pt x="6938" y="5634"/>
                      <a:pt x="6912" y="5447"/>
                    </a:cubicBezTo>
                    <a:cubicBezTo>
                      <a:pt x="6894" y="5324"/>
                      <a:pt x="6860" y="5207"/>
                      <a:pt x="6798" y="5101"/>
                    </a:cubicBezTo>
                    <a:cubicBezTo>
                      <a:pt x="6787" y="5080"/>
                      <a:pt x="6774" y="5062"/>
                      <a:pt x="6761" y="5041"/>
                    </a:cubicBezTo>
                    <a:cubicBezTo>
                      <a:pt x="6795" y="4906"/>
                      <a:pt x="6821" y="4771"/>
                      <a:pt x="6839" y="4641"/>
                    </a:cubicBezTo>
                    <a:cubicBezTo>
                      <a:pt x="6873" y="4412"/>
                      <a:pt x="6878" y="4171"/>
                      <a:pt x="6871" y="3900"/>
                    </a:cubicBezTo>
                    <a:cubicBezTo>
                      <a:pt x="6850" y="3459"/>
                      <a:pt x="6772" y="3025"/>
                      <a:pt x="6626" y="2619"/>
                    </a:cubicBezTo>
                    <a:cubicBezTo>
                      <a:pt x="6483" y="2209"/>
                      <a:pt x="6286" y="1832"/>
                      <a:pt x="6031" y="1494"/>
                    </a:cubicBezTo>
                    <a:cubicBezTo>
                      <a:pt x="5904" y="1323"/>
                      <a:pt x="5761" y="1164"/>
                      <a:pt x="5605" y="1016"/>
                    </a:cubicBezTo>
                    <a:cubicBezTo>
                      <a:pt x="5454" y="873"/>
                      <a:pt x="5285" y="738"/>
                      <a:pt x="5106" y="613"/>
                    </a:cubicBezTo>
                    <a:cubicBezTo>
                      <a:pt x="4800" y="411"/>
                      <a:pt x="4457" y="244"/>
                      <a:pt x="4080" y="127"/>
                    </a:cubicBezTo>
                    <a:cubicBezTo>
                      <a:pt x="4072" y="125"/>
                      <a:pt x="4067" y="125"/>
                      <a:pt x="4059" y="125"/>
                    </a:cubicBezTo>
                    <a:cubicBezTo>
                      <a:pt x="4046" y="125"/>
                      <a:pt x="4030" y="130"/>
                      <a:pt x="4017" y="138"/>
                    </a:cubicBezTo>
                    <a:cubicBezTo>
                      <a:pt x="3875" y="88"/>
                      <a:pt x="3734" y="47"/>
                      <a:pt x="3591" y="21"/>
                    </a:cubicBezTo>
                    <a:cubicBezTo>
                      <a:pt x="3532" y="8"/>
                      <a:pt x="3448" y="0"/>
                      <a:pt x="33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1418200" y="137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1331225" y="1288225"/>
                <a:ext cx="12852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820" extrusionOk="0">
                    <a:moveTo>
                      <a:pt x="227" y="0"/>
                    </a:moveTo>
                    <a:cubicBezTo>
                      <a:pt x="138" y="239"/>
                      <a:pt x="78" y="457"/>
                      <a:pt x="45" y="673"/>
                    </a:cubicBezTo>
                    <a:cubicBezTo>
                      <a:pt x="21" y="808"/>
                      <a:pt x="8" y="946"/>
                      <a:pt x="6" y="1068"/>
                    </a:cubicBezTo>
                    <a:cubicBezTo>
                      <a:pt x="0" y="1195"/>
                      <a:pt x="11" y="1328"/>
                      <a:pt x="26" y="1471"/>
                    </a:cubicBezTo>
                    <a:cubicBezTo>
                      <a:pt x="65" y="1744"/>
                      <a:pt x="154" y="2016"/>
                      <a:pt x="294" y="2287"/>
                    </a:cubicBezTo>
                    <a:cubicBezTo>
                      <a:pt x="481" y="2653"/>
                      <a:pt x="788" y="2988"/>
                      <a:pt x="1178" y="3253"/>
                    </a:cubicBezTo>
                    <a:cubicBezTo>
                      <a:pt x="1513" y="3485"/>
                      <a:pt x="1903" y="3653"/>
                      <a:pt x="2310" y="3744"/>
                    </a:cubicBezTo>
                    <a:cubicBezTo>
                      <a:pt x="2531" y="3796"/>
                      <a:pt x="2755" y="3820"/>
                      <a:pt x="2976" y="3820"/>
                    </a:cubicBezTo>
                    <a:cubicBezTo>
                      <a:pt x="3059" y="3820"/>
                      <a:pt x="3139" y="3817"/>
                      <a:pt x="3223" y="3809"/>
                    </a:cubicBezTo>
                    <a:cubicBezTo>
                      <a:pt x="3228" y="3804"/>
                      <a:pt x="3230" y="3804"/>
                      <a:pt x="3233" y="3804"/>
                    </a:cubicBezTo>
                    <a:cubicBezTo>
                      <a:pt x="3425" y="3755"/>
                      <a:pt x="3620" y="3687"/>
                      <a:pt x="3812" y="3599"/>
                    </a:cubicBezTo>
                    <a:cubicBezTo>
                      <a:pt x="4067" y="3479"/>
                      <a:pt x="4309" y="3326"/>
                      <a:pt x="4522" y="3147"/>
                    </a:cubicBezTo>
                    <a:cubicBezTo>
                      <a:pt x="4618" y="3066"/>
                      <a:pt x="4696" y="2991"/>
                      <a:pt x="4766" y="2916"/>
                    </a:cubicBezTo>
                    <a:cubicBezTo>
                      <a:pt x="4844" y="2835"/>
                      <a:pt x="4912" y="2744"/>
                      <a:pt x="4974" y="2661"/>
                    </a:cubicBezTo>
                    <a:cubicBezTo>
                      <a:pt x="5021" y="2591"/>
                      <a:pt x="5054" y="2539"/>
                      <a:pt x="5088" y="2484"/>
                    </a:cubicBezTo>
                    <a:cubicBezTo>
                      <a:pt x="5106" y="2450"/>
                      <a:pt x="5125" y="2417"/>
                      <a:pt x="5140" y="2383"/>
                    </a:cubicBezTo>
                    <a:lnTo>
                      <a:pt x="5140" y="2383"/>
                    </a:lnTo>
                    <a:cubicBezTo>
                      <a:pt x="5026" y="2508"/>
                      <a:pt x="4906" y="2624"/>
                      <a:pt x="4776" y="2728"/>
                    </a:cubicBezTo>
                    <a:cubicBezTo>
                      <a:pt x="4613" y="2858"/>
                      <a:pt x="4436" y="2975"/>
                      <a:pt x="4246" y="3077"/>
                    </a:cubicBezTo>
                    <a:cubicBezTo>
                      <a:pt x="4028" y="3188"/>
                      <a:pt x="3805" y="3277"/>
                      <a:pt x="3581" y="3339"/>
                    </a:cubicBezTo>
                    <a:cubicBezTo>
                      <a:pt x="3345" y="3404"/>
                      <a:pt x="3113" y="3435"/>
                      <a:pt x="2898" y="3435"/>
                    </a:cubicBezTo>
                    <a:cubicBezTo>
                      <a:pt x="2778" y="3435"/>
                      <a:pt x="2669" y="3430"/>
                      <a:pt x="2568" y="3412"/>
                    </a:cubicBezTo>
                    <a:cubicBezTo>
                      <a:pt x="2469" y="3396"/>
                      <a:pt x="2370" y="3373"/>
                      <a:pt x="2274" y="3347"/>
                    </a:cubicBezTo>
                    <a:cubicBezTo>
                      <a:pt x="2087" y="3295"/>
                      <a:pt x="1910" y="3222"/>
                      <a:pt x="1749" y="3131"/>
                    </a:cubicBezTo>
                    <a:cubicBezTo>
                      <a:pt x="1580" y="3035"/>
                      <a:pt x="1427" y="2928"/>
                      <a:pt x="1287" y="2809"/>
                    </a:cubicBezTo>
                    <a:cubicBezTo>
                      <a:pt x="1144" y="2682"/>
                      <a:pt x="1011" y="2547"/>
                      <a:pt x="894" y="2396"/>
                    </a:cubicBezTo>
                    <a:cubicBezTo>
                      <a:pt x="655" y="2092"/>
                      <a:pt x="473" y="1749"/>
                      <a:pt x="351" y="1382"/>
                    </a:cubicBezTo>
                    <a:cubicBezTo>
                      <a:pt x="229" y="1003"/>
                      <a:pt x="180" y="626"/>
                      <a:pt x="203" y="255"/>
                    </a:cubicBezTo>
                    <a:cubicBezTo>
                      <a:pt x="206" y="174"/>
                      <a:pt x="216" y="91"/>
                      <a:pt x="227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1414900" y="1295525"/>
                <a:ext cx="92925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2825" extrusionOk="0">
                    <a:moveTo>
                      <a:pt x="2471" y="140"/>
                    </a:moveTo>
                    <a:cubicBezTo>
                      <a:pt x="2470" y="140"/>
                      <a:pt x="2469" y="141"/>
                      <a:pt x="2466" y="142"/>
                    </a:cubicBezTo>
                    <a:lnTo>
                      <a:pt x="2474" y="142"/>
                    </a:lnTo>
                    <a:cubicBezTo>
                      <a:pt x="2473" y="141"/>
                      <a:pt x="2472" y="140"/>
                      <a:pt x="2471" y="140"/>
                    </a:cubicBezTo>
                    <a:close/>
                    <a:moveTo>
                      <a:pt x="3173" y="1956"/>
                    </a:moveTo>
                    <a:cubicBezTo>
                      <a:pt x="3171" y="1958"/>
                      <a:pt x="3170" y="1960"/>
                      <a:pt x="3168" y="1961"/>
                    </a:cubicBezTo>
                    <a:lnTo>
                      <a:pt x="3168" y="1961"/>
                    </a:lnTo>
                    <a:cubicBezTo>
                      <a:pt x="3170" y="1960"/>
                      <a:pt x="3171" y="1958"/>
                      <a:pt x="3173" y="1956"/>
                    </a:cubicBezTo>
                    <a:close/>
                    <a:moveTo>
                      <a:pt x="2588" y="2491"/>
                    </a:moveTo>
                    <a:cubicBezTo>
                      <a:pt x="2586" y="2491"/>
                      <a:pt x="2586" y="2494"/>
                      <a:pt x="2583" y="2494"/>
                    </a:cubicBezTo>
                    <a:cubicBezTo>
                      <a:pt x="2586" y="2494"/>
                      <a:pt x="2588" y="2494"/>
                      <a:pt x="2588" y="2491"/>
                    </a:cubicBezTo>
                    <a:close/>
                    <a:moveTo>
                      <a:pt x="2146" y="1"/>
                    </a:moveTo>
                    <a:cubicBezTo>
                      <a:pt x="2079" y="1"/>
                      <a:pt x="2014" y="7"/>
                      <a:pt x="1949" y="12"/>
                    </a:cubicBezTo>
                    <a:cubicBezTo>
                      <a:pt x="1713" y="38"/>
                      <a:pt x="1479" y="111"/>
                      <a:pt x="1258" y="202"/>
                    </a:cubicBezTo>
                    <a:cubicBezTo>
                      <a:pt x="1014" y="300"/>
                      <a:pt x="793" y="449"/>
                      <a:pt x="587" y="610"/>
                    </a:cubicBezTo>
                    <a:cubicBezTo>
                      <a:pt x="374" y="779"/>
                      <a:pt x="185" y="973"/>
                      <a:pt x="11" y="1184"/>
                    </a:cubicBezTo>
                    <a:cubicBezTo>
                      <a:pt x="3" y="1194"/>
                      <a:pt x="0" y="1207"/>
                      <a:pt x="11" y="1218"/>
                    </a:cubicBezTo>
                    <a:cubicBezTo>
                      <a:pt x="13" y="1222"/>
                      <a:pt x="19" y="1225"/>
                      <a:pt x="26" y="1225"/>
                    </a:cubicBezTo>
                    <a:cubicBezTo>
                      <a:pt x="32" y="1225"/>
                      <a:pt x="38" y="1223"/>
                      <a:pt x="44" y="1218"/>
                    </a:cubicBezTo>
                    <a:cubicBezTo>
                      <a:pt x="234" y="989"/>
                      <a:pt x="452" y="786"/>
                      <a:pt x="691" y="610"/>
                    </a:cubicBezTo>
                    <a:lnTo>
                      <a:pt x="691" y="610"/>
                    </a:lnTo>
                    <a:cubicBezTo>
                      <a:pt x="689" y="612"/>
                      <a:pt x="686" y="612"/>
                      <a:pt x="686" y="617"/>
                    </a:cubicBezTo>
                    <a:cubicBezTo>
                      <a:pt x="897" y="469"/>
                      <a:pt x="1123" y="347"/>
                      <a:pt x="1364" y="259"/>
                    </a:cubicBezTo>
                    <a:cubicBezTo>
                      <a:pt x="1557" y="191"/>
                      <a:pt x="1757" y="145"/>
                      <a:pt x="1962" y="126"/>
                    </a:cubicBezTo>
                    <a:lnTo>
                      <a:pt x="1949" y="126"/>
                    </a:lnTo>
                    <a:cubicBezTo>
                      <a:pt x="2020" y="120"/>
                      <a:pt x="2093" y="117"/>
                      <a:pt x="2166" y="117"/>
                    </a:cubicBezTo>
                    <a:cubicBezTo>
                      <a:pt x="2268" y="117"/>
                      <a:pt x="2371" y="123"/>
                      <a:pt x="2471" y="137"/>
                    </a:cubicBezTo>
                    <a:lnTo>
                      <a:pt x="2474" y="137"/>
                    </a:lnTo>
                    <a:cubicBezTo>
                      <a:pt x="2479" y="137"/>
                      <a:pt x="2482" y="137"/>
                      <a:pt x="2484" y="139"/>
                    </a:cubicBezTo>
                    <a:lnTo>
                      <a:pt x="2479" y="139"/>
                    </a:lnTo>
                    <a:cubicBezTo>
                      <a:pt x="2547" y="150"/>
                      <a:pt x="2617" y="165"/>
                      <a:pt x="2682" y="186"/>
                    </a:cubicBezTo>
                    <a:cubicBezTo>
                      <a:pt x="2760" y="207"/>
                      <a:pt x="2833" y="236"/>
                      <a:pt x="2903" y="267"/>
                    </a:cubicBezTo>
                    <a:lnTo>
                      <a:pt x="2885" y="259"/>
                    </a:lnTo>
                    <a:lnTo>
                      <a:pt x="2885" y="259"/>
                    </a:lnTo>
                    <a:cubicBezTo>
                      <a:pt x="3001" y="311"/>
                      <a:pt x="3116" y="376"/>
                      <a:pt x="3212" y="462"/>
                    </a:cubicBezTo>
                    <a:cubicBezTo>
                      <a:pt x="3279" y="516"/>
                      <a:pt x="3339" y="579"/>
                      <a:pt x="3389" y="649"/>
                    </a:cubicBezTo>
                    <a:cubicBezTo>
                      <a:pt x="3428" y="701"/>
                      <a:pt x="3456" y="760"/>
                      <a:pt x="3480" y="820"/>
                    </a:cubicBezTo>
                    <a:cubicBezTo>
                      <a:pt x="3500" y="883"/>
                      <a:pt x="3519" y="948"/>
                      <a:pt x="3524" y="1012"/>
                    </a:cubicBezTo>
                    <a:cubicBezTo>
                      <a:pt x="3531" y="1092"/>
                      <a:pt x="3527" y="1166"/>
                      <a:pt x="3520" y="1243"/>
                    </a:cubicBezTo>
                    <a:lnTo>
                      <a:pt x="3520" y="1243"/>
                    </a:lnTo>
                    <a:cubicBezTo>
                      <a:pt x="3519" y="1246"/>
                      <a:pt x="3519" y="1249"/>
                      <a:pt x="3519" y="1254"/>
                    </a:cubicBezTo>
                    <a:cubicBezTo>
                      <a:pt x="3498" y="1355"/>
                      <a:pt x="3469" y="1452"/>
                      <a:pt x="3430" y="1545"/>
                    </a:cubicBezTo>
                    <a:cubicBezTo>
                      <a:pt x="3363" y="1698"/>
                      <a:pt x="3267" y="1839"/>
                      <a:pt x="3160" y="1971"/>
                    </a:cubicBezTo>
                    <a:cubicBezTo>
                      <a:pt x="3160" y="1971"/>
                      <a:pt x="3160" y="1971"/>
                      <a:pt x="3160" y="1971"/>
                    </a:cubicBezTo>
                    <a:lnTo>
                      <a:pt x="3160" y="1971"/>
                    </a:lnTo>
                    <a:cubicBezTo>
                      <a:pt x="2991" y="2173"/>
                      <a:pt x="2791" y="2352"/>
                      <a:pt x="2578" y="2504"/>
                    </a:cubicBezTo>
                    <a:cubicBezTo>
                      <a:pt x="2495" y="2566"/>
                      <a:pt x="2406" y="2618"/>
                      <a:pt x="2315" y="2675"/>
                    </a:cubicBezTo>
                    <a:cubicBezTo>
                      <a:pt x="2276" y="2699"/>
                      <a:pt x="2264" y="2743"/>
                      <a:pt x="2284" y="2785"/>
                    </a:cubicBezTo>
                    <a:cubicBezTo>
                      <a:pt x="2297" y="2811"/>
                      <a:pt x="2324" y="2824"/>
                      <a:pt x="2352" y="2824"/>
                    </a:cubicBezTo>
                    <a:cubicBezTo>
                      <a:pt x="2365" y="2824"/>
                      <a:pt x="2378" y="2822"/>
                      <a:pt x="2391" y="2816"/>
                    </a:cubicBezTo>
                    <a:cubicBezTo>
                      <a:pt x="2487" y="2764"/>
                      <a:pt x="2578" y="2701"/>
                      <a:pt x="2666" y="2644"/>
                    </a:cubicBezTo>
                    <a:cubicBezTo>
                      <a:pt x="2765" y="2577"/>
                      <a:pt x="2861" y="2501"/>
                      <a:pt x="2952" y="2423"/>
                    </a:cubicBezTo>
                    <a:cubicBezTo>
                      <a:pt x="3137" y="2265"/>
                      <a:pt x="3303" y="2083"/>
                      <a:pt x="3441" y="1878"/>
                    </a:cubicBezTo>
                    <a:cubicBezTo>
                      <a:pt x="3565" y="1683"/>
                      <a:pt x="3664" y="1462"/>
                      <a:pt x="3703" y="1228"/>
                    </a:cubicBezTo>
                    <a:cubicBezTo>
                      <a:pt x="3708" y="1176"/>
                      <a:pt x="3716" y="1127"/>
                      <a:pt x="3716" y="1075"/>
                    </a:cubicBezTo>
                    <a:cubicBezTo>
                      <a:pt x="3716" y="1023"/>
                      <a:pt x="3708" y="966"/>
                      <a:pt x="3700" y="914"/>
                    </a:cubicBezTo>
                    <a:cubicBezTo>
                      <a:pt x="3693" y="864"/>
                      <a:pt x="3677" y="815"/>
                      <a:pt x="3656" y="771"/>
                    </a:cubicBezTo>
                    <a:cubicBezTo>
                      <a:pt x="3641" y="724"/>
                      <a:pt x="3617" y="682"/>
                      <a:pt x="3591" y="641"/>
                    </a:cubicBezTo>
                    <a:cubicBezTo>
                      <a:pt x="3495" y="469"/>
                      <a:pt x="3342" y="334"/>
                      <a:pt x="3173" y="241"/>
                    </a:cubicBezTo>
                    <a:cubicBezTo>
                      <a:pt x="3001" y="142"/>
                      <a:pt x="2807" y="77"/>
                      <a:pt x="2612" y="38"/>
                    </a:cubicBezTo>
                    <a:cubicBezTo>
                      <a:pt x="2518" y="20"/>
                      <a:pt x="2422" y="9"/>
                      <a:pt x="2323" y="7"/>
                    </a:cubicBezTo>
                    <a:lnTo>
                      <a:pt x="2253" y="7"/>
                    </a:lnTo>
                    <a:cubicBezTo>
                      <a:pt x="2217" y="2"/>
                      <a:pt x="2181" y="1"/>
                      <a:pt x="2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7"/>
              <p:cNvSpPr/>
              <p:nvPr/>
            </p:nvSpPr>
            <p:spPr>
              <a:xfrm>
                <a:off x="1504550" y="1355200"/>
                <a:ext cx="1995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334" extrusionOk="0">
                    <a:moveTo>
                      <a:pt x="798" y="0"/>
                    </a:moveTo>
                    <a:cubicBezTo>
                      <a:pt x="678" y="8"/>
                      <a:pt x="548" y="21"/>
                      <a:pt x="429" y="60"/>
                    </a:cubicBezTo>
                    <a:cubicBezTo>
                      <a:pt x="351" y="81"/>
                      <a:pt x="278" y="112"/>
                      <a:pt x="208" y="146"/>
                    </a:cubicBezTo>
                    <a:cubicBezTo>
                      <a:pt x="135" y="185"/>
                      <a:pt x="70" y="234"/>
                      <a:pt x="13" y="294"/>
                    </a:cubicBezTo>
                    <a:cubicBezTo>
                      <a:pt x="5" y="299"/>
                      <a:pt x="0" y="314"/>
                      <a:pt x="11" y="325"/>
                    </a:cubicBezTo>
                    <a:cubicBezTo>
                      <a:pt x="14" y="330"/>
                      <a:pt x="20" y="333"/>
                      <a:pt x="28" y="333"/>
                    </a:cubicBezTo>
                    <a:cubicBezTo>
                      <a:pt x="33" y="333"/>
                      <a:pt x="38" y="332"/>
                      <a:pt x="42" y="327"/>
                    </a:cubicBezTo>
                    <a:cubicBezTo>
                      <a:pt x="57" y="312"/>
                      <a:pt x="78" y="296"/>
                      <a:pt x="94" y="281"/>
                    </a:cubicBezTo>
                    <a:cubicBezTo>
                      <a:pt x="109" y="268"/>
                      <a:pt x="130" y="257"/>
                      <a:pt x="146" y="242"/>
                    </a:cubicBezTo>
                    <a:cubicBezTo>
                      <a:pt x="177" y="221"/>
                      <a:pt x="211" y="205"/>
                      <a:pt x="242" y="190"/>
                    </a:cubicBezTo>
                    <a:cubicBezTo>
                      <a:pt x="276" y="172"/>
                      <a:pt x="312" y="164"/>
                      <a:pt x="343" y="151"/>
                    </a:cubicBezTo>
                    <a:cubicBezTo>
                      <a:pt x="403" y="133"/>
                      <a:pt x="460" y="125"/>
                      <a:pt x="520" y="114"/>
                    </a:cubicBezTo>
                    <a:cubicBezTo>
                      <a:pt x="574" y="107"/>
                      <a:pt x="632" y="104"/>
                      <a:pt x="691" y="101"/>
                    </a:cubicBezTo>
                    <a:lnTo>
                      <a:pt x="694" y="101"/>
                    </a:lnTo>
                    <a:cubicBezTo>
                      <a:pt x="730" y="101"/>
                      <a:pt x="761" y="101"/>
                      <a:pt x="798" y="104"/>
                    </a:cubicBezTo>
                    <a:lnTo>
                      <a:pt x="7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7"/>
              <p:cNvSpPr/>
              <p:nvPr/>
            </p:nvSpPr>
            <p:spPr>
              <a:xfrm>
                <a:off x="1522025" y="135805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0" y="0"/>
                    </a:move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1501025" y="1338825"/>
                <a:ext cx="190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52" extrusionOk="0">
                    <a:moveTo>
                      <a:pt x="669" y="0"/>
                    </a:moveTo>
                    <a:cubicBezTo>
                      <a:pt x="653" y="0"/>
                      <a:pt x="635" y="3"/>
                      <a:pt x="617" y="5"/>
                    </a:cubicBezTo>
                    <a:cubicBezTo>
                      <a:pt x="544" y="18"/>
                      <a:pt x="469" y="42"/>
                      <a:pt x="401" y="68"/>
                    </a:cubicBezTo>
                    <a:cubicBezTo>
                      <a:pt x="258" y="120"/>
                      <a:pt x="128" y="203"/>
                      <a:pt x="14" y="302"/>
                    </a:cubicBezTo>
                    <a:cubicBezTo>
                      <a:pt x="3" y="312"/>
                      <a:pt x="1" y="328"/>
                      <a:pt x="6" y="341"/>
                    </a:cubicBezTo>
                    <a:cubicBezTo>
                      <a:pt x="11" y="347"/>
                      <a:pt x="22" y="351"/>
                      <a:pt x="31" y="351"/>
                    </a:cubicBezTo>
                    <a:cubicBezTo>
                      <a:pt x="37" y="351"/>
                      <a:pt x="42" y="350"/>
                      <a:pt x="45" y="346"/>
                    </a:cubicBezTo>
                    <a:cubicBezTo>
                      <a:pt x="89" y="307"/>
                      <a:pt x="131" y="278"/>
                      <a:pt x="180" y="250"/>
                    </a:cubicBezTo>
                    <a:cubicBezTo>
                      <a:pt x="248" y="211"/>
                      <a:pt x="323" y="177"/>
                      <a:pt x="396" y="156"/>
                    </a:cubicBezTo>
                    <a:cubicBezTo>
                      <a:pt x="448" y="138"/>
                      <a:pt x="505" y="130"/>
                      <a:pt x="559" y="120"/>
                    </a:cubicBezTo>
                    <a:cubicBezTo>
                      <a:pt x="611" y="112"/>
                      <a:pt x="663" y="109"/>
                      <a:pt x="715" y="109"/>
                    </a:cubicBezTo>
                    <a:lnTo>
                      <a:pt x="760" y="109"/>
                    </a:lnTo>
                    <a:lnTo>
                      <a:pt x="741" y="81"/>
                    </a:lnTo>
                    <a:cubicBezTo>
                      <a:pt x="739" y="78"/>
                      <a:pt x="734" y="73"/>
                      <a:pt x="734" y="70"/>
                    </a:cubicBezTo>
                    <a:cubicBezTo>
                      <a:pt x="713" y="44"/>
                      <a:pt x="692" y="18"/>
                      <a:pt x="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1239750" y="979000"/>
                <a:ext cx="261250" cy="237900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9516" extrusionOk="0">
                    <a:moveTo>
                      <a:pt x="8750" y="7224"/>
                    </a:moveTo>
                    <a:lnTo>
                      <a:pt x="8750" y="7224"/>
                    </a:lnTo>
                    <a:cubicBezTo>
                      <a:pt x="8749" y="7225"/>
                      <a:pt x="8749" y="7227"/>
                      <a:pt x="8748" y="7228"/>
                    </a:cubicBezTo>
                    <a:lnTo>
                      <a:pt x="8748" y="7228"/>
                    </a:lnTo>
                    <a:cubicBezTo>
                      <a:pt x="8749" y="7227"/>
                      <a:pt x="8750" y="7226"/>
                      <a:pt x="8750" y="7224"/>
                    </a:cubicBezTo>
                    <a:close/>
                    <a:moveTo>
                      <a:pt x="5775" y="0"/>
                    </a:moveTo>
                    <a:cubicBezTo>
                      <a:pt x="5751" y="0"/>
                      <a:pt x="5733" y="0"/>
                      <a:pt x="5717" y="3"/>
                    </a:cubicBezTo>
                    <a:cubicBezTo>
                      <a:pt x="5660" y="11"/>
                      <a:pt x="5600" y="26"/>
                      <a:pt x="5538" y="55"/>
                    </a:cubicBezTo>
                    <a:cubicBezTo>
                      <a:pt x="5528" y="63"/>
                      <a:pt x="5515" y="63"/>
                      <a:pt x="5507" y="68"/>
                    </a:cubicBezTo>
                    <a:cubicBezTo>
                      <a:pt x="5377" y="133"/>
                      <a:pt x="5257" y="232"/>
                      <a:pt x="5115" y="390"/>
                    </a:cubicBezTo>
                    <a:cubicBezTo>
                      <a:pt x="5005" y="512"/>
                      <a:pt x="4904" y="653"/>
                      <a:pt x="4808" y="824"/>
                    </a:cubicBezTo>
                    <a:cubicBezTo>
                      <a:pt x="4785" y="868"/>
                      <a:pt x="4759" y="910"/>
                      <a:pt x="4735" y="951"/>
                    </a:cubicBezTo>
                    <a:cubicBezTo>
                      <a:pt x="4735" y="873"/>
                      <a:pt x="4727" y="809"/>
                      <a:pt x="4720" y="751"/>
                    </a:cubicBezTo>
                    <a:cubicBezTo>
                      <a:pt x="4707" y="673"/>
                      <a:pt x="4681" y="608"/>
                      <a:pt x="4652" y="556"/>
                    </a:cubicBezTo>
                    <a:cubicBezTo>
                      <a:pt x="4634" y="533"/>
                      <a:pt x="4616" y="510"/>
                      <a:pt x="4595" y="491"/>
                    </a:cubicBezTo>
                    <a:cubicBezTo>
                      <a:pt x="4571" y="468"/>
                      <a:pt x="4543" y="455"/>
                      <a:pt x="4501" y="445"/>
                    </a:cubicBezTo>
                    <a:cubicBezTo>
                      <a:pt x="4485" y="441"/>
                      <a:pt x="4468" y="439"/>
                      <a:pt x="4449" y="439"/>
                    </a:cubicBezTo>
                    <a:cubicBezTo>
                      <a:pt x="4407" y="439"/>
                      <a:pt x="4359" y="450"/>
                      <a:pt x="4306" y="473"/>
                    </a:cubicBezTo>
                    <a:cubicBezTo>
                      <a:pt x="4304" y="478"/>
                      <a:pt x="4299" y="478"/>
                      <a:pt x="4296" y="481"/>
                    </a:cubicBezTo>
                    <a:cubicBezTo>
                      <a:pt x="4213" y="520"/>
                      <a:pt x="4148" y="577"/>
                      <a:pt x="4109" y="647"/>
                    </a:cubicBezTo>
                    <a:cubicBezTo>
                      <a:pt x="4070" y="715"/>
                      <a:pt x="4044" y="796"/>
                      <a:pt x="4034" y="894"/>
                    </a:cubicBezTo>
                    <a:cubicBezTo>
                      <a:pt x="4023" y="1006"/>
                      <a:pt x="4036" y="1131"/>
                      <a:pt x="4073" y="1284"/>
                    </a:cubicBezTo>
                    <a:cubicBezTo>
                      <a:pt x="4088" y="1341"/>
                      <a:pt x="4101" y="1396"/>
                      <a:pt x="4122" y="1445"/>
                    </a:cubicBezTo>
                    <a:cubicBezTo>
                      <a:pt x="4035" y="1439"/>
                      <a:pt x="3949" y="1436"/>
                      <a:pt x="3862" y="1436"/>
                    </a:cubicBezTo>
                    <a:cubicBezTo>
                      <a:pt x="3552" y="1436"/>
                      <a:pt x="3243" y="1476"/>
                      <a:pt x="2942" y="1559"/>
                    </a:cubicBezTo>
                    <a:cubicBezTo>
                      <a:pt x="2771" y="1609"/>
                      <a:pt x="2599" y="1669"/>
                      <a:pt x="2430" y="1744"/>
                    </a:cubicBezTo>
                    <a:cubicBezTo>
                      <a:pt x="2215" y="1843"/>
                      <a:pt x="2007" y="1954"/>
                      <a:pt x="1812" y="2092"/>
                    </a:cubicBezTo>
                    <a:cubicBezTo>
                      <a:pt x="1472" y="2326"/>
                      <a:pt x="1165" y="2614"/>
                      <a:pt x="905" y="2950"/>
                    </a:cubicBezTo>
                    <a:cubicBezTo>
                      <a:pt x="775" y="3116"/>
                      <a:pt x="658" y="3290"/>
                      <a:pt x="554" y="3475"/>
                    </a:cubicBezTo>
                    <a:cubicBezTo>
                      <a:pt x="458" y="3651"/>
                      <a:pt x="365" y="3843"/>
                      <a:pt x="281" y="4046"/>
                    </a:cubicBezTo>
                    <a:cubicBezTo>
                      <a:pt x="126" y="4441"/>
                      <a:pt x="35" y="4852"/>
                      <a:pt x="14" y="5275"/>
                    </a:cubicBezTo>
                    <a:cubicBezTo>
                      <a:pt x="1" y="5494"/>
                      <a:pt x="6" y="5720"/>
                      <a:pt x="29" y="5974"/>
                    </a:cubicBezTo>
                    <a:cubicBezTo>
                      <a:pt x="53" y="6211"/>
                      <a:pt x="97" y="6445"/>
                      <a:pt x="157" y="6668"/>
                    </a:cubicBezTo>
                    <a:cubicBezTo>
                      <a:pt x="268" y="7092"/>
                      <a:pt x="458" y="7474"/>
                      <a:pt x="708" y="7814"/>
                    </a:cubicBezTo>
                    <a:cubicBezTo>
                      <a:pt x="827" y="7980"/>
                      <a:pt x="967" y="8134"/>
                      <a:pt x="1118" y="8274"/>
                    </a:cubicBezTo>
                    <a:cubicBezTo>
                      <a:pt x="1261" y="8409"/>
                      <a:pt x="1425" y="8539"/>
                      <a:pt x="1604" y="8656"/>
                    </a:cubicBezTo>
                    <a:cubicBezTo>
                      <a:pt x="1937" y="8877"/>
                      <a:pt x="2326" y="9066"/>
                      <a:pt x="2763" y="9204"/>
                    </a:cubicBezTo>
                    <a:cubicBezTo>
                      <a:pt x="2968" y="9274"/>
                      <a:pt x="3184" y="9329"/>
                      <a:pt x="3418" y="9378"/>
                    </a:cubicBezTo>
                    <a:cubicBezTo>
                      <a:pt x="3626" y="9420"/>
                      <a:pt x="3847" y="9451"/>
                      <a:pt x="4119" y="9485"/>
                    </a:cubicBezTo>
                    <a:lnTo>
                      <a:pt x="4171" y="9490"/>
                    </a:lnTo>
                    <a:cubicBezTo>
                      <a:pt x="4252" y="9498"/>
                      <a:pt x="4330" y="9511"/>
                      <a:pt x="4413" y="9513"/>
                    </a:cubicBezTo>
                    <a:cubicBezTo>
                      <a:pt x="4433" y="9515"/>
                      <a:pt x="4454" y="9516"/>
                      <a:pt x="4474" y="9516"/>
                    </a:cubicBezTo>
                    <a:cubicBezTo>
                      <a:pt x="4555" y="9516"/>
                      <a:pt x="4634" y="9504"/>
                      <a:pt x="4709" y="9487"/>
                    </a:cubicBezTo>
                    <a:cubicBezTo>
                      <a:pt x="4717" y="9487"/>
                      <a:pt x="4717" y="9485"/>
                      <a:pt x="4720" y="9482"/>
                    </a:cubicBezTo>
                    <a:cubicBezTo>
                      <a:pt x="4725" y="9477"/>
                      <a:pt x="4735" y="9474"/>
                      <a:pt x="4743" y="9464"/>
                    </a:cubicBezTo>
                    <a:cubicBezTo>
                      <a:pt x="5138" y="9339"/>
                      <a:pt x="5554" y="9173"/>
                      <a:pt x="6011" y="8970"/>
                    </a:cubicBezTo>
                    <a:cubicBezTo>
                      <a:pt x="6453" y="8773"/>
                      <a:pt x="6892" y="8560"/>
                      <a:pt x="7300" y="8352"/>
                    </a:cubicBezTo>
                    <a:lnTo>
                      <a:pt x="7308" y="8344"/>
                    </a:lnTo>
                    <a:cubicBezTo>
                      <a:pt x="7310" y="8344"/>
                      <a:pt x="7315" y="8341"/>
                      <a:pt x="7318" y="8341"/>
                    </a:cubicBezTo>
                    <a:cubicBezTo>
                      <a:pt x="7326" y="8334"/>
                      <a:pt x="7336" y="8331"/>
                      <a:pt x="7344" y="8318"/>
                    </a:cubicBezTo>
                    <a:cubicBezTo>
                      <a:pt x="7365" y="8289"/>
                      <a:pt x="7399" y="8250"/>
                      <a:pt x="7430" y="8222"/>
                    </a:cubicBezTo>
                    <a:cubicBezTo>
                      <a:pt x="7482" y="8175"/>
                      <a:pt x="7539" y="8139"/>
                      <a:pt x="7586" y="8108"/>
                    </a:cubicBezTo>
                    <a:cubicBezTo>
                      <a:pt x="7656" y="8066"/>
                      <a:pt x="7726" y="8027"/>
                      <a:pt x="7788" y="7993"/>
                    </a:cubicBezTo>
                    <a:cubicBezTo>
                      <a:pt x="7872" y="7949"/>
                      <a:pt x="7960" y="7902"/>
                      <a:pt x="8048" y="7861"/>
                    </a:cubicBezTo>
                    <a:cubicBezTo>
                      <a:pt x="8217" y="7775"/>
                      <a:pt x="8389" y="7689"/>
                      <a:pt x="8552" y="7588"/>
                    </a:cubicBezTo>
                    <a:cubicBezTo>
                      <a:pt x="8558" y="7580"/>
                      <a:pt x="8571" y="7577"/>
                      <a:pt x="8578" y="7572"/>
                    </a:cubicBezTo>
                    <a:cubicBezTo>
                      <a:pt x="8643" y="7459"/>
                      <a:pt x="8699" y="7346"/>
                      <a:pt x="8748" y="7228"/>
                    </a:cubicBezTo>
                    <a:lnTo>
                      <a:pt x="8748" y="7228"/>
                    </a:lnTo>
                    <a:cubicBezTo>
                      <a:pt x="8748" y="7229"/>
                      <a:pt x="8747" y="7229"/>
                      <a:pt x="8747" y="7229"/>
                    </a:cubicBezTo>
                    <a:cubicBezTo>
                      <a:pt x="8786" y="7133"/>
                      <a:pt x="8820" y="7040"/>
                      <a:pt x="8851" y="6938"/>
                    </a:cubicBezTo>
                    <a:cubicBezTo>
                      <a:pt x="8880" y="6840"/>
                      <a:pt x="8903" y="6741"/>
                      <a:pt x="8916" y="6639"/>
                    </a:cubicBezTo>
                    <a:cubicBezTo>
                      <a:pt x="8921" y="6593"/>
                      <a:pt x="8924" y="6548"/>
                      <a:pt x="8929" y="6502"/>
                    </a:cubicBezTo>
                    <a:lnTo>
                      <a:pt x="8929" y="6411"/>
                    </a:lnTo>
                    <a:cubicBezTo>
                      <a:pt x="8929" y="6408"/>
                      <a:pt x="8929" y="6406"/>
                      <a:pt x="8932" y="6406"/>
                    </a:cubicBezTo>
                    <a:lnTo>
                      <a:pt x="8932" y="6398"/>
                    </a:lnTo>
                    <a:cubicBezTo>
                      <a:pt x="8924" y="6393"/>
                      <a:pt x="8916" y="6380"/>
                      <a:pt x="8906" y="6372"/>
                    </a:cubicBezTo>
                    <a:cubicBezTo>
                      <a:pt x="9036" y="6341"/>
                      <a:pt x="9166" y="6294"/>
                      <a:pt x="9293" y="6239"/>
                    </a:cubicBezTo>
                    <a:cubicBezTo>
                      <a:pt x="9316" y="6234"/>
                      <a:pt x="9334" y="6221"/>
                      <a:pt x="9358" y="6211"/>
                    </a:cubicBezTo>
                    <a:cubicBezTo>
                      <a:pt x="9524" y="6130"/>
                      <a:pt x="9675" y="6034"/>
                      <a:pt x="9813" y="5925"/>
                    </a:cubicBezTo>
                    <a:cubicBezTo>
                      <a:pt x="9953" y="5811"/>
                      <a:pt x="10072" y="5681"/>
                      <a:pt x="10166" y="5540"/>
                    </a:cubicBezTo>
                    <a:cubicBezTo>
                      <a:pt x="10218" y="5468"/>
                      <a:pt x="10260" y="5392"/>
                      <a:pt x="10296" y="5314"/>
                    </a:cubicBezTo>
                    <a:cubicBezTo>
                      <a:pt x="10332" y="5239"/>
                      <a:pt x="10363" y="5156"/>
                      <a:pt x="10387" y="5067"/>
                    </a:cubicBezTo>
                    <a:cubicBezTo>
                      <a:pt x="10434" y="4909"/>
                      <a:pt x="10449" y="4730"/>
                      <a:pt x="10439" y="4524"/>
                    </a:cubicBezTo>
                    <a:cubicBezTo>
                      <a:pt x="10428" y="4342"/>
                      <a:pt x="10395" y="4158"/>
                      <a:pt x="10337" y="3950"/>
                    </a:cubicBezTo>
                    <a:cubicBezTo>
                      <a:pt x="10285" y="3760"/>
                      <a:pt x="10213" y="3573"/>
                      <a:pt x="10117" y="3384"/>
                    </a:cubicBezTo>
                    <a:cubicBezTo>
                      <a:pt x="10023" y="3196"/>
                      <a:pt x="9914" y="3017"/>
                      <a:pt x="9789" y="2848"/>
                    </a:cubicBezTo>
                    <a:cubicBezTo>
                      <a:pt x="9589" y="2578"/>
                      <a:pt x="9363" y="2355"/>
                      <a:pt x="9111" y="2175"/>
                    </a:cubicBezTo>
                    <a:cubicBezTo>
                      <a:pt x="8841" y="1988"/>
                      <a:pt x="8558" y="1869"/>
                      <a:pt x="8266" y="1817"/>
                    </a:cubicBezTo>
                    <a:cubicBezTo>
                      <a:pt x="8263" y="1815"/>
                      <a:pt x="8259" y="1815"/>
                      <a:pt x="8255" y="1815"/>
                    </a:cubicBezTo>
                    <a:cubicBezTo>
                      <a:pt x="8245" y="1815"/>
                      <a:pt x="8234" y="1818"/>
                      <a:pt x="8225" y="1822"/>
                    </a:cubicBezTo>
                    <a:cubicBezTo>
                      <a:pt x="8217" y="1824"/>
                      <a:pt x="8215" y="1830"/>
                      <a:pt x="8207" y="1832"/>
                    </a:cubicBezTo>
                    <a:cubicBezTo>
                      <a:pt x="8197" y="1827"/>
                      <a:pt x="8186" y="1824"/>
                      <a:pt x="8174" y="1824"/>
                    </a:cubicBezTo>
                    <a:cubicBezTo>
                      <a:pt x="8163" y="1824"/>
                      <a:pt x="8153" y="1826"/>
                      <a:pt x="8142" y="1830"/>
                    </a:cubicBezTo>
                    <a:cubicBezTo>
                      <a:pt x="8137" y="1832"/>
                      <a:pt x="8129" y="1835"/>
                      <a:pt x="8124" y="1843"/>
                    </a:cubicBezTo>
                    <a:cubicBezTo>
                      <a:pt x="8048" y="1908"/>
                      <a:pt x="7973" y="1967"/>
                      <a:pt x="7892" y="2027"/>
                    </a:cubicBezTo>
                    <a:lnTo>
                      <a:pt x="7882" y="2038"/>
                    </a:lnTo>
                    <a:cubicBezTo>
                      <a:pt x="7734" y="2136"/>
                      <a:pt x="7583" y="2225"/>
                      <a:pt x="7432" y="2290"/>
                    </a:cubicBezTo>
                    <a:cubicBezTo>
                      <a:pt x="7393" y="2305"/>
                      <a:pt x="7349" y="2326"/>
                      <a:pt x="7310" y="2339"/>
                    </a:cubicBezTo>
                    <a:cubicBezTo>
                      <a:pt x="7186" y="2383"/>
                      <a:pt x="7071" y="2414"/>
                      <a:pt x="6959" y="2427"/>
                    </a:cubicBezTo>
                    <a:cubicBezTo>
                      <a:pt x="6927" y="2429"/>
                      <a:pt x="6894" y="2431"/>
                      <a:pt x="6861" y="2431"/>
                    </a:cubicBezTo>
                    <a:cubicBezTo>
                      <a:pt x="6808" y="2431"/>
                      <a:pt x="6754" y="2428"/>
                      <a:pt x="6700" y="2420"/>
                    </a:cubicBezTo>
                    <a:cubicBezTo>
                      <a:pt x="6619" y="2407"/>
                      <a:pt x="6541" y="2383"/>
                      <a:pt x="6471" y="2352"/>
                    </a:cubicBezTo>
                    <a:cubicBezTo>
                      <a:pt x="6406" y="2323"/>
                      <a:pt x="6346" y="2287"/>
                      <a:pt x="6297" y="2248"/>
                    </a:cubicBezTo>
                    <a:cubicBezTo>
                      <a:pt x="6258" y="2212"/>
                      <a:pt x="6224" y="2175"/>
                      <a:pt x="6198" y="2136"/>
                    </a:cubicBezTo>
                    <a:cubicBezTo>
                      <a:pt x="6175" y="2103"/>
                      <a:pt x="6154" y="2069"/>
                      <a:pt x="6141" y="2030"/>
                    </a:cubicBezTo>
                    <a:cubicBezTo>
                      <a:pt x="6128" y="1991"/>
                      <a:pt x="6120" y="1954"/>
                      <a:pt x="6115" y="1915"/>
                    </a:cubicBezTo>
                    <a:cubicBezTo>
                      <a:pt x="6112" y="1871"/>
                      <a:pt x="6112" y="1830"/>
                      <a:pt x="6123" y="1783"/>
                    </a:cubicBezTo>
                    <a:cubicBezTo>
                      <a:pt x="6128" y="1731"/>
                      <a:pt x="6146" y="1687"/>
                      <a:pt x="6162" y="1643"/>
                    </a:cubicBezTo>
                    <a:cubicBezTo>
                      <a:pt x="6190" y="1583"/>
                      <a:pt x="6229" y="1526"/>
                      <a:pt x="6268" y="1471"/>
                    </a:cubicBezTo>
                    <a:cubicBezTo>
                      <a:pt x="6307" y="1417"/>
                      <a:pt x="6349" y="1357"/>
                      <a:pt x="6383" y="1289"/>
                    </a:cubicBezTo>
                    <a:lnTo>
                      <a:pt x="6401" y="1240"/>
                    </a:lnTo>
                    <a:cubicBezTo>
                      <a:pt x="6409" y="1222"/>
                      <a:pt x="6409" y="1201"/>
                      <a:pt x="6411" y="1185"/>
                    </a:cubicBezTo>
                    <a:cubicBezTo>
                      <a:pt x="6419" y="1149"/>
                      <a:pt x="6406" y="1118"/>
                      <a:pt x="6396" y="1089"/>
                    </a:cubicBezTo>
                    <a:cubicBezTo>
                      <a:pt x="6383" y="1053"/>
                      <a:pt x="6354" y="1029"/>
                      <a:pt x="6328" y="1011"/>
                    </a:cubicBezTo>
                    <a:cubicBezTo>
                      <a:pt x="6315" y="1001"/>
                      <a:pt x="6302" y="993"/>
                      <a:pt x="6284" y="988"/>
                    </a:cubicBezTo>
                    <a:cubicBezTo>
                      <a:pt x="6263" y="977"/>
                      <a:pt x="6240" y="967"/>
                      <a:pt x="6211" y="962"/>
                    </a:cubicBezTo>
                    <a:cubicBezTo>
                      <a:pt x="6180" y="952"/>
                      <a:pt x="6150" y="947"/>
                      <a:pt x="6118" y="947"/>
                    </a:cubicBezTo>
                    <a:cubicBezTo>
                      <a:pt x="6083" y="947"/>
                      <a:pt x="6047" y="953"/>
                      <a:pt x="6008" y="967"/>
                    </a:cubicBezTo>
                    <a:cubicBezTo>
                      <a:pt x="6060" y="899"/>
                      <a:pt x="6099" y="837"/>
                      <a:pt x="6136" y="772"/>
                    </a:cubicBezTo>
                    <a:cubicBezTo>
                      <a:pt x="6224" y="616"/>
                      <a:pt x="6255" y="473"/>
                      <a:pt x="6232" y="351"/>
                    </a:cubicBezTo>
                    <a:cubicBezTo>
                      <a:pt x="6211" y="211"/>
                      <a:pt x="6097" y="89"/>
                      <a:pt x="5941" y="29"/>
                    </a:cubicBezTo>
                    <a:cubicBezTo>
                      <a:pt x="5889" y="11"/>
                      <a:pt x="5834" y="0"/>
                      <a:pt x="5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1239500" y="1016425"/>
                <a:ext cx="119675" cy="20032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8013" extrusionOk="0">
                    <a:moveTo>
                      <a:pt x="3197" y="0"/>
                    </a:moveTo>
                    <a:lnTo>
                      <a:pt x="3197" y="0"/>
                    </a:lnTo>
                    <a:cubicBezTo>
                      <a:pt x="3111" y="16"/>
                      <a:pt x="3022" y="39"/>
                      <a:pt x="2942" y="57"/>
                    </a:cubicBezTo>
                    <a:cubicBezTo>
                      <a:pt x="2770" y="107"/>
                      <a:pt x="2599" y="169"/>
                      <a:pt x="2430" y="244"/>
                    </a:cubicBezTo>
                    <a:cubicBezTo>
                      <a:pt x="2219" y="335"/>
                      <a:pt x="2014" y="452"/>
                      <a:pt x="1817" y="585"/>
                    </a:cubicBezTo>
                    <a:cubicBezTo>
                      <a:pt x="1474" y="821"/>
                      <a:pt x="1167" y="1112"/>
                      <a:pt x="910" y="1445"/>
                    </a:cubicBezTo>
                    <a:cubicBezTo>
                      <a:pt x="780" y="1614"/>
                      <a:pt x="660" y="1790"/>
                      <a:pt x="559" y="1972"/>
                    </a:cubicBezTo>
                    <a:cubicBezTo>
                      <a:pt x="460" y="2144"/>
                      <a:pt x="367" y="2339"/>
                      <a:pt x="286" y="2544"/>
                    </a:cubicBezTo>
                    <a:cubicBezTo>
                      <a:pt x="130" y="2936"/>
                      <a:pt x="39" y="3350"/>
                      <a:pt x="13" y="3770"/>
                    </a:cubicBezTo>
                    <a:cubicBezTo>
                      <a:pt x="0" y="3989"/>
                      <a:pt x="6" y="4220"/>
                      <a:pt x="29" y="4469"/>
                    </a:cubicBezTo>
                    <a:cubicBezTo>
                      <a:pt x="52" y="4706"/>
                      <a:pt x="97" y="4940"/>
                      <a:pt x="156" y="5166"/>
                    </a:cubicBezTo>
                    <a:cubicBezTo>
                      <a:pt x="271" y="5587"/>
                      <a:pt x="458" y="5971"/>
                      <a:pt x="707" y="6312"/>
                    </a:cubicBezTo>
                    <a:cubicBezTo>
                      <a:pt x="832" y="6478"/>
                      <a:pt x="967" y="6634"/>
                      <a:pt x="1118" y="6769"/>
                    </a:cubicBezTo>
                    <a:cubicBezTo>
                      <a:pt x="1263" y="6907"/>
                      <a:pt x="1427" y="7037"/>
                      <a:pt x="1604" y="7151"/>
                    </a:cubicBezTo>
                    <a:cubicBezTo>
                      <a:pt x="1936" y="7372"/>
                      <a:pt x="2326" y="7562"/>
                      <a:pt x="2765" y="7702"/>
                    </a:cubicBezTo>
                    <a:cubicBezTo>
                      <a:pt x="2968" y="7769"/>
                      <a:pt x="3184" y="7824"/>
                      <a:pt x="3417" y="7873"/>
                    </a:cubicBezTo>
                    <a:cubicBezTo>
                      <a:pt x="3628" y="7915"/>
                      <a:pt x="3849" y="7951"/>
                      <a:pt x="4119" y="7980"/>
                    </a:cubicBezTo>
                    <a:lnTo>
                      <a:pt x="4171" y="7988"/>
                    </a:lnTo>
                    <a:cubicBezTo>
                      <a:pt x="4254" y="7996"/>
                      <a:pt x="4335" y="8006"/>
                      <a:pt x="4413" y="8011"/>
                    </a:cubicBezTo>
                    <a:cubicBezTo>
                      <a:pt x="4428" y="8012"/>
                      <a:pt x="4444" y="8012"/>
                      <a:pt x="4459" y="8012"/>
                    </a:cubicBezTo>
                    <a:cubicBezTo>
                      <a:pt x="4545" y="8012"/>
                      <a:pt x="4630" y="8001"/>
                      <a:pt x="4709" y="7988"/>
                    </a:cubicBezTo>
                    <a:cubicBezTo>
                      <a:pt x="4717" y="7988"/>
                      <a:pt x="4717" y="7985"/>
                      <a:pt x="4722" y="7980"/>
                    </a:cubicBezTo>
                    <a:cubicBezTo>
                      <a:pt x="4730" y="7977"/>
                      <a:pt x="4737" y="7972"/>
                      <a:pt x="4745" y="7964"/>
                    </a:cubicBezTo>
                    <a:cubicBezTo>
                      <a:pt x="4758" y="7957"/>
                      <a:pt x="4774" y="7954"/>
                      <a:pt x="4787" y="7951"/>
                    </a:cubicBezTo>
                    <a:cubicBezTo>
                      <a:pt x="4558" y="7853"/>
                      <a:pt x="4322" y="7754"/>
                      <a:pt x="4096" y="7642"/>
                    </a:cubicBezTo>
                    <a:cubicBezTo>
                      <a:pt x="3729" y="7468"/>
                      <a:pt x="3378" y="7265"/>
                      <a:pt x="3048" y="7026"/>
                    </a:cubicBezTo>
                    <a:cubicBezTo>
                      <a:pt x="2848" y="6878"/>
                      <a:pt x="2659" y="6717"/>
                      <a:pt x="2485" y="6540"/>
                    </a:cubicBezTo>
                    <a:cubicBezTo>
                      <a:pt x="2303" y="6364"/>
                      <a:pt x="2136" y="6171"/>
                      <a:pt x="1983" y="5964"/>
                    </a:cubicBezTo>
                    <a:cubicBezTo>
                      <a:pt x="1835" y="5766"/>
                      <a:pt x="1700" y="5553"/>
                      <a:pt x="1575" y="5343"/>
                    </a:cubicBezTo>
                    <a:cubicBezTo>
                      <a:pt x="1448" y="5122"/>
                      <a:pt x="1339" y="4890"/>
                      <a:pt x="1242" y="4654"/>
                    </a:cubicBezTo>
                    <a:cubicBezTo>
                      <a:pt x="1149" y="4423"/>
                      <a:pt x="1071" y="4181"/>
                      <a:pt x="1016" y="3937"/>
                    </a:cubicBezTo>
                    <a:cubicBezTo>
                      <a:pt x="962" y="3690"/>
                      <a:pt x="923" y="3443"/>
                      <a:pt x="915" y="3194"/>
                    </a:cubicBezTo>
                    <a:cubicBezTo>
                      <a:pt x="905" y="2947"/>
                      <a:pt x="918" y="2702"/>
                      <a:pt x="957" y="2461"/>
                    </a:cubicBezTo>
                    <a:cubicBezTo>
                      <a:pt x="996" y="2227"/>
                      <a:pt x="1066" y="1993"/>
                      <a:pt x="1157" y="1772"/>
                    </a:cubicBezTo>
                    <a:cubicBezTo>
                      <a:pt x="1248" y="1557"/>
                      <a:pt x="1359" y="1343"/>
                      <a:pt x="1500" y="1154"/>
                    </a:cubicBezTo>
                    <a:cubicBezTo>
                      <a:pt x="1640" y="959"/>
                      <a:pt x="1801" y="782"/>
                      <a:pt x="1983" y="624"/>
                    </a:cubicBezTo>
                    <a:cubicBezTo>
                      <a:pt x="2095" y="530"/>
                      <a:pt x="2214" y="447"/>
                      <a:pt x="2342" y="377"/>
                    </a:cubicBezTo>
                    <a:cubicBezTo>
                      <a:pt x="2469" y="309"/>
                      <a:pt x="2599" y="250"/>
                      <a:pt x="2731" y="192"/>
                    </a:cubicBezTo>
                    <a:cubicBezTo>
                      <a:pt x="2864" y="135"/>
                      <a:pt x="2996" y="83"/>
                      <a:pt x="3126" y="29"/>
                    </a:cubicBez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7"/>
              <p:cNvSpPr/>
              <p:nvPr/>
            </p:nvSpPr>
            <p:spPr>
              <a:xfrm>
                <a:off x="1378525" y="980950"/>
                <a:ext cx="232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241" extrusionOk="0">
                    <a:moveTo>
                      <a:pt x="2" y="1179"/>
                    </a:moveTo>
                    <a:cubicBezTo>
                      <a:pt x="2" y="1180"/>
                      <a:pt x="1" y="1181"/>
                      <a:pt x="0" y="1183"/>
                    </a:cubicBezTo>
                    <a:cubicBezTo>
                      <a:pt x="1" y="1181"/>
                      <a:pt x="2" y="1180"/>
                      <a:pt x="2" y="1179"/>
                    </a:cubicBezTo>
                    <a:close/>
                    <a:moveTo>
                      <a:pt x="541" y="0"/>
                    </a:moveTo>
                    <a:cubicBezTo>
                      <a:pt x="559" y="29"/>
                      <a:pt x="561" y="55"/>
                      <a:pt x="561" y="73"/>
                    </a:cubicBezTo>
                    <a:cubicBezTo>
                      <a:pt x="564" y="107"/>
                      <a:pt x="561" y="135"/>
                      <a:pt x="556" y="169"/>
                    </a:cubicBezTo>
                    <a:cubicBezTo>
                      <a:pt x="548" y="198"/>
                      <a:pt x="546" y="232"/>
                      <a:pt x="535" y="260"/>
                    </a:cubicBezTo>
                    <a:cubicBezTo>
                      <a:pt x="517" y="328"/>
                      <a:pt x="486" y="398"/>
                      <a:pt x="455" y="460"/>
                    </a:cubicBezTo>
                    <a:cubicBezTo>
                      <a:pt x="387" y="603"/>
                      <a:pt x="299" y="738"/>
                      <a:pt x="208" y="871"/>
                    </a:cubicBezTo>
                    <a:cubicBezTo>
                      <a:pt x="166" y="933"/>
                      <a:pt x="122" y="993"/>
                      <a:pt x="81" y="1058"/>
                    </a:cubicBezTo>
                    <a:cubicBezTo>
                      <a:pt x="55" y="1096"/>
                      <a:pt x="28" y="1136"/>
                      <a:pt x="2" y="1179"/>
                    </a:cubicBezTo>
                    <a:lnTo>
                      <a:pt x="2" y="1179"/>
                    </a:lnTo>
                    <a:cubicBezTo>
                      <a:pt x="4" y="1176"/>
                      <a:pt x="7" y="1175"/>
                      <a:pt x="11" y="1175"/>
                    </a:cubicBezTo>
                    <a:cubicBezTo>
                      <a:pt x="50" y="1151"/>
                      <a:pt x="91" y="1125"/>
                      <a:pt x="133" y="1112"/>
                    </a:cubicBezTo>
                    <a:cubicBezTo>
                      <a:pt x="172" y="1099"/>
                      <a:pt x="213" y="1092"/>
                      <a:pt x="257" y="1092"/>
                    </a:cubicBezTo>
                    <a:cubicBezTo>
                      <a:pt x="276" y="1092"/>
                      <a:pt x="296" y="1094"/>
                      <a:pt x="315" y="1097"/>
                    </a:cubicBezTo>
                    <a:cubicBezTo>
                      <a:pt x="325" y="1099"/>
                      <a:pt x="338" y="1105"/>
                      <a:pt x="343" y="1107"/>
                    </a:cubicBezTo>
                    <a:lnTo>
                      <a:pt x="364" y="1118"/>
                    </a:lnTo>
                    <a:cubicBezTo>
                      <a:pt x="382" y="1125"/>
                      <a:pt x="403" y="1138"/>
                      <a:pt x="416" y="1157"/>
                    </a:cubicBezTo>
                    <a:cubicBezTo>
                      <a:pt x="421" y="1162"/>
                      <a:pt x="431" y="1175"/>
                      <a:pt x="437" y="1185"/>
                    </a:cubicBezTo>
                    <a:cubicBezTo>
                      <a:pt x="444" y="1190"/>
                      <a:pt x="447" y="1201"/>
                      <a:pt x="452" y="1209"/>
                    </a:cubicBezTo>
                    <a:cubicBezTo>
                      <a:pt x="457" y="1227"/>
                      <a:pt x="468" y="1248"/>
                      <a:pt x="470" y="1268"/>
                    </a:cubicBezTo>
                    <a:cubicBezTo>
                      <a:pt x="473" y="1287"/>
                      <a:pt x="473" y="1305"/>
                      <a:pt x="473" y="1320"/>
                    </a:cubicBezTo>
                    <a:cubicBezTo>
                      <a:pt x="470" y="1372"/>
                      <a:pt x="463" y="1419"/>
                      <a:pt x="450" y="1468"/>
                    </a:cubicBezTo>
                    <a:cubicBezTo>
                      <a:pt x="445" y="1512"/>
                      <a:pt x="435" y="1552"/>
                      <a:pt x="434" y="1598"/>
                    </a:cubicBezTo>
                    <a:lnTo>
                      <a:pt x="434" y="1598"/>
                    </a:lnTo>
                    <a:cubicBezTo>
                      <a:pt x="434" y="1596"/>
                      <a:pt x="434" y="1595"/>
                      <a:pt x="434" y="1593"/>
                    </a:cubicBezTo>
                    <a:lnTo>
                      <a:pt x="434" y="1601"/>
                    </a:lnTo>
                    <a:cubicBezTo>
                      <a:pt x="434" y="1600"/>
                      <a:pt x="434" y="1599"/>
                      <a:pt x="434" y="1598"/>
                    </a:cubicBezTo>
                    <a:lnTo>
                      <a:pt x="434" y="1598"/>
                    </a:lnTo>
                    <a:cubicBezTo>
                      <a:pt x="434" y="1633"/>
                      <a:pt x="437" y="1665"/>
                      <a:pt x="442" y="1695"/>
                    </a:cubicBezTo>
                    <a:cubicBezTo>
                      <a:pt x="447" y="1728"/>
                      <a:pt x="450" y="1759"/>
                      <a:pt x="460" y="1793"/>
                    </a:cubicBezTo>
                    <a:cubicBezTo>
                      <a:pt x="468" y="1822"/>
                      <a:pt x="476" y="1848"/>
                      <a:pt x="489" y="1874"/>
                    </a:cubicBezTo>
                    <a:cubicBezTo>
                      <a:pt x="499" y="1900"/>
                      <a:pt x="512" y="1926"/>
                      <a:pt x="528" y="1954"/>
                    </a:cubicBezTo>
                    <a:cubicBezTo>
                      <a:pt x="543" y="1978"/>
                      <a:pt x="554" y="1993"/>
                      <a:pt x="567" y="2017"/>
                    </a:cubicBezTo>
                    <a:cubicBezTo>
                      <a:pt x="585" y="2035"/>
                      <a:pt x="600" y="2056"/>
                      <a:pt x="619" y="2071"/>
                    </a:cubicBezTo>
                    <a:cubicBezTo>
                      <a:pt x="642" y="2092"/>
                      <a:pt x="658" y="2110"/>
                      <a:pt x="684" y="2126"/>
                    </a:cubicBezTo>
                    <a:cubicBezTo>
                      <a:pt x="705" y="2143"/>
                      <a:pt x="725" y="2155"/>
                      <a:pt x="749" y="2168"/>
                    </a:cubicBezTo>
                    <a:lnTo>
                      <a:pt x="749" y="2168"/>
                    </a:lnTo>
                    <a:cubicBezTo>
                      <a:pt x="749" y="2167"/>
                      <a:pt x="748" y="2167"/>
                      <a:pt x="748" y="2166"/>
                    </a:cubicBezTo>
                    <a:lnTo>
                      <a:pt x="748" y="2166"/>
                    </a:lnTo>
                    <a:cubicBezTo>
                      <a:pt x="750" y="2168"/>
                      <a:pt x="752" y="2169"/>
                      <a:pt x="753" y="2170"/>
                    </a:cubicBezTo>
                    <a:lnTo>
                      <a:pt x="753" y="2170"/>
                    </a:lnTo>
                    <a:cubicBezTo>
                      <a:pt x="752" y="2169"/>
                      <a:pt x="750" y="2168"/>
                      <a:pt x="749" y="2168"/>
                    </a:cubicBezTo>
                    <a:lnTo>
                      <a:pt x="749" y="2168"/>
                    </a:lnTo>
                    <a:cubicBezTo>
                      <a:pt x="750" y="2169"/>
                      <a:pt x="751" y="2170"/>
                      <a:pt x="754" y="2170"/>
                    </a:cubicBezTo>
                    <a:lnTo>
                      <a:pt x="754" y="2170"/>
                    </a:lnTo>
                    <a:cubicBezTo>
                      <a:pt x="754" y="2170"/>
                      <a:pt x="753" y="2170"/>
                      <a:pt x="753" y="2170"/>
                    </a:cubicBezTo>
                    <a:lnTo>
                      <a:pt x="753" y="2170"/>
                    </a:lnTo>
                    <a:cubicBezTo>
                      <a:pt x="753" y="2170"/>
                      <a:pt x="754" y="2170"/>
                      <a:pt x="754" y="2170"/>
                    </a:cubicBezTo>
                    <a:cubicBezTo>
                      <a:pt x="754" y="2170"/>
                      <a:pt x="754" y="2170"/>
                      <a:pt x="754" y="2170"/>
                    </a:cubicBezTo>
                    <a:lnTo>
                      <a:pt x="754" y="2170"/>
                    </a:lnTo>
                    <a:cubicBezTo>
                      <a:pt x="778" y="2186"/>
                      <a:pt x="804" y="2197"/>
                      <a:pt x="832" y="2209"/>
                    </a:cubicBezTo>
                    <a:cubicBezTo>
                      <a:pt x="860" y="2217"/>
                      <a:pt x="889" y="2230"/>
                      <a:pt x="917" y="2238"/>
                    </a:cubicBezTo>
                    <a:cubicBezTo>
                      <a:pt x="923" y="2238"/>
                      <a:pt x="925" y="2240"/>
                      <a:pt x="928" y="2240"/>
                    </a:cubicBezTo>
                    <a:cubicBezTo>
                      <a:pt x="876" y="2214"/>
                      <a:pt x="832" y="2188"/>
                      <a:pt x="793" y="2157"/>
                    </a:cubicBezTo>
                    <a:cubicBezTo>
                      <a:pt x="754" y="2121"/>
                      <a:pt x="720" y="2087"/>
                      <a:pt x="691" y="2045"/>
                    </a:cubicBezTo>
                    <a:cubicBezTo>
                      <a:pt x="668" y="2009"/>
                      <a:pt x="650" y="1978"/>
                      <a:pt x="637" y="1939"/>
                    </a:cubicBezTo>
                    <a:cubicBezTo>
                      <a:pt x="624" y="1900"/>
                      <a:pt x="613" y="1863"/>
                      <a:pt x="611" y="1827"/>
                    </a:cubicBezTo>
                    <a:cubicBezTo>
                      <a:pt x="606" y="1783"/>
                      <a:pt x="606" y="1741"/>
                      <a:pt x="613" y="1695"/>
                    </a:cubicBezTo>
                    <a:cubicBezTo>
                      <a:pt x="624" y="1643"/>
                      <a:pt x="637" y="1598"/>
                      <a:pt x="652" y="1559"/>
                    </a:cubicBezTo>
                    <a:cubicBezTo>
                      <a:pt x="681" y="1500"/>
                      <a:pt x="720" y="1445"/>
                      <a:pt x="759" y="1391"/>
                    </a:cubicBezTo>
                    <a:cubicBezTo>
                      <a:pt x="806" y="1328"/>
                      <a:pt x="845" y="1268"/>
                      <a:pt x="873" y="1203"/>
                    </a:cubicBezTo>
                    <a:lnTo>
                      <a:pt x="891" y="1157"/>
                    </a:lnTo>
                    <a:cubicBezTo>
                      <a:pt x="899" y="1136"/>
                      <a:pt x="899" y="1118"/>
                      <a:pt x="902" y="1099"/>
                    </a:cubicBezTo>
                    <a:cubicBezTo>
                      <a:pt x="910" y="1066"/>
                      <a:pt x="897" y="1032"/>
                      <a:pt x="886" y="1003"/>
                    </a:cubicBezTo>
                    <a:cubicBezTo>
                      <a:pt x="873" y="970"/>
                      <a:pt x="847" y="949"/>
                      <a:pt x="819" y="923"/>
                    </a:cubicBezTo>
                    <a:cubicBezTo>
                      <a:pt x="808" y="915"/>
                      <a:pt x="793" y="905"/>
                      <a:pt x="774" y="899"/>
                    </a:cubicBezTo>
                    <a:cubicBezTo>
                      <a:pt x="754" y="889"/>
                      <a:pt x="730" y="879"/>
                      <a:pt x="702" y="871"/>
                    </a:cubicBezTo>
                    <a:cubicBezTo>
                      <a:pt x="672" y="861"/>
                      <a:pt x="641" y="857"/>
                      <a:pt x="610" y="857"/>
                    </a:cubicBezTo>
                    <a:cubicBezTo>
                      <a:pt x="573" y="857"/>
                      <a:pt x="535" y="863"/>
                      <a:pt x="496" y="876"/>
                    </a:cubicBezTo>
                    <a:cubicBezTo>
                      <a:pt x="546" y="819"/>
                      <a:pt x="587" y="754"/>
                      <a:pt x="624" y="684"/>
                    </a:cubicBezTo>
                    <a:cubicBezTo>
                      <a:pt x="710" y="528"/>
                      <a:pt x="743" y="385"/>
                      <a:pt x="720" y="263"/>
                    </a:cubicBezTo>
                    <a:cubicBezTo>
                      <a:pt x="702" y="161"/>
                      <a:pt x="639" y="65"/>
                      <a:pt x="54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7"/>
              <p:cNvSpPr/>
              <p:nvPr/>
            </p:nvSpPr>
            <p:spPr>
              <a:xfrm>
                <a:off x="1344225" y="1023250"/>
                <a:ext cx="230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24" extrusionOk="0">
                    <a:moveTo>
                      <a:pt x="759" y="255"/>
                    </a:moveTo>
                    <a:lnTo>
                      <a:pt x="759" y="255"/>
                    </a:lnTo>
                    <a:cubicBezTo>
                      <a:pt x="751" y="257"/>
                      <a:pt x="747" y="259"/>
                      <a:pt x="742" y="261"/>
                    </a:cubicBezTo>
                    <a:lnTo>
                      <a:pt x="742" y="261"/>
                    </a:lnTo>
                    <a:lnTo>
                      <a:pt x="759" y="255"/>
                    </a:lnTo>
                    <a:close/>
                    <a:moveTo>
                      <a:pt x="742" y="261"/>
                    </a:moveTo>
                    <a:lnTo>
                      <a:pt x="738" y="262"/>
                    </a:lnTo>
                    <a:cubicBezTo>
                      <a:pt x="740" y="262"/>
                      <a:pt x="741" y="261"/>
                      <a:pt x="742" y="261"/>
                    </a:cubicBezTo>
                    <a:close/>
                    <a:moveTo>
                      <a:pt x="442" y="475"/>
                    </a:moveTo>
                    <a:cubicBezTo>
                      <a:pt x="441" y="477"/>
                      <a:pt x="441" y="477"/>
                      <a:pt x="441" y="477"/>
                    </a:cubicBezTo>
                    <a:cubicBezTo>
                      <a:pt x="441" y="477"/>
                      <a:pt x="442" y="477"/>
                      <a:pt x="442" y="475"/>
                    </a:cubicBezTo>
                    <a:close/>
                    <a:moveTo>
                      <a:pt x="816" y="1"/>
                    </a:moveTo>
                    <a:cubicBezTo>
                      <a:pt x="805" y="1"/>
                      <a:pt x="794" y="2"/>
                      <a:pt x="782" y="5"/>
                    </a:cubicBezTo>
                    <a:cubicBezTo>
                      <a:pt x="777" y="13"/>
                      <a:pt x="777" y="13"/>
                      <a:pt x="774" y="13"/>
                    </a:cubicBezTo>
                    <a:cubicBezTo>
                      <a:pt x="722" y="39"/>
                      <a:pt x="673" y="65"/>
                      <a:pt x="624" y="96"/>
                    </a:cubicBezTo>
                    <a:cubicBezTo>
                      <a:pt x="572" y="132"/>
                      <a:pt x="528" y="169"/>
                      <a:pt x="481" y="210"/>
                    </a:cubicBezTo>
                    <a:cubicBezTo>
                      <a:pt x="442" y="247"/>
                      <a:pt x="408" y="286"/>
                      <a:pt x="372" y="325"/>
                    </a:cubicBezTo>
                    <a:cubicBezTo>
                      <a:pt x="333" y="366"/>
                      <a:pt x="299" y="416"/>
                      <a:pt x="268" y="465"/>
                    </a:cubicBezTo>
                    <a:cubicBezTo>
                      <a:pt x="143" y="652"/>
                      <a:pt x="60" y="868"/>
                      <a:pt x="8" y="1083"/>
                    </a:cubicBezTo>
                    <a:cubicBezTo>
                      <a:pt x="0" y="1104"/>
                      <a:pt x="16" y="1122"/>
                      <a:pt x="37" y="1122"/>
                    </a:cubicBezTo>
                    <a:cubicBezTo>
                      <a:pt x="40" y="1123"/>
                      <a:pt x="43" y="1124"/>
                      <a:pt x="46" y="1124"/>
                    </a:cubicBezTo>
                    <a:cubicBezTo>
                      <a:pt x="64" y="1124"/>
                      <a:pt x="75" y="1112"/>
                      <a:pt x="75" y="1094"/>
                    </a:cubicBezTo>
                    <a:cubicBezTo>
                      <a:pt x="83" y="1068"/>
                      <a:pt x="88" y="1042"/>
                      <a:pt x="99" y="1013"/>
                    </a:cubicBezTo>
                    <a:lnTo>
                      <a:pt x="99" y="1011"/>
                    </a:lnTo>
                    <a:cubicBezTo>
                      <a:pt x="99" y="1006"/>
                      <a:pt x="99" y="1006"/>
                      <a:pt x="101" y="1003"/>
                    </a:cubicBezTo>
                    <a:lnTo>
                      <a:pt x="101" y="1006"/>
                    </a:lnTo>
                    <a:cubicBezTo>
                      <a:pt x="138" y="896"/>
                      <a:pt x="182" y="792"/>
                      <a:pt x="244" y="699"/>
                    </a:cubicBezTo>
                    <a:lnTo>
                      <a:pt x="244" y="699"/>
                    </a:lnTo>
                    <a:cubicBezTo>
                      <a:pt x="244" y="702"/>
                      <a:pt x="242" y="702"/>
                      <a:pt x="242" y="704"/>
                    </a:cubicBezTo>
                    <a:cubicBezTo>
                      <a:pt x="294" y="624"/>
                      <a:pt x="359" y="548"/>
                      <a:pt x="429" y="478"/>
                    </a:cubicBezTo>
                    <a:cubicBezTo>
                      <a:pt x="478" y="431"/>
                      <a:pt x="528" y="387"/>
                      <a:pt x="585" y="351"/>
                    </a:cubicBezTo>
                    <a:cubicBezTo>
                      <a:pt x="634" y="314"/>
                      <a:pt x="684" y="283"/>
                      <a:pt x="738" y="252"/>
                    </a:cubicBezTo>
                    <a:cubicBezTo>
                      <a:pt x="777" y="231"/>
                      <a:pt x="816" y="213"/>
                      <a:pt x="855" y="197"/>
                    </a:cubicBezTo>
                    <a:cubicBezTo>
                      <a:pt x="878" y="187"/>
                      <a:pt x="902" y="169"/>
                      <a:pt x="910" y="145"/>
                    </a:cubicBezTo>
                    <a:cubicBezTo>
                      <a:pt x="920" y="119"/>
                      <a:pt x="923" y="91"/>
                      <a:pt x="912" y="65"/>
                    </a:cubicBezTo>
                    <a:cubicBezTo>
                      <a:pt x="904" y="39"/>
                      <a:pt x="884" y="18"/>
                      <a:pt x="863" y="10"/>
                    </a:cubicBezTo>
                    <a:cubicBezTo>
                      <a:pt x="849" y="4"/>
                      <a:pt x="833" y="1"/>
                      <a:pt x="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7"/>
              <p:cNvSpPr/>
              <p:nvPr/>
            </p:nvSpPr>
            <p:spPr>
              <a:xfrm>
                <a:off x="1433550" y="1011275"/>
                <a:ext cx="543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755" extrusionOk="0">
                    <a:moveTo>
                      <a:pt x="882" y="0"/>
                    </a:moveTo>
                    <a:cubicBezTo>
                      <a:pt x="771" y="0"/>
                      <a:pt x="662" y="24"/>
                      <a:pt x="564" y="71"/>
                    </a:cubicBezTo>
                    <a:cubicBezTo>
                      <a:pt x="418" y="136"/>
                      <a:pt x="288" y="242"/>
                      <a:pt x="192" y="385"/>
                    </a:cubicBezTo>
                    <a:cubicBezTo>
                      <a:pt x="99" y="515"/>
                      <a:pt x="39" y="674"/>
                      <a:pt x="21" y="838"/>
                    </a:cubicBezTo>
                    <a:cubicBezTo>
                      <a:pt x="0" y="975"/>
                      <a:pt x="21" y="1116"/>
                      <a:pt x="68" y="1245"/>
                    </a:cubicBezTo>
                    <a:cubicBezTo>
                      <a:pt x="120" y="1375"/>
                      <a:pt x="213" y="1500"/>
                      <a:pt x="338" y="1588"/>
                    </a:cubicBezTo>
                    <a:cubicBezTo>
                      <a:pt x="400" y="1633"/>
                      <a:pt x="470" y="1672"/>
                      <a:pt x="556" y="1703"/>
                    </a:cubicBezTo>
                    <a:cubicBezTo>
                      <a:pt x="650" y="1739"/>
                      <a:pt x="754" y="1755"/>
                      <a:pt x="857" y="1755"/>
                    </a:cubicBezTo>
                    <a:cubicBezTo>
                      <a:pt x="985" y="1752"/>
                      <a:pt x="1107" y="1726"/>
                      <a:pt x="1221" y="1674"/>
                    </a:cubicBezTo>
                    <a:cubicBezTo>
                      <a:pt x="1289" y="1640"/>
                      <a:pt x="1359" y="1601"/>
                      <a:pt x="1416" y="1557"/>
                    </a:cubicBezTo>
                    <a:cubicBezTo>
                      <a:pt x="1531" y="1661"/>
                      <a:pt x="1669" y="1717"/>
                      <a:pt x="1803" y="1717"/>
                    </a:cubicBezTo>
                    <a:cubicBezTo>
                      <a:pt x="1824" y="1717"/>
                      <a:pt x="1845" y="1716"/>
                      <a:pt x="1866" y="1713"/>
                    </a:cubicBezTo>
                    <a:cubicBezTo>
                      <a:pt x="1897" y="1705"/>
                      <a:pt x="1931" y="1700"/>
                      <a:pt x="1962" y="1687"/>
                    </a:cubicBezTo>
                    <a:cubicBezTo>
                      <a:pt x="1970" y="1685"/>
                      <a:pt x="1975" y="1679"/>
                      <a:pt x="1983" y="1679"/>
                    </a:cubicBezTo>
                    <a:cubicBezTo>
                      <a:pt x="2022" y="1661"/>
                      <a:pt x="2055" y="1633"/>
                      <a:pt x="2089" y="1594"/>
                    </a:cubicBezTo>
                    <a:cubicBezTo>
                      <a:pt x="2113" y="1562"/>
                      <a:pt x="2133" y="1524"/>
                      <a:pt x="2152" y="1477"/>
                    </a:cubicBezTo>
                    <a:cubicBezTo>
                      <a:pt x="2167" y="1427"/>
                      <a:pt x="2172" y="1370"/>
                      <a:pt x="2172" y="1308"/>
                    </a:cubicBezTo>
                    <a:cubicBezTo>
                      <a:pt x="2172" y="1225"/>
                      <a:pt x="2157" y="1142"/>
                      <a:pt x="2123" y="1040"/>
                    </a:cubicBezTo>
                    <a:cubicBezTo>
                      <a:pt x="2092" y="960"/>
                      <a:pt x="2053" y="871"/>
                      <a:pt x="1993" y="778"/>
                    </a:cubicBezTo>
                    <a:cubicBezTo>
                      <a:pt x="1879" y="596"/>
                      <a:pt x="1741" y="435"/>
                      <a:pt x="1572" y="289"/>
                    </a:cubicBezTo>
                    <a:cubicBezTo>
                      <a:pt x="1494" y="222"/>
                      <a:pt x="1416" y="170"/>
                      <a:pt x="1343" y="126"/>
                    </a:cubicBezTo>
                    <a:cubicBezTo>
                      <a:pt x="1299" y="102"/>
                      <a:pt x="1260" y="84"/>
                      <a:pt x="1229" y="71"/>
                    </a:cubicBezTo>
                    <a:cubicBezTo>
                      <a:pt x="1180" y="50"/>
                      <a:pt x="1128" y="37"/>
                      <a:pt x="1086" y="27"/>
                    </a:cubicBezTo>
                    <a:cubicBezTo>
                      <a:pt x="1018" y="9"/>
                      <a:pt x="950" y="0"/>
                      <a:pt x="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7"/>
              <p:cNvSpPr/>
              <p:nvPr/>
            </p:nvSpPr>
            <p:spPr>
              <a:xfrm>
                <a:off x="1440300" y="1018875"/>
                <a:ext cx="134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701" extrusionOk="0">
                    <a:moveTo>
                      <a:pt x="399" y="0"/>
                    </a:moveTo>
                    <a:cubicBezTo>
                      <a:pt x="373" y="0"/>
                      <a:pt x="347" y="7"/>
                      <a:pt x="325" y="16"/>
                    </a:cubicBezTo>
                    <a:cubicBezTo>
                      <a:pt x="237" y="55"/>
                      <a:pt x="159" y="131"/>
                      <a:pt x="91" y="242"/>
                    </a:cubicBezTo>
                    <a:cubicBezTo>
                      <a:pt x="63" y="292"/>
                      <a:pt x="39" y="346"/>
                      <a:pt x="24" y="404"/>
                    </a:cubicBezTo>
                    <a:cubicBezTo>
                      <a:pt x="21" y="417"/>
                      <a:pt x="16" y="424"/>
                      <a:pt x="16" y="437"/>
                    </a:cubicBezTo>
                    <a:cubicBezTo>
                      <a:pt x="11" y="456"/>
                      <a:pt x="11" y="474"/>
                      <a:pt x="8" y="489"/>
                    </a:cubicBezTo>
                    <a:cubicBezTo>
                      <a:pt x="0" y="531"/>
                      <a:pt x="8" y="570"/>
                      <a:pt x="24" y="604"/>
                    </a:cubicBezTo>
                    <a:cubicBezTo>
                      <a:pt x="42" y="643"/>
                      <a:pt x="68" y="671"/>
                      <a:pt x="102" y="687"/>
                    </a:cubicBezTo>
                    <a:cubicBezTo>
                      <a:pt x="120" y="696"/>
                      <a:pt x="137" y="700"/>
                      <a:pt x="155" y="700"/>
                    </a:cubicBezTo>
                    <a:cubicBezTo>
                      <a:pt x="173" y="700"/>
                      <a:pt x="191" y="696"/>
                      <a:pt x="211" y="687"/>
                    </a:cubicBezTo>
                    <a:cubicBezTo>
                      <a:pt x="237" y="674"/>
                      <a:pt x="268" y="656"/>
                      <a:pt x="294" y="627"/>
                    </a:cubicBezTo>
                    <a:cubicBezTo>
                      <a:pt x="322" y="596"/>
                      <a:pt x="346" y="557"/>
                      <a:pt x="367" y="528"/>
                    </a:cubicBezTo>
                    <a:cubicBezTo>
                      <a:pt x="390" y="497"/>
                      <a:pt x="411" y="461"/>
                      <a:pt x="437" y="414"/>
                    </a:cubicBezTo>
                    <a:cubicBezTo>
                      <a:pt x="478" y="333"/>
                      <a:pt x="504" y="266"/>
                      <a:pt x="520" y="201"/>
                    </a:cubicBezTo>
                    <a:cubicBezTo>
                      <a:pt x="530" y="154"/>
                      <a:pt x="538" y="74"/>
                      <a:pt x="484" y="29"/>
                    </a:cubicBezTo>
                    <a:cubicBezTo>
                      <a:pt x="459" y="9"/>
                      <a:pt x="429" y="0"/>
                      <a:pt x="399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7"/>
              <p:cNvSpPr/>
              <p:nvPr/>
            </p:nvSpPr>
            <p:spPr>
              <a:xfrm>
                <a:off x="1098475" y="988725"/>
                <a:ext cx="185550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5516" extrusionOk="0">
                    <a:moveTo>
                      <a:pt x="2295" y="1"/>
                    </a:moveTo>
                    <a:cubicBezTo>
                      <a:pt x="2203" y="1"/>
                      <a:pt x="2111" y="6"/>
                      <a:pt x="2019" y="17"/>
                    </a:cubicBezTo>
                    <a:cubicBezTo>
                      <a:pt x="1788" y="45"/>
                      <a:pt x="1562" y="110"/>
                      <a:pt x="1351" y="209"/>
                    </a:cubicBezTo>
                    <a:cubicBezTo>
                      <a:pt x="917" y="409"/>
                      <a:pt x="538" y="755"/>
                      <a:pt x="286" y="1181"/>
                    </a:cubicBezTo>
                    <a:cubicBezTo>
                      <a:pt x="169" y="1381"/>
                      <a:pt x="83" y="1599"/>
                      <a:pt x="39" y="1833"/>
                    </a:cubicBezTo>
                    <a:cubicBezTo>
                      <a:pt x="13" y="1963"/>
                      <a:pt x="0" y="2098"/>
                      <a:pt x="0" y="2241"/>
                    </a:cubicBezTo>
                    <a:cubicBezTo>
                      <a:pt x="0" y="2324"/>
                      <a:pt x="5" y="2410"/>
                      <a:pt x="16" y="2496"/>
                    </a:cubicBezTo>
                    <a:cubicBezTo>
                      <a:pt x="68" y="2914"/>
                      <a:pt x="242" y="3345"/>
                      <a:pt x="520" y="3743"/>
                    </a:cubicBezTo>
                    <a:cubicBezTo>
                      <a:pt x="650" y="3927"/>
                      <a:pt x="803" y="4107"/>
                      <a:pt x="980" y="4268"/>
                    </a:cubicBezTo>
                    <a:cubicBezTo>
                      <a:pt x="1149" y="4424"/>
                      <a:pt x="1341" y="4574"/>
                      <a:pt x="1564" y="4715"/>
                    </a:cubicBezTo>
                    <a:cubicBezTo>
                      <a:pt x="1983" y="4977"/>
                      <a:pt x="2471" y="5185"/>
                      <a:pt x="3017" y="5325"/>
                    </a:cubicBezTo>
                    <a:cubicBezTo>
                      <a:pt x="3264" y="5390"/>
                      <a:pt x="3524" y="5437"/>
                      <a:pt x="3789" y="5468"/>
                    </a:cubicBezTo>
                    <a:cubicBezTo>
                      <a:pt x="4020" y="5494"/>
                      <a:pt x="4262" y="5507"/>
                      <a:pt x="4485" y="5510"/>
                    </a:cubicBezTo>
                    <a:cubicBezTo>
                      <a:pt x="4598" y="5513"/>
                      <a:pt x="4722" y="5516"/>
                      <a:pt x="4853" y="5516"/>
                    </a:cubicBezTo>
                    <a:cubicBezTo>
                      <a:pt x="5163" y="5516"/>
                      <a:pt x="5515" y="5501"/>
                      <a:pt x="5867" y="5442"/>
                    </a:cubicBezTo>
                    <a:cubicBezTo>
                      <a:pt x="6398" y="5354"/>
                      <a:pt x="6798" y="5195"/>
                      <a:pt x="7099" y="4943"/>
                    </a:cubicBezTo>
                    <a:cubicBezTo>
                      <a:pt x="7276" y="4800"/>
                      <a:pt x="7375" y="4650"/>
                      <a:pt x="7411" y="4486"/>
                    </a:cubicBezTo>
                    <a:cubicBezTo>
                      <a:pt x="7419" y="4455"/>
                      <a:pt x="7421" y="4419"/>
                      <a:pt x="7421" y="4385"/>
                    </a:cubicBezTo>
                    <a:cubicBezTo>
                      <a:pt x="7421" y="4346"/>
                      <a:pt x="7414" y="4302"/>
                      <a:pt x="7408" y="4255"/>
                    </a:cubicBezTo>
                    <a:cubicBezTo>
                      <a:pt x="7395" y="4187"/>
                      <a:pt x="7369" y="4120"/>
                      <a:pt x="7323" y="4039"/>
                    </a:cubicBezTo>
                    <a:cubicBezTo>
                      <a:pt x="7289" y="3974"/>
                      <a:pt x="7242" y="3912"/>
                      <a:pt x="7190" y="3847"/>
                    </a:cubicBezTo>
                    <a:cubicBezTo>
                      <a:pt x="7128" y="3759"/>
                      <a:pt x="7050" y="3668"/>
                      <a:pt x="6951" y="3561"/>
                    </a:cubicBezTo>
                    <a:cubicBezTo>
                      <a:pt x="6808" y="3410"/>
                      <a:pt x="6647" y="3280"/>
                      <a:pt x="6491" y="3150"/>
                    </a:cubicBezTo>
                    <a:cubicBezTo>
                      <a:pt x="6283" y="2979"/>
                      <a:pt x="6078" y="2792"/>
                      <a:pt x="5880" y="2597"/>
                    </a:cubicBezTo>
                    <a:cubicBezTo>
                      <a:pt x="5579" y="2298"/>
                      <a:pt x="5304" y="1981"/>
                      <a:pt x="5096" y="1742"/>
                    </a:cubicBezTo>
                    <a:lnTo>
                      <a:pt x="5096" y="1742"/>
                    </a:lnTo>
                    <a:lnTo>
                      <a:pt x="5101" y="1747"/>
                    </a:lnTo>
                    <a:cubicBezTo>
                      <a:pt x="5059" y="1695"/>
                      <a:pt x="5018" y="1649"/>
                      <a:pt x="4976" y="1597"/>
                    </a:cubicBezTo>
                    <a:cubicBezTo>
                      <a:pt x="4849" y="1448"/>
                      <a:pt x="4722" y="1300"/>
                      <a:pt x="4589" y="1155"/>
                    </a:cubicBezTo>
                    <a:cubicBezTo>
                      <a:pt x="4410" y="963"/>
                      <a:pt x="4238" y="799"/>
                      <a:pt x="4056" y="656"/>
                    </a:cubicBezTo>
                    <a:cubicBezTo>
                      <a:pt x="3861" y="500"/>
                      <a:pt x="3656" y="370"/>
                      <a:pt x="3448" y="271"/>
                    </a:cubicBezTo>
                    <a:cubicBezTo>
                      <a:pt x="3225" y="160"/>
                      <a:pt x="2988" y="82"/>
                      <a:pt x="2742" y="40"/>
                    </a:cubicBezTo>
                    <a:cubicBezTo>
                      <a:pt x="2594" y="14"/>
                      <a:pt x="2445" y="1"/>
                      <a:pt x="2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7"/>
              <p:cNvSpPr/>
              <p:nvPr/>
            </p:nvSpPr>
            <p:spPr>
              <a:xfrm>
                <a:off x="1099450" y="988800"/>
                <a:ext cx="18470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4549" extrusionOk="0">
                    <a:moveTo>
                      <a:pt x="2258" y="0"/>
                    </a:moveTo>
                    <a:cubicBezTo>
                      <a:pt x="2167" y="0"/>
                      <a:pt x="2075" y="5"/>
                      <a:pt x="1983" y="16"/>
                    </a:cubicBezTo>
                    <a:cubicBezTo>
                      <a:pt x="1754" y="45"/>
                      <a:pt x="1525" y="110"/>
                      <a:pt x="1315" y="209"/>
                    </a:cubicBezTo>
                    <a:cubicBezTo>
                      <a:pt x="878" y="409"/>
                      <a:pt x="502" y="754"/>
                      <a:pt x="247" y="1183"/>
                    </a:cubicBezTo>
                    <a:cubicBezTo>
                      <a:pt x="130" y="1378"/>
                      <a:pt x="44" y="1596"/>
                      <a:pt x="0" y="1820"/>
                    </a:cubicBezTo>
                    <a:cubicBezTo>
                      <a:pt x="52" y="1700"/>
                      <a:pt x="107" y="1578"/>
                      <a:pt x="172" y="1466"/>
                    </a:cubicBezTo>
                    <a:cubicBezTo>
                      <a:pt x="221" y="1381"/>
                      <a:pt x="273" y="1297"/>
                      <a:pt x="328" y="1219"/>
                    </a:cubicBezTo>
                    <a:cubicBezTo>
                      <a:pt x="393" y="1134"/>
                      <a:pt x="460" y="1053"/>
                      <a:pt x="530" y="975"/>
                    </a:cubicBezTo>
                    <a:cubicBezTo>
                      <a:pt x="613" y="889"/>
                      <a:pt x="699" y="809"/>
                      <a:pt x="795" y="734"/>
                    </a:cubicBezTo>
                    <a:cubicBezTo>
                      <a:pt x="884" y="666"/>
                      <a:pt x="977" y="604"/>
                      <a:pt x="1079" y="552"/>
                    </a:cubicBezTo>
                    <a:cubicBezTo>
                      <a:pt x="1175" y="500"/>
                      <a:pt x="1279" y="461"/>
                      <a:pt x="1385" y="435"/>
                    </a:cubicBezTo>
                    <a:cubicBezTo>
                      <a:pt x="1499" y="406"/>
                      <a:pt x="1609" y="393"/>
                      <a:pt x="1723" y="391"/>
                    </a:cubicBezTo>
                    <a:cubicBezTo>
                      <a:pt x="1850" y="391"/>
                      <a:pt x="1975" y="404"/>
                      <a:pt x="2097" y="429"/>
                    </a:cubicBezTo>
                    <a:cubicBezTo>
                      <a:pt x="2217" y="453"/>
                      <a:pt x="2336" y="484"/>
                      <a:pt x="2450" y="526"/>
                    </a:cubicBezTo>
                    <a:cubicBezTo>
                      <a:pt x="2929" y="695"/>
                      <a:pt x="3347" y="993"/>
                      <a:pt x="3719" y="1336"/>
                    </a:cubicBezTo>
                    <a:cubicBezTo>
                      <a:pt x="3812" y="1420"/>
                      <a:pt x="3903" y="1508"/>
                      <a:pt x="3991" y="1601"/>
                    </a:cubicBezTo>
                    <a:cubicBezTo>
                      <a:pt x="4036" y="1648"/>
                      <a:pt x="4077" y="1698"/>
                      <a:pt x="4124" y="1744"/>
                    </a:cubicBezTo>
                    <a:cubicBezTo>
                      <a:pt x="4165" y="1791"/>
                      <a:pt x="4204" y="1840"/>
                      <a:pt x="4251" y="1885"/>
                    </a:cubicBezTo>
                    <a:cubicBezTo>
                      <a:pt x="4433" y="2087"/>
                      <a:pt x="4623" y="2282"/>
                      <a:pt x="4825" y="2469"/>
                    </a:cubicBezTo>
                    <a:cubicBezTo>
                      <a:pt x="5013" y="2641"/>
                      <a:pt x="5213" y="2804"/>
                      <a:pt x="5426" y="2942"/>
                    </a:cubicBezTo>
                    <a:cubicBezTo>
                      <a:pt x="5488" y="2986"/>
                      <a:pt x="5550" y="3025"/>
                      <a:pt x="5613" y="3064"/>
                    </a:cubicBezTo>
                    <a:cubicBezTo>
                      <a:pt x="5670" y="3098"/>
                      <a:pt x="5730" y="3132"/>
                      <a:pt x="5790" y="3163"/>
                    </a:cubicBezTo>
                    <a:cubicBezTo>
                      <a:pt x="5917" y="3233"/>
                      <a:pt x="6044" y="3298"/>
                      <a:pt x="6171" y="3366"/>
                    </a:cubicBezTo>
                    <a:cubicBezTo>
                      <a:pt x="6296" y="3433"/>
                      <a:pt x="6421" y="3498"/>
                      <a:pt x="6543" y="3576"/>
                    </a:cubicBezTo>
                    <a:cubicBezTo>
                      <a:pt x="6644" y="3641"/>
                      <a:pt x="6746" y="3709"/>
                      <a:pt x="6842" y="3789"/>
                    </a:cubicBezTo>
                    <a:cubicBezTo>
                      <a:pt x="6930" y="3857"/>
                      <a:pt x="7016" y="3932"/>
                      <a:pt x="7094" y="4018"/>
                    </a:cubicBezTo>
                    <a:cubicBezTo>
                      <a:pt x="7133" y="4060"/>
                      <a:pt x="7172" y="4106"/>
                      <a:pt x="7203" y="4156"/>
                    </a:cubicBezTo>
                    <a:cubicBezTo>
                      <a:pt x="7232" y="4195"/>
                      <a:pt x="7258" y="4236"/>
                      <a:pt x="7281" y="4283"/>
                    </a:cubicBezTo>
                    <a:cubicBezTo>
                      <a:pt x="7323" y="4364"/>
                      <a:pt x="7354" y="4455"/>
                      <a:pt x="7362" y="4548"/>
                    </a:cubicBezTo>
                    <a:cubicBezTo>
                      <a:pt x="7369" y="4532"/>
                      <a:pt x="7369" y="4512"/>
                      <a:pt x="7375" y="4496"/>
                    </a:cubicBezTo>
                    <a:cubicBezTo>
                      <a:pt x="7382" y="4465"/>
                      <a:pt x="7385" y="4429"/>
                      <a:pt x="7385" y="4395"/>
                    </a:cubicBezTo>
                    <a:lnTo>
                      <a:pt x="7385" y="4387"/>
                    </a:lnTo>
                    <a:cubicBezTo>
                      <a:pt x="7388" y="4374"/>
                      <a:pt x="7388" y="4361"/>
                      <a:pt x="7388" y="4348"/>
                    </a:cubicBezTo>
                    <a:cubicBezTo>
                      <a:pt x="7385" y="4296"/>
                      <a:pt x="7382" y="4262"/>
                      <a:pt x="7372" y="4223"/>
                    </a:cubicBezTo>
                    <a:cubicBezTo>
                      <a:pt x="7372" y="4221"/>
                      <a:pt x="7369" y="4218"/>
                      <a:pt x="7369" y="4218"/>
                    </a:cubicBezTo>
                    <a:lnTo>
                      <a:pt x="7367" y="4205"/>
                    </a:lnTo>
                    <a:cubicBezTo>
                      <a:pt x="7359" y="4163"/>
                      <a:pt x="7346" y="4124"/>
                      <a:pt x="7333" y="4088"/>
                    </a:cubicBezTo>
                    <a:cubicBezTo>
                      <a:pt x="7294" y="3974"/>
                      <a:pt x="7226" y="3862"/>
                      <a:pt x="7125" y="3750"/>
                    </a:cubicBezTo>
                    <a:cubicBezTo>
                      <a:pt x="7024" y="3628"/>
                      <a:pt x="6902" y="3519"/>
                      <a:pt x="6743" y="3394"/>
                    </a:cubicBezTo>
                    <a:cubicBezTo>
                      <a:pt x="6644" y="3311"/>
                      <a:pt x="6548" y="3225"/>
                      <a:pt x="6460" y="3150"/>
                    </a:cubicBezTo>
                    <a:cubicBezTo>
                      <a:pt x="6249" y="2976"/>
                      <a:pt x="6044" y="2786"/>
                      <a:pt x="5847" y="2591"/>
                    </a:cubicBezTo>
                    <a:cubicBezTo>
                      <a:pt x="5537" y="2287"/>
                      <a:pt x="5267" y="1976"/>
                      <a:pt x="5059" y="1739"/>
                    </a:cubicBezTo>
                    <a:lnTo>
                      <a:pt x="5059" y="1739"/>
                    </a:lnTo>
                    <a:lnTo>
                      <a:pt x="5062" y="1744"/>
                    </a:lnTo>
                    <a:cubicBezTo>
                      <a:pt x="5023" y="1692"/>
                      <a:pt x="4981" y="1643"/>
                      <a:pt x="4937" y="1591"/>
                    </a:cubicBezTo>
                    <a:lnTo>
                      <a:pt x="4919" y="1573"/>
                    </a:lnTo>
                    <a:cubicBezTo>
                      <a:pt x="4802" y="1432"/>
                      <a:pt x="4680" y="1290"/>
                      <a:pt x="4553" y="1154"/>
                    </a:cubicBezTo>
                    <a:cubicBezTo>
                      <a:pt x="4373" y="965"/>
                      <a:pt x="4202" y="804"/>
                      <a:pt x="4020" y="656"/>
                    </a:cubicBezTo>
                    <a:cubicBezTo>
                      <a:pt x="3825" y="500"/>
                      <a:pt x="3620" y="370"/>
                      <a:pt x="3412" y="271"/>
                    </a:cubicBezTo>
                    <a:cubicBezTo>
                      <a:pt x="3188" y="159"/>
                      <a:pt x="2952" y="81"/>
                      <a:pt x="2705" y="40"/>
                    </a:cubicBezTo>
                    <a:cubicBezTo>
                      <a:pt x="2556" y="14"/>
                      <a:pt x="2407" y="0"/>
                      <a:pt x="225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7"/>
              <p:cNvSpPr/>
              <p:nvPr/>
            </p:nvSpPr>
            <p:spPr>
              <a:xfrm>
                <a:off x="1404900" y="1140000"/>
                <a:ext cx="5810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147" extrusionOk="0">
                    <a:moveTo>
                      <a:pt x="195" y="1855"/>
                    </a:moveTo>
                    <a:lnTo>
                      <a:pt x="195" y="1855"/>
                    </a:lnTo>
                    <a:cubicBezTo>
                      <a:pt x="195" y="1855"/>
                      <a:pt x="196" y="1855"/>
                      <a:pt x="196" y="1855"/>
                    </a:cubicBezTo>
                    <a:lnTo>
                      <a:pt x="196" y="1855"/>
                    </a:lnTo>
                    <a:cubicBezTo>
                      <a:pt x="196" y="1855"/>
                      <a:pt x="195" y="1855"/>
                      <a:pt x="195" y="1855"/>
                    </a:cubicBezTo>
                    <a:close/>
                    <a:moveTo>
                      <a:pt x="2241" y="0"/>
                    </a:moveTo>
                    <a:cubicBezTo>
                      <a:pt x="2234" y="0"/>
                      <a:pt x="2219" y="7"/>
                      <a:pt x="2209" y="15"/>
                    </a:cubicBezTo>
                    <a:cubicBezTo>
                      <a:pt x="2193" y="28"/>
                      <a:pt x="2185" y="44"/>
                      <a:pt x="2185" y="64"/>
                    </a:cubicBezTo>
                    <a:cubicBezTo>
                      <a:pt x="2180" y="106"/>
                      <a:pt x="2172" y="145"/>
                      <a:pt x="2165" y="181"/>
                    </a:cubicBezTo>
                    <a:cubicBezTo>
                      <a:pt x="2102" y="511"/>
                      <a:pt x="2014" y="836"/>
                      <a:pt x="1871" y="1140"/>
                    </a:cubicBezTo>
                    <a:lnTo>
                      <a:pt x="1871" y="1137"/>
                    </a:lnTo>
                    <a:cubicBezTo>
                      <a:pt x="1869" y="1143"/>
                      <a:pt x="1866" y="1148"/>
                      <a:pt x="1864" y="1153"/>
                    </a:cubicBezTo>
                    <a:lnTo>
                      <a:pt x="1864" y="1153"/>
                    </a:lnTo>
                    <a:cubicBezTo>
                      <a:pt x="1863" y="1153"/>
                      <a:pt x="1863" y="1153"/>
                      <a:pt x="1863" y="1153"/>
                    </a:cubicBezTo>
                    <a:cubicBezTo>
                      <a:pt x="1863" y="1153"/>
                      <a:pt x="1863" y="1153"/>
                      <a:pt x="1864" y="1153"/>
                    </a:cubicBezTo>
                    <a:lnTo>
                      <a:pt x="1864" y="1153"/>
                    </a:lnTo>
                    <a:cubicBezTo>
                      <a:pt x="1784" y="1316"/>
                      <a:pt x="1688" y="1469"/>
                      <a:pt x="1570" y="1608"/>
                    </a:cubicBezTo>
                    <a:cubicBezTo>
                      <a:pt x="1489" y="1704"/>
                      <a:pt x="1393" y="1787"/>
                      <a:pt x="1289" y="1860"/>
                    </a:cubicBezTo>
                    <a:cubicBezTo>
                      <a:pt x="1232" y="1899"/>
                      <a:pt x="1167" y="1927"/>
                      <a:pt x="1102" y="1953"/>
                    </a:cubicBezTo>
                    <a:cubicBezTo>
                      <a:pt x="1029" y="1977"/>
                      <a:pt x="959" y="1992"/>
                      <a:pt x="884" y="1998"/>
                    </a:cubicBezTo>
                    <a:cubicBezTo>
                      <a:pt x="858" y="2000"/>
                      <a:pt x="832" y="2001"/>
                      <a:pt x="805" y="2001"/>
                    </a:cubicBezTo>
                    <a:cubicBezTo>
                      <a:pt x="733" y="2001"/>
                      <a:pt x="660" y="1993"/>
                      <a:pt x="587" y="1982"/>
                    </a:cubicBezTo>
                    <a:cubicBezTo>
                      <a:pt x="453" y="1956"/>
                      <a:pt x="323" y="1915"/>
                      <a:pt x="196" y="1855"/>
                    </a:cubicBezTo>
                    <a:lnTo>
                      <a:pt x="196" y="1855"/>
                    </a:lnTo>
                    <a:cubicBezTo>
                      <a:pt x="197" y="1856"/>
                      <a:pt x="198" y="1857"/>
                      <a:pt x="198" y="1860"/>
                    </a:cubicBezTo>
                    <a:cubicBezTo>
                      <a:pt x="195" y="1860"/>
                      <a:pt x="195" y="1860"/>
                      <a:pt x="192" y="1855"/>
                    </a:cubicBezTo>
                    <a:cubicBezTo>
                      <a:pt x="185" y="1852"/>
                      <a:pt x="185" y="1849"/>
                      <a:pt x="179" y="1849"/>
                    </a:cubicBezTo>
                    <a:cubicBezTo>
                      <a:pt x="182" y="1852"/>
                      <a:pt x="185" y="1852"/>
                      <a:pt x="190" y="1855"/>
                    </a:cubicBezTo>
                    <a:cubicBezTo>
                      <a:pt x="166" y="1847"/>
                      <a:pt x="140" y="1834"/>
                      <a:pt x="117" y="1821"/>
                    </a:cubicBezTo>
                    <a:cubicBezTo>
                      <a:pt x="104" y="1814"/>
                      <a:pt x="88" y="1810"/>
                      <a:pt x="74" y="1810"/>
                    </a:cubicBezTo>
                    <a:cubicBezTo>
                      <a:pt x="71" y="1810"/>
                      <a:pt x="68" y="1810"/>
                      <a:pt x="65" y="1810"/>
                    </a:cubicBezTo>
                    <a:cubicBezTo>
                      <a:pt x="47" y="1816"/>
                      <a:pt x="29" y="1826"/>
                      <a:pt x="21" y="1839"/>
                    </a:cubicBezTo>
                    <a:cubicBezTo>
                      <a:pt x="0" y="1868"/>
                      <a:pt x="5" y="1920"/>
                      <a:pt x="42" y="1938"/>
                    </a:cubicBezTo>
                    <a:cubicBezTo>
                      <a:pt x="260" y="2050"/>
                      <a:pt x="499" y="2133"/>
                      <a:pt x="754" y="2146"/>
                    </a:cubicBezTo>
                    <a:cubicBezTo>
                      <a:pt x="770" y="2146"/>
                      <a:pt x="787" y="2147"/>
                      <a:pt x="804" y="2147"/>
                    </a:cubicBezTo>
                    <a:cubicBezTo>
                      <a:pt x="909" y="2147"/>
                      <a:pt x="1017" y="2133"/>
                      <a:pt x="1115" y="2102"/>
                    </a:cubicBezTo>
                    <a:cubicBezTo>
                      <a:pt x="1169" y="2086"/>
                      <a:pt x="1229" y="2063"/>
                      <a:pt x="1279" y="2034"/>
                    </a:cubicBezTo>
                    <a:cubicBezTo>
                      <a:pt x="1336" y="2005"/>
                      <a:pt x="1390" y="1966"/>
                      <a:pt x="1440" y="1930"/>
                    </a:cubicBezTo>
                    <a:cubicBezTo>
                      <a:pt x="1622" y="1790"/>
                      <a:pt x="1767" y="1608"/>
                      <a:pt x="1884" y="1413"/>
                    </a:cubicBezTo>
                    <a:cubicBezTo>
                      <a:pt x="2003" y="1213"/>
                      <a:pt x="2094" y="995"/>
                      <a:pt x="2165" y="771"/>
                    </a:cubicBezTo>
                    <a:cubicBezTo>
                      <a:pt x="2235" y="542"/>
                      <a:pt x="2284" y="309"/>
                      <a:pt x="2318" y="75"/>
                    </a:cubicBezTo>
                    <a:cubicBezTo>
                      <a:pt x="2323" y="59"/>
                      <a:pt x="2313" y="36"/>
                      <a:pt x="2300" y="23"/>
                    </a:cubicBezTo>
                    <a:cubicBezTo>
                      <a:pt x="2287" y="10"/>
                      <a:pt x="2271" y="2"/>
                      <a:pt x="2248" y="2"/>
                    </a:cubicBezTo>
                    <a:lnTo>
                      <a:pt x="2245" y="2"/>
                    </a:lnTo>
                    <a:cubicBezTo>
                      <a:pt x="2245" y="1"/>
                      <a:pt x="2243" y="0"/>
                      <a:pt x="22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1421125" y="1167525"/>
                <a:ext cx="314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15" extrusionOk="0">
                    <a:moveTo>
                      <a:pt x="1118" y="0"/>
                    </a:moveTo>
                    <a:cubicBezTo>
                      <a:pt x="1100" y="0"/>
                      <a:pt x="1089" y="0"/>
                      <a:pt x="1082" y="5"/>
                    </a:cubicBezTo>
                    <a:cubicBezTo>
                      <a:pt x="1078" y="4"/>
                      <a:pt x="1074" y="3"/>
                      <a:pt x="1070" y="3"/>
                    </a:cubicBezTo>
                    <a:cubicBezTo>
                      <a:pt x="1061" y="3"/>
                      <a:pt x="1052" y="7"/>
                      <a:pt x="1043" y="10"/>
                    </a:cubicBezTo>
                    <a:cubicBezTo>
                      <a:pt x="861" y="99"/>
                      <a:pt x="689" y="205"/>
                      <a:pt x="520" y="320"/>
                    </a:cubicBezTo>
                    <a:cubicBezTo>
                      <a:pt x="351" y="434"/>
                      <a:pt x="190" y="556"/>
                      <a:pt x="29" y="681"/>
                    </a:cubicBezTo>
                    <a:cubicBezTo>
                      <a:pt x="8" y="699"/>
                      <a:pt x="1" y="738"/>
                      <a:pt x="14" y="764"/>
                    </a:cubicBezTo>
                    <a:cubicBezTo>
                      <a:pt x="21" y="774"/>
                      <a:pt x="24" y="782"/>
                      <a:pt x="37" y="787"/>
                    </a:cubicBezTo>
                    <a:cubicBezTo>
                      <a:pt x="24" y="811"/>
                      <a:pt x="24" y="832"/>
                      <a:pt x="34" y="855"/>
                    </a:cubicBezTo>
                    <a:cubicBezTo>
                      <a:pt x="46" y="881"/>
                      <a:pt x="71" y="896"/>
                      <a:pt x="98" y="896"/>
                    </a:cubicBezTo>
                    <a:cubicBezTo>
                      <a:pt x="109" y="896"/>
                      <a:pt x="120" y="894"/>
                      <a:pt x="131" y="889"/>
                    </a:cubicBezTo>
                    <a:cubicBezTo>
                      <a:pt x="183" y="858"/>
                      <a:pt x="229" y="826"/>
                      <a:pt x="274" y="790"/>
                    </a:cubicBezTo>
                    <a:lnTo>
                      <a:pt x="274" y="790"/>
                    </a:lnTo>
                    <a:cubicBezTo>
                      <a:pt x="268" y="808"/>
                      <a:pt x="268" y="829"/>
                      <a:pt x="276" y="845"/>
                    </a:cubicBezTo>
                    <a:cubicBezTo>
                      <a:pt x="289" y="871"/>
                      <a:pt x="316" y="885"/>
                      <a:pt x="343" y="885"/>
                    </a:cubicBezTo>
                    <a:cubicBezTo>
                      <a:pt x="354" y="885"/>
                      <a:pt x="365" y="883"/>
                      <a:pt x="375" y="878"/>
                    </a:cubicBezTo>
                    <a:cubicBezTo>
                      <a:pt x="398" y="868"/>
                      <a:pt x="416" y="855"/>
                      <a:pt x="440" y="845"/>
                    </a:cubicBezTo>
                    <a:cubicBezTo>
                      <a:pt x="440" y="863"/>
                      <a:pt x="445" y="878"/>
                      <a:pt x="455" y="891"/>
                    </a:cubicBezTo>
                    <a:cubicBezTo>
                      <a:pt x="468" y="904"/>
                      <a:pt x="484" y="915"/>
                      <a:pt x="507" y="915"/>
                    </a:cubicBezTo>
                    <a:cubicBezTo>
                      <a:pt x="528" y="915"/>
                      <a:pt x="544" y="907"/>
                      <a:pt x="559" y="897"/>
                    </a:cubicBezTo>
                    <a:cubicBezTo>
                      <a:pt x="749" y="759"/>
                      <a:pt x="931" y="598"/>
                      <a:pt x="1048" y="398"/>
                    </a:cubicBezTo>
                    <a:cubicBezTo>
                      <a:pt x="1115" y="304"/>
                      <a:pt x="1173" y="208"/>
                      <a:pt x="1235" y="112"/>
                    </a:cubicBezTo>
                    <a:cubicBezTo>
                      <a:pt x="1256" y="78"/>
                      <a:pt x="1248" y="34"/>
                      <a:pt x="1212" y="13"/>
                    </a:cubicBezTo>
                    <a:cubicBezTo>
                      <a:pt x="1201" y="6"/>
                      <a:pt x="1190" y="3"/>
                      <a:pt x="1178" y="3"/>
                    </a:cubicBezTo>
                    <a:cubicBezTo>
                      <a:pt x="1169" y="3"/>
                      <a:pt x="1159" y="4"/>
                      <a:pt x="1149" y="8"/>
                    </a:cubicBezTo>
                    <a:cubicBezTo>
                      <a:pt x="1141" y="0"/>
                      <a:pt x="1128" y="0"/>
                      <a:pt x="1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1216575" y="1161025"/>
                <a:ext cx="1876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802" extrusionOk="0">
                    <a:moveTo>
                      <a:pt x="1130" y="0"/>
                    </a:moveTo>
                    <a:cubicBezTo>
                      <a:pt x="1099" y="0"/>
                      <a:pt x="1063" y="3"/>
                      <a:pt x="1034" y="8"/>
                    </a:cubicBezTo>
                    <a:cubicBezTo>
                      <a:pt x="956" y="18"/>
                      <a:pt x="884" y="39"/>
                      <a:pt x="816" y="76"/>
                    </a:cubicBezTo>
                    <a:cubicBezTo>
                      <a:pt x="759" y="104"/>
                      <a:pt x="702" y="141"/>
                      <a:pt x="660" y="182"/>
                    </a:cubicBezTo>
                    <a:cubicBezTo>
                      <a:pt x="621" y="221"/>
                      <a:pt x="593" y="270"/>
                      <a:pt x="572" y="325"/>
                    </a:cubicBezTo>
                    <a:cubicBezTo>
                      <a:pt x="559" y="374"/>
                      <a:pt x="564" y="426"/>
                      <a:pt x="580" y="478"/>
                    </a:cubicBezTo>
                    <a:cubicBezTo>
                      <a:pt x="530" y="515"/>
                      <a:pt x="486" y="546"/>
                      <a:pt x="439" y="580"/>
                    </a:cubicBezTo>
                    <a:cubicBezTo>
                      <a:pt x="390" y="619"/>
                      <a:pt x="351" y="652"/>
                      <a:pt x="312" y="694"/>
                    </a:cubicBezTo>
                    <a:cubicBezTo>
                      <a:pt x="268" y="738"/>
                      <a:pt x="231" y="790"/>
                      <a:pt x="205" y="824"/>
                    </a:cubicBezTo>
                    <a:cubicBezTo>
                      <a:pt x="148" y="905"/>
                      <a:pt x="99" y="1003"/>
                      <a:pt x="63" y="1118"/>
                    </a:cubicBezTo>
                    <a:cubicBezTo>
                      <a:pt x="26" y="1222"/>
                      <a:pt x="11" y="1344"/>
                      <a:pt x="8" y="1479"/>
                    </a:cubicBezTo>
                    <a:cubicBezTo>
                      <a:pt x="0" y="1666"/>
                      <a:pt x="31" y="1856"/>
                      <a:pt x="96" y="2011"/>
                    </a:cubicBezTo>
                    <a:cubicBezTo>
                      <a:pt x="164" y="2178"/>
                      <a:pt x="265" y="2321"/>
                      <a:pt x="400" y="2443"/>
                    </a:cubicBezTo>
                    <a:cubicBezTo>
                      <a:pt x="520" y="2555"/>
                      <a:pt x="671" y="2645"/>
                      <a:pt x="842" y="2718"/>
                    </a:cubicBezTo>
                    <a:cubicBezTo>
                      <a:pt x="998" y="2788"/>
                      <a:pt x="1169" y="2840"/>
                      <a:pt x="1364" y="2882"/>
                    </a:cubicBezTo>
                    <a:cubicBezTo>
                      <a:pt x="1710" y="2957"/>
                      <a:pt x="2066" y="2973"/>
                      <a:pt x="2412" y="2986"/>
                    </a:cubicBezTo>
                    <a:lnTo>
                      <a:pt x="2463" y="2988"/>
                    </a:lnTo>
                    <a:lnTo>
                      <a:pt x="2710" y="2999"/>
                    </a:lnTo>
                    <a:cubicBezTo>
                      <a:pt x="2877" y="3004"/>
                      <a:pt x="3040" y="3012"/>
                      <a:pt x="3204" y="3022"/>
                    </a:cubicBezTo>
                    <a:cubicBezTo>
                      <a:pt x="3495" y="3038"/>
                      <a:pt x="3747" y="3053"/>
                      <a:pt x="3976" y="3074"/>
                    </a:cubicBezTo>
                    <a:cubicBezTo>
                      <a:pt x="4685" y="3142"/>
                      <a:pt x="5244" y="3259"/>
                      <a:pt x="5740" y="3443"/>
                    </a:cubicBezTo>
                    <a:cubicBezTo>
                      <a:pt x="5935" y="3519"/>
                      <a:pt x="6125" y="3602"/>
                      <a:pt x="6294" y="3703"/>
                    </a:cubicBezTo>
                    <a:cubicBezTo>
                      <a:pt x="6288" y="3716"/>
                      <a:pt x="6296" y="3737"/>
                      <a:pt x="6301" y="3750"/>
                    </a:cubicBezTo>
                    <a:cubicBezTo>
                      <a:pt x="6312" y="3771"/>
                      <a:pt x="6335" y="3789"/>
                      <a:pt x="6359" y="3794"/>
                    </a:cubicBezTo>
                    <a:cubicBezTo>
                      <a:pt x="6364" y="3797"/>
                      <a:pt x="6377" y="3802"/>
                      <a:pt x="6385" y="3802"/>
                    </a:cubicBezTo>
                    <a:cubicBezTo>
                      <a:pt x="6398" y="3802"/>
                      <a:pt x="6413" y="3799"/>
                      <a:pt x="6429" y="3791"/>
                    </a:cubicBezTo>
                    <a:cubicBezTo>
                      <a:pt x="6504" y="3763"/>
                      <a:pt x="6579" y="3724"/>
                      <a:pt x="6660" y="3669"/>
                    </a:cubicBezTo>
                    <a:cubicBezTo>
                      <a:pt x="6741" y="3617"/>
                      <a:pt x="6819" y="3555"/>
                      <a:pt x="6891" y="3493"/>
                    </a:cubicBezTo>
                    <a:cubicBezTo>
                      <a:pt x="7047" y="3357"/>
                      <a:pt x="7180" y="3202"/>
                      <a:pt x="7284" y="3033"/>
                    </a:cubicBezTo>
                    <a:cubicBezTo>
                      <a:pt x="7390" y="2859"/>
                      <a:pt x="7458" y="2682"/>
                      <a:pt x="7489" y="2503"/>
                    </a:cubicBezTo>
                    <a:cubicBezTo>
                      <a:pt x="7502" y="2417"/>
                      <a:pt x="7505" y="2326"/>
                      <a:pt x="7492" y="2230"/>
                    </a:cubicBezTo>
                    <a:cubicBezTo>
                      <a:pt x="7484" y="2162"/>
                      <a:pt x="7466" y="2087"/>
                      <a:pt x="7432" y="2011"/>
                    </a:cubicBezTo>
                    <a:cubicBezTo>
                      <a:pt x="7453" y="1993"/>
                      <a:pt x="7458" y="1970"/>
                      <a:pt x="7458" y="1944"/>
                    </a:cubicBezTo>
                    <a:cubicBezTo>
                      <a:pt x="7458" y="1918"/>
                      <a:pt x="7445" y="1892"/>
                      <a:pt x="7429" y="1876"/>
                    </a:cubicBezTo>
                    <a:cubicBezTo>
                      <a:pt x="7232" y="1715"/>
                      <a:pt x="6998" y="1565"/>
                      <a:pt x="6712" y="1403"/>
                    </a:cubicBezTo>
                    <a:cubicBezTo>
                      <a:pt x="6569" y="1325"/>
                      <a:pt x="6429" y="1258"/>
                      <a:pt x="6335" y="1209"/>
                    </a:cubicBezTo>
                    <a:cubicBezTo>
                      <a:pt x="6294" y="1188"/>
                      <a:pt x="6249" y="1170"/>
                      <a:pt x="6208" y="1149"/>
                    </a:cubicBezTo>
                    <a:cubicBezTo>
                      <a:pt x="6042" y="1073"/>
                      <a:pt x="5870" y="1008"/>
                      <a:pt x="5706" y="949"/>
                    </a:cubicBezTo>
                    <a:cubicBezTo>
                      <a:pt x="5223" y="777"/>
                      <a:pt x="4701" y="621"/>
                      <a:pt x="4152" y="491"/>
                    </a:cubicBezTo>
                    <a:cubicBezTo>
                      <a:pt x="3459" y="325"/>
                      <a:pt x="2848" y="229"/>
                      <a:pt x="2287" y="200"/>
                    </a:cubicBezTo>
                    <a:cubicBezTo>
                      <a:pt x="2159" y="193"/>
                      <a:pt x="2048" y="190"/>
                      <a:pt x="1939" y="190"/>
                    </a:cubicBezTo>
                    <a:cubicBezTo>
                      <a:pt x="1822" y="190"/>
                      <a:pt x="1710" y="193"/>
                      <a:pt x="1601" y="203"/>
                    </a:cubicBezTo>
                    <a:cubicBezTo>
                      <a:pt x="1570" y="167"/>
                      <a:pt x="1533" y="141"/>
                      <a:pt x="1489" y="109"/>
                    </a:cubicBezTo>
                    <a:cubicBezTo>
                      <a:pt x="1419" y="63"/>
                      <a:pt x="1341" y="26"/>
                      <a:pt x="1258" y="11"/>
                    </a:cubicBezTo>
                    <a:cubicBezTo>
                      <a:pt x="1221" y="8"/>
                      <a:pt x="1177" y="0"/>
                      <a:pt x="1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1217225" y="1206100"/>
                <a:ext cx="14612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1695" extrusionOk="0">
                    <a:moveTo>
                      <a:pt x="0" y="1"/>
                    </a:moveTo>
                    <a:cubicBezTo>
                      <a:pt x="18" y="81"/>
                      <a:pt x="37" y="146"/>
                      <a:pt x="63" y="211"/>
                    </a:cubicBezTo>
                    <a:cubicBezTo>
                      <a:pt x="130" y="377"/>
                      <a:pt x="231" y="520"/>
                      <a:pt x="369" y="645"/>
                    </a:cubicBezTo>
                    <a:cubicBezTo>
                      <a:pt x="489" y="754"/>
                      <a:pt x="637" y="845"/>
                      <a:pt x="813" y="920"/>
                    </a:cubicBezTo>
                    <a:cubicBezTo>
                      <a:pt x="969" y="988"/>
                      <a:pt x="1138" y="1040"/>
                      <a:pt x="1338" y="1082"/>
                    </a:cubicBezTo>
                    <a:cubicBezTo>
                      <a:pt x="1681" y="1157"/>
                      <a:pt x="2035" y="1170"/>
                      <a:pt x="2383" y="1185"/>
                    </a:cubicBezTo>
                    <a:lnTo>
                      <a:pt x="2440" y="1188"/>
                    </a:lnTo>
                    <a:lnTo>
                      <a:pt x="2687" y="1198"/>
                    </a:lnTo>
                    <a:cubicBezTo>
                      <a:pt x="2853" y="1206"/>
                      <a:pt x="3020" y="1211"/>
                      <a:pt x="3181" y="1222"/>
                    </a:cubicBezTo>
                    <a:cubicBezTo>
                      <a:pt x="3474" y="1237"/>
                      <a:pt x="3726" y="1253"/>
                      <a:pt x="3955" y="1274"/>
                    </a:cubicBezTo>
                    <a:cubicBezTo>
                      <a:pt x="4662" y="1341"/>
                      <a:pt x="5220" y="1458"/>
                      <a:pt x="5714" y="1643"/>
                    </a:cubicBezTo>
                    <a:cubicBezTo>
                      <a:pt x="5756" y="1661"/>
                      <a:pt x="5802" y="1679"/>
                      <a:pt x="5844" y="1695"/>
                    </a:cubicBezTo>
                    <a:cubicBezTo>
                      <a:pt x="5751" y="1643"/>
                      <a:pt x="5657" y="1599"/>
                      <a:pt x="5556" y="1552"/>
                    </a:cubicBezTo>
                    <a:cubicBezTo>
                      <a:pt x="5228" y="1409"/>
                      <a:pt x="4880" y="1305"/>
                      <a:pt x="4529" y="1219"/>
                    </a:cubicBezTo>
                    <a:cubicBezTo>
                      <a:pt x="4358" y="1175"/>
                      <a:pt x="4181" y="1141"/>
                      <a:pt x="4010" y="1105"/>
                    </a:cubicBezTo>
                    <a:cubicBezTo>
                      <a:pt x="3929" y="1089"/>
                      <a:pt x="3843" y="1071"/>
                      <a:pt x="3760" y="1056"/>
                    </a:cubicBezTo>
                    <a:cubicBezTo>
                      <a:pt x="3703" y="1045"/>
                      <a:pt x="3646" y="1032"/>
                      <a:pt x="3586" y="1027"/>
                    </a:cubicBezTo>
                    <a:lnTo>
                      <a:pt x="3594" y="1027"/>
                    </a:lnTo>
                    <a:cubicBezTo>
                      <a:pt x="3461" y="1006"/>
                      <a:pt x="3326" y="993"/>
                      <a:pt x="3194" y="980"/>
                    </a:cubicBezTo>
                    <a:cubicBezTo>
                      <a:pt x="2845" y="952"/>
                      <a:pt x="2500" y="939"/>
                      <a:pt x="2149" y="907"/>
                    </a:cubicBezTo>
                    <a:cubicBezTo>
                      <a:pt x="1972" y="889"/>
                      <a:pt x="1793" y="871"/>
                      <a:pt x="1619" y="845"/>
                    </a:cubicBezTo>
                    <a:cubicBezTo>
                      <a:pt x="1447" y="819"/>
                      <a:pt x="1279" y="785"/>
                      <a:pt x="1110" y="741"/>
                    </a:cubicBezTo>
                    <a:cubicBezTo>
                      <a:pt x="806" y="661"/>
                      <a:pt x="504" y="533"/>
                      <a:pt x="270" y="323"/>
                    </a:cubicBezTo>
                    <a:cubicBezTo>
                      <a:pt x="166" y="227"/>
                      <a:pt x="73" y="120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1255425" y="1164450"/>
                <a:ext cx="1401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1642" extrusionOk="0">
                    <a:moveTo>
                      <a:pt x="631" y="121"/>
                    </a:moveTo>
                    <a:cubicBezTo>
                      <a:pt x="634" y="121"/>
                      <a:pt x="635" y="122"/>
                      <a:pt x="636" y="122"/>
                    </a:cubicBezTo>
                    <a:cubicBezTo>
                      <a:pt x="637" y="122"/>
                      <a:pt x="638" y="122"/>
                      <a:pt x="638" y="121"/>
                    </a:cubicBezTo>
                    <a:lnTo>
                      <a:pt x="638" y="121"/>
                    </a:lnTo>
                    <a:cubicBezTo>
                      <a:pt x="636" y="121"/>
                      <a:pt x="634" y="121"/>
                      <a:pt x="631" y="121"/>
                    </a:cubicBezTo>
                    <a:close/>
                    <a:moveTo>
                      <a:pt x="3617" y="647"/>
                    </a:moveTo>
                    <a:lnTo>
                      <a:pt x="3617" y="647"/>
                    </a:lnTo>
                    <a:cubicBezTo>
                      <a:pt x="3619" y="648"/>
                      <a:pt x="3620" y="648"/>
                      <a:pt x="3620" y="648"/>
                    </a:cubicBezTo>
                    <a:cubicBezTo>
                      <a:pt x="3619" y="648"/>
                      <a:pt x="3618" y="647"/>
                      <a:pt x="3617" y="647"/>
                    </a:cubicBezTo>
                    <a:close/>
                    <a:moveTo>
                      <a:pt x="447" y="1"/>
                    </a:moveTo>
                    <a:cubicBezTo>
                      <a:pt x="314" y="4"/>
                      <a:pt x="185" y="17"/>
                      <a:pt x="52" y="40"/>
                    </a:cubicBezTo>
                    <a:cubicBezTo>
                      <a:pt x="39" y="43"/>
                      <a:pt x="26" y="45"/>
                      <a:pt x="13" y="58"/>
                    </a:cubicBezTo>
                    <a:cubicBezTo>
                      <a:pt x="5" y="69"/>
                      <a:pt x="0" y="84"/>
                      <a:pt x="0" y="97"/>
                    </a:cubicBezTo>
                    <a:cubicBezTo>
                      <a:pt x="2" y="127"/>
                      <a:pt x="26" y="147"/>
                      <a:pt x="52" y="147"/>
                    </a:cubicBezTo>
                    <a:cubicBezTo>
                      <a:pt x="54" y="147"/>
                      <a:pt x="56" y="147"/>
                      <a:pt x="57" y="146"/>
                    </a:cubicBezTo>
                    <a:cubicBezTo>
                      <a:pt x="204" y="126"/>
                      <a:pt x="350" y="119"/>
                      <a:pt x="496" y="119"/>
                    </a:cubicBezTo>
                    <a:cubicBezTo>
                      <a:pt x="539" y="119"/>
                      <a:pt x="581" y="119"/>
                      <a:pt x="624" y="121"/>
                    </a:cubicBezTo>
                    <a:lnTo>
                      <a:pt x="618" y="121"/>
                    </a:lnTo>
                    <a:cubicBezTo>
                      <a:pt x="623" y="121"/>
                      <a:pt x="627" y="121"/>
                      <a:pt x="631" y="121"/>
                    </a:cubicBezTo>
                    <a:lnTo>
                      <a:pt x="631" y="121"/>
                    </a:lnTo>
                    <a:cubicBezTo>
                      <a:pt x="630" y="121"/>
                      <a:pt x="628" y="121"/>
                      <a:pt x="626" y="121"/>
                    </a:cubicBezTo>
                    <a:lnTo>
                      <a:pt x="639" y="121"/>
                    </a:lnTo>
                    <a:cubicBezTo>
                      <a:pt x="639" y="121"/>
                      <a:pt x="639" y="121"/>
                      <a:pt x="638" y="121"/>
                    </a:cubicBezTo>
                    <a:lnTo>
                      <a:pt x="638" y="121"/>
                    </a:lnTo>
                    <a:cubicBezTo>
                      <a:pt x="905" y="130"/>
                      <a:pt x="1171" y="163"/>
                      <a:pt x="1434" y="198"/>
                    </a:cubicBezTo>
                    <a:cubicBezTo>
                      <a:pt x="1681" y="232"/>
                      <a:pt x="1923" y="266"/>
                      <a:pt x="2165" y="310"/>
                    </a:cubicBezTo>
                    <a:cubicBezTo>
                      <a:pt x="2409" y="349"/>
                      <a:pt x="2650" y="396"/>
                      <a:pt x="2890" y="453"/>
                    </a:cubicBezTo>
                    <a:cubicBezTo>
                      <a:pt x="3136" y="508"/>
                      <a:pt x="3378" y="573"/>
                      <a:pt x="3617" y="648"/>
                    </a:cubicBezTo>
                    <a:lnTo>
                      <a:pt x="3614" y="648"/>
                    </a:lnTo>
                    <a:cubicBezTo>
                      <a:pt x="4147" y="809"/>
                      <a:pt x="4662" y="1030"/>
                      <a:pt x="5132" y="1326"/>
                    </a:cubicBezTo>
                    <a:lnTo>
                      <a:pt x="5124" y="1324"/>
                    </a:lnTo>
                    <a:lnTo>
                      <a:pt x="5124" y="1324"/>
                    </a:lnTo>
                    <a:cubicBezTo>
                      <a:pt x="5278" y="1420"/>
                      <a:pt x="5428" y="1524"/>
                      <a:pt x="5566" y="1638"/>
                    </a:cubicBezTo>
                    <a:cubicBezTo>
                      <a:pt x="5571" y="1640"/>
                      <a:pt x="5576" y="1642"/>
                      <a:pt x="5581" y="1642"/>
                    </a:cubicBezTo>
                    <a:cubicBezTo>
                      <a:pt x="5587" y="1642"/>
                      <a:pt x="5594" y="1640"/>
                      <a:pt x="5600" y="1635"/>
                    </a:cubicBezTo>
                    <a:cubicBezTo>
                      <a:pt x="5605" y="1625"/>
                      <a:pt x="5605" y="1612"/>
                      <a:pt x="5597" y="1602"/>
                    </a:cubicBezTo>
                    <a:cubicBezTo>
                      <a:pt x="5405" y="1446"/>
                      <a:pt x="5200" y="1303"/>
                      <a:pt x="4986" y="1175"/>
                    </a:cubicBezTo>
                    <a:cubicBezTo>
                      <a:pt x="4768" y="1046"/>
                      <a:pt x="4545" y="934"/>
                      <a:pt x="4311" y="832"/>
                    </a:cubicBezTo>
                    <a:cubicBezTo>
                      <a:pt x="4077" y="731"/>
                      <a:pt x="3835" y="643"/>
                      <a:pt x="3596" y="562"/>
                    </a:cubicBezTo>
                    <a:cubicBezTo>
                      <a:pt x="3352" y="482"/>
                      <a:pt x="3108" y="417"/>
                      <a:pt x="2858" y="357"/>
                    </a:cubicBezTo>
                    <a:cubicBezTo>
                      <a:pt x="2430" y="253"/>
                      <a:pt x="1993" y="175"/>
                      <a:pt x="1557" y="110"/>
                    </a:cubicBezTo>
                    <a:cubicBezTo>
                      <a:pt x="1317" y="71"/>
                      <a:pt x="1078" y="40"/>
                      <a:pt x="837" y="17"/>
                    </a:cubicBezTo>
                    <a:cubicBezTo>
                      <a:pt x="730" y="11"/>
                      <a:pt x="626" y="4"/>
                      <a:pt x="520" y="4"/>
                    </a:cubicBezTo>
                    <a:cubicBezTo>
                      <a:pt x="499" y="1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1219500" y="1182700"/>
                <a:ext cx="2202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54" extrusionOk="0">
                    <a:moveTo>
                      <a:pt x="268" y="1"/>
                    </a:moveTo>
                    <a:cubicBezTo>
                      <a:pt x="242" y="1"/>
                      <a:pt x="215" y="2"/>
                      <a:pt x="190" y="4"/>
                    </a:cubicBezTo>
                    <a:cubicBezTo>
                      <a:pt x="140" y="9"/>
                      <a:pt x="91" y="12"/>
                      <a:pt x="44" y="25"/>
                    </a:cubicBezTo>
                    <a:cubicBezTo>
                      <a:pt x="31" y="56"/>
                      <a:pt x="18" y="89"/>
                      <a:pt x="0" y="121"/>
                    </a:cubicBezTo>
                    <a:cubicBezTo>
                      <a:pt x="52" y="113"/>
                      <a:pt x="101" y="100"/>
                      <a:pt x="153" y="95"/>
                    </a:cubicBezTo>
                    <a:cubicBezTo>
                      <a:pt x="220" y="87"/>
                      <a:pt x="284" y="79"/>
                      <a:pt x="352" y="79"/>
                    </a:cubicBezTo>
                    <a:lnTo>
                      <a:pt x="352" y="79"/>
                    </a:lnTo>
                    <a:cubicBezTo>
                      <a:pt x="418" y="79"/>
                      <a:pt x="483" y="82"/>
                      <a:pt x="546" y="89"/>
                    </a:cubicBezTo>
                    <a:cubicBezTo>
                      <a:pt x="616" y="95"/>
                      <a:pt x="689" y="113"/>
                      <a:pt x="754" y="128"/>
                    </a:cubicBezTo>
                    <a:cubicBezTo>
                      <a:pt x="780" y="134"/>
                      <a:pt x="806" y="144"/>
                      <a:pt x="837" y="152"/>
                    </a:cubicBezTo>
                    <a:cubicBezTo>
                      <a:pt x="841" y="153"/>
                      <a:pt x="844" y="154"/>
                      <a:pt x="848" y="154"/>
                    </a:cubicBezTo>
                    <a:cubicBezTo>
                      <a:pt x="859" y="154"/>
                      <a:pt x="870" y="147"/>
                      <a:pt x="876" y="134"/>
                    </a:cubicBezTo>
                    <a:cubicBezTo>
                      <a:pt x="881" y="121"/>
                      <a:pt x="876" y="102"/>
                      <a:pt x="858" y="95"/>
                    </a:cubicBezTo>
                    <a:cubicBezTo>
                      <a:pt x="790" y="74"/>
                      <a:pt x="725" y="56"/>
                      <a:pt x="658" y="40"/>
                    </a:cubicBezTo>
                    <a:cubicBezTo>
                      <a:pt x="580" y="25"/>
                      <a:pt x="502" y="14"/>
                      <a:pt x="424" y="9"/>
                    </a:cubicBezTo>
                    <a:cubicBezTo>
                      <a:pt x="390" y="4"/>
                      <a:pt x="359" y="4"/>
                      <a:pt x="325" y="4"/>
                    </a:cubicBezTo>
                    <a:cubicBezTo>
                      <a:pt x="306" y="2"/>
                      <a:pt x="287" y="1"/>
                      <a:pt x="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1216825" y="1201750"/>
                <a:ext cx="23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75" extrusionOk="0">
                    <a:moveTo>
                      <a:pt x="458" y="0"/>
                    </a:moveTo>
                    <a:cubicBezTo>
                      <a:pt x="307" y="3"/>
                      <a:pt x="151" y="21"/>
                      <a:pt x="1" y="65"/>
                    </a:cubicBezTo>
                    <a:cubicBezTo>
                      <a:pt x="8" y="104"/>
                      <a:pt x="11" y="138"/>
                      <a:pt x="14" y="175"/>
                    </a:cubicBezTo>
                    <a:lnTo>
                      <a:pt x="21" y="175"/>
                    </a:lnTo>
                    <a:cubicBezTo>
                      <a:pt x="60" y="164"/>
                      <a:pt x="102" y="151"/>
                      <a:pt x="143" y="143"/>
                    </a:cubicBezTo>
                    <a:cubicBezTo>
                      <a:pt x="193" y="130"/>
                      <a:pt x="237" y="120"/>
                      <a:pt x="286" y="110"/>
                    </a:cubicBezTo>
                    <a:cubicBezTo>
                      <a:pt x="374" y="94"/>
                      <a:pt x="461" y="84"/>
                      <a:pt x="551" y="84"/>
                    </a:cubicBezTo>
                    <a:lnTo>
                      <a:pt x="551" y="84"/>
                    </a:lnTo>
                    <a:cubicBezTo>
                      <a:pt x="676" y="84"/>
                      <a:pt x="795" y="97"/>
                      <a:pt x="918" y="125"/>
                    </a:cubicBezTo>
                    <a:cubicBezTo>
                      <a:pt x="921" y="126"/>
                      <a:pt x="923" y="127"/>
                      <a:pt x="926" y="127"/>
                    </a:cubicBezTo>
                    <a:cubicBezTo>
                      <a:pt x="942" y="127"/>
                      <a:pt x="957" y="110"/>
                      <a:pt x="957" y="94"/>
                    </a:cubicBezTo>
                    <a:cubicBezTo>
                      <a:pt x="957" y="86"/>
                      <a:pt x="952" y="73"/>
                      <a:pt x="949" y="68"/>
                    </a:cubicBezTo>
                    <a:cubicBezTo>
                      <a:pt x="941" y="60"/>
                      <a:pt x="936" y="58"/>
                      <a:pt x="926" y="55"/>
                    </a:cubicBezTo>
                    <a:cubicBezTo>
                      <a:pt x="783" y="19"/>
                      <a:pt x="640" y="3"/>
                      <a:pt x="494" y="3"/>
                    </a:cubicBez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1230400" y="1203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1230200" y="1203825"/>
                <a:ext cx="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" extrusionOk="0">
                    <a:moveTo>
                      <a:pt x="1" y="1"/>
                    </a:move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1405025" y="1137250"/>
                <a:ext cx="281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5" extrusionOk="0">
                    <a:moveTo>
                      <a:pt x="89" y="0"/>
                    </a:moveTo>
                    <a:cubicBezTo>
                      <a:pt x="83" y="0"/>
                      <a:pt x="73" y="0"/>
                      <a:pt x="65" y="3"/>
                    </a:cubicBezTo>
                    <a:cubicBezTo>
                      <a:pt x="44" y="11"/>
                      <a:pt x="26" y="26"/>
                      <a:pt x="18" y="44"/>
                    </a:cubicBezTo>
                    <a:cubicBezTo>
                      <a:pt x="0" y="76"/>
                      <a:pt x="8" y="115"/>
                      <a:pt x="31" y="141"/>
                    </a:cubicBezTo>
                    <a:cubicBezTo>
                      <a:pt x="21" y="237"/>
                      <a:pt x="21" y="341"/>
                      <a:pt x="24" y="455"/>
                    </a:cubicBezTo>
                    <a:cubicBezTo>
                      <a:pt x="31" y="523"/>
                      <a:pt x="34" y="587"/>
                      <a:pt x="44" y="658"/>
                    </a:cubicBezTo>
                    <a:cubicBezTo>
                      <a:pt x="50" y="715"/>
                      <a:pt x="63" y="775"/>
                      <a:pt x="73" y="832"/>
                    </a:cubicBezTo>
                    <a:lnTo>
                      <a:pt x="81" y="860"/>
                    </a:lnTo>
                    <a:cubicBezTo>
                      <a:pt x="89" y="917"/>
                      <a:pt x="102" y="975"/>
                      <a:pt x="115" y="1034"/>
                    </a:cubicBezTo>
                    <a:cubicBezTo>
                      <a:pt x="125" y="1076"/>
                      <a:pt x="141" y="1120"/>
                      <a:pt x="167" y="1172"/>
                    </a:cubicBezTo>
                    <a:cubicBezTo>
                      <a:pt x="216" y="1273"/>
                      <a:pt x="273" y="1359"/>
                      <a:pt x="338" y="1414"/>
                    </a:cubicBezTo>
                    <a:cubicBezTo>
                      <a:pt x="374" y="1442"/>
                      <a:pt x="413" y="1466"/>
                      <a:pt x="455" y="1481"/>
                    </a:cubicBezTo>
                    <a:cubicBezTo>
                      <a:pt x="494" y="1497"/>
                      <a:pt x="541" y="1505"/>
                      <a:pt x="585" y="1505"/>
                    </a:cubicBezTo>
                    <a:lnTo>
                      <a:pt x="608" y="1505"/>
                    </a:lnTo>
                    <a:cubicBezTo>
                      <a:pt x="655" y="1502"/>
                      <a:pt x="702" y="1484"/>
                      <a:pt x="736" y="1471"/>
                    </a:cubicBezTo>
                    <a:cubicBezTo>
                      <a:pt x="780" y="1455"/>
                      <a:pt x="829" y="1432"/>
                      <a:pt x="879" y="1403"/>
                    </a:cubicBezTo>
                    <a:cubicBezTo>
                      <a:pt x="918" y="1380"/>
                      <a:pt x="959" y="1349"/>
                      <a:pt x="1001" y="1310"/>
                    </a:cubicBezTo>
                    <a:cubicBezTo>
                      <a:pt x="1040" y="1271"/>
                      <a:pt x="1073" y="1232"/>
                      <a:pt x="1097" y="1185"/>
                    </a:cubicBezTo>
                    <a:cubicBezTo>
                      <a:pt x="1120" y="1144"/>
                      <a:pt x="1125" y="1094"/>
                      <a:pt x="1120" y="1053"/>
                    </a:cubicBezTo>
                    <a:cubicBezTo>
                      <a:pt x="1115" y="1027"/>
                      <a:pt x="1110" y="1001"/>
                      <a:pt x="1099" y="975"/>
                    </a:cubicBezTo>
                    <a:cubicBezTo>
                      <a:pt x="1094" y="946"/>
                      <a:pt x="1081" y="917"/>
                      <a:pt x="1071" y="891"/>
                    </a:cubicBezTo>
                    <a:cubicBezTo>
                      <a:pt x="1032" y="801"/>
                      <a:pt x="980" y="704"/>
                      <a:pt x="910" y="613"/>
                    </a:cubicBezTo>
                    <a:cubicBezTo>
                      <a:pt x="842" y="530"/>
                      <a:pt x="764" y="442"/>
                      <a:pt x="673" y="361"/>
                    </a:cubicBezTo>
                    <a:cubicBezTo>
                      <a:pt x="601" y="294"/>
                      <a:pt x="515" y="231"/>
                      <a:pt x="408" y="159"/>
                    </a:cubicBezTo>
                    <a:cubicBezTo>
                      <a:pt x="320" y="102"/>
                      <a:pt x="226" y="50"/>
                      <a:pt x="130" y="11"/>
                    </a:cubicBezTo>
                    <a:cubicBezTo>
                      <a:pt x="112" y="3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7"/>
              <p:cNvSpPr/>
              <p:nvPr/>
            </p:nvSpPr>
            <p:spPr>
              <a:xfrm>
                <a:off x="1403525" y="1120950"/>
                <a:ext cx="38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196" extrusionOk="0">
                    <a:moveTo>
                      <a:pt x="117" y="715"/>
                    </a:moveTo>
                    <a:cubicBezTo>
                      <a:pt x="180" y="738"/>
                      <a:pt x="245" y="767"/>
                      <a:pt x="318" y="803"/>
                    </a:cubicBezTo>
                    <a:cubicBezTo>
                      <a:pt x="445" y="873"/>
                      <a:pt x="570" y="964"/>
                      <a:pt x="692" y="1081"/>
                    </a:cubicBezTo>
                    <a:cubicBezTo>
                      <a:pt x="692" y="1081"/>
                      <a:pt x="694" y="1084"/>
                      <a:pt x="700" y="1084"/>
                    </a:cubicBezTo>
                    <a:lnTo>
                      <a:pt x="702" y="1089"/>
                    </a:lnTo>
                    <a:cubicBezTo>
                      <a:pt x="814" y="1200"/>
                      <a:pt x="915" y="1328"/>
                      <a:pt x="993" y="1455"/>
                    </a:cubicBezTo>
                    <a:cubicBezTo>
                      <a:pt x="1045" y="1538"/>
                      <a:pt x="1081" y="1627"/>
                      <a:pt x="1107" y="1707"/>
                    </a:cubicBezTo>
                    <a:cubicBezTo>
                      <a:pt x="1115" y="1731"/>
                      <a:pt x="1118" y="1757"/>
                      <a:pt x="1123" y="1780"/>
                    </a:cubicBezTo>
                    <a:cubicBezTo>
                      <a:pt x="1123" y="1785"/>
                      <a:pt x="1126" y="1785"/>
                      <a:pt x="1126" y="1790"/>
                    </a:cubicBezTo>
                    <a:cubicBezTo>
                      <a:pt x="1084" y="1855"/>
                      <a:pt x="1040" y="1907"/>
                      <a:pt x="988" y="1951"/>
                    </a:cubicBezTo>
                    <a:cubicBezTo>
                      <a:pt x="949" y="1985"/>
                      <a:pt x="913" y="2011"/>
                      <a:pt x="874" y="2032"/>
                    </a:cubicBezTo>
                    <a:cubicBezTo>
                      <a:pt x="835" y="2055"/>
                      <a:pt x="790" y="2071"/>
                      <a:pt x="744" y="2081"/>
                    </a:cubicBezTo>
                    <a:lnTo>
                      <a:pt x="733" y="2084"/>
                    </a:lnTo>
                    <a:cubicBezTo>
                      <a:pt x="694" y="2092"/>
                      <a:pt x="655" y="2097"/>
                      <a:pt x="619" y="2097"/>
                    </a:cubicBezTo>
                    <a:lnTo>
                      <a:pt x="603" y="2097"/>
                    </a:lnTo>
                    <a:cubicBezTo>
                      <a:pt x="572" y="2094"/>
                      <a:pt x="538" y="2092"/>
                      <a:pt x="507" y="2079"/>
                    </a:cubicBezTo>
                    <a:cubicBezTo>
                      <a:pt x="481" y="2068"/>
                      <a:pt x="455" y="2055"/>
                      <a:pt x="432" y="2040"/>
                    </a:cubicBezTo>
                    <a:cubicBezTo>
                      <a:pt x="406" y="2019"/>
                      <a:pt x="380" y="2001"/>
                      <a:pt x="357" y="1975"/>
                    </a:cubicBezTo>
                    <a:cubicBezTo>
                      <a:pt x="325" y="1936"/>
                      <a:pt x="294" y="1894"/>
                      <a:pt x="271" y="1848"/>
                    </a:cubicBezTo>
                    <a:lnTo>
                      <a:pt x="271" y="1848"/>
                    </a:lnTo>
                    <a:lnTo>
                      <a:pt x="273" y="1858"/>
                    </a:lnTo>
                    <a:cubicBezTo>
                      <a:pt x="234" y="1777"/>
                      <a:pt x="201" y="1681"/>
                      <a:pt x="175" y="1567"/>
                    </a:cubicBezTo>
                    <a:cubicBezTo>
                      <a:pt x="149" y="1445"/>
                      <a:pt x="130" y="1312"/>
                      <a:pt x="123" y="1156"/>
                    </a:cubicBezTo>
                    <a:cubicBezTo>
                      <a:pt x="110" y="1039"/>
                      <a:pt x="110" y="902"/>
                      <a:pt x="117" y="754"/>
                    </a:cubicBezTo>
                    <a:lnTo>
                      <a:pt x="117" y="733"/>
                    </a:lnTo>
                    <a:lnTo>
                      <a:pt x="117" y="715"/>
                    </a:lnTo>
                    <a:close/>
                    <a:moveTo>
                      <a:pt x="164" y="0"/>
                    </a:moveTo>
                    <a:lnTo>
                      <a:pt x="156" y="3"/>
                    </a:lnTo>
                    <a:cubicBezTo>
                      <a:pt x="133" y="3"/>
                      <a:pt x="115" y="18"/>
                      <a:pt x="107" y="42"/>
                    </a:cubicBezTo>
                    <a:cubicBezTo>
                      <a:pt x="84" y="135"/>
                      <a:pt x="68" y="234"/>
                      <a:pt x="55" y="322"/>
                    </a:cubicBezTo>
                    <a:cubicBezTo>
                      <a:pt x="39" y="447"/>
                      <a:pt x="27" y="585"/>
                      <a:pt x="19" y="725"/>
                    </a:cubicBezTo>
                    <a:cubicBezTo>
                      <a:pt x="1" y="1084"/>
                      <a:pt x="24" y="1369"/>
                      <a:pt x="81" y="1621"/>
                    </a:cubicBezTo>
                    <a:cubicBezTo>
                      <a:pt x="117" y="1764"/>
                      <a:pt x="162" y="1876"/>
                      <a:pt x="224" y="1972"/>
                    </a:cubicBezTo>
                    <a:cubicBezTo>
                      <a:pt x="258" y="2019"/>
                      <a:pt x="292" y="2061"/>
                      <a:pt x="338" y="2094"/>
                    </a:cubicBezTo>
                    <a:cubicBezTo>
                      <a:pt x="380" y="2131"/>
                      <a:pt x="429" y="2157"/>
                      <a:pt x="481" y="2172"/>
                    </a:cubicBezTo>
                    <a:cubicBezTo>
                      <a:pt x="523" y="2185"/>
                      <a:pt x="572" y="2196"/>
                      <a:pt x="624" y="2196"/>
                    </a:cubicBezTo>
                    <a:lnTo>
                      <a:pt x="650" y="2196"/>
                    </a:lnTo>
                    <a:cubicBezTo>
                      <a:pt x="676" y="2193"/>
                      <a:pt x="705" y="2188"/>
                      <a:pt x="741" y="2183"/>
                    </a:cubicBezTo>
                    <a:cubicBezTo>
                      <a:pt x="783" y="2175"/>
                      <a:pt x="822" y="2159"/>
                      <a:pt x="861" y="2146"/>
                    </a:cubicBezTo>
                    <a:cubicBezTo>
                      <a:pt x="936" y="2118"/>
                      <a:pt x="1004" y="2068"/>
                      <a:pt x="1076" y="2003"/>
                    </a:cubicBezTo>
                    <a:cubicBezTo>
                      <a:pt x="1131" y="1951"/>
                      <a:pt x="1185" y="1881"/>
                      <a:pt x="1237" y="1790"/>
                    </a:cubicBezTo>
                    <a:cubicBezTo>
                      <a:pt x="1279" y="1720"/>
                      <a:pt x="1318" y="1640"/>
                      <a:pt x="1354" y="1538"/>
                    </a:cubicBezTo>
                    <a:cubicBezTo>
                      <a:pt x="1388" y="1455"/>
                      <a:pt x="1414" y="1362"/>
                      <a:pt x="1440" y="1258"/>
                    </a:cubicBezTo>
                    <a:cubicBezTo>
                      <a:pt x="1479" y="1102"/>
                      <a:pt x="1508" y="928"/>
                      <a:pt x="1523" y="741"/>
                    </a:cubicBezTo>
                    <a:cubicBezTo>
                      <a:pt x="1523" y="730"/>
                      <a:pt x="1523" y="717"/>
                      <a:pt x="1518" y="702"/>
                    </a:cubicBezTo>
                    <a:cubicBezTo>
                      <a:pt x="1510" y="691"/>
                      <a:pt x="1497" y="683"/>
                      <a:pt x="1484" y="681"/>
                    </a:cubicBezTo>
                    <a:cubicBezTo>
                      <a:pt x="1474" y="676"/>
                      <a:pt x="1466" y="673"/>
                      <a:pt x="1456" y="673"/>
                    </a:cubicBezTo>
                    <a:cubicBezTo>
                      <a:pt x="1404" y="663"/>
                      <a:pt x="1344" y="650"/>
                      <a:pt x="1292" y="631"/>
                    </a:cubicBezTo>
                    <a:lnTo>
                      <a:pt x="1284" y="631"/>
                    </a:lnTo>
                    <a:cubicBezTo>
                      <a:pt x="1045" y="572"/>
                      <a:pt x="842" y="489"/>
                      <a:pt x="661" y="392"/>
                    </a:cubicBezTo>
                    <a:cubicBezTo>
                      <a:pt x="523" y="314"/>
                      <a:pt x="403" y="226"/>
                      <a:pt x="294" y="130"/>
                    </a:cubicBezTo>
                    <a:cubicBezTo>
                      <a:pt x="255" y="91"/>
                      <a:pt x="227" y="62"/>
                      <a:pt x="198" y="23"/>
                    </a:cubicBezTo>
                    <a:lnTo>
                      <a:pt x="190" y="16"/>
                    </a:lnTo>
                    <a:cubicBezTo>
                      <a:pt x="185" y="8"/>
                      <a:pt x="175" y="3"/>
                      <a:pt x="1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1396325" y="1114025"/>
                <a:ext cx="694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68" extrusionOk="0">
                    <a:moveTo>
                      <a:pt x="398" y="1"/>
                    </a:moveTo>
                    <a:cubicBezTo>
                      <a:pt x="390" y="1"/>
                      <a:pt x="382" y="2"/>
                      <a:pt x="374" y="4"/>
                    </a:cubicBezTo>
                    <a:cubicBezTo>
                      <a:pt x="356" y="4"/>
                      <a:pt x="338" y="15"/>
                      <a:pt x="315" y="22"/>
                    </a:cubicBezTo>
                    <a:cubicBezTo>
                      <a:pt x="291" y="33"/>
                      <a:pt x="273" y="46"/>
                      <a:pt x="250" y="59"/>
                    </a:cubicBezTo>
                    <a:cubicBezTo>
                      <a:pt x="226" y="72"/>
                      <a:pt x="211" y="87"/>
                      <a:pt x="190" y="106"/>
                    </a:cubicBezTo>
                    <a:cubicBezTo>
                      <a:pt x="169" y="126"/>
                      <a:pt x="148" y="147"/>
                      <a:pt x="133" y="165"/>
                    </a:cubicBezTo>
                    <a:cubicBezTo>
                      <a:pt x="65" y="248"/>
                      <a:pt x="18" y="334"/>
                      <a:pt x="3" y="420"/>
                    </a:cubicBezTo>
                    <a:cubicBezTo>
                      <a:pt x="0" y="425"/>
                      <a:pt x="3" y="433"/>
                      <a:pt x="5" y="443"/>
                    </a:cubicBezTo>
                    <a:cubicBezTo>
                      <a:pt x="8" y="449"/>
                      <a:pt x="16" y="451"/>
                      <a:pt x="21" y="451"/>
                    </a:cubicBezTo>
                    <a:cubicBezTo>
                      <a:pt x="29" y="451"/>
                      <a:pt x="31" y="451"/>
                      <a:pt x="39" y="449"/>
                    </a:cubicBezTo>
                    <a:cubicBezTo>
                      <a:pt x="44" y="446"/>
                      <a:pt x="52" y="438"/>
                      <a:pt x="55" y="430"/>
                    </a:cubicBezTo>
                    <a:cubicBezTo>
                      <a:pt x="57" y="417"/>
                      <a:pt x="60" y="399"/>
                      <a:pt x="62" y="386"/>
                    </a:cubicBezTo>
                    <a:cubicBezTo>
                      <a:pt x="70" y="365"/>
                      <a:pt x="86" y="342"/>
                      <a:pt x="104" y="316"/>
                    </a:cubicBezTo>
                    <a:cubicBezTo>
                      <a:pt x="122" y="290"/>
                      <a:pt x="146" y="264"/>
                      <a:pt x="172" y="243"/>
                    </a:cubicBezTo>
                    <a:cubicBezTo>
                      <a:pt x="192" y="225"/>
                      <a:pt x="218" y="209"/>
                      <a:pt x="250" y="196"/>
                    </a:cubicBezTo>
                    <a:cubicBezTo>
                      <a:pt x="250" y="202"/>
                      <a:pt x="252" y="209"/>
                      <a:pt x="255" y="215"/>
                    </a:cubicBezTo>
                    <a:cubicBezTo>
                      <a:pt x="330" y="319"/>
                      <a:pt x="429" y="397"/>
                      <a:pt x="533" y="474"/>
                    </a:cubicBezTo>
                    <a:cubicBezTo>
                      <a:pt x="629" y="547"/>
                      <a:pt x="717" y="607"/>
                      <a:pt x="808" y="664"/>
                    </a:cubicBezTo>
                    <a:cubicBezTo>
                      <a:pt x="995" y="773"/>
                      <a:pt x="1203" y="864"/>
                      <a:pt x="1445" y="945"/>
                    </a:cubicBezTo>
                    <a:cubicBezTo>
                      <a:pt x="1673" y="1020"/>
                      <a:pt x="1902" y="1059"/>
                      <a:pt x="2113" y="1067"/>
                    </a:cubicBezTo>
                    <a:cubicBezTo>
                      <a:pt x="2123" y="1067"/>
                      <a:pt x="2134" y="1067"/>
                      <a:pt x="2145" y="1067"/>
                    </a:cubicBezTo>
                    <a:cubicBezTo>
                      <a:pt x="2288" y="1067"/>
                      <a:pt x="2429" y="1051"/>
                      <a:pt x="2562" y="1015"/>
                    </a:cubicBezTo>
                    <a:cubicBezTo>
                      <a:pt x="2640" y="992"/>
                      <a:pt x="2710" y="963"/>
                      <a:pt x="2778" y="932"/>
                    </a:cubicBezTo>
                    <a:lnTo>
                      <a:pt x="2778" y="924"/>
                    </a:lnTo>
                    <a:cubicBezTo>
                      <a:pt x="2692" y="950"/>
                      <a:pt x="2593" y="971"/>
                      <a:pt x="2492" y="981"/>
                    </a:cubicBezTo>
                    <a:cubicBezTo>
                      <a:pt x="2431" y="988"/>
                      <a:pt x="2373" y="992"/>
                      <a:pt x="2316" y="992"/>
                    </a:cubicBezTo>
                    <a:cubicBezTo>
                      <a:pt x="2287" y="992"/>
                      <a:pt x="2258" y="991"/>
                      <a:pt x="2230" y="989"/>
                    </a:cubicBezTo>
                    <a:cubicBezTo>
                      <a:pt x="2178" y="989"/>
                      <a:pt x="2131" y="984"/>
                      <a:pt x="2081" y="981"/>
                    </a:cubicBezTo>
                    <a:cubicBezTo>
                      <a:pt x="1866" y="958"/>
                      <a:pt x="1655" y="914"/>
                      <a:pt x="1447" y="838"/>
                    </a:cubicBezTo>
                    <a:cubicBezTo>
                      <a:pt x="1214" y="750"/>
                      <a:pt x="980" y="625"/>
                      <a:pt x="754" y="464"/>
                    </a:cubicBezTo>
                    <a:lnTo>
                      <a:pt x="598" y="347"/>
                    </a:lnTo>
                    <a:cubicBezTo>
                      <a:pt x="546" y="308"/>
                      <a:pt x="486" y="261"/>
                      <a:pt x="437" y="204"/>
                    </a:cubicBezTo>
                    <a:cubicBezTo>
                      <a:pt x="421" y="186"/>
                      <a:pt x="408" y="165"/>
                      <a:pt x="395" y="147"/>
                    </a:cubicBezTo>
                    <a:cubicBezTo>
                      <a:pt x="411" y="147"/>
                      <a:pt x="418" y="144"/>
                      <a:pt x="429" y="139"/>
                    </a:cubicBezTo>
                    <a:cubicBezTo>
                      <a:pt x="434" y="137"/>
                      <a:pt x="444" y="134"/>
                      <a:pt x="450" y="124"/>
                    </a:cubicBezTo>
                    <a:cubicBezTo>
                      <a:pt x="463" y="111"/>
                      <a:pt x="473" y="87"/>
                      <a:pt x="470" y="72"/>
                    </a:cubicBezTo>
                    <a:cubicBezTo>
                      <a:pt x="470" y="54"/>
                      <a:pt x="460" y="33"/>
                      <a:pt x="447" y="20"/>
                    </a:cubicBezTo>
                    <a:cubicBezTo>
                      <a:pt x="434" y="7"/>
                      <a:pt x="416" y="1"/>
                      <a:pt x="3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1365775" y="1051475"/>
                <a:ext cx="417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863" extrusionOk="0">
                    <a:moveTo>
                      <a:pt x="608" y="0"/>
                    </a:moveTo>
                    <a:cubicBezTo>
                      <a:pt x="568" y="0"/>
                      <a:pt x="526" y="4"/>
                      <a:pt x="487" y="12"/>
                    </a:cubicBezTo>
                    <a:cubicBezTo>
                      <a:pt x="461" y="17"/>
                      <a:pt x="432" y="25"/>
                      <a:pt x="406" y="35"/>
                    </a:cubicBezTo>
                    <a:cubicBezTo>
                      <a:pt x="339" y="51"/>
                      <a:pt x="281" y="79"/>
                      <a:pt x="235" y="126"/>
                    </a:cubicBezTo>
                    <a:cubicBezTo>
                      <a:pt x="165" y="183"/>
                      <a:pt x="118" y="259"/>
                      <a:pt x="81" y="339"/>
                    </a:cubicBezTo>
                    <a:cubicBezTo>
                      <a:pt x="45" y="420"/>
                      <a:pt x="27" y="511"/>
                      <a:pt x="16" y="602"/>
                    </a:cubicBezTo>
                    <a:cubicBezTo>
                      <a:pt x="1" y="770"/>
                      <a:pt x="19" y="934"/>
                      <a:pt x="55" y="1098"/>
                    </a:cubicBezTo>
                    <a:cubicBezTo>
                      <a:pt x="79" y="1220"/>
                      <a:pt x="113" y="1337"/>
                      <a:pt x="157" y="1449"/>
                    </a:cubicBezTo>
                    <a:cubicBezTo>
                      <a:pt x="178" y="1519"/>
                      <a:pt x="211" y="1579"/>
                      <a:pt x="242" y="1643"/>
                    </a:cubicBezTo>
                    <a:cubicBezTo>
                      <a:pt x="276" y="1703"/>
                      <a:pt x="307" y="1760"/>
                      <a:pt x="352" y="1818"/>
                    </a:cubicBezTo>
                    <a:cubicBezTo>
                      <a:pt x="359" y="1833"/>
                      <a:pt x="372" y="1844"/>
                      <a:pt x="393" y="1851"/>
                    </a:cubicBezTo>
                    <a:cubicBezTo>
                      <a:pt x="409" y="1859"/>
                      <a:pt x="425" y="1862"/>
                      <a:pt x="442" y="1862"/>
                    </a:cubicBezTo>
                    <a:cubicBezTo>
                      <a:pt x="452" y="1862"/>
                      <a:pt x="463" y="1861"/>
                      <a:pt x="474" y="1859"/>
                    </a:cubicBezTo>
                    <a:cubicBezTo>
                      <a:pt x="526" y="1838"/>
                      <a:pt x="562" y="1779"/>
                      <a:pt x="539" y="1721"/>
                    </a:cubicBezTo>
                    <a:cubicBezTo>
                      <a:pt x="510" y="1649"/>
                      <a:pt x="471" y="1579"/>
                      <a:pt x="432" y="1508"/>
                    </a:cubicBezTo>
                    <a:cubicBezTo>
                      <a:pt x="393" y="1428"/>
                      <a:pt x="354" y="1345"/>
                      <a:pt x="318" y="1262"/>
                    </a:cubicBezTo>
                    <a:cubicBezTo>
                      <a:pt x="289" y="1184"/>
                      <a:pt x="266" y="1106"/>
                      <a:pt x="250" y="1025"/>
                    </a:cubicBezTo>
                    <a:cubicBezTo>
                      <a:pt x="224" y="882"/>
                      <a:pt x="209" y="742"/>
                      <a:pt x="214" y="599"/>
                    </a:cubicBezTo>
                    <a:cubicBezTo>
                      <a:pt x="222" y="531"/>
                      <a:pt x="229" y="469"/>
                      <a:pt x="253" y="404"/>
                    </a:cubicBezTo>
                    <a:cubicBezTo>
                      <a:pt x="266" y="368"/>
                      <a:pt x="279" y="336"/>
                      <a:pt x="302" y="305"/>
                    </a:cubicBezTo>
                    <a:cubicBezTo>
                      <a:pt x="318" y="284"/>
                      <a:pt x="341" y="259"/>
                      <a:pt x="359" y="238"/>
                    </a:cubicBezTo>
                    <a:cubicBezTo>
                      <a:pt x="383" y="220"/>
                      <a:pt x="406" y="204"/>
                      <a:pt x="432" y="191"/>
                    </a:cubicBezTo>
                    <a:cubicBezTo>
                      <a:pt x="469" y="173"/>
                      <a:pt x="500" y="165"/>
                      <a:pt x="539" y="152"/>
                    </a:cubicBezTo>
                    <a:cubicBezTo>
                      <a:pt x="591" y="142"/>
                      <a:pt x="645" y="136"/>
                      <a:pt x="702" y="136"/>
                    </a:cubicBezTo>
                    <a:cubicBezTo>
                      <a:pt x="754" y="144"/>
                      <a:pt x="799" y="152"/>
                      <a:pt x="851" y="168"/>
                    </a:cubicBezTo>
                    <a:cubicBezTo>
                      <a:pt x="918" y="191"/>
                      <a:pt x="978" y="222"/>
                      <a:pt x="1040" y="261"/>
                    </a:cubicBezTo>
                    <a:cubicBezTo>
                      <a:pt x="1149" y="336"/>
                      <a:pt x="1243" y="425"/>
                      <a:pt x="1331" y="521"/>
                    </a:cubicBezTo>
                    <a:lnTo>
                      <a:pt x="1326" y="516"/>
                    </a:lnTo>
                    <a:lnTo>
                      <a:pt x="1326" y="516"/>
                    </a:lnTo>
                    <a:cubicBezTo>
                      <a:pt x="1425" y="627"/>
                      <a:pt x="1513" y="744"/>
                      <a:pt x="1594" y="872"/>
                    </a:cubicBezTo>
                    <a:cubicBezTo>
                      <a:pt x="1600" y="881"/>
                      <a:pt x="1612" y="888"/>
                      <a:pt x="1625" y="888"/>
                    </a:cubicBezTo>
                    <a:cubicBezTo>
                      <a:pt x="1632" y="888"/>
                      <a:pt x="1640" y="885"/>
                      <a:pt x="1646" y="880"/>
                    </a:cubicBezTo>
                    <a:cubicBezTo>
                      <a:pt x="1661" y="869"/>
                      <a:pt x="1669" y="843"/>
                      <a:pt x="1653" y="828"/>
                    </a:cubicBezTo>
                    <a:cubicBezTo>
                      <a:pt x="1542" y="659"/>
                      <a:pt x="1427" y="495"/>
                      <a:pt x="1290" y="352"/>
                    </a:cubicBezTo>
                    <a:cubicBezTo>
                      <a:pt x="1217" y="277"/>
                      <a:pt x="1139" y="209"/>
                      <a:pt x="1056" y="152"/>
                    </a:cubicBezTo>
                    <a:cubicBezTo>
                      <a:pt x="1017" y="126"/>
                      <a:pt x="973" y="100"/>
                      <a:pt x="931" y="77"/>
                    </a:cubicBezTo>
                    <a:cubicBezTo>
                      <a:pt x="887" y="53"/>
                      <a:pt x="838" y="38"/>
                      <a:pt x="788" y="25"/>
                    </a:cubicBezTo>
                    <a:cubicBezTo>
                      <a:pt x="744" y="12"/>
                      <a:pt x="695" y="4"/>
                      <a:pt x="645" y="1"/>
                    </a:cubicBezTo>
                    <a:cubicBezTo>
                      <a:pt x="633" y="1"/>
                      <a:pt x="621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32" name="Google Shape;932;p37"/>
            <p:cNvSpPr/>
            <p:nvPr/>
          </p:nvSpPr>
          <p:spPr>
            <a:xfrm>
              <a:off x="4583200" y="35009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37"/>
          <p:cNvGrpSpPr/>
          <p:nvPr/>
        </p:nvGrpSpPr>
        <p:grpSpPr>
          <a:xfrm>
            <a:off x="7232428" y="4687327"/>
            <a:ext cx="1552033" cy="2198668"/>
            <a:chOff x="5424315" y="3133351"/>
            <a:chExt cx="1164025" cy="1649001"/>
          </a:xfrm>
        </p:grpSpPr>
        <p:grpSp>
          <p:nvGrpSpPr>
            <p:cNvPr id="934" name="Google Shape;934;p37"/>
            <p:cNvGrpSpPr/>
            <p:nvPr/>
          </p:nvGrpSpPr>
          <p:grpSpPr>
            <a:xfrm>
              <a:off x="5424315" y="3133351"/>
              <a:ext cx="1164025" cy="1649001"/>
              <a:chOff x="1558925" y="949375"/>
              <a:chExt cx="500075" cy="708425"/>
            </a:xfrm>
          </p:grpSpPr>
          <p:sp>
            <p:nvSpPr>
              <p:cNvPr id="935" name="Google Shape;935;p37"/>
              <p:cNvSpPr/>
              <p:nvPr/>
            </p:nvSpPr>
            <p:spPr>
              <a:xfrm>
                <a:off x="1558925" y="949375"/>
                <a:ext cx="500075" cy="708425"/>
              </a:xfrm>
              <a:custGeom>
                <a:avLst/>
                <a:gdLst/>
                <a:ahLst/>
                <a:cxnLst/>
                <a:rect l="l" t="t" r="r" b="b"/>
                <a:pathLst>
                  <a:path w="20003" h="28337" extrusionOk="0">
                    <a:moveTo>
                      <a:pt x="4467" y="0"/>
                    </a:moveTo>
                    <a:cubicBezTo>
                      <a:pt x="4324" y="0"/>
                      <a:pt x="4178" y="8"/>
                      <a:pt x="4035" y="21"/>
                    </a:cubicBezTo>
                    <a:cubicBezTo>
                      <a:pt x="3144" y="107"/>
                      <a:pt x="2268" y="476"/>
                      <a:pt x="1567" y="1061"/>
                    </a:cubicBezTo>
                    <a:cubicBezTo>
                      <a:pt x="1219" y="1352"/>
                      <a:pt x="917" y="1702"/>
                      <a:pt x="673" y="2097"/>
                    </a:cubicBezTo>
                    <a:lnTo>
                      <a:pt x="676" y="2100"/>
                    </a:lnTo>
                    <a:cubicBezTo>
                      <a:pt x="673" y="2108"/>
                      <a:pt x="665" y="2113"/>
                      <a:pt x="663" y="2121"/>
                    </a:cubicBezTo>
                    <a:cubicBezTo>
                      <a:pt x="522" y="2355"/>
                      <a:pt x="403" y="2615"/>
                      <a:pt x="307" y="2890"/>
                    </a:cubicBezTo>
                    <a:lnTo>
                      <a:pt x="296" y="2916"/>
                    </a:lnTo>
                    <a:cubicBezTo>
                      <a:pt x="242" y="3082"/>
                      <a:pt x="198" y="3230"/>
                      <a:pt x="166" y="3378"/>
                    </a:cubicBezTo>
                    <a:cubicBezTo>
                      <a:pt x="0" y="4127"/>
                      <a:pt x="34" y="4943"/>
                      <a:pt x="257" y="5746"/>
                    </a:cubicBezTo>
                    <a:cubicBezTo>
                      <a:pt x="359" y="6096"/>
                      <a:pt x="496" y="6450"/>
                      <a:pt x="676" y="6790"/>
                    </a:cubicBezTo>
                    <a:lnTo>
                      <a:pt x="683" y="6801"/>
                    </a:lnTo>
                    <a:cubicBezTo>
                      <a:pt x="858" y="7133"/>
                      <a:pt x="1060" y="7440"/>
                      <a:pt x="1299" y="7744"/>
                    </a:cubicBezTo>
                    <a:cubicBezTo>
                      <a:pt x="1741" y="8303"/>
                      <a:pt x="2294" y="8804"/>
                      <a:pt x="2936" y="9241"/>
                    </a:cubicBezTo>
                    <a:cubicBezTo>
                      <a:pt x="3196" y="9415"/>
                      <a:pt x="3477" y="9578"/>
                      <a:pt x="3765" y="9724"/>
                    </a:cubicBezTo>
                    <a:cubicBezTo>
                      <a:pt x="3412" y="9888"/>
                      <a:pt x="3092" y="10121"/>
                      <a:pt x="2838" y="10413"/>
                    </a:cubicBezTo>
                    <a:cubicBezTo>
                      <a:pt x="2663" y="10607"/>
                      <a:pt x="2518" y="10828"/>
                      <a:pt x="2401" y="11073"/>
                    </a:cubicBezTo>
                    <a:cubicBezTo>
                      <a:pt x="2313" y="11247"/>
                      <a:pt x="2261" y="11400"/>
                      <a:pt x="2227" y="11512"/>
                    </a:cubicBezTo>
                    <a:lnTo>
                      <a:pt x="2201" y="11592"/>
                    </a:lnTo>
                    <a:lnTo>
                      <a:pt x="2185" y="11655"/>
                    </a:lnTo>
                    <a:cubicBezTo>
                      <a:pt x="2133" y="11855"/>
                      <a:pt x="2100" y="12063"/>
                      <a:pt x="2081" y="12283"/>
                    </a:cubicBezTo>
                    <a:lnTo>
                      <a:pt x="2074" y="12372"/>
                    </a:lnTo>
                    <a:lnTo>
                      <a:pt x="2071" y="12450"/>
                    </a:lnTo>
                    <a:cubicBezTo>
                      <a:pt x="2066" y="12569"/>
                      <a:pt x="2066" y="12694"/>
                      <a:pt x="2071" y="12824"/>
                    </a:cubicBezTo>
                    <a:lnTo>
                      <a:pt x="2071" y="12850"/>
                    </a:lnTo>
                    <a:cubicBezTo>
                      <a:pt x="2076" y="13014"/>
                      <a:pt x="2092" y="13177"/>
                      <a:pt x="2118" y="13333"/>
                    </a:cubicBezTo>
                    <a:cubicBezTo>
                      <a:pt x="1998" y="13583"/>
                      <a:pt x="1920" y="13858"/>
                      <a:pt x="1894" y="14141"/>
                    </a:cubicBezTo>
                    <a:cubicBezTo>
                      <a:pt x="1866" y="14448"/>
                      <a:pt x="1892" y="14752"/>
                      <a:pt x="1977" y="15074"/>
                    </a:cubicBezTo>
                    <a:lnTo>
                      <a:pt x="1988" y="15105"/>
                    </a:lnTo>
                    <a:lnTo>
                      <a:pt x="1998" y="15139"/>
                    </a:lnTo>
                    <a:cubicBezTo>
                      <a:pt x="2035" y="15259"/>
                      <a:pt x="2076" y="15370"/>
                      <a:pt x="2120" y="15479"/>
                    </a:cubicBezTo>
                    <a:cubicBezTo>
                      <a:pt x="2100" y="15646"/>
                      <a:pt x="2092" y="15812"/>
                      <a:pt x="2102" y="15976"/>
                    </a:cubicBezTo>
                    <a:cubicBezTo>
                      <a:pt x="2113" y="16145"/>
                      <a:pt x="2139" y="16306"/>
                      <a:pt x="2172" y="16464"/>
                    </a:cubicBezTo>
                    <a:cubicBezTo>
                      <a:pt x="2232" y="16711"/>
                      <a:pt x="2320" y="16955"/>
                      <a:pt x="2440" y="17197"/>
                    </a:cubicBezTo>
                    <a:cubicBezTo>
                      <a:pt x="2617" y="17558"/>
                      <a:pt x="2866" y="17917"/>
                      <a:pt x="3178" y="18257"/>
                    </a:cubicBezTo>
                    <a:lnTo>
                      <a:pt x="3181" y="18260"/>
                    </a:lnTo>
                    <a:cubicBezTo>
                      <a:pt x="3295" y="18385"/>
                      <a:pt x="3414" y="18507"/>
                      <a:pt x="3544" y="18624"/>
                    </a:cubicBezTo>
                    <a:cubicBezTo>
                      <a:pt x="3609" y="18829"/>
                      <a:pt x="3698" y="19026"/>
                      <a:pt x="3809" y="19229"/>
                    </a:cubicBezTo>
                    <a:lnTo>
                      <a:pt x="3817" y="19237"/>
                    </a:lnTo>
                    <a:cubicBezTo>
                      <a:pt x="3898" y="19375"/>
                      <a:pt x="3989" y="19510"/>
                      <a:pt x="4093" y="19647"/>
                    </a:cubicBezTo>
                    <a:cubicBezTo>
                      <a:pt x="4217" y="19814"/>
                      <a:pt x="4345" y="19944"/>
                      <a:pt x="4449" y="20048"/>
                    </a:cubicBezTo>
                    <a:cubicBezTo>
                      <a:pt x="4519" y="20118"/>
                      <a:pt x="4589" y="20185"/>
                      <a:pt x="4669" y="20250"/>
                    </a:cubicBezTo>
                    <a:cubicBezTo>
                      <a:pt x="4779" y="20341"/>
                      <a:pt x="4877" y="20411"/>
                      <a:pt x="4942" y="20456"/>
                    </a:cubicBezTo>
                    <a:cubicBezTo>
                      <a:pt x="5116" y="20580"/>
                      <a:pt x="5298" y="20697"/>
                      <a:pt x="5488" y="20801"/>
                    </a:cubicBezTo>
                    <a:cubicBezTo>
                      <a:pt x="5436" y="20879"/>
                      <a:pt x="5389" y="20960"/>
                      <a:pt x="5348" y="21040"/>
                    </a:cubicBezTo>
                    <a:cubicBezTo>
                      <a:pt x="5210" y="21297"/>
                      <a:pt x="5101" y="21575"/>
                      <a:pt x="5020" y="21861"/>
                    </a:cubicBezTo>
                    <a:cubicBezTo>
                      <a:pt x="4947" y="22108"/>
                      <a:pt x="4898" y="22376"/>
                      <a:pt x="4867" y="22672"/>
                    </a:cubicBezTo>
                    <a:lnTo>
                      <a:pt x="4867" y="22680"/>
                    </a:lnTo>
                    <a:cubicBezTo>
                      <a:pt x="4841" y="22914"/>
                      <a:pt x="4833" y="23155"/>
                      <a:pt x="4844" y="23402"/>
                    </a:cubicBezTo>
                    <a:cubicBezTo>
                      <a:pt x="4649" y="23441"/>
                      <a:pt x="4480" y="23485"/>
                      <a:pt x="4326" y="23537"/>
                    </a:cubicBezTo>
                    <a:cubicBezTo>
                      <a:pt x="3103" y="23948"/>
                      <a:pt x="2669" y="24914"/>
                      <a:pt x="2669" y="25686"/>
                    </a:cubicBezTo>
                    <a:cubicBezTo>
                      <a:pt x="2669" y="26552"/>
                      <a:pt x="3183" y="27328"/>
                      <a:pt x="4015" y="27708"/>
                    </a:cubicBezTo>
                    <a:cubicBezTo>
                      <a:pt x="4233" y="27807"/>
                      <a:pt x="4477" y="27885"/>
                      <a:pt x="4779" y="27952"/>
                    </a:cubicBezTo>
                    <a:cubicBezTo>
                      <a:pt x="5166" y="28038"/>
                      <a:pt x="5659" y="28108"/>
                      <a:pt x="6296" y="28168"/>
                    </a:cubicBezTo>
                    <a:cubicBezTo>
                      <a:pt x="7468" y="28274"/>
                      <a:pt x="9011" y="28337"/>
                      <a:pt x="10641" y="28337"/>
                    </a:cubicBezTo>
                    <a:cubicBezTo>
                      <a:pt x="12273" y="28337"/>
                      <a:pt x="13816" y="28277"/>
                      <a:pt x="14993" y="28150"/>
                    </a:cubicBezTo>
                    <a:cubicBezTo>
                      <a:pt x="15627" y="28092"/>
                      <a:pt x="16123" y="28020"/>
                      <a:pt x="16511" y="27937"/>
                    </a:cubicBezTo>
                    <a:cubicBezTo>
                      <a:pt x="16812" y="27872"/>
                      <a:pt x="17056" y="27794"/>
                      <a:pt x="17275" y="27692"/>
                    </a:cubicBezTo>
                    <a:cubicBezTo>
                      <a:pt x="18106" y="27313"/>
                      <a:pt x="18623" y="26536"/>
                      <a:pt x="18623" y="25668"/>
                    </a:cubicBezTo>
                    <a:cubicBezTo>
                      <a:pt x="18623" y="24803"/>
                      <a:pt x="18106" y="24026"/>
                      <a:pt x="17275" y="23646"/>
                    </a:cubicBezTo>
                    <a:cubicBezTo>
                      <a:pt x="17056" y="23548"/>
                      <a:pt x="16812" y="23470"/>
                      <a:pt x="16511" y="23402"/>
                    </a:cubicBezTo>
                    <a:cubicBezTo>
                      <a:pt x="16350" y="23366"/>
                      <a:pt x="16162" y="23335"/>
                      <a:pt x="15960" y="23301"/>
                    </a:cubicBezTo>
                    <a:cubicBezTo>
                      <a:pt x="15973" y="23296"/>
                      <a:pt x="15981" y="23285"/>
                      <a:pt x="15994" y="23277"/>
                    </a:cubicBezTo>
                    <a:cubicBezTo>
                      <a:pt x="16459" y="22992"/>
                      <a:pt x="16833" y="22638"/>
                      <a:pt x="17106" y="22230"/>
                    </a:cubicBezTo>
                    <a:cubicBezTo>
                      <a:pt x="17428" y="21750"/>
                      <a:pt x="17599" y="21181"/>
                      <a:pt x="17610" y="20585"/>
                    </a:cubicBezTo>
                    <a:cubicBezTo>
                      <a:pt x="17618" y="19998"/>
                      <a:pt x="17456" y="19424"/>
                      <a:pt x="17137" y="18920"/>
                    </a:cubicBezTo>
                    <a:cubicBezTo>
                      <a:pt x="17137" y="18920"/>
                      <a:pt x="17119" y="18886"/>
                      <a:pt x="17116" y="18883"/>
                    </a:cubicBezTo>
                    <a:cubicBezTo>
                      <a:pt x="17134" y="18712"/>
                      <a:pt x="17142" y="18533"/>
                      <a:pt x="17137" y="18340"/>
                    </a:cubicBezTo>
                    <a:lnTo>
                      <a:pt x="17137" y="18335"/>
                    </a:lnTo>
                    <a:cubicBezTo>
                      <a:pt x="17132" y="18073"/>
                      <a:pt x="17093" y="17813"/>
                      <a:pt x="17017" y="17540"/>
                    </a:cubicBezTo>
                    <a:lnTo>
                      <a:pt x="17015" y="17530"/>
                    </a:lnTo>
                    <a:cubicBezTo>
                      <a:pt x="16968" y="17358"/>
                      <a:pt x="16908" y="17192"/>
                      <a:pt x="16835" y="17033"/>
                    </a:cubicBezTo>
                    <a:cubicBezTo>
                      <a:pt x="17433" y="16859"/>
                      <a:pt x="17966" y="16594"/>
                      <a:pt x="18423" y="16241"/>
                    </a:cubicBezTo>
                    <a:cubicBezTo>
                      <a:pt x="18719" y="16012"/>
                      <a:pt x="18987" y="15750"/>
                      <a:pt x="19210" y="15454"/>
                    </a:cubicBezTo>
                    <a:lnTo>
                      <a:pt x="19221" y="15441"/>
                    </a:lnTo>
                    <a:cubicBezTo>
                      <a:pt x="19338" y="15285"/>
                      <a:pt x="19436" y="15131"/>
                      <a:pt x="19527" y="14973"/>
                    </a:cubicBezTo>
                    <a:cubicBezTo>
                      <a:pt x="19652" y="14762"/>
                      <a:pt x="19746" y="14554"/>
                      <a:pt x="19813" y="14336"/>
                    </a:cubicBezTo>
                    <a:cubicBezTo>
                      <a:pt x="19889" y="14105"/>
                      <a:pt x="19941" y="13884"/>
                      <a:pt x="19967" y="13671"/>
                    </a:cubicBezTo>
                    <a:cubicBezTo>
                      <a:pt x="19995" y="13437"/>
                      <a:pt x="20003" y="13201"/>
                      <a:pt x="19987" y="12959"/>
                    </a:cubicBezTo>
                    <a:cubicBezTo>
                      <a:pt x="19969" y="12725"/>
                      <a:pt x="19928" y="12491"/>
                      <a:pt x="19860" y="12242"/>
                    </a:cubicBezTo>
                    <a:cubicBezTo>
                      <a:pt x="19792" y="11992"/>
                      <a:pt x="19694" y="11753"/>
                      <a:pt x="19559" y="11512"/>
                    </a:cubicBezTo>
                    <a:lnTo>
                      <a:pt x="19551" y="11501"/>
                    </a:lnTo>
                    <a:cubicBezTo>
                      <a:pt x="19372" y="11187"/>
                      <a:pt x="19135" y="10901"/>
                      <a:pt x="18860" y="10667"/>
                    </a:cubicBezTo>
                    <a:cubicBezTo>
                      <a:pt x="18883" y="10589"/>
                      <a:pt x="18901" y="10511"/>
                      <a:pt x="18917" y="10428"/>
                    </a:cubicBezTo>
                    <a:lnTo>
                      <a:pt x="18922" y="10415"/>
                    </a:lnTo>
                    <a:cubicBezTo>
                      <a:pt x="18990" y="10085"/>
                      <a:pt x="19021" y="9750"/>
                      <a:pt x="19018" y="9394"/>
                    </a:cubicBezTo>
                    <a:cubicBezTo>
                      <a:pt x="19016" y="9087"/>
                      <a:pt x="18987" y="8775"/>
                      <a:pt x="18927" y="8464"/>
                    </a:cubicBezTo>
                    <a:cubicBezTo>
                      <a:pt x="18995" y="8186"/>
                      <a:pt x="19016" y="7892"/>
                      <a:pt x="18995" y="7593"/>
                    </a:cubicBezTo>
                    <a:cubicBezTo>
                      <a:pt x="18979" y="7359"/>
                      <a:pt x="18938" y="7128"/>
                      <a:pt x="18862" y="6866"/>
                    </a:cubicBezTo>
                    <a:lnTo>
                      <a:pt x="18860" y="6860"/>
                    </a:lnTo>
                    <a:cubicBezTo>
                      <a:pt x="18740" y="6450"/>
                      <a:pt x="18558" y="6060"/>
                      <a:pt x="18314" y="5694"/>
                    </a:cubicBezTo>
                    <a:lnTo>
                      <a:pt x="18304" y="5681"/>
                    </a:lnTo>
                    <a:cubicBezTo>
                      <a:pt x="18174" y="5488"/>
                      <a:pt x="18028" y="5309"/>
                      <a:pt x="17870" y="5151"/>
                    </a:cubicBezTo>
                    <a:cubicBezTo>
                      <a:pt x="17766" y="5047"/>
                      <a:pt x="17654" y="4951"/>
                      <a:pt x="17537" y="4865"/>
                    </a:cubicBezTo>
                    <a:cubicBezTo>
                      <a:pt x="17410" y="4771"/>
                      <a:pt x="17275" y="4686"/>
                      <a:pt x="17134" y="4615"/>
                    </a:cubicBezTo>
                    <a:cubicBezTo>
                      <a:pt x="16778" y="4423"/>
                      <a:pt x="16378" y="4309"/>
                      <a:pt x="15965" y="4283"/>
                    </a:cubicBezTo>
                    <a:cubicBezTo>
                      <a:pt x="15952" y="4218"/>
                      <a:pt x="15934" y="4153"/>
                      <a:pt x="15913" y="4088"/>
                    </a:cubicBezTo>
                    <a:cubicBezTo>
                      <a:pt x="15754" y="3568"/>
                      <a:pt x="15422" y="3106"/>
                      <a:pt x="14978" y="2776"/>
                    </a:cubicBezTo>
                    <a:lnTo>
                      <a:pt x="14965" y="2768"/>
                    </a:lnTo>
                    <a:cubicBezTo>
                      <a:pt x="14650" y="2539"/>
                      <a:pt x="14284" y="2381"/>
                      <a:pt x="13897" y="2313"/>
                    </a:cubicBezTo>
                    <a:cubicBezTo>
                      <a:pt x="13743" y="2282"/>
                      <a:pt x="13587" y="2269"/>
                      <a:pt x="13431" y="2269"/>
                    </a:cubicBezTo>
                    <a:cubicBezTo>
                      <a:pt x="13291" y="2269"/>
                      <a:pt x="13153" y="2279"/>
                      <a:pt x="13013" y="2303"/>
                    </a:cubicBezTo>
                    <a:lnTo>
                      <a:pt x="12914" y="2318"/>
                    </a:lnTo>
                    <a:lnTo>
                      <a:pt x="12894" y="2326"/>
                    </a:lnTo>
                    <a:cubicBezTo>
                      <a:pt x="12888" y="2326"/>
                      <a:pt x="12883" y="2329"/>
                      <a:pt x="12881" y="2329"/>
                    </a:cubicBezTo>
                    <a:cubicBezTo>
                      <a:pt x="12777" y="2352"/>
                      <a:pt x="12675" y="2373"/>
                      <a:pt x="12574" y="2407"/>
                    </a:cubicBezTo>
                    <a:cubicBezTo>
                      <a:pt x="12418" y="2378"/>
                      <a:pt x="12257" y="2360"/>
                      <a:pt x="12093" y="2360"/>
                    </a:cubicBezTo>
                    <a:cubicBezTo>
                      <a:pt x="11992" y="2360"/>
                      <a:pt x="11893" y="2365"/>
                      <a:pt x="11792" y="2378"/>
                    </a:cubicBezTo>
                    <a:cubicBezTo>
                      <a:pt x="11716" y="2383"/>
                      <a:pt x="11641" y="2396"/>
                      <a:pt x="11571" y="2412"/>
                    </a:cubicBezTo>
                    <a:cubicBezTo>
                      <a:pt x="11108" y="2508"/>
                      <a:pt x="10693" y="2718"/>
                      <a:pt x="10355" y="3030"/>
                    </a:cubicBezTo>
                    <a:cubicBezTo>
                      <a:pt x="10090" y="3030"/>
                      <a:pt x="9822" y="3054"/>
                      <a:pt x="9560" y="3093"/>
                    </a:cubicBezTo>
                    <a:lnTo>
                      <a:pt x="9510" y="3098"/>
                    </a:lnTo>
                    <a:lnTo>
                      <a:pt x="9464" y="3108"/>
                    </a:lnTo>
                    <a:cubicBezTo>
                      <a:pt x="9271" y="3147"/>
                      <a:pt x="9089" y="3189"/>
                      <a:pt x="8913" y="3238"/>
                    </a:cubicBezTo>
                    <a:cubicBezTo>
                      <a:pt x="8778" y="2919"/>
                      <a:pt x="8622" y="2625"/>
                      <a:pt x="8442" y="2334"/>
                    </a:cubicBezTo>
                    <a:lnTo>
                      <a:pt x="8429" y="2316"/>
                    </a:lnTo>
                    <a:cubicBezTo>
                      <a:pt x="8216" y="1975"/>
                      <a:pt x="7972" y="1666"/>
                      <a:pt x="7704" y="1396"/>
                    </a:cubicBezTo>
                    <a:cubicBezTo>
                      <a:pt x="7606" y="1292"/>
                      <a:pt x="7491" y="1191"/>
                      <a:pt x="7364" y="1084"/>
                    </a:cubicBezTo>
                    <a:cubicBezTo>
                      <a:pt x="7341" y="1066"/>
                      <a:pt x="7320" y="1048"/>
                      <a:pt x="7296" y="1029"/>
                    </a:cubicBezTo>
                    <a:lnTo>
                      <a:pt x="7289" y="1022"/>
                    </a:lnTo>
                    <a:cubicBezTo>
                      <a:pt x="7245" y="983"/>
                      <a:pt x="7195" y="949"/>
                      <a:pt x="7146" y="913"/>
                    </a:cubicBezTo>
                    <a:cubicBezTo>
                      <a:pt x="7099" y="874"/>
                      <a:pt x="7044" y="837"/>
                      <a:pt x="6992" y="801"/>
                    </a:cubicBezTo>
                    <a:cubicBezTo>
                      <a:pt x="6959" y="775"/>
                      <a:pt x="6922" y="754"/>
                      <a:pt x="6886" y="731"/>
                    </a:cubicBezTo>
                    <a:lnTo>
                      <a:pt x="6883" y="728"/>
                    </a:lnTo>
                    <a:cubicBezTo>
                      <a:pt x="6844" y="702"/>
                      <a:pt x="6808" y="679"/>
                      <a:pt x="6769" y="655"/>
                    </a:cubicBezTo>
                    <a:cubicBezTo>
                      <a:pt x="6738" y="632"/>
                      <a:pt x="6701" y="614"/>
                      <a:pt x="6670" y="593"/>
                    </a:cubicBezTo>
                    <a:lnTo>
                      <a:pt x="6657" y="588"/>
                    </a:lnTo>
                    <a:cubicBezTo>
                      <a:pt x="6257" y="359"/>
                      <a:pt x="5834" y="198"/>
                      <a:pt x="5392" y="99"/>
                    </a:cubicBezTo>
                    <a:cubicBezTo>
                      <a:pt x="5114" y="39"/>
                      <a:pt x="4828" y="3"/>
                      <a:pt x="4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1678125" y="1577675"/>
                <a:ext cx="293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1100" extrusionOk="0">
                    <a:moveTo>
                      <a:pt x="5873" y="1"/>
                    </a:moveTo>
                    <a:cubicBezTo>
                      <a:pt x="2635" y="1"/>
                      <a:pt x="5" y="248"/>
                      <a:pt x="5" y="549"/>
                    </a:cubicBezTo>
                    <a:cubicBezTo>
                      <a:pt x="0" y="856"/>
                      <a:pt x="2635" y="1100"/>
                      <a:pt x="5873" y="1100"/>
                    </a:cubicBezTo>
                    <a:cubicBezTo>
                      <a:pt x="9113" y="1100"/>
                      <a:pt x="11743" y="853"/>
                      <a:pt x="11743" y="549"/>
                    </a:cubicBezTo>
                    <a:cubicBezTo>
                      <a:pt x="11743" y="245"/>
                      <a:pt x="9116" y="1"/>
                      <a:pt x="58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1658575" y="1301825"/>
                <a:ext cx="11455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307" extrusionOk="0">
                    <a:moveTo>
                      <a:pt x="257" y="0"/>
                    </a:moveTo>
                    <a:cubicBezTo>
                      <a:pt x="240" y="0"/>
                      <a:pt x="222" y="2"/>
                      <a:pt x="203" y="4"/>
                    </a:cubicBezTo>
                    <a:cubicBezTo>
                      <a:pt x="146" y="15"/>
                      <a:pt x="94" y="46"/>
                      <a:pt x="60" y="95"/>
                    </a:cubicBezTo>
                    <a:cubicBezTo>
                      <a:pt x="29" y="134"/>
                      <a:pt x="10" y="189"/>
                      <a:pt x="8" y="249"/>
                    </a:cubicBezTo>
                    <a:cubicBezTo>
                      <a:pt x="0" y="301"/>
                      <a:pt x="10" y="358"/>
                      <a:pt x="29" y="428"/>
                    </a:cubicBezTo>
                    <a:cubicBezTo>
                      <a:pt x="49" y="488"/>
                      <a:pt x="73" y="553"/>
                      <a:pt x="112" y="628"/>
                    </a:cubicBezTo>
                    <a:cubicBezTo>
                      <a:pt x="164" y="734"/>
                      <a:pt x="231" y="846"/>
                      <a:pt x="327" y="987"/>
                    </a:cubicBezTo>
                    <a:cubicBezTo>
                      <a:pt x="411" y="1103"/>
                      <a:pt x="502" y="1220"/>
                      <a:pt x="608" y="1345"/>
                    </a:cubicBezTo>
                    <a:cubicBezTo>
                      <a:pt x="650" y="1397"/>
                      <a:pt x="691" y="1444"/>
                      <a:pt x="735" y="1493"/>
                    </a:cubicBezTo>
                    <a:cubicBezTo>
                      <a:pt x="735" y="1493"/>
                      <a:pt x="730" y="1493"/>
                      <a:pt x="730" y="1488"/>
                    </a:cubicBezTo>
                    <a:cubicBezTo>
                      <a:pt x="715" y="1483"/>
                      <a:pt x="699" y="1475"/>
                      <a:pt x="683" y="1467"/>
                    </a:cubicBezTo>
                    <a:cubicBezTo>
                      <a:pt x="631" y="1446"/>
                      <a:pt x="587" y="1436"/>
                      <a:pt x="554" y="1431"/>
                    </a:cubicBezTo>
                    <a:cubicBezTo>
                      <a:pt x="530" y="1428"/>
                      <a:pt x="507" y="1423"/>
                      <a:pt x="483" y="1423"/>
                    </a:cubicBezTo>
                    <a:cubicBezTo>
                      <a:pt x="468" y="1423"/>
                      <a:pt x="450" y="1428"/>
                      <a:pt x="431" y="1431"/>
                    </a:cubicBezTo>
                    <a:lnTo>
                      <a:pt x="418" y="1433"/>
                    </a:lnTo>
                    <a:cubicBezTo>
                      <a:pt x="379" y="1441"/>
                      <a:pt x="348" y="1457"/>
                      <a:pt x="325" y="1472"/>
                    </a:cubicBezTo>
                    <a:cubicBezTo>
                      <a:pt x="299" y="1493"/>
                      <a:pt x="275" y="1511"/>
                      <a:pt x="262" y="1537"/>
                    </a:cubicBezTo>
                    <a:cubicBezTo>
                      <a:pt x="255" y="1553"/>
                      <a:pt x="244" y="1571"/>
                      <a:pt x="237" y="1589"/>
                    </a:cubicBezTo>
                    <a:cubicBezTo>
                      <a:pt x="231" y="1608"/>
                      <a:pt x="224" y="1628"/>
                      <a:pt x="221" y="1647"/>
                    </a:cubicBezTo>
                    <a:cubicBezTo>
                      <a:pt x="216" y="1673"/>
                      <a:pt x="216" y="1704"/>
                      <a:pt x="216" y="1743"/>
                    </a:cubicBezTo>
                    <a:cubicBezTo>
                      <a:pt x="218" y="1792"/>
                      <a:pt x="221" y="1834"/>
                      <a:pt x="234" y="1878"/>
                    </a:cubicBezTo>
                    <a:cubicBezTo>
                      <a:pt x="257" y="1969"/>
                      <a:pt x="288" y="2067"/>
                      <a:pt x="346" y="2174"/>
                    </a:cubicBezTo>
                    <a:cubicBezTo>
                      <a:pt x="431" y="2356"/>
                      <a:pt x="567" y="2540"/>
                      <a:pt x="741" y="2733"/>
                    </a:cubicBezTo>
                    <a:cubicBezTo>
                      <a:pt x="930" y="2935"/>
                      <a:pt x="1156" y="3138"/>
                      <a:pt x="1442" y="3346"/>
                    </a:cubicBezTo>
                    <a:cubicBezTo>
                      <a:pt x="1559" y="3432"/>
                      <a:pt x="1686" y="3520"/>
                      <a:pt x="1809" y="3598"/>
                    </a:cubicBezTo>
                    <a:cubicBezTo>
                      <a:pt x="1788" y="3595"/>
                      <a:pt x="1769" y="3593"/>
                      <a:pt x="1751" y="3593"/>
                    </a:cubicBezTo>
                    <a:cubicBezTo>
                      <a:pt x="1723" y="3593"/>
                      <a:pt x="1698" y="3597"/>
                      <a:pt x="1676" y="3603"/>
                    </a:cubicBezTo>
                    <a:cubicBezTo>
                      <a:pt x="1621" y="3619"/>
                      <a:pt x="1575" y="3663"/>
                      <a:pt x="1559" y="3715"/>
                    </a:cubicBezTo>
                    <a:cubicBezTo>
                      <a:pt x="1544" y="3762"/>
                      <a:pt x="1546" y="3819"/>
                      <a:pt x="1567" y="3884"/>
                    </a:cubicBezTo>
                    <a:cubicBezTo>
                      <a:pt x="1583" y="3941"/>
                      <a:pt x="1608" y="4003"/>
                      <a:pt x="1647" y="4071"/>
                    </a:cubicBezTo>
                    <a:cubicBezTo>
                      <a:pt x="1686" y="4136"/>
                      <a:pt x="1728" y="4201"/>
                      <a:pt x="1783" y="4274"/>
                    </a:cubicBezTo>
                    <a:cubicBezTo>
                      <a:pt x="1829" y="4333"/>
                      <a:pt x="1884" y="4393"/>
                      <a:pt x="1946" y="4455"/>
                    </a:cubicBezTo>
                    <a:cubicBezTo>
                      <a:pt x="1975" y="4484"/>
                      <a:pt x="2003" y="4510"/>
                      <a:pt x="2037" y="4536"/>
                    </a:cubicBezTo>
                    <a:cubicBezTo>
                      <a:pt x="2076" y="4567"/>
                      <a:pt x="2118" y="4598"/>
                      <a:pt x="2159" y="4627"/>
                    </a:cubicBezTo>
                    <a:cubicBezTo>
                      <a:pt x="2284" y="4715"/>
                      <a:pt x="2414" y="4798"/>
                      <a:pt x="2554" y="4874"/>
                    </a:cubicBezTo>
                    <a:cubicBezTo>
                      <a:pt x="2697" y="4952"/>
                      <a:pt x="2848" y="5022"/>
                      <a:pt x="3004" y="5084"/>
                    </a:cubicBezTo>
                    <a:cubicBezTo>
                      <a:pt x="3308" y="5201"/>
                      <a:pt x="3612" y="5277"/>
                      <a:pt x="3913" y="5305"/>
                    </a:cubicBezTo>
                    <a:cubicBezTo>
                      <a:pt x="3917" y="5306"/>
                      <a:pt x="3920" y="5306"/>
                      <a:pt x="3923" y="5306"/>
                    </a:cubicBezTo>
                    <a:cubicBezTo>
                      <a:pt x="3939" y="5306"/>
                      <a:pt x="3951" y="5300"/>
                      <a:pt x="3958" y="5290"/>
                    </a:cubicBezTo>
                    <a:cubicBezTo>
                      <a:pt x="3960" y="5292"/>
                      <a:pt x="3963" y="5292"/>
                      <a:pt x="3963" y="5295"/>
                    </a:cubicBezTo>
                    <a:cubicBezTo>
                      <a:pt x="3970" y="5300"/>
                      <a:pt x="3973" y="5303"/>
                      <a:pt x="3978" y="5303"/>
                    </a:cubicBezTo>
                    <a:cubicBezTo>
                      <a:pt x="3989" y="5305"/>
                      <a:pt x="4001" y="5306"/>
                      <a:pt x="4014" y="5306"/>
                    </a:cubicBezTo>
                    <a:cubicBezTo>
                      <a:pt x="4029" y="5306"/>
                      <a:pt x="4045" y="5304"/>
                      <a:pt x="4056" y="5300"/>
                    </a:cubicBezTo>
                    <a:cubicBezTo>
                      <a:pt x="4116" y="5261"/>
                      <a:pt x="4168" y="5225"/>
                      <a:pt x="4207" y="5186"/>
                    </a:cubicBezTo>
                    <a:cubicBezTo>
                      <a:pt x="4259" y="5136"/>
                      <a:pt x="4303" y="5084"/>
                      <a:pt x="4334" y="5043"/>
                    </a:cubicBezTo>
                    <a:cubicBezTo>
                      <a:pt x="4404" y="4949"/>
                      <a:pt x="4459" y="4840"/>
                      <a:pt x="4508" y="4705"/>
                    </a:cubicBezTo>
                    <a:cubicBezTo>
                      <a:pt x="4547" y="4591"/>
                      <a:pt x="4573" y="4461"/>
                      <a:pt x="4576" y="4326"/>
                    </a:cubicBezTo>
                    <a:cubicBezTo>
                      <a:pt x="4581" y="4198"/>
                      <a:pt x="4560" y="4079"/>
                      <a:pt x="4524" y="3954"/>
                    </a:cubicBezTo>
                    <a:cubicBezTo>
                      <a:pt x="4524" y="3946"/>
                      <a:pt x="4524" y="3938"/>
                      <a:pt x="4521" y="3931"/>
                    </a:cubicBezTo>
                    <a:cubicBezTo>
                      <a:pt x="4516" y="3905"/>
                      <a:pt x="4498" y="3879"/>
                      <a:pt x="4472" y="3855"/>
                    </a:cubicBezTo>
                    <a:cubicBezTo>
                      <a:pt x="4446" y="3834"/>
                      <a:pt x="4420" y="3816"/>
                      <a:pt x="4391" y="3798"/>
                    </a:cubicBezTo>
                    <a:lnTo>
                      <a:pt x="4373" y="3785"/>
                    </a:lnTo>
                    <a:lnTo>
                      <a:pt x="4321" y="3746"/>
                    </a:lnTo>
                    <a:lnTo>
                      <a:pt x="4269" y="3710"/>
                    </a:lnTo>
                    <a:cubicBezTo>
                      <a:pt x="4199" y="3660"/>
                      <a:pt x="4132" y="3614"/>
                      <a:pt x="4067" y="3567"/>
                    </a:cubicBezTo>
                    <a:cubicBezTo>
                      <a:pt x="3934" y="3471"/>
                      <a:pt x="3796" y="3367"/>
                      <a:pt x="3664" y="3258"/>
                    </a:cubicBezTo>
                    <a:cubicBezTo>
                      <a:pt x="3427" y="3070"/>
                      <a:pt x="3186" y="2863"/>
                      <a:pt x="2947" y="2639"/>
                    </a:cubicBezTo>
                    <a:cubicBezTo>
                      <a:pt x="2497" y="2223"/>
                      <a:pt x="2094" y="1792"/>
                      <a:pt x="1757" y="1423"/>
                    </a:cubicBezTo>
                    <a:lnTo>
                      <a:pt x="1466" y="1101"/>
                    </a:lnTo>
                    <a:lnTo>
                      <a:pt x="1401" y="1033"/>
                    </a:lnTo>
                    <a:cubicBezTo>
                      <a:pt x="1346" y="971"/>
                      <a:pt x="1286" y="911"/>
                      <a:pt x="1237" y="849"/>
                    </a:cubicBezTo>
                    <a:cubicBezTo>
                      <a:pt x="1195" y="797"/>
                      <a:pt x="1156" y="747"/>
                      <a:pt x="1112" y="696"/>
                    </a:cubicBezTo>
                    <a:cubicBezTo>
                      <a:pt x="1060" y="633"/>
                      <a:pt x="1013" y="573"/>
                      <a:pt x="961" y="514"/>
                    </a:cubicBezTo>
                    <a:cubicBezTo>
                      <a:pt x="852" y="386"/>
                      <a:pt x="730" y="254"/>
                      <a:pt x="587" y="145"/>
                    </a:cubicBezTo>
                    <a:cubicBezTo>
                      <a:pt x="546" y="116"/>
                      <a:pt x="502" y="85"/>
                      <a:pt x="457" y="59"/>
                    </a:cubicBezTo>
                    <a:cubicBezTo>
                      <a:pt x="439" y="51"/>
                      <a:pt x="418" y="41"/>
                      <a:pt x="403" y="33"/>
                    </a:cubicBezTo>
                    <a:cubicBezTo>
                      <a:pt x="374" y="20"/>
                      <a:pt x="340" y="12"/>
                      <a:pt x="309" y="4"/>
                    </a:cubicBezTo>
                    <a:cubicBezTo>
                      <a:pt x="291" y="2"/>
                      <a:pt x="274" y="0"/>
                      <a:pt x="2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1732350" y="1428275"/>
                <a:ext cx="12865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6331" extrusionOk="0">
                    <a:moveTo>
                      <a:pt x="3711" y="0"/>
                    </a:moveTo>
                    <a:cubicBezTo>
                      <a:pt x="3621" y="0"/>
                      <a:pt x="3527" y="8"/>
                      <a:pt x="3436" y="16"/>
                    </a:cubicBezTo>
                    <a:cubicBezTo>
                      <a:pt x="3293" y="34"/>
                      <a:pt x="3163" y="55"/>
                      <a:pt x="3049" y="91"/>
                    </a:cubicBezTo>
                    <a:cubicBezTo>
                      <a:pt x="2919" y="130"/>
                      <a:pt x="2779" y="190"/>
                      <a:pt x="2636" y="263"/>
                    </a:cubicBezTo>
                    <a:cubicBezTo>
                      <a:pt x="2488" y="346"/>
                      <a:pt x="2337" y="442"/>
                      <a:pt x="2194" y="556"/>
                    </a:cubicBezTo>
                    <a:cubicBezTo>
                      <a:pt x="2191" y="541"/>
                      <a:pt x="2181" y="530"/>
                      <a:pt x="2165" y="520"/>
                    </a:cubicBezTo>
                    <a:cubicBezTo>
                      <a:pt x="2155" y="515"/>
                      <a:pt x="2142" y="510"/>
                      <a:pt x="2126" y="510"/>
                    </a:cubicBezTo>
                    <a:cubicBezTo>
                      <a:pt x="2100" y="510"/>
                      <a:pt x="2074" y="523"/>
                      <a:pt x="2064" y="546"/>
                    </a:cubicBezTo>
                    <a:cubicBezTo>
                      <a:pt x="2025" y="627"/>
                      <a:pt x="1984" y="710"/>
                      <a:pt x="1932" y="793"/>
                    </a:cubicBezTo>
                    <a:cubicBezTo>
                      <a:pt x="1924" y="801"/>
                      <a:pt x="1924" y="806"/>
                      <a:pt x="1921" y="811"/>
                    </a:cubicBezTo>
                    <a:cubicBezTo>
                      <a:pt x="1838" y="957"/>
                      <a:pt x="1737" y="1102"/>
                      <a:pt x="1620" y="1250"/>
                    </a:cubicBezTo>
                    <a:cubicBezTo>
                      <a:pt x="1422" y="1505"/>
                      <a:pt x="1201" y="1746"/>
                      <a:pt x="988" y="1980"/>
                    </a:cubicBezTo>
                    <a:cubicBezTo>
                      <a:pt x="856" y="2128"/>
                      <a:pt x="715" y="2282"/>
                      <a:pt x="583" y="2435"/>
                    </a:cubicBezTo>
                    <a:lnTo>
                      <a:pt x="570" y="2451"/>
                    </a:lnTo>
                    <a:cubicBezTo>
                      <a:pt x="505" y="2523"/>
                      <a:pt x="440" y="2607"/>
                      <a:pt x="380" y="2685"/>
                    </a:cubicBezTo>
                    <a:cubicBezTo>
                      <a:pt x="341" y="2736"/>
                      <a:pt x="308" y="2796"/>
                      <a:pt x="271" y="2861"/>
                    </a:cubicBezTo>
                    <a:cubicBezTo>
                      <a:pt x="204" y="2989"/>
                      <a:pt x="146" y="3126"/>
                      <a:pt x="105" y="3277"/>
                    </a:cubicBezTo>
                    <a:cubicBezTo>
                      <a:pt x="66" y="3420"/>
                      <a:pt x="37" y="3571"/>
                      <a:pt x="22" y="3742"/>
                    </a:cubicBezTo>
                    <a:cubicBezTo>
                      <a:pt x="6" y="3895"/>
                      <a:pt x="1" y="4057"/>
                      <a:pt x="14" y="4223"/>
                    </a:cubicBezTo>
                    <a:cubicBezTo>
                      <a:pt x="35" y="4561"/>
                      <a:pt x="105" y="4875"/>
                      <a:pt x="222" y="5171"/>
                    </a:cubicBezTo>
                    <a:cubicBezTo>
                      <a:pt x="349" y="5483"/>
                      <a:pt x="515" y="5740"/>
                      <a:pt x="723" y="5935"/>
                    </a:cubicBezTo>
                    <a:cubicBezTo>
                      <a:pt x="947" y="6146"/>
                      <a:pt x="1220" y="6276"/>
                      <a:pt x="1508" y="6317"/>
                    </a:cubicBezTo>
                    <a:cubicBezTo>
                      <a:pt x="1578" y="6328"/>
                      <a:pt x="1651" y="6330"/>
                      <a:pt x="1716" y="6330"/>
                    </a:cubicBezTo>
                    <a:lnTo>
                      <a:pt x="1752" y="6330"/>
                    </a:lnTo>
                    <a:cubicBezTo>
                      <a:pt x="1833" y="6328"/>
                      <a:pt x="1919" y="6322"/>
                      <a:pt x="2012" y="6304"/>
                    </a:cubicBezTo>
                    <a:cubicBezTo>
                      <a:pt x="2098" y="6289"/>
                      <a:pt x="2189" y="6265"/>
                      <a:pt x="2285" y="6226"/>
                    </a:cubicBezTo>
                    <a:cubicBezTo>
                      <a:pt x="2384" y="6187"/>
                      <a:pt x="2480" y="6143"/>
                      <a:pt x="2568" y="6088"/>
                    </a:cubicBezTo>
                    <a:cubicBezTo>
                      <a:pt x="2763" y="5972"/>
                      <a:pt x="2916" y="5823"/>
                      <a:pt x="3010" y="5662"/>
                    </a:cubicBezTo>
                    <a:cubicBezTo>
                      <a:pt x="3062" y="5574"/>
                      <a:pt x="3090" y="5480"/>
                      <a:pt x="3106" y="5387"/>
                    </a:cubicBezTo>
                    <a:cubicBezTo>
                      <a:pt x="3119" y="5286"/>
                      <a:pt x="3114" y="5184"/>
                      <a:pt x="3085" y="5083"/>
                    </a:cubicBezTo>
                    <a:cubicBezTo>
                      <a:pt x="3028" y="4888"/>
                      <a:pt x="2896" y="4730"/>
                      <a:pt x="2763" y="4584"/>
                    </a:cubicBezTo>
                    <a:cubicBezTo>
                      <a:pt x="2714" y="4532"/>
                      <a:pt x="2664" y="4480"/>
                      <a:pt x="2612" y="4428"/>
                    </a:cubicBezTo>
                    <a:cubicBezTo>
                      <a:pt x="2519" y="4329"/>
                      <a:pt x="2423" y="4233"/>
                      <a:pt x="2337" y="4127"/>
                    </a:cubicBezTo>
                    <a:cubicBezTo>
                      <a:pt x="2293" y="4064"/>
                      <a:pt x="2256" y="4005"/>
                      <a:pt x="2223" y="3947"/>
                    </a:cubicBezTo>
                    <a:cubicBezTo>
                      <a:pt x="2742" y="3810"/>
                      <a:pt x="3184" y="3646"/>
                      <a:pt x="3571" y="3446"/>
                    </a:cubicBezTo>
                    <a:cubicBezTo>
                      <a:pt x="3802" y="3326"/>
                      <a:pt x="4021" y="3183"/>
                      <a:pt x="4218" y="3028"/>
                    </a:cubicBezTo>
                    <a:cubicBezTo>
                      <a:pt x="4387" y="2890"/>
                      <a:pt x="4533" y="2744"/>
                      <a:pt x="4657" y="2586"/>
                    </a:cubicBezTo>
                    <a:cubicBezTo>
                      <a:pt x="4870" y="2310"/>
                      <a:pt x="5016" y="1999"/>
                      <a:pt x="5081" y="1684"/>
                    </a:cubicBezTo>
                    <a:cubicBezTo>
                      <a:pt x="5146" y="1372"/>
                      <a:pt x="5130" y="1066"/>
                      <a:pt x="5034" y="806"/>
                    </a:cubicBezTo>
                    <a:cubicBezTo>
                      <a:pt x="4982" y="673"/>
                      <a:pt x="4909" y="549"/>
                      <a:pt x="4818" y="439"/>
                    </a:cubicBezTo>
                    <a:cubicBezTo>
                      <a:pt x="4730" y="336"/>
                      <a:pt x="4618" y="242"/>
                      <a:pt x="4483" y="172"/>
                    </a:cubicBezTo>
                    <a:cubicBezTo>
                      <a:pt x="4268" y="60"/>
                      <a:pt x="4008" y="0"/>
                      <a:pt x="3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1872425" y="1248450"/>
                <a:ext cx="134025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3184" extrusionOk="0">
                    <a:moveTo>
                      <a:pt x="4072" y="1"/>
                    </a:moveTo>
                    <a:cubicBezTo>
                      <a:pt x="4049" y="9"/>
                      <a:pt x="4033" y="9"/>
                      <a:pt x="4017" y="9"/>
                    </a:cubicBezTo>
                    <a:cubicBezTo>
                      <a:pt x="3916" y="9"/>
                      <a:pt x="3815" y="29"/>
                      <a:pt x="3724" y="61"/>
                    </a:cubicBezTo>
                    <a:cubicBezTo>
                      <a:pt x="3622" y="100"/>
                      <a:pt x="3537" y="162"/>
                      <a:pt x="3474" y="240"/>
                    </a:cubicBezTo>
                    <a:cubicBezTo>
                      <a:pt x="3443" y="279"/>
                      <a:pt x="3422" y="320"/>
                      <a:pt x="3402" y="370"/>
                    </a:cubicBezTo>
                    <a:cubicBezTo>
                      <a:pt x="3389" y="404"/>
                      <a:pt x="3378" y="445"/>
                      <a:pt x="3378" y="487"/>
                    </a:cubicBezTo>
                    <a:lnTo>
                      <a:pt x="3311" y="531"/>
                    </a:lnTo>
                    <a:cubicBezTo>
                      <a:pt x="3204" y="606"/>
                      <a:pt x="3082" y="687"/>
                      <a:pt x="2957" y="760"/>
                    </a:cubicBezTo>
                    <a:cubicBezTo>
                      <a:pt x="2866" y="809"/>
                      <a:pt x="2765" y="853"/>
                      <a:pt x="2635" y="900"/>
                    </a:cubicBezTo>
                    <a:cubicBezTo>
                      <a:pt x="2521" y="941"/>
                      <a:pt x="2399" y="978"/>
                      <a:pt x="2261" y="1009"/>
                    </a:cubicBezTo>
                    <a:cubicBezTo>
                      <a:pt x="1957" y="1077"/>
                      <a:pt x="1635" y="1113"/>
                      <a:pt x="1299" y="1113"/>
                    </a:cubicBezTo>
                    <a:cubicBezTo>
                      <a:pt x="1240" y="1113"/>
                      <a:pt x="1180" y="1113"/>
                      <a:pt x="1120" y="1110"/>
                    </a:cubicBezTo>
                    <a:lnTo>
                      <a:pt x="1110" y="1113"/>
                    </a:lnTo>
                    <a:cubicBezTo>
                      <a:pt x="813" y="1100"/>
                      <a:pt x="522" y="1061"/>
                      <a:pt x="250" y="999"/>
                    </a:cubicBezTo>
                    <a:cubicBezTo>
                      <a:pt x="250" y="980"/>
                      <a:pt x="239" y="960"/>
                      <a:pt x="218" y="954"/>
                    </a:cubicBezTo>
                    <a:cubicBezTo>
                      <a:pt x="213" y="952"/>
                      <a:pt x="203" y="947"/>
                      <a:pt x="195" y="947"/>
                    </a:cubicBezTo>
                    <a:cubicBezTo>
                      <a:pt x="174" y="947"/>
                      <a:pt x="156" y="960"/>
                      <a:pt x="146" y="980"/>
                    </a:cubicBezTo>
                    <a:cubicBezTo>
                      <a:pt x="89" y="1084"/>
                      <a:pt x="47" y="1204"/>
                      <a:pt x="24" y="1323"/>
                    </a:cubicBezTo>
                    <a:cubicBezTo>
                      <a:pt x="0" y="1430"/>
                      <a:pt x="0" y="1549"/>
                      <a:pt x="24" y="1669"/>
                    </a:cubicBezTo>
                    <a:cubicBezTo>
                      <a:pt x="63" y="1885"/>
                      <a:pt x="164" y="2103"/>
                      <a:pt x="322" y="2300"/>
                    </a:cubicBezTo>
                    <a:cubicBezTo>
                      <a:pt x="395" y="2389"/>
                      <a:pt x="478" y="2475"/>
                      <a:pt x="582" y="2555"/>
                    </a:cubicBezTo>
                    <a:cubicBezTo>
                      <a:pt x="650" y="2610"/>
                      <a:pt x="736" y="2669"/>
                      <a:pt x="842" y="2727"/>
                    </a:cubicBezTo>
                    <a:cubicBezTo>
                      <a:pt x="985" y="2812"/>
                      <a:pt x="1141" y="2882"/>
                      <a:pt x="1318" y="2947"/>
                    </a:cubicBezTo>
                    <a:cubicBezTo>
                      <a:pt x="1668" y="3075"/>
                      <a:pt x="2037" y="3155"/>
                      <a:pt x="2427" y="3179"/>
                    </a:cubicBezTo>
                    <a:cubicBezTo>
                      <a:pt x="2518" y="3184"/>
                      <a:pt x="2614" y="3184"/>
                      <a:pt x="2703" y="3184"/>
                    </a:cubicBezTo>
                    <a:cubicBezTo>
                      <a:pt x="2809" y="3184"/>
                      <a:pt x="2913" y="3181"/>
                      <a:pt x="3020" y="3176"/>
                    </a:cubicBezTo>
                    <a:cubicBezTo>
                      <a:pt x="3207" y="3158"/>
                      <a:pt x="3396" y="3129"/>
                      <a:pt x="3596" y="3080"/>
                    </a:cubicBezTo>
                    <a:cubicBezTo>
                      <a:pt x="3984" y="2984"/>
                      <a:pt x="4324" y="2828"/>
                      <a:pt x="4605" y="2610"/>
                    </a:cubicBezTo>
                    <a:cubicBezTo>
                      <a:pt x="4753" y="2495"/>
                      <a:pt x="4888" y="2363"/>
                      <a:pt x="5000" y="2215"/>
                    </a:cubicBezTo>
                    <a:cubicBezTo>
                      <a:pt x="5057" y="2139"/>
                      <a:pt x="5114" y="2059"/>
                      <a:pt x="5163" y="1968"/>
                    </a:cubicBezTo>
                    <a:cubicBezTo>
                      <a:pt x="5213" y="1885"/>
                      <a:pt x="5246" y="1804"/>
                      <a:pt x="5278" y="1721"/>
                    </a:cubicBezTo>
                    <a:cubicBezTo>
                      <a:pt x="5309" y="1622"/>
                      <a:pt x="5332" y="1526"/>
                      <a:pt x="5345" y="1435"/>
                    </a:cubicBezTo>
                    <a:cubicBezTo>
                      <a:pt x="5358" y="1336"/>
                      <a:pt x="5361" y="1235"/>
                      <a:pt x="5350" y="1131"/>
                    </a:cubicBezTo>
                    <a:cubicBezTo>
                      <a:pt x="5345" y="1035"/>
                      <a:pt x="5327" y="941"/>
                      <a:pt x="5298" y="837"/>
                    </a:cubicBezTo>
                    <a:cubicBezTo>
                      <a:pt x="5278" y="749"/>
                      <a:pt x="5236" y="661"/>
                      <a:pt x="5187" y="565"/>
                    </a:cubicBezTo>
                    <a:cubicBezTo>
                      <a:pt x="5088" y="391"/>
                      <a:pt x="4940" y="253"/>
                      <a:pt x="4761" y="167"/>
                    </a:cubicBezTo>
                    <a:cubicBezTo>
                      <a:pt x="4719" y="144"/>
                      <a:pt x="4667" y="128"/>
                      <a:pt x="4605" y="115"/>
                    </a:cubicBezTo>
                    <a:cubicBezTo>
                      <a:pt x="4553" y="100"/>
                      <a:pt x="4493" y="92"/>
                      <a:pt x="4433" y="87"/>
                    </a:cubicBezTo>
                    <a:cubicBezTo>
                      <a:pt x="4412" y="84"/>
                      <a:pt x="4394" y="84"/>
                      <a:pt x="4373" y="84"/>
                    </a:cubicBezTo>
                    <a:cubicBezTo>
                      <a:pt x="4290" y="35"/>
                      <a:pt x="4186" y="6"/>
                      <a:pt x="4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1743350" y="1250925"/>
                <a:ext cx="2029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9940" extrusionOk="0">
                    <a:moveTo>
                      <a:pt x="4576" y="1"/>
                    </a:moveTo>
                    <a:cubicBezTo>
                      <a:pt x="4534" y="1"/>
                      <a:pt x="4493" y="3"/>
                      <a:pt x="4443" y="8"/>
                    </a:cubicBezTo>
                    <a:cubicBezTo>
                      <a:pt x="4316" y="21"/>
                      <a:pt x="4186" y="52"/>
                      <a:pt x="4030" y="107"/>
                    </a:cubicBezTo>
                    <a:cubicBezTo>
                      <a:pt x="3768" y="203"/>
                      <a:pt x="3508" y="346"/>
                      <a:pt x="3183" y="580"/>
                    </a:cubicBezTo>
                    <a:cubicBezTo>
                      <a:pt x="2926" y="764"/>
                      <a:pt x="2663" y="983"/>
                      <a:pt x="2378" y="1248"/>
                    </a:cubicBezTo>
                    <a:cubicBezTo>
                      <a:pt x="2154" y="1458"/>
                      <a:pt x="1931" y="1690"/>
                      <a:pt x="1710" y="1936"/>
                    </a:cubicBezTo>
                    <a:cubicBezTo>
                      <a:pt x="1520" y="2147"/>
                      <a:pt x="1375" y="2324"/>
                      <a:pt x="1247" y="2492"/>
                    </a:cubicBezTo>
                    <a:cubicBezTo>
                      <a:pt x="964" y="2864"/>
                      <a:pt x="717" y="3275"/>
                      <a:pt x="517" y="3706"/>
                    </a:cubicBezTo>
                    <a:cubicBezTo>
                      <a:pt x="299" y="4174"/>
                      <a:pt x="151" y="4641"/>
                      <a:pt x="78" y="5101"/>
                    </a:cubicBezTo>
                    <a:cubicBezTo>
                      <a:pt x="0" y="5600"/>
                      <a:pt x="26" y="6071"/>
                      <a:pt x="159" y="6499"/>
                    </a:cubicBezTo>
                    <a:cubicBezTo>
                      <a:pt x="229" y="6731"/>
                      <a:pt x="333" y="6949"/>
                      <a:pt x="463" y="7151"/>
                    </a:cubicBezTo>
                    <a:cubicBezTo>
                      <a:pt x="530" y="7253"/>
                      <a:pt x="595" y="7344"/>
                      <a:pt x="665" y="7430"/>
                    </a:cubicBezTo>
                    <a:cubicBezTo>
                      <a:pt x="735" y="7502"/>
                      <a:pt x="808" y="7578"/>
                      <a:pt x="897" y="7658"/>
                    </a:cubicBezTo>
                    <a:cubicBezTo>
                      <a:pt x="1050" y="7793"/>
                      <a:pt x="1232" y="7918"/>
                      <a:pt x="1437" y="8027"/>
                    </a:cubicBezTo>
                    <a:cubicBezTo>
                      <a:pt x="1627" y="8126"/>
                      <a:pt x="1835" y="8214"/>
                      <a:pt x="2061" y="8290"/>
                    </a:cubicBezTo>
                    <a:cubicBezTo>
                      <a:pt x="2263" y="8357"/>
                      <a:pt x="2489" y="8409"/>
                      <a:pt x="2726" y="8446"/>
                    </a:cubicBezTo>
                    <a:cubicBezTo>
                      <a:pt x="2944" y="8482"/>
                      <a:pt x="3168" y="8497"/>
                      <a:pt x="3391" y="8503"/>
                    </a:cubicBezTo>
                    <a:lnTo>
                      <a:pt x="3464" y="8503"/>
                    </a:lnTo>
                    <a:cubicBezTo>
                      <a:pt x="3622" y="8503"/>
                      <a:pt x="3783" y="8497"/>
                      <a:pt x="3944" y="8477"/>
                    </a:cubicBezTo>
                    <a:lnTo>
                      <a:pt x="3944" y="8477"/>
                    </a:lnTo>
                    <a:cubicBezTo>
                      <a:pt x="3887" y="8633"/>
                      <a:pt x="3861" y="8773"/>
                      <a:pt x="3859" y="8911"/>
                    </a:cubicBezTo>
                    <a:cubicBezTo>
                      <a:pt x="3856" y="9046"/>
                      <a:pt x="3882" y="9173"/>
                      <a:pt x="3937" y="9290"/>
                    </a:cubicBezTo>
                    <a:cubicBezTo>
                      <a:pt x="4030" y="9487"/>
                      <a:pt x="4220" y="9654"/>
                      <a:pt x="4485" y="9763"/>
                    </a:cubicBezTo>
                    <a:cubicBezTo>
                      <a:pt x="4599" y="9812"/>
                      <a:pt x="4727" y="9849"/>
                      <a:pt x="4885" y="9880"/>
                    </a:cubicBezTo>
                    <a:cubicBezTo>
                      <a:pt x="5018" y="9906"/>
                      <a:pt x="5161" y="9927"/>
                      <a:pt x="5322" y="9932"/>
                    </a:cubicBezTo>
                    <a:cubicBezTo>
                      <a:pt x="5402" y="9940"/>
                      <a:pt x="5483" y="9940"/>
                      <a:pt x="5569" y="9940"/>
                    </a:cubicBezTo>
                    <a:cubicBezTo>
                      <a:pt x="5771" y="9940"/>
                      <a:pt x="5989" y="9924"/>
                      <a:pt x="6205" y="9893"/>
                    </a:cubicBezTo>
                    <a:cubicBezTo>
                      <a:pt x="6335" y="9875"/>
                      <a:pt x="6460" y="9851"/>
                      <a:pt x="6582" y="9823"/>
                    </a:cubicBezTo>
                    <a:cubicBezTo>
                      <a:pt x="6688" y="9797"/>
                      <a:pt x="6798" y="9760"/>
                      <a:pt x="6935" y="9708"/>
                    </a:cubicBezTo>
                    <a:cubicBezTo>
                      <a:pt x="7167" y="9620"/>
                      <a:pt x="7343" y="9534"/>
                      <a:pt x="7497" y="9436"/>
                    </a:cubicBezTo>
                    <a:cubicBezTo>
                      <a:pt x="7704" y="9308"/>
                      <a:pt x="7858" y="9170"/>
                      <a:pt x="7962" y="9009"/>
                    </a:cubicBezTo>
                    <a:cubicBezTo>
                      <a:pt x="8058" y="8864"/>
                      <a:pt x="8110" y="8690"/>
                      <a:pt x="8115" y="8500"/>
                    </a:cubicBezTo>
                    <a:cubicBezTo>
                      <a:pt x="8118" y="8318"/>
                      <a:pt x="8063" y="8139"/>
                      <a:pt x="7967" y="7988"/>
                    </a:cubicBezTo>
                    <a:cubicBezTo>
                      <a:pt x="7873" y="7845"/>
                      <a:pt x="7743" y="7723"/>
                      <a:pt x="7585" y="7643"/>
                    </a:cubicBezTo>
                    <a:cubicBezTo>
                      <a:pt x="7507" y="7604"/>
                      <a:pt x="7426" y="7575"/>
                      <a:pt x="7338" y="7559"/>
                    </a:cubicBezTo>
                    <a:cubicBezTo>
                      <a:pt x="7289" y="7549"/>
                      <a:pt x="7245" y="7541"/>
                      <a:pt x="7195" y="7539"/>
                    </a:cubicBezTo>
                    <a:cubicBezTo>
                      <a:pt x="7284" y="7417"/>
                      <a:pt x="7364" y="7274"/>
                      <a:pt x="7434" y="7113"/>
                    </a:cubicBezTo>
                    <a:cubicBezTo>
                      <a:pt x="7510" y="6941"/>
                      <a:pt x="7562" y="6767"/>
                      <a:pt x="7590" y="6588"/>
                    </a:cubicBezTo>
                    <a:cubicBezTo>
                      <a:pt x="7621" y="6406"/>
                      <a:pt x="7616" y="6237"/>
                      <a:pt x="7585" y="6078"/>
                    </a:cubicBezTo>
                    <a:cubicBezTo>
                      <a:pt x="7559" y="5956"/>
                      <a:pt x="7507" y="5847"/>
                      <a:pt x="7432" y="5746"/>
                    </a:cubicBezTo>
                    <a:cubicBezTo>
                      <a:pt x="7374" y="5665"/>
                      <a:pt x="7297" y="5598"/>
                      <a:pt x="7200" y="5538"/>
                    </a:cubicBezTo>
                    <a:cubicBezTo>
                      <a:pt x="7206" y="5535"/>
                      <a:pt x="7206" y="5533"/>
                      <a:pt x="7206" y="5527"/>
                    </a:cubicBezTo>
                    <a:cubicBezTo>
                      <a:pt x="7247" y="5216"/>
                      <a:pt x="7271" y="4912"/>
                      <a:pt x="7263" y="4623"/>
                    </a:cubicBezTo>
                    <a:cubicBezTo>
                      <a:pt x="7258" y="4330"/>
                      <a:pt x="7224" y="4031"/>
                      <a:pt x="7159" y="3732"/>
                    </a:cubicBezTo>
                    <a:cubicBezTo>
                      <a:pt x="7055" y="3246"/>
                      <a:pt x="6873" y="2755"/>
                      <a:pt x="6621" y="2274"/>
                    </a:cubicBezTo>
                    <a:cubicBezTo>
                      <a:pt x="6301" y="1669"/>
                      <a:pt x="5896" y="1123"/>
                      <a:pt x="5478" y="564"/>
                    </a:cubicBezTo>
                    <a:cubicBezTo>
                      <a:pt x="5478" y="559"/>
                      <a:pt x="5472" y="557"/>
                      <a:pt x="5470" y="546"/>
                    </a:cubicBezTo>
                    <a:cubicBezTo>
                      <a:pt x="5426" y="471"/>
                      <a:pt x="5381" y="408"/>
                      <a:pt x="5335" y="351"/>
                    </a:cubicBezTo>
                    <a:cubicBezTo>
                      <a:pt x="5290" y="299"/>
                      <a:pt x="5236" y="250"/>
                      <a:pt x="5179" y="201"/>
                    </a:cubicBezTo>
                    <a:cubicBezTo>
                      <a:pt x="5080" y="120"/>
                      <a:pt x="4960" y="63"/>
                      <a:pt x="4836" y="29"/>
                    </a:cubicBezTo>
                    <a:cubicBezTo>
                      <a:pt x="4755" y="14"/>
                      <a:pt x="4667" y="1"/>
                      <a:pt x="4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1744375" y="1396450"/>
                <a:ext cx="1333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26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234"/>
                      <a:pt x="53" y="465"/>
                      <a:pt x="118" y="678"/>
                    </a:cubicBezTo>
                    <a:cubicBezTo>
                      <a:pt x="185" y="910"/>
                      <a:pt x="289" y="1128"/>
                      <a:pt x="424" y="1333"/>
                    </a:cubicBezTo>
                    <a:cubicBezTo>
                      <a:pt x="492" y="1432"/>
                      <a:pt x="557" y="1523"/>
                      <a:pt x="629" y="1609"/>
                    </a:cubicBezTo>
                    <a:cubicBezTo>
                      <a:pt x="694" y="1684"/>
                      <a:pt x="772" y="1757"/>
                      <a:pt x="858" y="1840"/>
                    </a:cubicBezTo>
                    <a:cubicBezTo>
                      <a:pt x="1011" y="1972"/>
                      <a:pt x="1193" y="2100"/>
                      <a:pt x="1399" y="2206"/>
                    </a:cubicBezTo>
                    <a:cubicBezTo>
                      <a:pt x="1588" y="2310"/>
                      <a:pt x="1801" y="2398"/>
                      <a:pt x="2022" y="2469"/>
                    </a:cubicBezTo>
                    <a:cubicBezTo>
                      <a:pt x="2225" y="2536"/>
                      <a:pt x="2451" y="2588"/>
                      <a:pt x="2687" y="2625"/>
                    </a:cubicBezTo>
                    <a:cubicBezTo>
                      <a:pt x="2895" y="2656"/>
                      <a:pt x="3119" y="2676"/>
                      <a:pt x="3353" y="2682"/>
                    </a:cubicBezTo>
                    <a:lnTo>
                      <a:pt x="3425" y="2682"/>
                    </a:lnTo>
                    <a:cubicBezTo>
                      <a:pt x="3571" y="2682"/>
                      <a:pt x="3724" y="2676"/>
                      <a:pt x="3878" y="2661"/>
                    </a:cubicBezTo>
                    <a:lnTo>
                      <a:pt x="3891" y="2656"/>
                    </a:lnTo>
                    <a:lnTo>
                      <a:pt x="3903" y="2653"/>
                    </a:lnTo>
                    <a:cubicBezTo>
                      <a:pt x="3968" y="2638"/>
                      <a:pt x="4028" y="2619"/>
                      <a:pt x="4088" y="2599"/>
                    </a:cubicBezTo>
                    <a:cubicBezTo>
                      <a:pt x="4231" y="2549"/>
                      <a:pt x="4374" y="2487"/>
                      <a:pt x="4514" y="2414"/>
                    </a:cubicBezTo>
                    <a:cubicBezTo>
                      <a:pt x="4639" y="2344"/>
                      <a:pt x="4769" y="2271"/>
                      <a:pt x="4904" y="2183"/>
                    </a:cubicBezTo>
                    <a:cubicBezTo>
                      <a:pt x="5047" y="2084"/>
                      <a:pt x="5192" y="1975"/>
                      <a:pt x="5333" y="1855"/>
                    </a:cubicBezTo>
                    <a:lnTo>
                      <a:pt x="5333" y="1855"/>
                    </a:lnTo>
                    <a:cubicBezTo>
                      <a:pt x="5166" y="1923"/>
                      <a:pt x="4995" y="1990"/>
                      <a:pt x="4800" y="2053"/>
                    </a:cubicBezTo>
                    <a:cubicBezTo>
                      <a:pt x="4670" y="2094"/>
                      <a:pt x="4553" y="2128"/>
                      <a:pt x="4441" y="2154"/>
                    </a:cubicBezTo>
                    <a:cubicBezTo>
                      <a:pt x="4314" y="2183"/>
                      <a:pt x="4202" y="2206"/>
                      <a:pt x="4093" y="2222"/>
                    </a:cubicBezTo>
                    <a:cubicBezTo>
                      <a:pt x="3893" y="2250"/>
                      <a:pt x="3698" y="2263"/>
                      <a:pt x="3506" y="2263"/>
                    </a:cubicBezTo>
                    <a:cubicBezTo>
                      <a:pt x="3467" y="2263"/>
                      <a:pt x="3425" y="2263"/>
                      <a:pt x="3386" y="2261"/>
                    </a:cubicBezTo>
                    <a:cubicBezTo>
                      <a:pt x="3145" y="2253"/>
                      <a:pt x="2906" y="2222"/>
                      <a:pt x="2677" y="2175"/>
                    </a:cubicBezTo>
                    <a:cubicBezTo>
                      <a:pt x="2545" y="2146"/>
                      <a:pt x="2422" y="2115"/>
                      <a:pt x="2305" y="2076"/>
                    </a:cubicBezTo>
                    <a:cubicBezTo>
                      <a:pt x="2207" y="2042"/>
                      <a:pt x="2111" y="2009"/>
                      <a:pt x="2014" y="1965"/>
                    </a:cubicBezTo>
                    <a:cubicBezTo>
                      <a:pt x="1820" y="1884"/>
                      <a:pt x="1630" y="1783"/>
                      <a:pt x="1451" y="1673"/>
                    </a:cubicBezTo>
                    <a:cubicBezTo>
                      <a:pt x="1261" y="1557"/>
                      <a:pt x="1084" y="1427"/>
                      <a:pt x="920" y="1289"/>
                    </a:cubicBezTo>
                    <a:cubicBezTo>
                      <a:pt x="744" y="1141"/>
                      <a:pt x="590" y="980"/>
                      <a:pt x="463" y="821"/>
                    </a:cubicBezTo>
                    <a:cubicBezTo>
                      <a:pt x="320" y="647"/>
                      <a:pt x="206" y="468"/>
                      <a:pt x="123" y="291"/>
                    </a:cubicBezTo>
                    <a:cubicBezTo>
                      <a:pt x="73" y="192"/>
                      <a:pt x="32" y="94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1837400" y="1380525"/>
                <a:ext cx="972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3362" extrusionOk="0">
                    <a:moveTo>
                      <a:pt x="3607" y="749"/>
                    </a:moveTo>
                    <a:cubicBezTo>
                      <a:pt x="3609" y="750"/>
                      <a:pt x="3610" y="751"/>
                      <a:pt x="3611" y="752"/>
                    </a:cubicBezTo>
                    <a:lnTo>
                      <a:pt x="3611" y="752"/>
                    </a:lnTo>
                    <a:cubicBezTo>
                      <a:pt x="3610" y="751"/>
                      <a:pt x="3609" y="750"/>
                      <a:pt x="3607" y="749"/>
                    </a:cubicBezTo>
                    <a:close/>
                    <a:moveTo>
                      <a:pt x="2409" y="0"/>
                    </a:moveTo>
                    <a:cubicBezTo>
                      <a:pt x="2279" y="3"/>
                      <a:pt x="2124" y="21"/>
                      <a:pt x="1975" y="42"/>
                    </a:cubicBezTo>
                    <a:cubicBezTo>
                      <a:pt x="1809" y="73"/>
                      <a:pt x="1640" y="115"/>
                      <a:pt x="1482" y="167"/>
                    </a:cubicBezTo>
                    <a:cubicBezTo>
                      <a:pt x="1412" y="190"/>
                      <a:pt x="1341" y="216"/>
                      <a:pt x="1276" y="242"/>
                    </a:cubicBezTo>
                    <a:cubicBezTo>
                      <a:pt x="1170" y="286"/>
                      <a:pt x="1069" y="338"/>
                      <a:pt x="967" y="398"/>
                    </a:cubicBezTo>
                    <a:cubicBezTo>
                      <a:pt x="853" y="466"/>
                      <a:pt x="746" y="536"/>
                      <a:pt x="642" y="614"/>
                    </a:cubicBezTo>
                    <a:cubicBezTo>
                      <a:pt x="538" y="692"/>
                      <a:pt x="442" y="783"/>
                      <a:pt x="344" y="874"/>
                    </a:cubicBezTo>
                    <a:cubicBezTo>
                      <a:pt x="289" y="925"/>
                      <a:pt x="229" y="985"/>
                      <a:pt x="175" y="1040"/>
                    </a:cubicBezTo>
                    <a:cubicBezTo>
                      <a:pt x="123" y="1094"/>
                      <a:pt x="68" y="1154"/>
                      <a:pt x="19" y="1217"/>
                    </a:cubicBezTo>
                    <a:cubicBezTo>
                      <a:pt x="1" y="1237"/>
                      <a:pt x="6" y="1271"/>
                      <a:pt x="27" y="1287"/>
                    </a:cubicBezTo>
                    <a:cubicBezTo>
                      <a:pt x="35" y="1295"/>
                      <a:pt x="45" y="1299"/>
                      <a:pt x="56" y="1299"/>
                    </a:cubicBezTo>
                    <a:cubicBezTo>
                      <a:pt x="70" y="1299"/>
                      <a:pt x="85" y="1292"/>
                      <a:pt x="97" y="1281"/>
                    </a:cubicBezTo>
                    <a:cubicBezTo>
                      <a:pt x="149" y="1224"/>
                      <a:pt x="201" y="1167"/>
                      <a:pt x="253" y="1115"/>
                    </a:cubicBezTo>
                    <a:cubicBezTo>
                      <a:pt x="429" y="946"/>
                      <a:pt x="624" y="801"/>
                      <a:pt x="835" y="684"/>
                    </a:cubicBezTo>
                    <a:lnTo>
                      <a:pt x="835" y="684"/>
                    </a:lnTo>
                    <a:lnTo>
                      <a:pt x="814" y="692"/>
                    </a:lnTo>
                    <a:cubicBezTo>
                      <a:pt x="902" y="645"/>
                      <a:pt x="988" y="598"/>
                      <a:pt x="1079" y="559"/>
                    </a:cubicBezTo>
                    <a:cubicBezTo>
                      <a:pt x="1160" y="520"/>
                      <a:pt x="1243" y="489"/>
                      <a:pt x="1326" y="458"/>
                    </a:cubicBezTo>
                    <a:cubicBezTo>
                      <a:pt x="1432" y="419"/>
                      <a:pt x="1541" y="388"/>
                      <a:pt x="1653" y="362"/>
                    </a:cubicBezTo>
                    <a:cubicBezTo>
                      <a:pt x="1791" y="328"/>
                      <a:pt x="1936" y="307"/>
                      <a:pt x="2077" y="286"/>
                    </a:cubicBezTo>
                    <a:cubicBezTo>
                      <a:pt x="2213" y="270"/>
                      <a:pt x="2358" y="262"/>
                      <a:pt x="2496" y="262"/>
                    </a:cubicBezTo>
                    <a:cubicBezTo>
                      <a:pt x="2516" y="262"/>
                      <a:pt x="2535" y="263"/>
                      <a:pt x="2555" y="263"/>
                    </a:cubicBezTo>
                    <a:lnTo>
                      <a:pt x="2524" y="263"/>
                    </a:lnTo>
                    <a:cubicBezTo>
                      <a:pt x="2695" y="271"/>
                      <a:pt x="2867" y="289"/>
                      <a:pt x="3033" y="336"/>
                    </a:cubicBezTo>
                    <a:cubicBezTo>
                      <a:pt x="3124" y="364"/>
                      <a:pt x="3210" y="401"/>
                      <a:pt x="3293" y="450"/>
                    </a:cubicBezTo>
                    <a:cubicBezTo>
                      <a:pt x="3358" y="489"/>
                      <a:pt x="3420" y="533"/>
                      <a:pt x="3472" y="588"/>
                    </a:cubicBezTo>
                    <a:cubicBezTo>
                      <a:pt x="3516" y="637"/>
                      <a:pt x="3560" y="689"/>
                      <a:pt x="3592" y="749"/>
                    </a:cubicBezTo>
                    <a:cubicBezTo>
                      <a:pt x="3628" y="816"/>
                      <a:pt x="3654" y="884"/>
                      <a:pt x="3672" y="957"/>
                    </a:cubicBezTo>
                    <a:cubicBezTo>
                      <a:pt x="3698" y="1068"/>
                      <a:pt x="3709" y="1183"/>
                      <a:pt x="3706" y="1297"/>
                    </a:cubicBezTo>
                    <a:cubicBezTo>
                      <a:pt x="3698" y="1440"/>
                      <a:pt x="3672" y="1586"/>
                      <a:pt x="3633" y="1723"/>
                    </a:cubicBezTo>
                    <a:cubicBezTo>
                      <a:pt x="3581" y="1897"/>
                      <a:pt x="3501" y="2069"/>
                      <a:pt x="3405" y="2225"/>
                    </a:cubicBezTo>
                    <a:cubicBezTo>
                      <a:pt x="3332" y="2347"/>
                      <a:pt x="3254" y="2459"/>
                      <a:pt x="3166" y="2570"/>
                    </a:cubicBezTo>
                    <a:cubicBezTo>
                      <a:pt x="3080" y="2685"/>
                      <a:pt x="2984" y="2789"/>
                      <a:pt x="2885" y="2885"/>
                    </a:cubicBezTo>
                    <a:lnTo>
                      <a:pt x="2890" y="2880"/>
                    </a:lnTo>
                    <a:lnTo>
                      <a:pt x="2890" y="2880"/>
                    </a:lnTo>
                    <a:cubicBezTo>
                      <a:pt x="2721" y="3041"/>
                      <a:pt x="2537" y="3184"/>
                      <a:pt x="2331" y="3298"/>
                    </a:cubicBezTo>
                    <a:lnTo>
                      <a:pt x="2334" y="3298"/>
                    </a:lnTo>
                    <a:cubicBezTo>
                      <a:pt x="2331" y="3298"/>
                      <a:pt x="2331" y="3300"/>
                      <a:pt x="2329" y="3300"/>
                    </a:cubicBezTo>
                    <a:cubicBezTo>
                      <a:pt x="2318" y="3308"/>
                      <a:pt x="2308" y="3311"/>
                      <a:pt x="2298" y="3316"/>
                    </a:cubicBezTo>
                    <a:cubicBezTo>
                      <a:pt x="2290" y="3324"/>
                      <a:pt x="2279" y="3337"/>
                      <a:pt x="2285" y="3347"/>
                    </a:cubicBezTo>
                    <a:cubicBezTo>
                      <a:pt x="2291" y="3354"/>
                      <a:pt x="2301" y="3362"/>
                      <a:pt x="2310" y="3362"/>
                    </a:cubicBezTo>
                    <a:cubicBezTo>
                      <a:pt x="2312" y="3362"/>
                      <a:pt x="2314" y="3361"/>
                      <a:pt x="2316" y="3360"/>
                    </a:cubicBezTo>
                    <a:cubicBezTo>
                      <a:pt x="2516" y="3251"/>
                      <a:pt x="2700" y="3126"/>
                      <a:pt x="2877" y="2983"/>
                    </a:cubicBezTo>
                    <a:cubicBezTo>
                      <a:pt x="2971" y="2906"/>
                      <a:pt x="3059" y="2828"/>
                      <a:pt x="3142" y="2739"/>
                    </a:cubicBezTo>
                    <a:cubicBezTo>
                      <a:pt x="3230" y="2653"/>
                      <a:pt x="3316" y="2560"/>
                      <a:pt x="3389" y="2464"/>
                    </a:cubicBezTo>
                    <a:cubicBezTo>
                      <a:pt x="3540" y="2274"/>
                      <a:pt x="3667" y="2066"/>
                      <a:pt x="3758" y="1843"/>
                    </a:cubicBezTo>
                    <a:cubicBezTo>
                      <a:pt x="3802" y="1731"/>
                      <a:pt x="3839" y="1622"/>
                      <a:pt x="3857" y="1505"/>
                    </a:cubicBezTo>
                    <a:cubicBezTo>
                      <a:pt x="3880" y="1391"/>
                      <a:pt x="3888" y="1274"/>
                      <a:pt x="3883" y="1157"/>
                    </a:cubicBezTo>
                    <a:cubicBezTo>
                      <a:pt x="3880" y="1055"/>
                      <a:pt x="3862" y="957"/>
                      <a:pt x="3836" y="855"/>
                    </a:cubicBezTo>
                    <a:cubicBezTo>
                      <a:pt x="3813" y="777"/>
                      <a:pt x="3784" y="699"/>
                      <a:pt x="3748" y="627"/>
                    </a:cubicBezTo>
                    <a:cubicBezTo>
                      <a:pt x="3709" y="557"/>
                      <a:pt x="3667" y="484"/>
                      <a:pt x="3610" y="427"/>
                    </a:cubicBezTo>
                    <a:cubicBezTo>
                      <a:pt x="3558" y="367"/>
                      <a:pt x="3498" y="312"/>
                      <a:pt x="3433" y="268"/>
                    </a:cubicBezTo>
                    <a:cubicBezTo>
                      <a:pt x="3293" y="169"/>
                      <a:pt x="3137" y="112"/>
                      <a:pt x="2973" y="65"/>
                    </a:cubicBezTo>
                    <a:cubicBezTo>
                      <a:pt x="2804" y="21"/>
                      <a:pt x="2633" y="8"/>
                      <a:pt x="24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1923275" y="1468375"/>
                <a:ext cx="21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57" extrusionOk="0">
                    <a:moveTo>
                      <a:pt x="255" y="1"/>
                    </a:moveTo>
                    <a:cubicBezTo>
                      <a:pt x="175" y="1"/>
                      <a:pt x="97" y="12"/>
                      <a:pt x="16" y="36"/>
                    </a:cubicBezTo>
                    <a:cubicBezTo>
                      <a:pt x="3" y="41"/>
                      <a:pt x="1" y="59"/>
                      <a:pt x="3" y="70"/>
                    </a:cubicBezTo>
                    <a:cubicBezTo>
                      <a:pt x="9" y="80"/>
                      <a:pt x="19" y="84"/>
                      <a:pt x="28" y="84"/>
                    </a:cubicBezTo>
                    <a:cubicBezTo>
                      <a:pt x="31" y="84"/>
                      <a:pt x="34" y="83"/>
                      <a:pt x="37" y="83"/>
                    </a:cubicBezTo>
                    <a:cubicBezTo>
                      <a:pt x="40" y="83"/>
                      <a:pt x="42" y="80"/>
                      <a:pt x="42" y="80"/>
                    </a:cubicBezTo>
                    <a:cubicBezTo>
                      <a:pt x="94" y="62"/>
                      <a:pt x="154" y="57"/>
                      <a:pt x="209" y="57"/>
                    </a:cubicBezTo>
                    <a:lnTo>
                      <a:pt x="201" y="57"/>
                    </a:lnTo>
                    <a:cubicBezTo>
                      <a:pt x="210" y="56"/>
                      <a:pt x="219" y="56"/>
                      <a:pt x="228" y="56"/>
                    </a:cubicBezTo>
                    <a:cubicBezTo>
                      <a:pt x="291" y="56"/>
                      <a:pt x="353" y="64"/>
                      <a:pt x="417" y="80"/>
                    </a:cubicBezTo>
                    <a:cubicBezTo>
                      <a:pt x="513" y="101"/>
                      <a:pt x="609" y="145"/>
                      <a:pt x="700" y="189"/>
                    </a:cubicBezTo>
                    <a:cubicBezTo>
                      <a:pt x="739" y="213"/>
                      <a:pt x="770" y="231"/>
                      <a:pt x="806" y="257"/>
                    </a:cubicBezTo>
                    <a:cubicBezTo>
                      <a:pt x="809" y="252"/>
                      <a:pt x="811" y="249"/>
                      <a:pt x="811" y="241"/>
                    </a:cubicBezTo>
                    <a:cubicBezTo>
                      <a:pt x="830" y="202"/>
                      <a:pt x="848" y="161"/>
                      <a:pt x="863" y="122"/>
                    </a:cubicBezTo>
                    <a:cubicBezTo>
                      <a:pt x="739" y="67"/>
                      <a:pt x="601" y="28"/>
                      <a:pt x="461" y="10"/>
                    </a:cubicBezTo>
                    <a:cubicBezTo>
                      <a:pt x="409" y="5"/>
                      <a:pt x="354" y="2"/>
                      <a:pt x="302" y="2"/>
                    </a:cubicBezTo>
                    <a:cubicBezTo>
                      <a:pt x="286" y="1"/>
                      <a:pt x="271" y="1"/>
                      <a:pt x="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1925625" y="1450025"/>
                <a:ext cx="193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22" extrusionOk="0">
                    <a:moveTo>
                      <a:pt x="348" y="1"/>
                    </a:moveTo>
                    <a:cubicBezTo>
                      <a:pt x="317" y="1"/>
                      <a:pt x="278" y="1"/>
                      <a:pt x="242" y="3"/>
                    </a:cubicBezTo>
                    <a:cubicBezTo>
                      <a:pt x="167" y="11"/>
                      <a:pt x="91" y="27"/>
                      <a:pt x="21" y="50"/>
                    </a:cubicBezTo>
                    <a:cubicBezTo>
                      <a:pt x="8" y="55"/>
                      <a:pt x="0" y="74"/>
                      <a:pt x="8" y="81"/>
                    </a:cubicBezTo>
                    <a:cubicBezTo>
                      <a:pt x="12" y="91"/>
                      <a:pt x="20" y="96"/>
                      <a:pt x="29" y="96"/>
                    </a:cubicBezTo>
                    <a:cubicBezTo>
                      <a:pt x="33" y="96"/>
                      <a:pt x="36" y="96"/>
                      <a:pt x="39" y="94"/>
                    </a:cubicBezTo>
                    <a:cubicBezTo>
                      <a:pt x="44" y="94"/>
                      <a:pt x="47" y="92"/>
                      <a:pt x="50" y="92"/>
                    </a:cubicBezTo>
                    <a:cubicBezTo>
                      <a:pt x="114" y="74"/>
                      <a:pt x="176" y="63"/>
                      <a:pt x="241" y="63"/>
                    </a:cubicBezTo>
                    <a:lnTo>
                      <a:pt x="241" y="63"/>
                    </a:lnTo>
                    <a:cubicBezTo>
                      <a:pt x="308" y="63"/>
                      <a:pt x="370" y="68"/>
                      <a:pt x="434" y="87"/>
                    </a:cubicBezTo>
                    <a:lnTo>
                      <a:pt x="437" y="87"/>
                    </a:lnTo>
                    <a:cubicBezTo>
                      <a:pt x="551" y="115"/>
                      <a:pt x="655" y="164"/>
                      <a:pt x="759" y="216"/>
                    </a:cubicBezTo>
                    <a:cubicBezTo>
                      <a:pt x="764" y="219"/>
                      <a:pt x="764" y="222"/>
                      <a:pt x="772" y="222"/>
                    </a:cubicBezTo>
                    <a:cubicBezTo>
                      <a:pt x="749" y="159"/>
                      <a:pt x="725" y="102"/>
                      <a:pt x="697" y="48"/>
                    </a:cubicBezTo>
                    <a:cubicBezTo>
                      <a:pt x="619" y="27"/>
                      <a:pt x="541" y="14"/>
                      <a:pt x="463" y="9"/>
                    </a:cubicBezTo>
                    <a:cubicBezTo>
                      <a:pt x="424" y="3"/>
                      <a:pt x="387" y="1"/>
                      <a:pt x="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1936525" y="1452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1948025" y="145290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0"/>
                    </a:moveTo>
                    <a:cubicBezTo>
                      <a:pt x="6" y="0"/>
                      <a:pt x="6" y="0"/>
                      <a:pt x="1" y="0"/>
                    </a:cubicBezTo>
                    <a:cubicBezTo>
                      <a:pt x="6" y="0"/>
                      <a:pt x="6" y="0"/>
                      <a:pt x="1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1662975" y="1231100"/>
                <a:ext cx="168925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182" extrusionOk="0">
                    <a:moveTo>
                      <a:pt x="1386" y="1"/>
                    </a:moveTo>
                    <a:lnTo>
                      <a:pt x="1391" y="4"/>
                    </a:lnTo>
                    <a:cubicBezTo>
                      <a:pt x="1342" y="4"/>
                      <a:pt x="1292" y="11"/>
                      <a:pt x="1243" y="27"/>
                    </a:cubicBezTo>
                    <a:cubicBezTo>
                      <a:pt x="1191" y="48"/>
                      <a:pt x="1144" y="79"/>
                      <a:pt x="1100" y="121"/>
                    </a:cubicBezTo>
                    <a:cubicBezTo>
                      <a:pt x="1061" y="159"/>
                      <a:pt x="1035" y="219"/>
                      <a:pt x="1019" y="276"/>
                    </a:cubicBezTo>
                    <a:cubicBezTo>
                      <a:pt x="996" y="284"/>
                      <a:pt x="978" y="284"/>
                      <a:pt x="954" y="284"/>
                    </a:cubicBezTo>
                    <a:lnTo>
                      <a:pt x="889" y="284"/>
                    </a:lnTo>
                    <a:cubicBezTo>
                      <a:pt x="832" y="284"/>
                      <a:pt x="775" y="287"/>
                      <a:pt x="718" y="295"/>
                    </a:cubicBezTo>
                    <a:cubicBezTo>
                      <a:pt x="663" y="300"/>
                      <a:pt x="601" y="315"/>
                      <a:pt x="536" y="339"/>
                    </a:cubicBezTo>
                    <a:cubicBezTo>
                      <a:pt x="422" y="378"/>
                      <a:pt x="320" y="445"/>
                      <a:pt x="242" y="534"/>
                    </a:cubicBezTo>
                    <a:cubicBezTo>
                      <a:pt x="157" y="632"/>
                      <a:pt x="92" y="757"/>
                      <a:pt x="55" y="908"/>
                    </a:cubicBezTo>
                    <a:cubicBezTo>
                      <a:pt x="14" y="1069"/>
                      <a:pt x="1" y="1251"/>
                      <a:pt x="6" y="1480"/>
                    </a:cubicBezTo>
                    <a:cubicBezTo>
                      <a:pt x="14" y="1596"/>
                      <a:pt x="27" y="1711"/>
                      <a:pt x="45" y="1820"/>
                    </a:cubicBezTo>
                    <a:cubicBezTo>
                      <a:pt x="68" y="1934"/>
                      <a:pt x="99" y="2041"/>
                      <a:pt x="144" y="2147"/>
                    </a:cubicBezTo>
                    <a:cubicBezTo>
                      <a:pt x="294" y="2532"/>
                      <a:pt x="567" y="2880"/>
                      <a:pt x="957" y="3192"/>
                    </a:cubicBezTo>
                    <a:cubicBezTo>
                      <a:pt x="1123" y="3322"/>
                      <a:pt x="1303" y="3436"/>
                      <a:pt x="1510" y="3556"/>
                    </a:cubicBezTo>
                    <a:cubicBezTo>
                      <a:pt x="1682" y="3652"/>
                      <a:pt x="1872" y="3740"/>
                      <a:pt x="2067" y="3816"/>
                    </a:cubicBezTo>
                    <a:cubicBezTo>
                      <a:pt x="2282" y="3896"/>
                      <a:pt x="2506" y="3966"/>
                      <a:pt x="2758" y="4029"/>
                    </a:cubicBezTo>
                    <a:cubicBezTo>
                      <a:pt x="3020" y="4091"/>
                      <a:pt x="3293" y="4135"/>
                      <a:pt x="3566" y="4159"/>
                    </a:cubicBezTo>
                    <a:cubicBezTo>
                      <a:pt x="3735" y="4174"/>
                      <a:pt x="3904" y="4182"/>
                      <a:pt x="4067" y="4182"/>
                    </a:cubicBezTo>
                    <a:cubicBezTo>
                      <a:pt x="4460" y="4182"/>
                      <a:pt x="4842" y="4140"/>
                      <a:pt x="5213" y="4055"/>
                    </a:cubicBezTo>
                    <a:cubicBezTo>
                      <a:pt x="5341" y="4026"/>
                      <a:pt x="5465" y="3990"/>
                      <a:pt x="5595" y="3943"/>
                    </a:cubicBezTo>
                    <a:cubicBezTo>
                      <a:pt x="5600" y="3948"/>
                      <a:pt x="5603" y="3951"/>
                      <a:pt x="5606" y="3951"/>
                    </a:cubicBezTo>
                    <a:cubicBezTo>
                      <a:pt x="5613" y="3956"/>
                      <a:pt x="5621" y="3956"/>
                      <a:pt x="5629" y="3956"/>
                    </a:cubicBezTo>
                    <a:cubicBezTo>
                      <a:pt x="5634" y="3956"/>
                      <a:pt x="5647" y="3953"/>
                      <a:pt x="5660" y="3951"/>
                    </a:cubicBezTo>
                    <a:cubicBezTo>
                      <a:pt x="5764" y="3914"/>
                      <a:pt x="5873" y="3857"/>
                      <a:pt x="5998" y="3769"/>
                    </a:cubicBezTo>
                    <a:cubicBezTo>
                      <a:pt x="6102" y="3696"/>
                      <a:pt x="6206" y="3602"/>
                      <a:pt x="6310" y="3493"/>
                    </a:cubicBezTo>
                    <a:cubicBezTo>
                      <a:pt x="6409" y="3392"/>
                      <a:pt x="6489" y="3285"/>
                      <a:pt x="6557" y="3171"/>
                    </a:cubicBezTo>
                    <a:cubicBezTo>
                      <a:pt x="6632" y="3052"/>
                      <a:pt x="6684" y="2937"/>
                      <a:pt x="6718" y="2823"/>
                    </a:cubicBezTo>
                    <a:cubicBezTo>
                      <a:pt x="6746" y="2719"/>
                      <a:pt x="6757" y="2618"/>
                      <a:pt x="6744" y="2519"/>
                    </a:cubicBezTo>
                    <a:cubicBezTo>
                      <a:pt x="6733" y="2433"/>
                      <a:pt x="6705" y="2350"/>
                      <a:pt x="6655" y="2272"/>
                    </a:cubicBezTo>
                    <a:cubicBezTo>
                      <a:pt x="6616" y="2207"/>
                      <a:pt x="6557" y="2145"/>
                      <a:pt x="6484" y="2090"/>
                    </a:cubicBezTo>
                    <a:cubicBezTo>
                      <a:pt x="6419" y="2038"/>
                      <a:pt x="6344" y="1994"/>
                      <a:pt x="6253" y="1958"/>
                    </a:cubicBezTo>
                    <a:cubicBezTo>
                      <a:pt x="6149" y="1911"/>
                      <a:pt x="6029" y="1874"/>
                      <a:pt x="5886" y="1846"/>
                    </a:cubicBezTo>
                    <a:cubicBezTo>
                      <a:pt x="5782" y="1823"/>
                      <a:pt x="5678" y="1812"/>
                      <a:pt x="5577" y="1807"/>
                    </a:cubicBezTo>
                    <a:lnTo>
                      <a:pt x="5543" y="1804"/>
                    </a:lnTo>
                    <a:cubicBezTo>
                      <a:pt x="5502" y="1797"/>
                      <a:pt x="5460" y="1797"/>
                      <a:pt x="5419" y="1791"/>
                    </a:cubicBezTo>
                    <a:cubicBezTo>
                      <a:pt x="5031" y="1742"/>
                      <a:pt x="4642" y="1661"/>
                      <a:pt x="4257" y="1544"/>
                    </a:cubicBezTo>
                    <a:cubicBezTo>
                      <a:pt x="3823" y="1412"/>
                      <a:pt x="3379" y="1233"/>
                      <a:pt x="2937" y="1012"/>
                    </a:cubicBezTo>
                    <a:lnTo>
                      <a:pt x="2820" y="952"/>
                    </a:lnTo>
                    <a:lnTo>
                      <a:pt x="2802" y="947"/>
                    </a:lnTo>
                    <a:cubicBezTo>
                      <a:pt x="2604" y="848"/>
                      <a:pt x="2399" y="744"/>
                      <a:pt x="2196" y="653"/>
                    </a:cubicBezTo>
                    <a:cubicBezTo>
                      <a:pt x="2134" y="627"/>
                      <a:pt x="2074" y="601"/>
                      <a:pt x="2017" y="575"/>
                    </a:cubicBezTo>
                    <a:cubicBezTo>
                      <a:pt x="1994" y="479"/>
                      <a:pt x="1957" y="391"/>
                      <a:pt x="1911" y="315"/>
                    </a:cubicBezTo>
                    <a:cubicBezTo>
                      <a:pt x="1827" y="188"/>
                      <a:pt x="1711" y="95"/>
                      <a:pt x="1578" y="40"/>
                    </a:cubicBezTo>
                    <a:cubicBezTo>
                      <a:pt x="1523" y="17"/>
                      <a:pt x="1461" y="4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1663100" y="1249750"/>
                <a:ext cx="13457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442" extrusionOk="0">
                    <a:moveTo>
                      <a:pt x="113" y="1"/>
                    </a:moveTo>
                    <a:lnTo>
                      <a:pt x="113" y="1"/>
                    </a:lnTo>
                    <a:cubicBezTo>
                      <a:pt x="92" y="37"/>
                      <a:pt x="79" y="76"/>
                      <a:pt x="66" y="123"/>
                    </a:cubicBezTo>
                    <a:cubicBezTo>
                      <a:pt x="53" y="180"/>
                      <a:pt x="43" y="240"/>
                      <a:pt x="30" y="297"/>
                    </a:cubicBezTo>
                    <a:cubicBezTo>
                      <a:pt x="22" y="367"/>
                      <a:pt x="11" y="437"/>
                      <a:pt x="4" y="510"/>
                    </a:cubicBezTo>
                    <a:cubicBezTo>
                      <a:pt x="1" y="580"/>
                      <a:pt x="1" y="656"/>
                      <a:pt x="4" y="736"/>
                    </a:cubicBezTo>
                    <a:cubicBezTo>
                      <a:pt x="11" y="850"/>
                      <a:pt x="24" y="967"/>
                      <a:pt x="48" y="1082"/>
                    </a:cubicBezTo>
                    <a:cubicBezTo>
                      <a:pt x="69" y="1193"/>
                      <a:pt x="105" y="1303"/>
                      <a:pt x="144" y="1409"/>
                    </a:cubicBezTo>
                    <a:cubicBezTo>
                      <a:pt x="297" y="1791"/>
                      <a:pt x="570" y="2139"/>
                      <a:pt x="960" y="2451"/>
                    </a:cubicBezTo>
                    <a:cubicBezTo>
                      <a:pt x="1126" y="2581"/>
                      <a:pt x="1303" y="2701"/>
                      <a:pt x="1511" y="2815"/>
                    </a:cubicBezTo>
                    <a:cubicBezTo>
                      <a:pt x="1685" y="2911"/>
                      <a:pt x="1872" y="2999"/>
                      <a:pt x="2067" y="3075"/>
                    </a:cubicBezTo>
                    <a:cubicBezTo>
                      <a:pt x="2285" y="3158"/>
                      <a:pt x="2508" y="3231"/>
                      <a:pt x="2758" y="3288"/>
                    </a:cubicBezTo>
                    <a:cubicBezTo>
                      <a:pt x="3020" y="3350"/>
                      <a:pt x="3291" y="3397"/>
                      <a:pt x="3571" y="3418"/>
                    </a:cubicBezTo>
                    <a:cubicBezTo>
                      <a:pt x="3740" y="3436"/>
                      <a:pt x="3906" y="3441"/>
                      <a:pt x="4070" y="3441"/>
                    </a:cubicBezTo>
                    <a:cubicBezTo>
                      <a:pt x="4468" y="3441"/>
                      <a:pt x="4850" y="3400"/>
                      <a:pt x="5219" y="3314"/>
                    </a:cubicBezTo>
                    <a:cubicBezTo>
                      <a:pt x="5271" y="3301"/>
                      <a:pt x="5328" y="3288"/>
                      <a:pt x="5382" y="3275"/>
                    </a:cubicBezTo>
                    <a:lnTo>
                      <a:pt x="5382" y="3275"/>
                    </a:lnTo>
                    <a:cubicBezTo>
                      <a:pt x="5302" y="3283"/>
                      <a:pt x="5224" y="3288"/>
                      <a:pt x="5146" y="3296"/>
                    </a:cubicBezTo>
                    <a:cubicBezTo>
                      <a:pt x="5019" y="3303"/>
                      <a:pt x="4891" y="3307"/>
                      <a:pt x="4764" y="3307"/>
                    </a:cubicBezTo>
                    <a:cubicBezTo>
                      <a:pt x="4490" y="3307"/>
                      <a:pt x="4217" y="3289"/>
                      <a:pt x="3945" y="3254"/>
                    </a:cubicBezTo>
                    <a:cubicBezTo>
                      <a:pt x="3652" y="3215"/>
                      <a:pt x="3366" y="3155"/>
                      <a:pt x="3083" y="3080"/>
                    </a:cubicBezTo>
                    <a:cubicBezTo>
                      <a:pt x="2940" y="3041"/>
                      <a:pt x="2805" y="2999"/>
                      <a:pt x="2664" y="2950"/>
                    </a:cubicBezTo>
                    <a:cubicBezTo>
                      <a:pt x="2542" y="2908"/>
                      <a:pt x="2420" y="2864"/>
                      <a:pt x="2301" y="2812"/>
                    </a:cubicBezTo>
                    <a:cubicBezTo>
                      <a:pt x="2064" y="2714"/>
                      <a:pt x="1830" y="2604"/>
                      <a:pt x="1609" y="2474"/>
                    </a:cubicBezTo>
                    <a:cubicBezTo>
                      <a:pt x="1391" y="2347"/>
                      <a:pt x="1178" y="2204"/>
                      <a:pt x="988" y="2035"/>
                    </a:cubicBezTo>
                    <a:cubicBezTo>
                      <a:pt x="817" y="1882"/>
                      <a:pt x="653" y="1713"/>
                      <a:pt x="523" y="1518"/>
                    </a:cubicBezTo>
                    <a:cubicBezTo>
                      <a:pt x="463" y="1427"/>
                      <a:pt x="406" y="1334"/>
                      <a:pt x="354" y="1235"/>
                    </a:cubicBezTo>
                    <a:cubicBezTo>
                      <a:pt x="302" y="1136"/>
                      <a:pt x="258" y="1035"/>
                      <a:pt x="217" y="928"/>
                    </a:cubicBezTo>
                    <a:cubicBezTo>
                      <a:pt x="178" y="817"/>
                      <a:pt x="141" y="708"/>
                      <a:pt x="118" y="593"/>
                    </a:cubicBezTo>
                    <a:cubicBezTo>
                      <a:pt x="94" y="487"/>
                      <a:pt x="81" y="375"/>
                      <a:pt x="81" y="266"/>
                    </a:cubicBezTo>
                    <a:cubicBezTo>
                      <a:pt x="81" y="177"/>
                      <a:pt x="89" y="89"/>
                      <a:pt x="113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1673700" y="1239825"/>
                <a:ext cx="221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691" extrusionOk="0">
                    <a:moveTo>
                      <a:pt x="684" y="543"/>
                    </a:moveTo>
                    <a:lnTo>
                      <a:pt x="684" y="543"/>
                    </a:lnTo>
                    <a:cubicBezTo>
                      <a:pt x="686" y="545"/>
                      <a:pt x="686" y="545"/>
                      <a:pt x="686" y="545"/>
                    </a:cubicBezTo>
                    <a:cubicBezTo>
                      <a:pt x="685" y="545"/>
                      <a:pt x="684" y="545"/>
                      <a:pt x="684" y="543"/>
                    </a:cubicBezTo>
                    <a:close/>
                    <a:moveTo>
                      <a:pt x="104" y="0"/>
                    </a:moveTo>
                    <a:cubicBezTo>
                      <a:pt x="68" y="13"/>
                      <a:pt x="45" y="24"/>
                      <a:pt x="21" y="39"/>
                    </a:cubicBezTo>
                    <a:cubicBezTo>
                      <a:pt x="16" y="44"/>
                      <a:pt x="6" y="50"/>
                      <a:pt x="0" y="52"/>
                    </a:cubicBezTo>
                    <a:cubicBezTo>
                      <a:pt x="117" y="169"/>
                      <a:pt x="234" y="286"/>
                      <a:pt x="364" y="390"/>
                    </a:cubicBezTo>
                    <a:cubicBezTo>
                      <a:pt x="510" y="507"/>
                      <a:pt x="668" y="608"/>
                      <a:pt x="840" y="689"/>
                    </a:cubicBezTo>
                    <a:cubicBezTo>
                      <a:pt x="843" y="690"/>
                      <a:pt x="847" y="691"/>
                      <a:pt x="851" y="691"/>
                    </a:cubicBezTo>
                    <a:cubicBezTo>
                      <a:pt x="862" y="691"/>
                      <a:pt x="875" y="685"/>
                      <a:pt x="879" y="676"/>
                    </a:cubicBezTo>
                    <a:cubicBezTo>
                      <a:pt x="887" y="663"/>
                      <a:pt x="879" y="642"/>
                      <a:pt x="866" y="637"/>
                    </a:cubicBezTo>
                    <a:cubicBezTo>
                      <a:pt x="809" y="611"/>
                      <a:pt x="749" y="577"/>
                      <a:pt x="694" y="543"/>
                    </a:cubicBezTo>
                    <a:cubicBezTo>
                      <a:pt x="692" y="543"/>
                      <a:pt x="692" y="538"/>
                      <a:pt x="689" y="538"/>
                    </a:cubicBezTo>
                    <a:lnTo>
                      <a:pt x="692" y="538"/>
                    </a:lnTo>
                    <a:cubicBezTo>
                      <a:pt x="520" y="429"/>
                      <a:pt x="367" y="291"/>
                      <a:pt x="224" y="143"/>
                    </a:cubicBezTo>
                    <a:lnTo>
                      <a:pt x="224" y="143"/>
                    </a:lnTo>
                    <a:lnTo>
                      <a:pt x="229" y="148"/>
                    </a:lnTo>
                    <a:cubicBezTo>
                      <a:pt x="185" y="102"/>
                      <a:pt x="143" y="52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1690725" y="125340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0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1690775" y="125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1663625" y="1255675"/>
                <a:ext cx="199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52" extrusionOk="0">
                    <a:moveTo>
                      <a:pt x="27" y="0"/>
                    </a:moveTo>
                    <a:cubicBezTo>
                      <a:pt x="16" y="26"/>
                      <a:pt x="14" y="44"/>
                      <a:pt x="14" y="60"/>
                    </a:cubicBezTo>
                    <a:cubicBezTo>
                      <a:pt x="6" y="94"/>
                      <a:pt x="3" y="130"/>
                      <a:pt x="1" y="159"/>
                    </a:cubicBezTo>
                    <a:cubicBezTo>
                      <a:pt x="81" y="239"/>
                      <a:pt x="164" y="317"/>
                      <a:pt x="255" y="390"/>
                    </a:cubicBezTo>
                    <a:cubicBezTo>
                      <a:pt x="411" y="515"/>
                      <a:pt x="585" y="629"/>
                      <a:pt x="749" y="746"/>
                    </a:cubicBezTo>
                    <a:cubicBezTo>
                      <a:pt x="755" y="749"/>
                      <a:pt x="761" y="751"/>
                      <a:pt x="768" y="751"/>
                    </a:cubicBezTo>
                    <a:cubicBezTo>
                      <a:pt x="776" y="751"/>
                      <a:pt x="784" y="748"/>
                      <a:pt x="788" y="741"/>
                    </a:cubicBezTo>
                    <a:cubicBezTo>
                      <a:pt x="796" y="730"/>
                      <a:pt x="796" y="710"/>
                      <a:pt x="785" y="699"/>
                    </a:cubicBezTo>
                    <a:cubicBezTo>
                      <a:pt x="554" y="538"/>
                      <a:pt x="341" y="351"/>
                      <a:pt x="146" y="146"/>
                    </a:cubicBezTo>
                    <a:lnTo>
                      <a:pt x="146" y="146"/>
                    </a:lnTo>
                    <a:lnTo>
                      <a:pt x="157" y="156"/>
                    </a:lnTo>
                    <a:cubicBezTo>
                      <a:pt x="110" y="104"/>
                      <a:pt x="66" y="55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1718000" y="1058700"/>
                <a:ext cx="263700" cy="22200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880" extrusionOk="0">
                    <a:moveTo>
                      <a:pt x="7061" y="1"/>
                    </a:moveTo>
                    <a:cubicBezTo>
                      <a:pt x="7030" y="1"/>
                      <a:pt x="6997" y="3"/>
                      <a:pt x="6962" y="8"/>
                    </a:cubicBezTo>
                    <a:cubicBezTo>
                      <a:pt x="6952" y="11"/>
                      <a:pt x="6939" y="11"/>
                      <a:pt x="6928" y="14"/>
                    </a:cubicBezTo>
                    <a:cubicBezTo>
                      <a:pt x="6785" y="40"/>
                      <a:pt x="6642" y="105"/>
                      <a:pt x="6466" y="219"/>
                    </a:cubicBezTo>
                    <a:cubicBezTo>
                      <a:pt x="6325" y="307"/>
                      <a:pt x="6193" y="416"/>
                      <a:pt x="6052" y="557"/>
                    </a:cubicBezTo>
                    <a:cubicBezTo>
                      <a:pt x="6016" y="593"/>
                      <a:pt x="5985" y="624"/>
                      <a:pt x="5951" y="661"/>
                    </a:cubicBezTo>
                    <a:cubicBezTo>
                      <a:pt x="5974" y="585"/>
                      <a:pt x="5985" y="520"/>
                      <a:pt x="5990" y="463"/>
                    </a:cubicBezTo>
                    <a:cubicBezTo>
                      <a:pt x="5998" y="383"/>
                      <a:pt x="5993" y="318"/>
                      <a:pt x="5974" y="255"/>
                    </a:cubicBezTo>
                    <a:cubicBezTo>
                      <a:pt x="5967" y="229"/>
                      <a:pt x="5951" y="203"/>
                      <a:pt x="5936" y="177"/>
                    </a:cubicBezTo>
                    <a:cubicBezTo>
                      <a:pt x="5920" y="151"/>
                      <a:pt x="5894" y="128"/>
                      <a:pt x="5858" y="110"/>
                    </a:cubicBezTo>
                    <a:cubicBezTo>
                      <a:pt x="5821" y="95"/>
                      <a:pt x="5778" y="86"/>
                      <a:pt x="5726" y="86"/>
                    </a:cubicBezTo>
                    <a:cubicBezTo>
                      <a:pt x="5704" y="86"/>
                      <a:pt x="5680" y="88"/>
                      <a:pt x="5655" y="92"/>
                    </a:cubicBezTo>
                    <a:cubicBezTo>
                      <a:pt x="5652" y="92"/>
                      <a:pt x="5650" y="92"/>
                      <a:pt x="5642" y="97"/>
                    </a:cubicBezTo>
                    <a:cubicBezTo>
                      <a:pt x="5548" y="112"/>
                      <a:pt x="5470" y="146"/>
                      <a:pt x="5413" y="206"/>
                    </a:cubicBezTo>
                    <a:cubicBezTo>
                      <a:pt x="5356" y="261"/>
                      <a:pt x="5309" y="333"/>
                      <a:pt x="5276" y="424"/>
                    </a:cubicBezTo>
                    <a:cubicBezTo>
                      <a:pt x="5237" y="531"/>
                      <a:pt x="5213" y="655"/>
                      <a:pt x="5208" y="811"/>
                    </a:cubicBezTo>
                    <a:cubicBezTo>
                      <a:pt x="5208" y="871"/>
                      <a:pt x="5208" y="928"/>
                      <a:pt x="5211" y="980"/>
                    </a:cubicBezTo>
                    <a:cubicBezTo>
                      <a:pt x="4834" y="845"/>
                      <a:pt x="4441" y="778"/>
                      <a:pt x="4044" y="778"/>
                    </a:cubicBezTo>
                    <a:cubicBezTo>
                      <a:pt x="3867" y="778"/>
                      <a:pt x="3685" y="791"/>
                      <a:pt x="3503" y="817"/>
                    </a:cubicBezTo>
                    <a:cubicBezTo>
                      <a:pt x="3272" y="853"/>
                      <a:pt x="3041" y="908"/>
                      <a:pt x="2817" y="988"/>
                    </a:cubicBezTo>
                    <a:cubicBezTo>
                      <a:pt x="2425" y="1126"/>
                      <a:pt x="2053" y="1323"/>
                      <a:pt x="1716" y="1573"/>
                    </a:cubicBezTo>
                    <a:cubicBezTo>
                      <a:pt x="1544" y="1700"/>
                      <a:pt x="1386" y="1838"/>
                      <a:pt x="1235" y="1986"/>
                    </a:cubicBezTo>
                    <a:cubicBezTo>
                      <a:pt x="1092" y="2129"/>
                      <a:pt x="952" y="2293"/>
                      <a:pt x="822" y="2464"/>
                    </a:cubicBezTo>
                    <a:cubicBezTo>
                      <a:pt x="570" y="2802"/>
                      <a:pt x="370" y="3176"/>
                      <a:pt x="235" y="3574"/>
                    </a:cubicBezTo>
                    <a:cubicBezTo>
                      <a:pt x="164" y="3779"/>
                      <a:pt x="107" y="4000"/>
                      <a:pt x="63" y="4254"/>
                    </a:cubicBezTo>
                    <a:cubicBezTo>
                      <a:pt x="24" y="4488"/>
                      <a:pt x="1" y="4725"/>
                      <a:pt x="1" y="4956"/>
                    </a:cubicBezTo>
                    <a:cubicBezTo>
                      <a:pt x="1" y="5392"/>
                      <a:pt x="76" y="5813"/>
                      <a:pt x="229" y="6206"/>
                    </a:cubicBezTo>
                    <a:cubicBezTo>
                      <a:pt x="299" y="6393"/>
                      <a:pt x="390" y="6583"/>
                      <a:pt x="502" y="6757"/>
                    </a:cubicBezTo>
                    <a:cubicBezTo>
                      <a:pt x="606" y="6931"/>
                      <a:pt x="728" y="7094"/>
                      <a:pt x="869" y="7258"/>
                    </a:cubicBezTo>
                    <a:cubicBezTo>
                      <a:pt x="1128" y="7560"/>
                      <a:pt x="1453" y="7843"/>
                      <a:pt x="1835" y="8095"/>
                    </a:cubicBezTo>
                    <a:cubicBezTo>
                      <a:pt x="2014" y="8217"/>
                      <a:pt x="2207" y="8326"/>
                      <a:pt x="2420" y="8433"/>
                    </a:cubicBezTo>
                    <a:cubicBezTo>
                      <a:pt x="2609" y="8531"/>
                      <a:pt x="2817" y="8622"/>
                      <a:pt x="3069" y="8724"/>
                    </a:cubicBezTo>
                    <a:lnTo>
                      <a:pt x="3119" y="8742"/>
                    </a:lnTo>
                    <a:cubicBezTo>
                      <a:pt x="3194" y="8770"/>
                      <a:pt x="3272" y="8804"/>
                      <a:pt x="3350" y="8828"/>
                    </a:cubicBezTo>
                    <a:cubicBezTo>
                      <a:pt x="3446" y="8859"/>
                      <a:pt x="3545" y="8880"/>
                      <a:pt x="3641" y="8880"/>
                    </a:cubicBezTo>
                    <a:lnTo>
                      <a:pt x="3654" y="8880"/>
                    </a:lnTo>
                    <a:cubicBezTo>
                      <a:pt x="3662" y="8880"/>
                      <a:pt x="3675" y="8872"/>
                      <a:pt x="3680" y="8869"/>
                    </a:cubicBezTo>
                    <a:cubicBezTo>
                      <a:pt x="4096" y="8848"/>
                      <a:pt x="4543" y="8804"/>
                      <a:pt x="5036" y="8729"/>
                    </a:cubicBezTo>
                    <a:cubicBezTo>
                      <a:pt x="5512" y="8659"/>
                      <a:pt x="5993" y="8568"/>
                      <a:pt x="6442" y="8477"/>
                    </a:cubicBezTo>
                    <a:lnTo>
                      <a:pt x="6453" y="8472"/>
                    </a:lnTo>
                    <a:lnTo>
                      <a:pt x="6460" y="8472"/>
                    </a:lnTo>
                    <a:cubicBezTo>
                      <a:pt x="6471" y="8469"/>
                      <a:pt x="6484" y="8466"/>
                      <a:pt x="6494" y="8459"/>
                    </a:cubicBezTo>
                    <a:cubicBezTo>
                      <a:pt x="6525" y="8438"/>
                      <a:pt x="6562" y="8412"/>
                      <a:pt x="6606" y="8391"/>
                    </a:cubicBezTo>
                    <a:cubicBezTo>
                      <a:pt x="6668" y="8363"/>
                      <a:pt x="6733" y="8339"/>
                      <a:pt x="6788" y="8324"/>
                    </a:cubicBezTo>
                    <a:cubicBezTo>
                      <a:pt x="6866" y="8300"/>
                      <a:pt x="6944" y="8282"/>
                      <a:pt x="7014" y="8264"/>
                    </a:cubicBezTo>
                    <a:cubicBezTo>
                      <a:pt x="7107" y="8243"/>
                      <a:pt x="7201" y="8225"/>
                      <a:pt x="7300" y="8204"/>
                    </a:cubicBezTo>
                    <a:cubicBezTo>
                      <a:pt x="7484" y="8165"/>
                      <a:pt x="7671" y="8126"/>
                      <a:pt x="7858" y="8077"/>
                    </a:cubicBezTo>
                    <a:cubicBezTo>
                      <a:pt x="8012" y="8035"/>
                      <a:pt x="8131" y="7988"/>
                      <a:pt x="8235" y="7936"/>
                    </a:cubicBezTo>
                    <a:cubicBezTo>
                      <a:pt x="8360" y="7871"/>
                      <a:pt x="8451" y="7806"/>
                      <a:pt x="8524" y="7723"/>
                    </a:cubicBezTo>
                    <a:cubicBezTo>
                      <a:pt x="8563" y="7677"/>
                      <a:pt x="8591" y="7625"/>
                      <a:pt x="8615" y="7573"/>
                    </a:cubicBezTo>
                    <a:cubicBezTo>
                      <a:pt x="8638" y="7515"/>
                      <a:pt x="8646" y="7453"/>
                      <a:pt x="8646" y="7380"/>
                    </a:cubicBezTo>
                    <a:cubicBezTo>
                      <a:pt x="8646" y="7321"/>
                      <a:pt x="8633" y="7250"/>
                      <a:pt x="8607" y="7172"/>
                    </a:cubicBezTo>
                    <a:cubicBezTo>
                      <a:pt x="8589" y="7118"/>
                      <a:pt x="8565" y="7061"/>
                      <a:pt x="8526" y="6991"/>
                    </a:cubicBezTo>
                    <a:lnTo>
                      <a:pt x="8526" y="6991"/>
                    </a:lnTo>
                    <a:cubicBezTo>
                      <a:pt x="8553" y="6992"/>
                      <a:pt x="8581" y="6993"/>
                      <a:pt x="8609" y="6993"/>
                    </a:cubicBezTo>
                    <a:cubicBezTo>
                      <a:pt x="8715" y="6993"/>
                      <a:pt x="8824" y="6982"/>
                      <a:pt x="8932" y="6970"/>
                    </a:cubicBezTo>
                    <a:lnTo>
                      <a:pt x="9002" y="6959"/>
                    </a:lnTo>
                    <a:cubicBezTo>
                      <a:pt x="9184" y="6926"/>
                      <a:pt x="9355" y="6874"/>
                      <a:pt x="9514" y="6803"/>
                    </a:cubicBezTo>
                    <a:cubicBezTo>
                      <a:pt x="9680" y="6731"/>
                      <a:pt x="9828" y="6637"/>
                      <a:pt x="9955" y="6528"/>
                    </a:cubicBezTo>
                    <a:cubicBezTo>
                      <a:pt x="10023" y="6471"/>
                      <a:pt x="10085" y="6406"/>
                      <a:pt x="10145" y="6341"/>
                    </a:cubicBezTo>
                    <a:cubicBezTo>
                      <a:pt x="10197" y="6276"/>
                      <a:pt x="10252" y="6206"/>
                      <a:pt x="10301" y="6125"/>
                    </a:cubicBezTo>
                    <a:cubicBezTo>
                      <a:pt x="10384" y="5982"/>
                      <a:pt x="10449" y="5816"/>
                      <a:pt x="10491" y="5619"/>
                    </a:cubicBezTo>
                    <a:cubicBezTo>
                      <a:pt x="10530" y="5439"/>
                      <a:pt x="10548" y="5250"/>
                      <a:pt x="10543" y="5039"/>
                    </a:cubicBezTo>
                    <a:cubicBezTo>
                      <a:pt x="10543" y="4844"/>
                      <a:pt x="10522" y="4644"/>
                      <a:pt x="10478" y="4431"/>
                    </a:cubicBezTo>
                    <a:cubicBezTo>
                      <a:pt x="10439" y="4228"/>
                      <a:pt x="10381" y="4021"/>
                      <a:pt x="10306" y="3826"/>
                    </a:cubicBezTo>
                    <a:cubicBezTo>
                      <a:pt x="10187" y="3514"/>
                      <a:pt x="10028" y="3233"/>
                      <a:pt x="9833" y="2997"/>
                    </a:cubicBezTo>
                    <a:cubicBezTo>
                      <a:pt x="9620" y="2739"/>
                      <a:pt x="9381" y="2547"/>
                      <a:pt x="9119" y="2425"/>
                    </a:cubicBezTo>
                    <a:cubicBezTo>
                      <a:pt x="9106" y="2417"/>
                      <a:pt x="9093" y="2417"/>
                      <a:pt x="9080" y="2417"/>
                    </a:cubicBezTo>
                    <a:cubicBezTo>
                      <a:pt x="9072" y="2417"/>
                      <a:pt x="9067" y="2422"/>
                      <a:pt x="9059" y="2425"/>
                    </a:cubicBezTo>
                    <a:cubicBezTo>
                      <a:pt x="9045" y="2411"/>
                      <a:pt x="9026" y="2404"/>
                      <a:pt x="9009" y="2404"/>
                    </a:cubicBezTo>
                    <a:cubicBezTo>
                      <a:pt x="9006" y="2404"/>
                      <a:pt x="9004" y="2404"/>
                      <a:pt x="9002" y="2404"/>
                    </a:cubicBezTo>
                    <a:cubicBezTo>
                      <a:pt x="8994" y="2404"/>
                      <a:pt x="8984" y="2409"/>
                      <a:pt x="8978" y="2412"/>
                    </a:cubicBezTo>
                    <a:cubicBezTo>
                      <a:pt x="8890" y="2454"/>
                      <a:pt x="8799" y="2493"/>
                      <a:pt x="8708" y="2526"/>
                    </a:cubicBezTo>
                    <a:lnTo>
                      <a:pt x="8695" y="2532"/>
                    </a:lnTo>
                    <a:cubicBezTo>
                      <a:pt x="8524" y="2586"/>
                      <a:pt x="8357" y="2630"/>
                      <a:pt x="8196" y="2659"/>
                    </a:cubicBezTo>
                    <a:cubicBezTo>
                      <a:pt x="8152" y="2664"/>
                      <a:pt x="8110" y="2669"/>
                      <a:pt x="8069" y="2675"/>
                    </a:cubicBezTo>
                    <a:cubicBezTo>
                      <a:pt x="8014" y="2679"/>
                      <a:pt x="7960" y="2681"/>
                      <a:pt x="7909" y="2681"/>
                    </a:cubicBezTo>
                    <a:cubicBezTo>
                      <a:pt x="7837" y="2681"/>
                      <a:pt x="7770" y="2677"/>
                      <a:pt x="7708" y="2669"/>
                    </a:cubicBezTo>
                    <a:cubicBezTo>
                      <a:pt x="7625" y="2656"/>
                      <a:pt x="7539" y="2630"/>
                      <a:pt x="7461" y="2594"/>
                    </a:cubicBezTo>
                    <a:cubicBezTo>
                      <a:pt x="7385" y="2558"/>
                      <a:pt x="7318" y="2516"/>
                      <a:pt x="7256" y="2467"/>
                    </a:cubicBezTo>
                    <a:cubicBezTo>
                      <a:pt x="7204" y="2422"/>
                      <a:pt x="7157" y="2370"/>
                      <a:pt x="7118" y="2321"/>
                    </a:cubicBezTo>
                    <a:cubicBezTo>
                      <a:pt x="7087" y="2274"/>
                      <a:pt x="7066" y="2233"/>
                      <a:pt x="7048" y="2189"/>
                    </a:cubicBezTo>
                    <a:cubicBezTo>
                      <a:pt x="7035" y="2150"/>
                      <a:pt x="7027" y="2111"/>
                      <a:pt x="7022" y="2072"/>
                    </a:cubicBezTo>
                    <a:cubicBezTo>
                      <a:pt x="7019" y="2033"/>
                      <a:pt x="7022" y="1994"/>
                      <a:pt x="7029" y="1957"/>
                    </a:cubicBezTo>
                    <a:cubicBezTo>
                      <a:pt x="7037" y="1911"/>
                      <a:pt x="7053" y="1872"/>
                      <a:pt x="7068" y="1830"/>
                    </a:cubicBezTo>
                    <a:cubicBezTo>
                      <a:pt x="7092" y="1786"/>
                      <a:pt x="7118" y="1742"/>
                      <a:pt x="7144" y="1708"/>
                    </a:cubicBezTo>
                    <a:cubicBezTo>
                      <a:pt x="7188" y="1656"/>
                      <a:pt x="7240" y="1612"/>
                      <a:pt x="7292" y="1570"/>
                    </a:cubicBezTo>
                    <a:cubicBezTo>
                      <a:pt x="7344" y="1529"/>
                      <a:pt x="7406" y="1479"/>
                      <a:pt x="7448" y="1427"/>
                    </a:cubicBezTo>
                    <a:cubicBezTo>
                      <a:pt x="7458" y="1414"/>
                      <a:pt x="7471" y="1401"/>
                      <a:pt x="7482" y="1388"/>
                    </a:cubicBezTo>
                    <a:cubicBezTo>
                      <a:pt x="7489" y="1373"/>
                      <a:pt x="7500" y="1357"/>
                      <a:pt x="7502" y="1336"/>
                    </a:cubicBezTo>
                    <a:cubicBezTo>
                      <a:pt x="7515" y="1305"/>
                      <a:pt x="7515" y="1269"/>
                      <a:pt x="7513" y="1240"/>
                    </a:cubicBezTo>
                    <a:cubicBezTo>
                      <a:pt x="7510" y="1204"/>
                      <a:pt x="7489" y="1170"/>
                      <a:pt x="7469" y="1144"/>
                    </a:cubicBezTo>
                    <a:cubicBezTo>
                      <a:pt x="7458" y="1131"/>
                      <a:pt x="7445" y="1123"/>
                      <a:pt x="7432" y="1110"/>
                    </a:cubicBezTo>
                    <a:cubicBezTo>
                      <a:pt x="7411" y="1092"/>
                      <a:pt x="7393" y="1076"/>
                      <a:pt x="7367" y="1063"/>
                    </a:cubicBezTo>
                    <a:cubicBezTo>
                      <a:pt x="7313" y="1027"/>
                      <a:pt x="7243" y="1011"/>
                      <a:pt x="7170" y="1011"/>
                    </a:cubicBezTo>
                    <a:cubicBezTo>
                      <a:pt x="7237" y="960"/>
                      <a:pt x="7292" y="910"/>
                      <a:pt x="7341" y="858"/>
                    </a:cubicBezTo>
                    <a:cubicBezTo>
                      <a:pt x="7469" y="733"/>
                      <a:pt x="7536" y="604"/>
                      <a:pt x="7549" y="479"/>
                    </a:cubicBezTo>
                    <a:cubicBezTo>
                      <a:pt x="7562" y="338"/>
                      <a:pt x="7487" y="190"/>
                      <a:pt x="7354" y="92"/>
                    </a:cubicBezTo>
                    <a:cubicBezTo>
                      <a:pt x="7297" y="50"/>
                      <a:pt x="7227" y="21"/>
                      <a:pt x="7149" y="8"/>
                    </a:cubicBezTo>
                    <a:cubicBezTo>
                      <a:pt x="7122" y="3"/>
                      <a:pt x="7092" y="1"/>
                      <a:pt x="7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1718075" y="1077475"/>
                <a:ext cx="107800" cy="2031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8124" extrusionOk="0">
                    <a:moveTo>
                      <a:pt x="4049" y="1"/>
                    </a:moveTo>
                    <a:cubicBezTo>
                      <a:pt x="3869" y="1"/>
                      <a:pt x="3685" y="14"/>
                      <a:pt x="3506" y="40"/>
                    </a:cubicBezTo>
                    <a:cubicBezTo>
                      <a:pt x="3272" y="92"/>
                      <a:pt x="3046" y="151"/>
                      <a:pt x="2817" y="229"/>
                    </a:cubicBezTo>
                    <a:cubicBezTo>
                      <a:pt x="2425" y="364"/>
                      <a:pt x="2053" y="562"/>
                      <a:pt x="1715" y="817"/>
                    </a:cubicBezTo>
                    <a:cubicBezTo>
                      <a:pt x="1544" y="944"/>
                      <a:pt x="1385" y="1079"/>
                      <a:pt x="1235" y="1230"/>
                    </a:cubicBezTo>
                    <a:cubicBezTo>
                      <a:pt x="1092" y="1373"/>
                      <a:pt x="951" y="1531"/>
                      <a:pt x="821" y="1705"/>
                    </a:cubicBezTo>
                    <a:cubicBezTo>
                      <a:pt x="569" y="2043"/>
                      <a:pt x="372" y="2417"/>
                      <a:pt x="234" y="2820"/>
                    </a:cubicBezTo>
                    <a:cubicBezTo>
                      <a:pt x="164" y="3028"/>
                      <a:pt x="107" y="3249"/>
                      <a:pt x="63" y="3498"/>
                    </a:cubicBezTo>
                    <a:cubicBezTo>
                      <a:pt x="24" y="3732"/>
                      <a:pt x="0" y="3971"/>
                      <a:pt x="0" y="4200"/>
                    </a:cubicBezTo>
                    <a:cubicBezTo>
                      <a:pt x="0" y="4639"/>
                      <a:pt x="78" y="5062"/>
                      <a:pt x="229" y="5452"/>
                    </a:cubicBezTo>
                    <a:cubicBezTo>
                      <a:pt x="302" y="5642"/>
                      <a:pt x="393" y="5829"/>
                      <a:pt x="502" y="6003"/>
                    </a:cubicBezTo>
                    <a:cubicBezTo>
                      <a:pt x="606" y="6175"/>
                      <a:pt x="728" y="6341"/>
                      <a:pt x="868" y="6505"/>
                    </a:cubicBezTo>
                    <a:cubicBezTo>
                      <a:pt x="1128" y="6806"/>
                      <a:pt x="1453" y="7089"/>
                      <a:pt x="1837" y="7341"/>
                    </a:cubicBezTo>
                    <a:cubicBezTo>
                      <a:pt x="2014" y="7461"/>
                      <a:pt x="2206" y="7573"/>
                      <a:pt x="2422" y="7679"/>
                    </a:cubicBezTo>
                    <a:cubicBezTo>
                      <a:pt x="2612" y="7778"/>
                      <a:pt x="2817" y="7869"/>
                      <a:pt x="3072" y="7968"/>
                    </a:cubicBezTo>
                    <a:lnTo>
                      <a:pt x="3118" y="7988"/>
                    </a:lnTo>
                    <a:cubicBezTo>
                      <a:pt x="3202" y="8019"/>
                      <a:pt x="3274" y="8051"/>
                      <a:pt x="3350" y="8071"/>
                    </a:cubicBezTo>
                    <a:cubicBezTo>
                      <a:pt x="3446" y="8105"/>
                      <a:pt x="3545" y="8121"/>
                      <a:pt x="3641" y="8123"/>
                    </a:cubicBezTo>
                    <a:lnTo>
                      <a:pt x="3656" y="8123"/>
                    </a:lnTo>
                    <a:cubicBezTo>
                      <a:pt x="3661" y="8121"/>
                      <a:pt x="3674" y="8118"/>
                      <a:pt x="3680" y="8116"/>
                    </a:cubicBezTo>
                    <a:cubicBezTo>
                      <a:pt x="3698" y="8116"/>
                      <a:pt x="3713" y="8116"/>
                      <a:pt x="3726" y="8110"/>
                    </a:cubicBezTo>
                    <a:cubicBezTo>
                      <a:pt x="3529" y="7955"/>
                      <a:pt x="3331" y="7796"/>
                      <a:pt x="3142" y="7630"/>
                    </a:cubicBezTo>
                    <a:cubicBezTo>
                      <a:pt x="2835" y="7365"/>
                      <a:pt x="2552" y="7076"/>
                      <a:pt x="2297" y="6757"/>
                    </a:cubicBezTo>
                    <a:cubicBezTo>
                      <a:pt x="2141" y="6562"/>
                      <a:pt x="2006" y="6356"/>
                      <a:pt x="1879" y="6141"/>
                    </a:cubicBezTo>
                    <a:cubicBezTo>
                      <a:pt x="1752" y="5920"/>
                      <a:pt x="1645" y="5689"/>
                      <a:pt x="1554" y="5452"/>
                    </a:cubicBezTo>
                    <a:cubicBezTo>
                      <a:pt x="1463" y="5221"/>
                      <a:pt x="1385" y="4984"/>
                      <a:pt x="1325" y="4740"/>
                    </a:cubicBezTo>
                    <a:cubicBezTo>
                      <a:pt x="1263" y="4493"/>
                      <a:pt x="1216" y="4239"/>
                      <a:pt x="1190" y="3987"/>
                    </a:cubicBezTo>
                    <a:cubicBezTo>
                      <a:pt x="1164" y="3735"/>
                      <a:pt x="1151" y="3485"/>
                      <a:pt x="1164" y="3233"/>
                    </a:cubicBezTo>
                    <a:cubicBezTo>
                      <a:pt x="1172" y="2981"/>
                      <a:pt x="1206" y="2732"/>
                      <a:pt x="1260" y="2485"/>
                    </a:cubicBezTo>
                    <a:cubicBezTo>
                      <a:pt x="1318" y="2248"/>
                      <a:pt x="1393" y="2014"/>
                      <a:pt x="1497" y="1791"/>
                    </a:cubicBezTo>
                    <a:cubicBezTo>
                      <a:pt x="1598" y="1573"/>
                      <a:pt x="1726" y="1367"/>
                      <a:pt x="1871" y="1180"/>
                    </a:cubicBezTo>
                    <a:cubicBezTo>
                      <a:pt x="2017" y="991"/>
                      <a:pt x="2183" y="822"/>
                      <a:pt x="2367" y="674"/>
                    </a:cubicBezTo>
                    <a:cubicBezTo>
                      <a:pt x="2557" y="523"/>
                      <a:pt x="2757" y="398"/>
                      <a:pt x="2975" y="289"/>
                    </a:cubicBezTo>
                    <a:cubicBezTo>
                      <a:pt x="3105" y="227"/>
                      <a:pt x="3246" y="180"/>
                      <a:pt x="3389" y="146"/>
                    </a:cubicBezTo>
                    <a:cubicBezTo>
                      <a:pt x="3532" y="112"/>
                      <a:pt x="3672" y="92"/>
                      <a:pt x="3815" y="73"/>
                    </a:cubicBezTo>
                    <a:cubicBezTo>
                      <a:pt x="3958" y="53"/>
                      <a:pt x="4101" y="40"/>
                      <a:pt x="4238" y="21"/>
                    </a:cubicBezTo>
                    <a:cubicBezTo>
                      <a:pt x="4262" y="16"/>
                      <a:pt x="4288" y="14"/>
                      <a:pt x="4311" y="11"/>
                    </a:cubicBezTo>
                    <a:cubicBezTo>
                      <a:pt x="4225" y="3"/>
                      <a:pt x="4140" y="1"/>
                      <a:pt x="40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1883725" y="1063050"/>
                <a:ext cx="237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267" extrusionOk="0">
                    <a:moveTo>
                      <a:pt x="452" y="2145"/>
                    </a:moveTo>
                    <a:cubicBezTo>
                      <a:pt x="455" y="2147"/>
                      <a:pt x="455" y="2149"/>
                      <a:pt x="458" y="2150"/>
                    </a:cubicBezTo>
                    <a:lnTo>
                      <a:pt x="458" y="2150"/>
                    </a:lnTo>
                    <a:cubicBezTo>
                      <a:pt x="456" y="2148"/>
                      <a:pt x="454" y="2146"/>
                      <a:pt x="452" y="2145"/>
                    </a:cubicBezTo>
                    <a:close/>
                    <a:moveTo>
                      <a:pt x="837" y="1"/>
                    </a:moveTo>
                    <a:cubicBezTo>
                      <a:pt x="840" y="35"/>
                      <a:pt x="837" y="55"/>
                      <a:pt x="832" y="81"/>
                    </a:cubicBezTo>
                    <a:cubicBezTo>
                      <a:pt x="827" y="110"/>
                      <a:pt x="816" y="144"/>
                      <a:pt x="803" y="170"/>
                    </a:cubicBezTo>
                    <a:cubicBezTo>
                      <a:pt x="790" y="196"/>
                      <a:pt x="777" y="224"/>
                      <a:pt x="762" y="250"/>
                    </a:cubicBezTo>
                    <a:cubicBezTo>
                      <a:pt x="723" y="313"/>
                      <a:pt x="681" y="370"/>
                      <a:pt x="632" y="422"/>
                    </a:cubicBezTo>
                    <a:cubicBezTo>
                      <a:pt x="525" y="541"/>
                      <a:pt x="408" y="645"/>
                      <a:pt x="284" y="749"/>
                    </a:cubicBezTo>
                    <a:cubicBezTo>
                      <a:pt x="229" y="799"/>
                      <a:pt x="169" y="848"/>
                      <a:pt x="112" y="892"/>
                    </a:cubicBezTo>
                    <a:cubicBezTo>
                      <a:pt x="73" y="926"/>
                      <a:pt x="37" y="957"/>
                      <a:pt x="0" y="991"/>
                    </a:cubicBezTo>
                    <a:cubicBezTo>
                      <a:pt x="3" y="991"/>
                      <a:pt x="8" y="988"/>
                      <a:pt x="11" y="988"/>
                    </a:cubicBezTo>
                    <a:cubicBezTo>
                      <a:pt x="52" y="975"/>
                      <a:pt x="99" y="965"/>
                      <a:pt x="143" y="962"/>
                    </a:cubicBezTo>
                    <a:cubicBezTo>
                      <a:pt x="159" y="960"/>
                      <a:pt x="176" y="959"/>
                      <a:pt x="192" y="959"/>
                    </a:cubicBezTo>
                    <a:cubicBezTo>
                      <a:pt x="219" y="959"/>
                      <a:pt x="245" y="962"/>
                      <a:pt x="271" y="970"/>
                    </a:cubicBezTo>
                    <a:cubicBezTo>
                      <a:pt x="289" y="978"/>
                      <a:pt x="310" y="983"/>
                      <a:pt x="323" y="993"/>
                    </a:cubicBezTo>
                    <a:cubicBezTo>
                      <a:pt x="328" y="1001"/>
                      <a:pt x="341" y="1004"/>
                      <a:pt x="349" y="1014"/>
                    </a:cubicBezTo>
                    <a:lnTo>
                      <a:pt x="364" y="1030"/>
                    </a:lnTo>
                    <a:cubicBezTo>
                      <a:pt x="380" y="1045"/>
                      <a:pt x="393" y="1066"/>
                      <a:pt x="403" y="1082"/>
                    </a:cubicBezTo>
                    <a:cubicBezTo>
                      <a:pt x="411" y="1092"/>
                      <a:pt x="413" y="1105"/>
                      <a:pt x="416" y="1118"/>
                    </a:cubicBezTo>
                    <a:cubicBezTo>
                      <a:pt x="419" y="1123"/>
                      <a:pt x="424" y="1136"/>
                      <a:pt x="424" y="1147"/>
                    </a:cubicBezTo>
                    <a:cubicBezTo>
                      <a:pt x="426" y="1170"/>
                      <a:pt x="426" y="1188"/>
                      <a:pt x="424" y="1209"/>
                    </a:cubicBezTo>
                    <a:cubicBezTo>
                      <a:pt x="421" y="1225"/>
                      <a:pt x="416" y="1243"/>
                      <a:pt x="413" y="1261"/>
                    </a:cubicBezTo>
                    <a:cubicBezTo>
                      <a:pt x="398" y="1308"/>
                      <a:pt x="374" y="1355"/>
                      <a:pt x="356" y="1396"/>
                    </a:cubicBezTo>
                    <a:cubicBezTo>
                      <a:pt x="333" y="1435"/>
                      <a:pt x="317" y="1477"/>
                      <a:pt x="304" y="1523"/>
                    </a:cubicBezTo>
                    <a:lnTo>
                      <a:pt x="307" y="1516"/>
                    </a:lnTo>
                    <a:lnTo>
                      <a:pt x="307" y="1516"/>
                    </a:lnTo>
                    <a:cubicBezTo>
                      <a:pt x="299" y="1549"/>
                      <a:pt x="291" y="1586"/>
                      <a:pt x="286" y="1614"/>
                    </a:cubicBezTo>
                    <a:cubicBezTo>
                      <a:pt x="284" y="1646"/>
                      <a:pt x="281" y="1679"/>
                      <a:pt x="281" y="1711"/>
                    </a:cubicBezTo>
                    <a:cubicBezTo>
                      <a:pt x="281" y="1742"/>
                      <a:pt x="284" y="1770"/>
                      <a:pt x="286" y="1799"/>
                    </a:cubicBezTo>
                    <a:cubicBezTo>
                      <a:pt x="294" y="1827"/>
                      <a:pt x="297" y="1859"/>
                      <a:pt x="304" y="1887"/>
                    </a:cubicBezTo>
                    <a:cubicBezTo>
                      <a:pt x="310" y="1911"/>
                      <a:pt x="317" y="1931"/>
                      <a:pt x="325" y="1955"/>
                    </a:cubicBezTo>
                    <a:cubicBezTo>
                      <a:pt x="336" y="1978"/>
                      <a:pt x="349" y="2002"/>
                      <a:pt x="362" y="2022"/>
                    </a:cubicBezTo>
                    <a:cubicBezTo>
                      <a:pt x="374" y="2046"/>
                      <a:pt x="390" y="2072"/>
                      <a:pt x="408" y="2093"/>
                    </a:cubicBezTo>
                    <a:cubicBezTo>
                      <a:pt x="424" y="2113"/>
                      <a:pt x="442" y="2132"/>
                      <a:pt x="460" y="2150"/>
                    </a:cubicBezTo>
                    <a:cubicBezTo>
                      <a:pt x="459" y="2150"/>
                      <a:pt x="459" y="2150"/>
                      <a:pt x="458" y="2150"/>
                    </a:cubicBezTo>
                    <a:lnTo>
                      <a:pt x="458" y="2150"/>
                    </a:lnTo>
                    <a:cubicBezTo>
                      <a:pt x="480" y="2169"/>
                      <a:pt x="501" y="2188"/>
                      <a:pt x="525" y="2209"/>
                    </a:cubicBezTo>
                    <a:cubicBezTo>
                      <a:pt x="546" y="2228"/>
                      <a:pt x="577" y="2248"/>
                      <a:pt x="603" y="2259"/>
                    </a:cubicBezTo>
                    <a:cubicBezTo>
                      <a:pt x="606" y="2264"/>
                      <a:pt x="608" y="2264"/>
                      <a:pt x="611" y="2267"/>
                    </a:cubicBezTo>
                    <a:cubicBezTo>
                      <a:pt x="572" y="2228"/>
                      <a:pt x="533" y="2189"/>
                      <a:pt x="504" y="2147"/>
                    </a:cubicBezTo>
                    <a:cubicBezTo>
                      <a:pt x="476" y="2103"/>
                      <a:pt x="452" y="2059"/>
                      <a:pt x="437" y="2015"/>
                    </a:cubicBezTo>
                    <a:cubicBezTo>
                      <a:pt x="424" y="1973"/>
                      <a:pt x="413" y="1934"/>
                      <a:pt x="411" y="1898"/>
                    </a:cubicBezTo>
                    <a:cubicBezTo>
                      <a:pt x="408" y="1859"/>
                      <a:pt x="411" y="1820"/>
                      <a:pt x="416" y="1783"/>
                    </a:cubicBezTo>
                    <a:cubicBezTo>
                      <a:pt x="424" y="1737"/>
                      <a:pt x="439" y="1698"/>
                      <a:pt x="455" y="1656"/>
                    </a:cubicBezTo>
                    <a:cubicBezTo>
                      <a:pt x="478" y="1607"/>
                      <a:pt x="504" y="1568"/>
                      <a:pt x="530" y="1534"/>
                    </a:cubicBezTo>
                    <a:cubicBezTo>
                      <a:pt x="572" y="1482"/>
                      <a:pt x="629" y="1438"/>
                      <a:pt x="676" y="1399"/>
                    </a:cubicBezTo>
                    <a:cubicBezTo>
                      <a:pt x="736" y="1352"/>
                      <a:pt x="790" y="1305"/>
                      <a:pt x="837" y="1253"/>
                    </a:cubicBezTo>
                    <a:cubicBezTo>
                      <a:pt x="845" y="1240"/>
                      <a:pt x="858" y="1227"/>
                      <a:pt x="868" y="1214"/>
                    </a:cubicBezTo>
                    <a:cubicBezTo>
                      <a:pt x="879" y="1199"/>
                      <a:pt x="889" y="1183"/>
                      <a:pt x="892" y="1162"/>
                    </a:cubicBezTo>
                    <a:cubicBezTo>
                      <a:pt x="905" y="1131"/>
                      <a:pt x="905" y="1095"/>
                      <a:pt x="902" y="1066"/>
                    </a:cubicBezTo>
                    <a:cubicBezTo>
                      <a:pt x="897" y="1030"/>
                      <a:pt x="879" y="996"/>
                      <a:pt x="855" y="970"/>
                    </a:cubicBezTo>
                    <a:cubicBezTo>
                      <a:pt x="850" y="962"/>
                      <a:pt x="832" y="949"/>
                      <a:pt x="819" y="936"/>
                    </a:cubicBezTo>
                    <a:cubicBezTo>
                      <a:pt x="801" y="918"/>
                      <a:pt x="780" y="902"/>
                      <a:pt x="754" y="887"/>
                    </a:cubicBezTo>
                    <a:cubicBezTo>
                      <a:pt x="699" y="850"/>
                      <a:pt x="632" y="835"/>
                      <a:pt x="556" y="835"/>
                    </a:cubicBezTo>
                    <a:cubicBezTo>
                      <a:pt x="619" y="793"/>
                      <a:pt x="676" y="741"/>
                      <a:pt x="733" y="684"/>
                    </a:cubicBezTo>
                    <a:cubicBezTo>
                      <a:pt x="858" y="559"/>
                      <a:pt x="928" y="430"/>
                      <a:pt x="941" y="302"/>
                    </a:cubicBezTo>
                    <a:cubicBezTo>
                      <a:pt x="949" y="198"/>
                      <a:pt x="910" y="92"/>
                      <a:pt x="83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1840575" y="1096950"/>
                <a:ext cx="284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8" extrusionOk="0">
                    <a:moveTo>
                      <a:pt x="940" y="227"/>
                    </a:moveTo>
                    <a:lnTo>
                      <a:pt x="940" y="227"/>
                    </a:lnTo>
                    <a:cubicBezTo>
                      <a:pt x="936" y="228"/>
                      <a:pt x="931" y="229"/>
                      <a:pt x="926" y="232"/>
                    </a:cubicBezTo>
                    <a:cubicBezTo>
                      <a:pt x="930" y="231"/>
                      <a:pt x="936" y="229"/>
                      <a:pt x="940" y="227"/>
                    </a:cubicBezTo>
                    <a:close/>
                    <a:moveTo>
                      <a:pt x="588" y="360"/>
                    </a:moveTo>
                    <a:cubicBezTo>
                      <a:pt x="583" y="360"/>
                      <a:pt x="583" y="362"/>
                      <a:pt x="580" y="362"/>
                    </a:cubicBezTo>
                    <a:cubicBezTo>
                      <a:pt x="588" y="362"/>
                      <a:pt x="588" y="360"/>
                      <a:pt x="588" y="360"/>
                    </a:cubicBezTo>
                    <a:close/>
                    <a:moveTo>
                      <a:pt x="1032" y="0"/>
                    </a:moveTo>
                    <a:cubicBezTo>
                      <a:pt x="1028" y="0"/>
                      <a:pt x="1023" y="0"/>
                      <a:pt x="1020" y="1"/>
                    </a:cubicBezTo>
                    <a:lnTo>
                      <a:pt x="1035" y="1"/>
                    </a:lnTo>
                    <a:cubicBezTo>
                      <a:pt x="981" y="12"/>
                      <a:pt x="921" y="25"/>
                      <a:pt x="866" y="43"/>
                    </a:cubicBezTo>
                    <a:cubicBezTo>
                      <a:pt x="809" y="64"/>
                      <a:pt x="752" y="90"/>
                      <a:pt x="697" y="118"/>
                    </a:cubicBezTo>
                    <a:cubicBezTo>
                      <a:pt x="651" y="141"/>
                      <a:pt x="606" y="170"/>
                      <a:pt x="560" y="199"/>
                    </a:cubicBezTo>
                    <a:cubicBezTo>
                      <a:pt x="513" y="232"/>
                      <a:pt x="466" y="269"/>
                      <a:pt x="424" y="308"/>
                    </a:cubicBezTo>
                    <a:cubicBezTo>
                      <a:pt x="256" y="456"/>
                      <a:pt x="115" y="638"/>
                      <a:pt x="9" y="840"/>
                    </a:cubicBezTo>
                    <a:cubicBezTo>
                      <a:pt x="1" y="856"/>
                      <a:pt x="9" y="879"/>
                      <a:pt x="24" y="885"/>
                    </a:cubicBezTo>
                    <a:cubicBezTo>
                      <a:pt x="30" y="887"/>
                      <a:pt x="35" y="888"/>
                      <a:pt x="40" y="888"/>
                    </a:cubicBezTo>
                    <a:cubicBezTo>
                      <a:pt x="54" y="888"/>
                      <a:pt x="65" y="880"/>
                      <a:pt x="71" y="866"/>
                    </a:cubicBezTo>
                    <a:cubicBezTo>
                      <a:pt x="84" y="843"/>
                      <a:pt x="97" y="817"/>
                      <a:pt x="110" y="796"/>
                    </a:cubicBezTo>
                    <a:lnTo>
                      <a:pt x="110" y="794"/>
                    </a:lnTo>
                    <a:cubicBezTo>
                      <a:pt x="110" y="791"/>
                      <a:pt x="113" y="791"/>
                      <a:pt x="113" y="789"/>
                    </a:cubicBezTo>
                    <a:lnTo>
                      <a:pt x="113" y="789"/>
                    </a:lnTo>
                    <a:cubicBezTo>
                      <a:pt x="113" y="789"/>
                      <a:pt x="113" y="791"/>
                      <a:pt x="110" y="791"/>
                    </a:cubicBezTo>
                    <a:cubicBezTo>
                      <a:pt x="172" y="692"/>
                      <a:pt x="245" y="607"/>
                      <a:pt x="328" y="529"/>
                    </a:cubicBezTo>
                    <a:lnTo>
                      <a:pt x="328" y="529"/>
                    </a:lnTo>
                    <a:lnTo>
                      <a:pt x="321" y="534"/>
                    </a:lnTo>
                    <a:cubicBezTo>
                      <a:pt x="396" y="466"/>
                      <a:pt x="476" y="412"/>
                      <a:pt x="562" y="365"/>
                    </a:cubicBezTo>
                    <a:cubicBezTo>
                      <a:pt x="619" y="334"/>
                      <a:pt x="682" y="303"/>
                      <a:pt x="744" y="284"/>
                    </a:cubicBezTo>
                    <a:cubicBezTo>
                      <a:pt x="799" y="261"/>
                      <a:pt x="856" y="245"/>
                      <a:pt x="916" y="232"/>
                    </a:cubicBezTo>
                    <a:cubicBezTo>
                      <a:pt x="925" y="230"/>
                      <a:pt x="934" y="228"/>
                      <a:pt x="943" y="226"/>
                    </a:cubicBezTo>
                    <a:lnTo>
                      <a:pt x="943" y="226"/>
                    </a:lnTo>
                    <a:cubicBezTo>
                      <a:pt x="942" y="226"/>
                      <a:pt x="941" y="226"/>
                      <a:pt x="940" y="227"/>
                    </a:cubicBezTo>
                    <a:lnTo>
                      <a:pt x="940" y="227"/>
                    </a:lnTo>
                    <a:cubicBezTo>
                      <a:pt x="942" y="226"/>
                      <a:pt x="944" y="226"/>
                      <a:pt x="946" y="225"/>
                    </a:cubicBezTo>
                    <a:lnTo>
                      <a:pt x="946" y="225"/>
                    </a:lnTo>
                    <a:cubicBezTo>
                      <a:pt x="945" y="225"/>
                      <a:pt x="944" y="225"/>
                      <a:pt x="943" y="226"/>
                    </a:cubicBezTo>
                    <a:lnTo>
                      <a:pt x="943" y="226"/>
                    </a:lnTo>
                    <a:cubicBezTo>
                      <a:pt x="945" y="225"/>
                      <a:pt x="946" y="225"/>
                      <a:pt x="947" y="225"/>
                    </a:cubicBezTo>
                    <a:lnTo>
                      <a:pt x="947" y="225"/>
                    </a:lnTo>
                    <a:cubicBezTo>
                      <a:pt x="947" y="225"/>
                      <a:pt x="946" y="225"/>
                      <a:pt x="946" y="225"/>
                    </a:cubicBezTo>
                    <a:lnTo>
                      <a:pt x="946" y="225"/>
                    </a:lnTo>
                    <a:cubicBezTo>
                      <a:pt x="978" y="217"/>
                      <a:pt x="1010" y="211"/>
                      <a:pt x="1043" y="209"/>
                    </a:cubicBezTo>
                    <a:cubicBezTo>
                      <a:pt x="1069" y="204"/>
                      <a:pt x="1095" y="193"/>
                      <a:pt x="1110" y="170"/>
                    </a:cubicBezTo>
                    <a:cubicBezTo>
                      <a:pt x="1129" y="147"/>
                      <a:pt x="1136" y="118"/>
                      <a:pt x="1134" y="92"/>
                    </a:cubicBezTo>
                    <a:cubicBezTo>
                      <a:pt x="1129" y="66"/>
                      <a:pt x="1116" y="40"/>
                      <a:pt x="1095" y="25"/>
                    </a:cubicBezTo>
                    <a:cubicBezTo>
                      <a:pt x="1077" y="11"/>
                      <a:pt x="1054" y="0"/>
                      <a:pt x="1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1930050" y="1108875"/>
                <a:ext cx="5112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943" extrusionOk="0">
                    <a:moveTo>
                      <a:pt x="915" y="1"/>
                    </a:moveTo>
                    <a:cubicBezTo>
                      <a:pt x="878" y="1"/>
                      <a:pt x="842" y="3"/>
                      <a:pt x="806" y="7"/>
                    </a:cubicBezTo>
                    <a:cubicBezTo>
                      <a:pt x="650" y="31"/>
                      <a:pt x="496" y="104"/>
                      <a:pt x="364" y="210"/>
                    </a:cubicBezTo>
                    <a:cubicBezTo>
                      <a:pt x="236" y="312"/>
                      <a:pt x="140" y="447"/>
                      <a:pt x="75" y="600"/>
                    </a:cubicBezTo>
                    <a:cubicBezTo>
                      <a:pt x="23" y="727"/>
                      <a:pt x="0" y="870"/>
                      <a:pt x="10" y="1005"/>
                    </a:cubicBezTo>
                    <a:cubicBezTo>
                      <a:pt x="23" y="1148"/>
                      <a:pt x="81" y="1289"/>
                      <a:pt x="179" y="1408"/>
                    </a:cubicBezTo>
                    <a:cubicBezTo>
                      <a:pt x="226" y="1468"/>
                      <a:pt x="286" y="1522"/>
                      <a:pt x="356" y="1574"/>
                    </a:cubicBezTo>
                    <a:cubicBezTo>
                      <a:pt x="439" y="1632"/>
                      <a:pt x="533" y="1678"/>
                      <a:pt x="634" y="1704"/>
                    </a:cubicBezTo>
                    <a:cubicBezTo>
                      <a:pt x="714" y="1725"/>
                      <a:pt x="798" y="1735"/>
                      <a:pt x="881" y="1735"/>
                    </a:cubicBezTo>
                    <a:cubicBezTo>
                      <a:pt x="922" y="1735"/>
                      <a:pt x="963" y="1733"/>
                      <a:pt x="1003" y="1728"/>
                    </a:cubicBezTo>
                    <a:cubicBezTo>
                      <a:pt x="1081" y="1717"/>
                      <a:pt x="1154" y="1694"/>
                      <a:pt x="1221" y="1665"/>
                    </a:cubicBezTo>
                    <a:cubicBezTo>
                      <a:pt x="1317" y="1813"/>
                      <a:pt x="1460" y="1915"/>
                      <a:pt x="1611" y="1938"/>
                    </a:cubicBezTo>
                    <a:cubicBezTo>
                      <a:pt x="1627" y="1941"/>
                      <a:pt x="1644" y="1942"/>
                      <a:pt x="1660" y="1942"/>
                    </a:cubicBezTo>
                    <a:cubicBezTo>
                      <a:pt x="1677" y="1942"/>
                      <a:pt x="1693" y="1941"/>
                      <a:pt x="1707" y="1938"/>
                    </a:cubicBezTo>
                    <a:cubicBezTo>
                      <a:pt x="1715" y="1938"/>
                      <a:pt x="1720" y="1936"/>
                      <a:pt x="1731" y="1936"/>
                    </a:cubicBezTo>
                    <a:cubicBezTo>
                      <a:pt x="1772" y="1928"/>
                      <a:pt x="1816" y="1910"/>
                      <a:pt x="1858" y="1878"/>
                    </a:cubicBezTo>
                    <a:cubicBezTo>
                      <a:pt x="1889" y="1858"/>
                      <a:pt x="1920" y="1824"/>
                      <a:pt x="1949" y="1782"/>
                    </a:cubicBezTo>
                    <a:cubicBezTo>
                      <a:pt x="1977" y="1741"/>
                      <a:pt x="2001" y="1683"/>
                      <a:pt x="2016" y="1626"/>
                    </a:cubicBezTo>
                    <a:cubicBezTo>
                      <a:pt x="2040" y="1548"/>
                      <a:pt x="2045" y="1463"/>
                      <a:pt x="2040" y="1356"/>
                    </a:cubicBezTo>
                    <a:cubicBezTo>
                      <a:pt x="2032" y="1268"/>
                      <a:pt x="2016" y="1177"/>
                      <a:pt x="1985" y="1065"/>
                    </a:cubicBezTo>
                    <a:cubicBezTo>
                      <a:pt x="1925" y="862"/>
                      <a:pt x="1832" y="665"/>
                      <a:pt x="1707" y="480"/>
                    </a:cubicBezTo>
                    <a:cubicBezTo>
                      <a:pt x="1653" y="397"/>
                      <a:pt x="1590" y="325"/>
                      <a:pt x="1525" y="260"/>
                    </a:cubicBezTo>
                    <a:cubicBezTo>
                      <a:pt x="1492" y="223"/>
                      <a:pt x="1458" y="197"/>
                      <a:pt x="1429" y="176"/>
                    </a:cubicBezTo>
                    <a:cubicBezTo>
                      <a:pt x="1388" y="145"/>
                      <a:pt x="1341" y="119"/>
                      <a:pt x="1302" y="98"/>
                    </a:cubicBezTo>
                    <a:cubicBezTo>
                      <a:pt x="1189" y="33"/>
                      <a:pt x="1053" y="1"/>
                      <a:pt x="9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1937900" y="1115325"/>
                <a:ext cx="162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23" extrusionOk="0">
                    <a:moveTo>
                      <a:pt x="478" y="0"/>
                    </a:moveTo>
                    <a:cubicBezTo>
                      <a:pt x="470" y="0"/>
                      <a:pt x="463" y="1"/>
                      <a:pt x="455" y="2"/>
                    </a:cubicBezTo>
                    <a:cubicBezTo>
                      <a:pt x="359" y="15"/>
                      <a:pt x="263" y="69"/>
                      <a:pt x="169" y="157"/>
                    </a:cubicBezTo>
                    <a:cubicBezTo>
                      <a:pt x="128" y="196"/>
                      <a:pt x="89" y="241"/>
                      <a:pt x="63" y="293"/>
                    </a:cubicBezTo>
                    <a:cubicBezTo>
                      <a:pt x="55" y="303"/>
                      <a:pt x="52" y="316"/>
                      <a:pt x="47" y="326"/>
                    </a:cubicBezTo>
                    <a:cubicBezTo>
                      <a:pt x="39" y="342"/>
                      <a:pt x="26" y="358"/>
                      <a:pt x="24" y="373"/>
                    </a:cubicBezTo>
                    <a:cubicBezTo>
                      <a:pt x="8" y="412"/>
                      <a:pt x="0" y="451"/>
                      <a:pt x="8" y="487"/>
                    </a:cubicBezTo>
                    <a:cubicBezTo>
                      <a:pt x="13" y="529"/>
                      <a:pt x="29" y="568"/>
                      <a:pt x="60" y="591"/>
                    </a:cubicBezTo>
                    <a:cubicBezTo>
                      <a:pt x="83" y="610"/>
                      <a:pt x="111" y="622"/>
                      <a:pt x="143" y="622"/>
                    </a:cubicBezTo>
                    <a:cubicBezTo>
                      <a:pt x="151" y="622"/>
                      <a:pt x="159" y="622"/>
                      <a:pt x="167" y="620"/>
                    </a:cubicBezTo>
                    <a:cubicBezTo>
                      <a:pt x="195" y="615"/>
                      <a:pt x="229" y="604"/>
                      <a:pt x="263" y="581"/>
                    </a:cubicBezTo>
                    <a:cubicBezTo>
                      <a:pt x="302" y="560"/>
                      <a:pt x="330" y="529"/>
                      <a:pt x="362" y="508"/>
                    </a:cubicBezTo>
                    <a:cubicBezTo>
                      <a:pt x="390" y="485"/>
                      <a:pt x="424" y="451"/>
                      <a:pt x="455" y="417"/>
                    </a:cubicBezTo>
                    <a:cubicBezTo>
                      <a:pt x="518" y="347"/>
                      <a:pt x="562" y="290"/>
                      <a:pt x="595" y="230"/>
                    </a:cubicBezTo>
                    <a:cubicBezTo>
                      <a:pt x="619" y="191"/>
                      <a:pt x="647" y="113"/>
                      <a:pt x="608" y="56"/>
                    </a:cubicBezTo>
                    <a:cubicBezTo>
                      <a:pt x="578" y="14"/>
                      <a:pt x="524" y="0"/>
                      <a:pt x="478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1612375" y="1001875"/>
                <a:ext cx="162100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6510" extrusionOk="0">
                    <a:moveTo>
                      <a:pt x="2344" y="0"/>
                    </a:moveTo>
                    <a:cubicBezTo>
                      <a:pt x="2266" y="0"/>
                      <a:pt x="2188" y="4"/>
                      <a:pt x="2110" y="13"/>
                    </a:cubicBezTo>
                    <a:cubicBezTo>
                      <a:pt x="1638" y="60"/>
                      <a:pt x="1162" y="260"/>
                      <a:pt x="783" y="574"/>
                    </a:cubicBezTo>
                    <a:cubicBezTo>
                      <a:pt x="603" y="725"/>
                      <a:pt x="455" y="904"/>
                      <a:pt x="331" y="1107"/>
                    </a:cubicBezTo>
                    <a:cubicBezTo>
                      <a:pt x="263" y="1221"/>
                      <a:pt x="203" y="1349"/>
                      <a:pt x="159" y="1479"/>
                    </a:cubicBezTo>
                    <a:cubicBezTo>
                      <a:pt x="133" y="1559"/>
                      <a:pt x="107" y="1637"/>
                      <a:pt x="91" y="1725"/>
                    </a:cubicBezTo>
                    <a:cubicBezTo>
                      <a:pt x="1" y="2139"/>
                      <a:pt x="21" y="2601"/>
                      <a:pt x="151" y="3066"/>
                    </a:cubicBezTo>
                    <a:cubicBezTo>
                      <a:pt x="214" y="3284"/>
                      <a:pt x="302" y="3503"/>
                      <a:pt x="416" y="3718"/>
                    </a:cubicBezTo>
                    <a:cubicBezTo>
                      <a:pt x="523" y="3921"/>
                      <a:pt x="653" y="4126"/>
                      <a:pt x="819" y="4334"/>
                    </a:cubicBezTo>
                    <a:cubicBezTo>
                      <a:pt x="1126" y="4721"/>
                      <a:pt x="1515" y="5077"/>
                      <a:pt x="1983" y="5392"/>
                    </a:cubicBezTo>
                    <a:cubicBezTo>
                      <a:pt x="2199" y="5535"/>
                      <a:pt x="2425" y="5667"/>
                      <a:pt x="2667" y="5782"/>
                    </a:cubicBezTo>
                    <a:cubicBezTo>
                      <a:pt x="2877" y="5886"/>
                      <a:pt x="3101" y="5974"/>
                      <a:pt x="3308" y="6054"/>
                    </a:cubicBezTo>
                    <a:cubicBezTo>
                      <a:pt x="3664" y="6195"/>
                      <a:pt x="4137" y="6364"/>
                      <a:pt x="4634" y="6452"/>
                    </a:cubicBezTo>
                    <a:cubicBezTo>
                      <a:pt x="4850" y="6490"/>
                      <a:pt x="5051" y="6510"/>
                      <a:pt x="5238" y="6510"/>
                    </a:cubicBezTo>
                    <a:cubicBezTo>
                      <a:pt x="5506" y="6510"/>
                      <a:pt x="5745" y="6470"/>
                      <a:pt x="5959" y="6392"/>
                    </a:cubicBezTo>
                    <a:cubicBezTo>
                      <a:pt x="6174" y="6314"/>
                      <a:pt x="6320" y="6205"/>
                      <a:pt x="6406" y="6062"/>
                    </a:cubicBezTo>
                    <a:cubicBezTo>
                      <a:pt x="6419" y="6036"/>
                      <a:pt x="6432" y="6008"/>
                      <a:pt x="6445" y="5971"/>
                    </a:cubicBezTo>
                    <a:cubicBezTo>
                      <a:pt x="6458" y="5932"/>
                      <a:pt x="6468" y="5891"/>
                      <a:pt x="6473" y="5844"/>
                    </a:cubicBezTo>
                    <a:cubicBezTo>
                      <a:pt x="6484" y="5776"/>
                      <a:pt x="6481" y="5701"/>
                      <a:pt x="6468" y="5610"/>
                    </a:cubicBezTo>
                    <a:cubicBezTo>
                      <a:pt x="6455" y="5540"/>
                      <a:pt x="6434" y="5467"/>
                      <a:pt x="6406" y="5387"/>
                    </a:cubicBezTo>
                    <a:cubicBezTo>
                      <a:pt x="6375" y="5283"/>
                      <a:pt x="6338" y="5168"/>
                      <a:pt x="6276" y="5038"/>
                    </a:cubicBezTo>
                    <a:cubicBezTo>
                      <a:pt x="6190" y="4851"/>
                      <a:pt x="6084" y="4672"/>
                      <a:pt x="5982" y="4503"/>
                    </a:cubicBezTo>
                    <a:cubicBezTo>
                      <a:pt x="5844" y="4272"/>
                      <a:pt x="5715" y="4025"/>
                      <a:pt x="5592" y="3776"/>
                    </a:cubicBezTo>
                    <a:cubicBezTo>
                      <a:pt x="5405" y="3391"/>
                      <a:pt x="5252" y="3001"/>
                      <a:pt x="5135" y="2710"/>
                    </a:cubicBezTo>
                    <a:lnTo>
                      <a:pt x="5135" y="2710"/>
                    </a:lnTo>
                    <a:lnTo>
                      <a:pt x="5138" y="2715"/>
                    </a:lnTo>
                    <a:cubicBezTo>
                      <a:pt x="5114" y="2653"/>
                      <a:pt x="5094" y="2588"/>
                      <a:pt x="5070" y="2528"/>
                    </a:cubicBezTo>
                    <a:cubicBezTo>
                      <a:pt x="5003" y="2349"/>
                      <a:pt x="4930" y="2159"/>
                      <a:pt x="4852" y="1983"/>
                    </a:cubicBezTo>
                    <a:cubicBezTo>
                      <a:pt x="4748" y="1741"/>
                      <a:pt x="4636" y="1531"/>
                      <a:pt x="4514" y="1336"/>
                    </a:cubicBezTo>
                    <a:cubicBezTo>
                      <a:pt x="4382" y="1125"/>
                      <a:pt x="4231" y="933"/>
                      <a:pt x="4070" y="767"/>
                    </a:cubicBezTo>
                    <a:cubicBezTo>
                      <a:pt x="3898" y="592"/>
                      <a:pt x="3696" y="439"/>
                      <a:pt x="3477" y="312"/>
                    </a:cubicBezTo>
                    <a:cubicBezTo>
                      <a:pt x="3267" y="192"/>
                      <a:pt x="3041" y="104"/>
                      <a:pt x="2807" y="52"/>
                    </a:cubicBezTo>
                    <a:cubicBezTo>
                      <a:pt x="2654" y="17"/>
                      <a:pt x="2500" y="0"/>
                      <a:pt x="23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1620500" y="1001925"/>
                <a:ext cx="15425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02" extrusionOk="0">
                    <a:moveTo>
                      <a:pt x="2004" y="1"/>
                    </a:moveTo>
                    <a:cubicBezTo>
                      <a:pt x="1927" y="1"/>
                      <a:pt x="1850" y="5"/>
                      <a:pt x="1773" y="14"/>
                    </a:cubicBezTo>
                    <a:cubicBezTo>
                      <a:pt x="1300" y="60"/>
                      <a:pt x="824" y="260"/>
                      <a:pt x="445" y="577"/>
                    </a:cubicBezTo>
                    <a:cubicBezTo>
                      <a:pt x="268" y="723"/>
                      <a:pt x="122" y="897"/>
                      <a:pt x="0" y="1097"/>
                    </a:cubicBezTo>
                    <a:cubicBezTo>
                      <a:pt x="89" y="998"/>
                      <a:pt x="182" y="905"/>
                      <a:pt x="278" y="819"/>
                    </a:cubicBezTo>
                    <a:cubicBezTo>
                      <a:pt x="354" y="754"/>
                      <a:pt x="432" y="694"/>
                      <a:pt x="510" y="637"/>
                    </a:cubicBezTo>
                    <a:cubicBezTo>
                      <a:pt x="598" y="580"/>
                      <a:pt x="689" y="526"/>
                      <a:pt x="785" y="479"/>
                    </a:cubicBezTo>
                    <a:cubicBezTo>
                      <a:pt x="889" y="427"/>
                      <a:pt x="1001" y="377"/>
                      <a:pt x="1110" y="338"/>
                    </a:cubicBezTo>
                    <a:cubicBezTo>
                      <a:pt x="1216" y="305"/>
                      <a:pt x="1328" y="273"/>
                      <a:pt x="1435" y="260"/>
                    </a:cubicBezTo>
                    <a:cubicBezTo>
                      <a:pt x="1498" y="253"/>
                      <a:pt x="1565" y="248"/>
                      <a:pt x="1631" y="248"/>
                    </a:cubicBezTo>
                    <a:cubicBezTo>
                      <a:pt x="1677" y="248"/>
                      <a:pt x="1722" y="250"/>
                      <a:pt x="1767" y="255"/>
                    </a:cubicBezTo>
                    <a:cubicBezTo>
                      <a:pt x="1879" y="266"/>
                      <a:pt x="1993" y="292"/>
                      <a:pt x="2105" y="323"/>
                    </a:cubicBezTo>
                    <a:cubicBezTo>
                      <a:pt x="2222" y="362"/>
                      <a:pt x="2334" y="422"/>
                      <a:pt x="2446" y="479"/>
                    </a:cubicBezTo>
                    <a:cubicBezTo>
                      <a:pt x="2552" y="541"/>
                      <a:pt x="2653" y="609"/>
                      <a:pt x="2752" y="687"/>
                    </a:cubicBezTo>
                    <a:cubicBezTo>
                      <a:pt x="3144" y="1006"/>
                      <a:pt x="3443" y="1427"/>
                      <a:pt x="3677" y="1869"/>
                    </a:cubicBezTo>
                    <a:cubicBezTo>
                      <a:pt x="3734" y="1983"/>
                      <a:pt x="3792" y="2098"/>
                      <a:pt x="3846" y="2209"/>
                    </a:cubicBezTo>
                    <a:lnTo>
                      <a:pt x="3924" y="2386"/>
                    </a:lnTo>
                    <a:cubicBezTo>
                      <a:pt x="3947" y="2441"/>
                      <a:pt x="3973" y="2500"/>
                      <a:pt x="3994" y="2558"/>
                    </a:cubicBezTo>
                    <a:cubicBezTo>
                      <a:pt x="4098" y="2807"/>
                      <a:pt x="4212" y="3059"/>
                      <a:pt x="4342" y="3298"/>
                    </a:cubicBezTo>
                    <a:lnTo>
                      <a:pt x="4342" y="3301"/>
                    </a:lnTo>
                    <a:cubicBezTo>
                      <a:pt x="4467" y="3527"/>
                      <a:pt x="4600" y="3742"/>
                      <a:pt x="4753" y="3950"/>
                    </a:cubicBezTo>
                    <a:cubicBezTo>
                      <a:pt x="4795" y="4010"/>
                      <a:pt x="4839" y="4067"/>
                      <a:pt x="4888" y="4124"/>
                    </a:cubicBezTo>
                    <a:cubicBezTo>
                      <a:pt x="4930" y="4176"/>
                      <a:pt x="4976" y="4228"/>
                      <a:pt x="5021" y="4280"/>
                    </a:cubicBezTo>
                    <a:cubicBezTo>
                      <a:pt x="5119" y="4387"/>
                      <a:pt x="5215" y="4491"/>
                      <a:pt x="5314" y="4595"/>
                    </a:cubicBezTo>
                    <a:cubicBezTo>
                      <a:pt x="5410" y="4699"/>
                      <a:pt x="5506" y="4805"/>
                      <a:pt x="5592" y="4917"/>
                    </a:cubicBezTo>
                    <a:cubicBezTo>
                      <a:pt x="5668" y="5013"/>
                      <a:pt x="5740" y="5112"/>
                      <a:pt x="5808" y="5211"/>
                    </a:cubicBezTo>
                    <a:cubicBezTo>
                      <a:pt x="5865" y="5309"/>
                      <a:pt x="5920" y="5405"/>
                      <a:pt x="5966" y="5509"/>
                    </a:cubicBezTo>
                    <a:cubicBezTo>
                      <a:pt x="5990" y="5561"/>
                      <a:pt x="6008" y="5621"/>
                      <a:pt x="6024" y="5676"/>
                    </a:cubicBezTo>
                    <a:cubicBezTo>
                      <a:pt x="6039" y="5725"/>
                      <a:pt x="6047" y="5774"/>
                      <a:pt x="6057" y="5821"/>
                    </a:cubicBezTo>
                    <a:cubicBezTo>
                      <a:pt x="6068" y="5917"/>
                      <a:pt x="6068" y="6011"/>
                      <a:pt x="6047" y="6102"/>
                    </a:cubicBezTo>
                    <a:cubicBezTo>
                      <a:pt x="6057" y="6089"/>
                      <a:pt x="6068" y="6073"/>
                      <a:pt x="6078" y="6055"/>
                    </a:cubicBezTo>
                    <a:cubicBezTo>
                      <a:pt x="6096" y="6026"/>
                      <a:pt x="6109" y="5998"/>
                      <a:pt x="6120" y="5961"/>
                    </a:cubicBezTo>
                    <a:lnTo>
                      <a:pt x="6122" y="5951"/>
                    </a:lnTo>
                    <a:cubicBezTo>
                      <a:pt x="6130" y="5943"/>
                      <a:pt x="6133" y="5930"/>
                      <a:pt x="6135" y="5917"/>
                    </a:cubicBezTo>
                    <a:cubicBezTo>
                      <a:pt x="6148" y="5891"/>
                      <a:pt x="6156" y="5855"/>
                      <a:pt x="6159" y="5819"/>
                    </a:cubicBezTo>
                    <a:lnTo>
                      <a:pt x="6159" y="5811"/>
                    </a:lnTo>
                    <a:lnTo>
                      <a:pt x="6161" y="5793"/>
                    </a:lnTo>
                    <a:cubicBezTo>
                      <a:pt x="6169" y="5754"/>
                      <a:pt x="6169" y="5715"/>
                      <a:pt x="6169" y="5673"/>
                    </a:cubicBezTo>
                    <a:cubicBezTo>
                      <a:pt x="6169" y="5554"/>
                      <a:pt x="6143" y="5426"/>
                      <a:pt x="6086" y="5283"/>
                    </a:cubicBezTo>
                    <a:cubicBezTo>
                      <a:pt x="6031" y="5138"/>
                      <a:pt x="5953" y="4992"/>
                      <a:pt x="5839" y="4823"/>
                    </a:cubicBezTo>
                    <a:cubicBezTo>
                      <a:pt x="5779" y="4709"/>
                      <a:pt x="5714" y="4597"/>
                      <a:pt x="5652" y="4501"/>
                    </a:cubicBezTo>
                    <a:cubicBezTo>
                      <a:pt x="5512" y="4267"/>
                      <a:pt x="5379" y="4020"/>
                      <a:pt x="5260" y="3768"/>
                    </a:cubicBezTo>
                    <a:cubicBezTo>
                      <a:pt x="5070" y="3379"/>
                      <a:pt x="4914" y="2997"/>
                      <a:pt x="4800" y="2703"/>
                    </a:cubicBezTo>
                    <a:lnTo>
                      <a:pt x="4800" y="2711"/>
                    </a:lnTo>
                    <a:cubicBezTo>
                      <a:pt x="4779" y="2646"/>
                      <a:pt x="4756" y="2584"/>
                      <a:pt x="4732" y="2524"/>
                    </a:cubicBezTo>
                    <a:lnTo>
                      <a:pt x="4722" y="2500"/>
                    </a:lnTo>
                    <a:cubicBezTo>
                      <a:pt x="4657" y="2329"/>
                      <a:pt x="4589" y="2152"/>
                      <a:pt x="4514" y="1983"/>
                    </a:cubicBezTo>
                    <a:cubicBezTo>
                      <a:pt x="4410" y="1747"/>
                      <a:pt x="4301" y="1531"/>
                      <a:pt x="4176" y="1336"/>
                    </a:cubicBezTo>
                    <a:cubicBezTo>
                      <a:pt x="4044" y="1126"/>
                      <a:pt x="3895" y="933"/>
                      <a:pt x="3732" y="767"/>
                    </a:cubicBezTo>
                    <a:cubicBezTo>
                      <a:pt x="3560" y="593"/>
                      <a:pt x="3358" y="437"/>
                      <a:pt x="3142" y="312"/>
                    </a:cubicBezTo>
                    <a:cubicBezTo>
                      <a:pt x="2929" y="193"/>
                      <a:pt x="2703" y="105"/>
                      <a:pt x="2469" y="53"/>
                    </a:cubicBezTo>
                    <a:cubicBezTo>
                      <a:pt x="2315" y="18"/>
                      <a:pt x="2159" y="1"/>
                      <a:pt x="2004" y="1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1886200" y="1221750"/>
                <a:ext cx="207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17" extrusionOk="0">
                    <a:moveTo>
                      <a:pt x="55" y="1"/>
                    </a:moveTo>
                    <a:cubicBezTo>
                      <a:pt x="49" y="1"/>
                      <a:pt x="44" y="1"/>
                      <a:pt x="39" y="6"/>
                    </a:cubicBezTo>
                    <a:cubicBezTo>
                      <a:pt x="16" y="11"/>
                      <a:pt x="0" y="40"/>
                      <a:pt x="8" y="66"/>
                    </a:cubicBezTo>
                    <a:cubicBezTo>
                      <a:pt x="73" y="284"/>
                      <a:pt x="153" y="443"/>
                      <a:pt x="247" y="567"/>
                    </a:cubicBezTo>
                    <a:cubicBezTo>
                      <a:pt x="273" y="604"/>
                      <a:pt x="301" y="635"/>
                      <a:pt x="340" y="663"/>
                    </a:cubicBezTo>
                    <a:cubicBezTo>
                      <a:pt x="369" y="689"/>
                      <a:pt x="408" y="715"/>
                      <a:pt x="452" y="741"/>
                    </a:cubicBezTo>
                    <a:cubicBezTo>
                      <a:pt x="486" y="762"/>
                      <a:pt x="525" y="778"/>
                      <a:pt x="577" y="793"/>
                    </a:cubicBezTo>
                    <a:cubicBezTo>
                      <a:pt x="616" y="804"/>
                      <a:pt x="660" y="817"/>
                      <a:pt x="702" y="817"/>
                    </a:cubicBezTo>
                    <a:lnTo>
                      <a:pt x="717" y="817"/>
                    </a:lnTo>
                    <a:cubicBezTo>
                      <a:pt x="730" y="817"/>
                      <a:pt x="743" y="814"/>
                      <a:pt x="756" y="812"/>
                    </a:cubicBezTo>
                    <a:cubicBezTo>
                      <a:pt x="777" y="804"/>
                      <a:pt x="790" y="793"/>
                      <a:pt x="806" y="778"/>
                    </a:cubicBezTo>
                    <a:cubicBezTo>
                      <a:pt x="816" y="767"/>
                      <a:pt x="821" y="754"/>
                      <a:pt x="824" y="734"/>
                    </a:cubicBezTo>
                    <a:cubicBezTo>
                      <a:pt x="829" y="726"/>
                      <a:pt x="824" y="713"/>
                      <a:pt x="824" y="702"/>
                    </a:cubicBezTo>
                    <a:cubicBezTo>
                      <a:pt x="824" y="697"/>
                      <a:pt x="821" y="687"/>
                      <a:pt x="819" y="682"/>
                    </a:cubicBezTo>
                    <a:cubicBezTo>
                      <a:pt x="811" y="658"/>
                      <a:pt x="803" y="643"/>
                      <a:pt x="795" y="630"/>
                    </a:cubicBezTo>
                    <a:cubicBezTo>
                      <a:pt x="782" y="606"/>
                      <a:pt x="769" y="585"/>
                      <a:pt x="754" y="570"/>
                    </a:cubicBezTo>
                    <a:lnTo>
                      <a:pt x="738" y="552"/>
                    </a:lnTo>
                    <a:cubicBezTo>
                      <a:pt x="730" y="544"/>
                      <a:pt x="722" y="533"/>
                      <a:pt x="717" y="526"/>
                    </a:cubicBezTo>
                    <a:lnTo>
                      <a:pt x="704" y="505"/>
                    </a:lnTo>
                    <a:cubicBezTo>
                      <a:pt x="691" y="487"/>
                      <a:pt x="678" y="469"/>
                      <a:pt x="665" y="453"/>
                    </a:cubicBezTo>
                    <a:cubicBezTo>
                      <a:pt x="499" y="242"/>
                      <a:pt x="317" y="97"/>
                      <a:pt x="127" y="22"/>
                    </a:cubicBezTo>
                    <a:cubicBezTo>
                      <a:pt x="120" y="19"/>
                      <a:pt x="114" y="19"/>
                      <a:pt x="107" y="19"/>
                    </a:cubicBezTo>
                    <a:cubicBezTo>
                      <a:pt x="101" y="19"/>
                      <a:pt x="101" y="19"/>
                      <a:pt x="94" y="22"/>
                    </a:cubicBezTo>
                    <a:cubicBezTo>
                      <a:pt x="81" y="9"/>
                      <a:pt x="68" y="1"/>
                      <a:pt x="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1883725" y="1206100"/>
                <a:ext cx="323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498" extrusionOk="0">
                    <a:moveTo>
                      <a:pt x="164" y="692"/>
                    </a:moveTo>
                    <a:cubicBezTo>
                      <a:pt x="229" y="718"/>
                      <a:pt x="291" y="752"/>
                      <a:pt x="351" y="791"/>
                    </a:cubicBezTo>
                    <a:lnTo>
                      <a:pt x="348" y="788"/>
                    </a:lnTo>
                    <a:cubicBezTo>
                      <a:pt x="348" y="788"/>
                      <a:pt x="348" y="786"/>
                      <a:pt x="346" y="785"/>
                    </a:cubicBezTo>
                    <a:lnTo>
                      <a:pt x="346" y="785"/>
                    </a:lnTo>
                    <a:cubicBezTo>
                      <a:pt x="452" y="855"/>
                      <a:pt x="552" y="940"/>
                      <a:pt x="642" y="1040"/>
                    </a:cubicBezTo>
                    <a:cubicBezTo>
                      <a:pt x="738" y="1147"/>
                      <a:pt x="814" y="1263"/>
                      <a:pt x="879" y="1386"/>
                    </a:cubicBezTo>
                    <a:cubicBezTo>
                      <a:pt x="855" y="1391"/>
                      <a:pt x="832" y="1399"/>
                      <a:pt x="806" y="1401"/>
                    </a:cubicBezTo>
                    <a:cubicBezTo>
                      <a:pt x="790" y="1404"/>
                      <a:pt x="775" y="1404"/>
                      <a:pt x="759" y="1404"/>
                    </a:cubicBezTo>
                    <a:cubicBezTo>
                      <a:pt x="741" y="1404"/>
                      <a:pt x="723" y="1404"/>
                      <a:pt x="707" y="1401"/>
                    </a:cubicBezTo>
                    <a:cubicBezTo>
                      <a:pt x="671" y="1393"/>
                      <a:pt x="637" y="1386"/>
                      <a:pt x="603" y="1373"/>
                    </a:cubicBezTo>
                    <a:cubicBezTo>
                      <a:pt x="564" y="1352"/>
                      <a:pt x="530" y="1334"/>
                      <a:pt x="494" y="1308"/>
                    </a:cubicBezTo>
                    <a:cubicBezTo>
                      <a:pt x="452" y="1271"/>
                      <a:pt x="413" y="1232"/>
                      <a:pt x="374" y="1183"/>
                    </a:cubicBezTo>
                    <a:cubicBezTo>
                      <a:pt x="325" y="1118"/>
                      <a:pt x="284" y="1037"/>
                      <a:pt x="245" y="946"/>
                    </a:cubicBezTo>
                    <a:cubicBezTo>
                      <a:pt x="213" y="868"/>
                      <a:pt x="187" y="783"/>
                      <a:pt x="164" y="692"/>
                    </a:cubicBezTo>
                    <a:close/>
                    <a:moveTo>
                      <a:pt x="63" y="1"/>
                    </a:moveTo>
                    <a:cubicBezTo>
                      <a:pt x="52" y="1"/>
                      <a:pt x="44" y="3"/>
                      <a:pt x="37" y="8"/>
                    </a:cubicBezTo>
                    <a:lnTo>
                      <a:pt x="31" y="14"/>
                    </a:lnTo>
                    <a:cubicBezTo>
                      <a:pt x="13" y="21"/>
                      <a:pt x="8" y="37"/>
                      <a:pt x="8" y="55"/>
                    </a:cubicBezTo>
                    <a:cubicBezTo>
                      <a:pt x="0" y="276"/>
                      <a:pt x="24" y="494"/>
                      <a:pt x="73" y="705"/>
                    </a:cubicBezTo>
                    <a:cubicBezTo>
                      <a:pt x="130" y="949"/>
                      <a:pt x="226" y="1147"/>
                      <a:pt x="356" y="1295"/>
                    </a:cubicBezTo>
                    <a:cubicBezTo>
                      <a:pt x="387" y="1328"/>
                      <a:pt x="424" y="1362"/>
                      <a:pt x="473" y="1399"/>
                    </a:cubicBezTo>
                    <a:cubicBezTo>
                      <a:pt x="512" y="1427"/>
                      <a:pt x="559" y="1448"/>
                      <a:pt x="616" y="1471"/>
                    </a:cubicBezTo>
                    <a:cubicBezTo>
                      <a:pt x="663" y="1490"/>
                      <a:pt x="712" y="1497"/>
                      <a:pt x="767" y="1497"/>
                    </a:cubicBezTo>
                    <a:cubicBezTo>
                      <a:pt x="811" y="1497"/>
                      <a:pt x="853" y="1492"/>
                      <a:pt x="894" y="1482"/>
                    </a:cubicBezTo>
                    <a:cubicBezTo>
                      <a:pt x="933" y="1471"/>
                      <a:pt x="975" y="1456"/>
                      <a:pt x="1019" y="1430"/>
                    </a:cubicBezTo>
                    <a:cubicBezTo>
                      <a:pt x="1058" y="1406"/>
                      <a:pt x="1099" y="1375"/>
                      <a:pt x="1131" y="1334"/>
                    </a:cubicBezTo>
                    <a:cubicBezTo>
                      <a:pt x="1201" y="1261"/>
                      <a:pt x="1248" y="1165"/>
                      <a:pt x="1284" y="1040"/>
                    </a:cubicBezTo>
                    <a:cubicBezTo>
                      <a:pt x="1284" y="1035"/>
                      <a:pt x="1287" y="1030"/>
                      <a:pt x="1287" y="1024"/>
                    </a:cubicBezTo>
                    <a:cubicBezTo>
                      <a:pt x="1294" y="998"/>
                      <a:pt x="1281" y="972"/>
                      <a:pt x="1253" y="965"/>
                    </a:cubicBezTo>
                    <a:cubicBezTo>
                      <a:pt x="1248" y="965"/>
                      <a:pt x="1245" y="962"/>
                      <a:pt x="1242" y="962"/>
                    </a:cubicBezTo>
                    <a:cubicBezTo>
                      <a:pt x="1240" y="959"/>
                      <a:pt x="1235" y="957"/>
                      <a:pt x="1232" y="957"/>
                    </a:cubicBezTo>
                    <a:cubicBezTo>
                      <a:pt x="1112" y="913"/>
                      <a:pt x="996" y="855"/>
                      <a:pt x="868" y="775"/>
                    </a:cubicBezTo>
                    <a:cubicBezTo>
                      <a:pt x="681" y="653"/>
                      <a:pt x="504" y="505"/>
                      <a:pt x="348" y="333"/>
                    </a:cubicBezTo>
                    <a:cubicBezTo>
                      <a:pt x="255" y="229"/>
                      <a:pt x="177" y="120"/>
                      <a:pt x="104" y="14"/>
                    </a:cubicBezTo>
                    <a:cubicBezTo>
                      <a:pt x="91" y="11"/>
                      <a:pt x="7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1870850" y="1195325"/>
                <a:ext cx="639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1560" extrusionOk="0">
                    <a:moveTo>
                      <a:pt x="484" y="0"/>
                    </a:moveTo>
                    <a:cubicBezTo>
                      <a:pt x="463" y="3"/>
                      <a:pt x="443" y="3"/>
                      <a:pt x="417" y="5"/>
                    </a:cubicBezTo>
                    <a:cubicBezTo>
                      <a:pt x="393" y="11"/>
                      <a:pt x="367" y="13"/>
                      <a:pt x="344" y="24"/>
                    </a:cubicBezTo>
                    <a:cubicBezTo>
                      <a:pt x="320" y="29"/>
                      <a:pt x="297" y="42"/>
                      <a:pt x="276" y="52"/>
                    </a:cubicBezTo>
                    <a:cubicBezTo>
                      <a:pt x="248" y="65"/>
                      <a:pt x="224" y="81"/>
                      <a:pt x="201" y="94"/>
                    </a:cubicBezTo>
                    <a:cubicBezTo>
                      <a:pt x="113" y="156"/>
                      <a:pt x="45" y="224"/>
                      <a:pt x="6" y="304"/>
                    </a:cubicBezTo>
                    <a:cubicBezTo>
                      <a:pt x="3" y="312"/>
                      <a:pt x="1" y="317"/>
                      <a:pt x="3" y="328"/>
                    </a:cubicBezTo>
                    <a:cubicBezTo>
                      <a:pt x="6" y="335"/>
                      <a:pt x="9" y="341"/>
                      <a:pt x="16" y="343"/>
                    </a:cubicBezTo>
                    <a:cubicBezTo>
                      <a:pt x="22" y="348"/>
                      <a:pt x="27" y="348"/>
                      <a:pt x="32" y="348"/>
                    </a:cubicBezTo>
                    <a:cubicBezTo>
                      <a:pt x="40" y="348"/>
                      <a:pt x="48" y="341"/>
                      <a:pt x="55" y="335"/>
                    </a:cubicBezTo>
                    <a:cubicBezTo>
                      <a:pt x="61" y="320"/>
                      <a:pt x="68" y="309"/>
                      <a:pt x="79" y="296"/>
                    </a:cubicBezTo>
                    <a:cubicBezTo>
                      <a:pt x="94" y="273"/>
                      <a:pt x="110" y="255"/>
                      <a:pt x="133" y="237"/>
                    </a:cubicBezTo>
                    <a:cubicBezTo>
                      <a:pt x="159" y="213"/>
                      <a:pt x="185" y="198"/>
                      <a:pt x="216" y="185"/>
                    </a:cubicBezTo>
                    <a:cubicBezTo>
                      <a:pt x="248" y="174"/>
                      <a:pt x="274" y="161"/>
                      <a:pt x="305" y="159"/>
                    </a:cubicBezTo>
                    <a:lnTo>
                      <a:pt x="305" y="159"/>
                    </a:lnTo>
                    <a:cubicBezTo>
                      <a:pt x="302" y="167"/>
                      <a:pt x="305" y="172"/>
                      <a:pt x="307" y="180"/>
                    </a:cubicBezTo>
                    <a:cubicBezTo>
                      <a:pt x="352" y="299"/>
                      <a:pt x="424" y="395"/>
                      <a:pt x="508" y="499"/>
                    </a:cubicBezTo>
                    <a:cubicBezTo>
                      <a:pt x="578" y="595"/>
                      <a:pt x="650" y="676"/>
                      <a:pt x="723" y="754"/>
                    </a:cubicBezTo>
                    <a:cubicBezTo>
                      <a:pt x="874" y="910"/>
                      <a:pt x="1048" y="1055"/>
                      <a:pt x="1264" y="1196"/>
                    </a:cubicBezTo>
                    <a:cubicBezTo>
                      <a:pt x="1464" y="1328"/>
                      <a:pt x="1672" y="1424"/>
                      <a:pt x="1877" y="1487"/>
                    </a:cubicBezTo>
                    <a:cubicBezTo>
                      <a:pt x="2022" y="1533"/>
                      <a:pt x="2173" y="1554"/>
                      <a:pt x="2321" y="1559"/>
                    </a:cubicBezTo>
                    <a:cubicBezTo>
                      <a:pt x="2404" y="1557"/>
                      <a:pt x="2477" y="1552"/>
                      <a:pt x="2552" y="1539"/>
                    </a:cubicBezTo>
                    <a:lnTo>
                      <a:pt x="2555" y="1531"/>
                    </a:lnTo>
                    <a:lnTo>
                      <a:pt x="2555" y="1531"/>
                    </a:lnTo>
                    <a:cubicBezTo>
                      <a:pt x="2543" y="1531"/>
                      <a:pt x="2531" y="1531"/>
                      <a:pt x="2519" y="1531"/>
                    </a:cubicBezTo>
                    <a:cubicBezTo>
                      <a:pt x="2438" y="1531"/>
                      <a:pt x="2355" y="1524"/>
                      <a:pt x="2264" y="1510"/>
                    </a:cubicBezTo>
                    <a:cubicBezTo>
                      <a:pt x="2176" y="1497"/>
                      <a:pt x="2087" y="1474"/>
                      <a:pt x="2007" y="1448"/>
                    </a:cubicBezTo>
                    <a:cubicBezTo>
                      <a:pt x="1957" y="1435"/>
                      <a:pt x="1911" y="1419"/>
                      <a:pt x="1864" y="1403"/>
                    </a:cubicBezTo>
                    <a:cubicBezTo>
                      <a:pt x="1661" y="1325"/>
                      <a:pt x="1472" y="1222"/>
                      <a:pt x="1292" y="1094"/>
                    </a:cubicBezTo>
                    <a:cubicBezTo>
                      <a:pt x="1092" y="949"/>
                      <a:pt x="897" y="764"/>
                      <a:pt x="723" y="549"/>
                    </a:cubicBezTo>
                    <a:cubicBezTo>
                      <a:pt x="684" y="497"/>
                      <a:pt x="645" y="447"/>
                      <a:pt x="606" y="393"/>
                    </a:cubicBezTo>
                    <a:cubicBezTo>
                      <a:pt x="567" y="341"/>
                      <a:pt x="526" y="278"/>
                      <a:pt x="495" y="211"/>
                    </a:cubicBezTo>
                    <a:cubicBezTo>
                      <a:pt x="484" y="187"/>
                      <a:pt x="474" y="167"/>
                      <a:pt x="469" y="143"/>
                    </a:cubicBezTo>
                    <a:lnTo>
                      <a:pt x="469" y="143"/>
                    </a:lnTo>
                    <a:cubicBezTo>
                      <a:pt x="478" y="146"/>
                      <a:pt x="483" y="147"/>
                      <a:pt x="488" y="147"/>
                    </a:cubicBezTo>
                    <a:cubicBezTo>
                      <a:pt x="492" y="147"/>
                      <a:pt x="495" y="147"/>
                      <a:pt x="500" y="146"/>
                    </a:cubicBezTo>
                    <a:cubicBezTo>
                      <a:pt x="510" y="143"/>
                      <a:pt x="515" y="141"/>
                      <a:pt x="526" y="135"/>
                    </a:cubicBezTo>
                    <a:cubicBezTo>
                      <a:pt x="541" y="128"/>
                      <a:pt x="554" y="109"/>
                      <a:pt x="559" y="91"/>
                    </a:cubicBezTo>
                    <a:cubicBezTo>
                      <a:pt x="562" y="70"/>
                      <a:pt x="559" y="52"/>
                      <a:pt x="552" y="37"/>
                    </a:cubicBezTo>
                    <a:cubicBezTo>
                      <a:pt x="539" y="13"/>
                      <a:pt x="513" y="0"/>
                      <a:pt x="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1855075" y="1129125"/>
                <a:ext cx="405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04" extrusionOk="0">
                    <a:moveTo>
                      <a:pt x="959" y="221"/>
                    </a:moveTo>
                    <a:cubicBezTo>
                      <a:pt x="961" y="221"/>
                      <a:pt x="962" y="222"/>
                      <a:pt x="961" y="222"/>
                    </a:cubicBezTo>
                    <a:cubicBezTo>
                      <a:pt x="961" y="222"/>
                      <a:pt x="960" y="222"/>
                      <a:pt x="959" y="221"/>
                    </a:cubicBezTo>
                    <a:close/>
                    <a:moveTo>
                      <a:pt x="640" y="0"/>
                    </a:moveTo>
                    <a:cubicBezTo>
                      <a:pt x="611" y="0"/>
                      <a:pt x="585" y="0"/>
                      <a:pt x="556" y="8"/>
                    </a:cubicBezTo>
                    <a:cubicBezTo>
                      <a:pt x="497" y="11"/>
                      <a:pt x="437" y="29"/>
                      <a:pt x="380" y="60"/>
                    </a:cubicBezTo>
                    <a:cubicBezTo>
                      <a:pt x="302" y="102"/>
                      <a:pt x="237" y="164"/>
                      <a:pt x="185" y="237"/>
                    </a:cubicBezTo>
                    <a:cubicBezTo>
                      <a:pt x="133" y="312"/>
                      <a:pt x="94" y="398"/>
                      <a:pt x="68" y="484"/>
                    </a:cubicBezTo>
                    <a:cubicBezTo>
                      <a:pt x="16" y="645"/>
                      <a:pt x="0" y="809"/>
                      <a:pt x="0" y="975"/>
                    </a:cubicBezTo>
                    <a:cubicBezTo>
                      <a:pt x="0" y="1097"/>
                      <a:pt x="8" y="1222"/>
                      <a:pt x="26" y="1341"/>
                    </a:cubicBezTo>
                    <a:cubicBezTo>
                      <a:pt x="37" y="1409"/>
                      <a:pt x="52" y="1482"/>
                      <a:pt x="73" y="1549"/>
                    </a:cubicBezTo>
                    <a:cubicBezTo>
                      <a:pt x="91" y="1614"/>
                      <a:pt x="112" y="1676"/>
                      <a:pt x="141" y="1739"/>
                    </a:cubicBezTo>
                    <a:cubicBezTo>
                      <a:pt x="146" y="1754"/>
                      <a:pt x="159" y="1770"/>
                      <a:pt x="177" y="1780"/>
                    </a:cubicBezTo>
                    <a:cubicBezTo>
                      <a:pt x="198" y="1796"/>
                      <a:pt x="229" y="1804"/>
                      <a:pt x="255" y="1804"/>
                    </a:cubicBezTo>
                    <a:cubicBezTo>
                      <a:pt x="310" y="1796"/>
                      <a:pt x="354" y="1741"/>
                      <a:pt x="346" y="1682"/>
                    </a:cubicBezTo>
                    <a:cubicBezTo>
                      <a:pt x="333" y="1604"/>
                      <a:pt x="307" y="1526"/>
                      <a:pt x="286" y="1453"/>
                    </a:cubicBezTo>
                    <a:cubicBezTo>
                      <a:pt x="263" y="1365"/>
                      <a:pt x="245" y="1276"/>
                      <a:pt x="229" y="1191"/>
                    </a:cubicBezTo>
                    <a:cubicBezTo>
                      <a:pt x="216" y="1107"/>
                      <a:pt x="208" y="1024"/>
                      <a:pt x="208" y="944"/>
                    </a:cubicBezTo>
                    <a:cubicBezTo>
                      <a:pt x="211" y="801"/>
                      <a:pt x="224" y="658"/>
                      <a:pt x="260" y="518"/>
                    </a:cubicBezTo>
                    <a:cubicBezTo>
                      <a:pt x="281" y="453"/>
                      <a:pt x="302" y="390"/>
                      <a:pt x="336" y="333"/>
                    </a:cubicBezTo>
                    <a:cubicBezTo>
                      <a:pt x="354" y="299"/>
                      <a:pt x="375" y="271"/>
                      <a:pt x="403" y="247"/>
                    </a:cubicBezTo>
                    <a:cubicBezTo>
                      <a:pt x="427" y="224"/>
                      <a:pt x="450" y="208"/>
                      <a:pt x="476" y="193"/>
                    </a:cubicBezTo>
                    <a:cubicBezTo>
                      <a:pt x="502" y="180"/>
                      <a:pt x="528" y="169"/>
                      <a:pt x="556" y="159"/>
                    </a:cubicBezTo>
                    <a:cubicBezTo>
                      <a:pt x="595" y="154"/>
                      <a:pt x="632" y="146"/>
                      <a:pt x="671" y="146"/>
                    </a:cubicBezTo>
                    <a:cubicBezTo>
                      <a:pt x="723" y="151"/>
                      <a:pt x="777" y="154"/>
                      <a:pt x="829" y="169"/>
                    </a:cubicBezTo>
                    <a:cubicBezTo>
                      <a:pt x="879" y="182"/>
                      <a:pt x="923" y="206"/>
                      <a:pt x="970" y="229"/>
                    </a:cubicBezTo>
                    <a:cubicBezTo>
                      <a:pt x="1027" y="268"/>
                      <a:pt x="1081" y="310"/>
                      <a:pt x="1131" y="354"/>
                    </a:cubicBezTo>
                    <a:cubicBezTo>
                      <a:pt x="1222" y="450"/>
                      <a:pt x="1297" y="556"/>
                      <a:pt x="1362" y="671"/>
                    </a:cubicBezTo>
                    <a:lnTo>
                      <a:pt x="1354" y="663"/>
                    </a:lnTo>
                    <a:lnTo>
                      <a:pt x="1354" y="663"/>
                    </a:lnTo>
                    <a:cubicBezTo>
                      <a:pt x="1430" y="793"/>
                      <a:pt x="1492" y="931"/>
                      <a:pt x="1544" y="1068"/>
                    </a:cubicBezTo>
                    <a:cubicBezTo>
                      <a:pt x="1548" y="1084"/>
                      <a:pt x="1562" y="1091"/>
                      <a:pt x="1578" y="1091"/>
                    </a:cubicBezTo>
                    <a:cubicBezTo>
                      <a:pt x="1583" y="1091"/>
                      <a:pt x="1588" y="1090"/>
                      <a:pt x="1593" y="1089"/>
                    </a:cubicBezTo>
                    <a:cubicBezTo>
                      <a:pt x="1611" y="1081"/>
                      <a:pt x="1619" y="1061"/>
                      <a:pt x="1611" y="1040"/>
                    </a:cubicBezTo>
                    <a:cubicBezTo>
                      <a:pt x="1539" y="853"/>
                      <a:pt x="1458" y="673"/>
                      <a:pt x="1354" y="502"/>
                    </a:cubicBezTo>
                    <a:cubicBezTo>
                      <a:pt x="1302" y="414"/>
                      <a:pt x="1240" y="328"/>
                      <a:pt x="1167" y="255"/>
                    </a:cubicBezTo>
                    <a:cubicBezTo>
                      <a:pt x="1133" y="219"/>
                      <a:pt x="1100" y="185"/>
                      <a:pt x="1063" y="156"/>
                    </a:cubicBezTo>
                    <a:cubicBezTo>
                      <a:pt x="1024" y="125"/>
                      <a:pt x="980" y="99"/>
                      <a:pt x="936" y="76"/>
                    </a:cubicBezTo>
                    <a:cubicBezTo>
                      <a:pt x="894" y="52"/>
                      <a:pt x="847" y="37"/>
                      <a:pt x="798" y="24"/>
                    </a:cubicBezTo>
                    <a:cubicBezTo>
                      <a:pt x="746" y="11"/>
                      <a:pt x="692" y="0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7"/>
            <p:cNvSpPr/>
            <p:nvPr/>
          </p:nvSpPr>
          <p:spPr>
            <a:xfrm>
              <a:off x="5987575" y="36697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93060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7" y="563161"/>
            <a:ext cx="11016731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824818" y="666119"/>
            <a:ext cx="7658535" cy="1055604"/>
          </a:xfrm>
          <a:prstGeom prst="roundRect">
            <a:avLst/>
          </a:prstGeom>
          <a:solidFill>
            <a:srgbClr val="FFDDEB"/>
          </a:solidFill>
        </p:spPr>
        <p:txBody>
          <a:bodyPr wrap="square" lIns="91432" tIns="45718" rIns="91432" bIns="45718" rtlCol="0">
            <a:spAutoFit/>
          </a:bodyPr>
          <a:lstStyle/>
          <a:p>
            <a:pPr algn="just">
              <a:defRPr/>
            </a:pP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Đọc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sách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dạy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nấu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ăn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hoặc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những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đọc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về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công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việc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làm</a:t>
            </a:r>
            <a:r>
              <a:rPr lang="en-US" sz="2800" kern="0" dirty="0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66"/>
                </a:solidFill>
                <a:latin typeface="Raleway" pitchFamily="2" charset="0"/>
                <a:cs typeface="Arial" panose="020B0604020202020204" pitchFamily="34" charset="0"/>
              </a:rPr>
              <a:t>bếp</a:t>
            </a:r>
            <a:endParaRPr lang="en-US" sz="2800" kern="0" dirty="0">
              <a:solidFill>
                <a:srgbClr val="FF0066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9" y="655917"/>
            <a:ext cx="1746943" cy="886575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  <p:pic>
        <p:nvPicPr>
          <p:cNvPr id="35" name="图片 3">
            <a:extLst>
              <a:ext uri="{FF2B5EF4-FFF2-40B4-BE49-F238E27FC236}">
                <a16:creationId xmlns:a16="http://schemas.microsoft.com/office/drawing/2014/main" id="{2A6B2D63-0811-4577-B0D0-C6D630E250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13" y="4188504"/>
            <a:ext cx="2677667" cy="217087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182E436-0530-47B0-80E3-8908BDF06A51}"/>
              </a:ext>
            </a:extLst>
          </p:cNvPr>
          <p:cNvGrpSpPr/>
          <p:nvPr/>
        </p:nvGrpSpPr>
        <p:grpSpPr>
          <a:xfrm>
            <a:off x="1469719" y="1547721"/>
            <a:ext cx="3521655" cy="2270891"/>
            <a:chOff x="1478807" y="2285081"/>
            <a:chExt cx="3521655" cy="227089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0ADB03D-953B-4B98-81E5-5EC43112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BE97323-DB74-4D1C-BED9-5C2B2FF05888}"/>
                </a:ext>
              </a:extLst>
            </p:cNvPr>
            <p:cNvSpPr/>
            <p:nvPr/>
          </p:nvSpPr>
          <p:spPr>
            <a:xfrm>
              <a:off x="2100132" y="3118118"/>
              <a:ext cx="2229583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Phiếu</a:t>
              </a:r>
              <a:r>
                <a:rPr lang="en-US" sz="28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đọc</a:t>
              </a:r>
              <a:r>
                <a:rPr lang="en-US" sz="28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sách</a:t>
              </a:r>
              <a:endParaRPr lang="en-US" sz="1600" b="1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B8B7FA-B0DB-41FB-B624-B6DB4FE82B42}"/>
              </a:ext>
            </a:extLst>
          </p:cNvPr>
          <p:cNvGrpSpPr/>
          <p:nvPr/>
        </p:nvGrpSpPr>
        <p:grpSpPr>
          <a:xfrm>
            <a:off x="298289" y="3414286"/>
            <a:ext cx="2932253" cy="1841713"/>
            <a:chOff x="273950" y="3811749"/>
            <a:chExt cx="3212680" cy="206181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F8E4005-CCA3-48F1-BCF0-48C53EF9E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3811749"/>
              <a:ext cx="3212680" cy="2061817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5AD3504-E54B-48A0-AB4A-E38C4F3E7BF4}"/>
                </a:ext>
              </a:extLst>
            </p:cNvPr>
            <p:cNvSpPr/>
            <p:nvPr/>
          </p:nvSpPr>
          <p:spPr>
            <a:xfrm>
              <a:off x="1008110" y="4659256"/>
              <a:ext cx="1744364" cy="516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Ngày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đọc</a:t>
              </a:r>
              <a:endParaRPr lang="en-US" sz="2400" b="1" kern="0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7E7A98-03EF-462D-ACAE-F0AA0D1D6F5C}"/>
              </a:ext>
            </a:extLst>
          </p:cNvPr>
          <p:cNvGrpSpPr/>
          <p:nvPr/>
        </p:nvGrpSpPr>
        <p:grpSpPr>
          <a:xfrm>
            <a:off x="3587706" y="2445713"/>
            <a:ext cx="6455217" cy="2401209"/>
            <a:chOff x="6546138" y="1401960"/>
            <a:chExt cx="4605056" cy="240120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BC8592F-62E1-4D88-B8E5-8291387D7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3959C66-F05E-4F80-AB5A-2B0CD6A7824A}"/>
                </a:ext>
              </a:extLst>
            </p:cNvPr>
            <p:cNvSpPr/>
            <p:nvPr/>
          </p:nvSpPr>
          <p:spPr>
            <a:xfrm>
              <a:off x="7401440" y="2431631"/>
              <a:ext cx="291374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Món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ăn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hoặc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hoạt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động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làm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bếp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được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nói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đến</a:t>
              </a:r>
              <a:endParaRPr lang="en-US" sz="2400" b="1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5F814F-5C77-4E6D-AEB5-555C8B58FFF2}"/>
              </a:ext>
            </a:extLst>
          </p:cNvPr>
          <p:cNvGrpSpPr/>
          <p:nvPr/>
        </p:nvGrpSpPr>
        <p:grpSpPr>
          <a:xfrm>
            <a:off x="7961698" y="1510289"/>
            <a:ext cx="3521655" cy="2270891"/>
            <a:chOff x="1478807" y="2285081"/>
            <a:chExt cx="3521655" cy="227089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FC09EBA-7EB0-4F8F-BFAE-08902A1C0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8FE85E-5BA5-4462-A8DE-B9AD77A723DA}"/>
                </a:ext>
              </a:extLst>
            </p:cNvPr>
            <p:cNvSpPr/>
            <p:nvPr/>
          </p:nvSpPr>
          <p:spPr>
            <a:xfrm>
              <a:off x="2767279" y="3257397"/>
              <a:ext cx="14285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Tác</a:t>
              </a:r>
              <a:r>
                <a:rPr lang="en-US" sz="28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giả</a:t>
              </a:r>
              <a:endParaRPr lang="en-US" sz="1600" b="1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DAFC98-950E-4B86-B264-0C59C8B8F0EA}"/>
              </a:ext>
            </a:extLst>
          </p:cNvPr>
          <p:cNvGrpSpPr/>
          <p:nvPr/>
        </p:nvGrpSpPr>
        <p:grpSpPr>
          <a:xfrm>
            <a:off x="2723420" y="4202134"/>
            <a:ext cx="2932253" cy="1841713"/>
            <a:chOff x="273950" y="3811749"/>
            <a:chExt cx="3212680" cy="206181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31934DD-E652-40DA-9391-BC12D7DDF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3811749"/>
              <a:ext cx="3212680" cy="206181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3C6152-EB7E-4BC6-9DB4-DE04F613DC81}"/>
                </a:ext>
              </a:extLst>
            </p:cNvPr>
            <p:cNvSpPr/>
            <p:nvPr/>
          </p:nvSpPr>
          <p:spPr>
            <a:xfrm>
              <a:off x="1184623" y="4659256"/>
              <a:ext cx="1391345" cy="5168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Tên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bài</a:t>
              </a:r>
              <a:endParaRPr lang="en-US" sz="2400" b="1" kern="0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438EE79-DC53-46AC-8945-055775B02B86}"/>
              </a:ext>
            </a:extLst>
          </p:cNvPr>
          <p:cNvGrpSpPr/>
          <p:nvPr/>
        </p:nvGrpSpPr>
        <p:grpSpPr>
          <a:xfrm>
            <a:off x="5390996" y="4343335"/>
            <a:ext cx="6455217" cy="2401208"/>
            <a:chOff x="6546138" y="1401960"/>
            <a:chExt cx="4605056" cy="2401208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8972675-050B-4201-9093-08F943AD6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89" b="9863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6138" y="1401960"/>
              <a:ext cx="4605056" cy="2401208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0261CCD-BE75-4C5D-85ED-829E53625416}"/>
                </a:ext>
              </a:extLst>
            </p:cNvPr>
            <p:cNvSpPr/>
            <p:nvPr/>
          </p:nvSpPr>
          <p:spPr>
            <a:xfrm>
              <a:off x="7587837" y="2431631"/>
              <a:ext cx="2740890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Thông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tin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quan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trọng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hoặc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thú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vị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đối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với</a:t>
              </a:r>
              <a:r>
                <a:rPr lang="en-US" sz="2400" b="1" kern="0" dirty="0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Raleway" pitchFamily="2" charset="0"/>
                  <a:cs typeface="Calibri" panose="020F0502020204030204" pitchFamily="34" charset="0"/>
                </a:rPr>
                <a:t>em</a:t>
              </a:r>
              <a:endParaRPr lang="en-US" sz="2400" b="1" dirty="0">
                <a:solidFill>
                  <a:prstClr val="black"/>
                </a:solidFill>
                <a:latin typeface="Raleway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31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713349" y="1539676"/>
            <a:ext cx="6851651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75" y="1653450"/>
            <a:ext cx="5462489" cy="228010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2" y="2878136"/>
            <a:ext cx="2254495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000" y="2925237"/>
            <a:ext cx="22885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586740"/>
            <a:ext cx="10911840" cy="5684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63" y="1009298"/>
            <a:ext cx="1163448" cy="1645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直接连接符 25"/>
          <p:cNvCxnSpPr/>
          <p:nvPr/>
        </p:nvCxnSpPr>
        <p:spPr>
          <a:xfrm>
            <a:off x="4320266" y="2218308"/>
            <a:ext cx="4083873" cy="0"/>
          </a:xfrm>
          <a:prstGeom prst="line">
            <a:avLst/>
          </a:prstGeom>
          <a:ln w="57150">
            <a:solidFill>
              <a:srgbClr val="328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89628" y="2830396"/>
            <a:ext cx="3050861" cy="3700397"/>
            <a:chOff x="1199333" y="1153859"/>
            <a:chExt cx="4331341" cy="5253495"/>
          </a:xfrm>
        </p:grpSpPr>
        <p:grpSp>
          <p:nvGrpSpPr>
            <p:cNvPr id="4" name="组合 3"/>
            <p:cNvGrpSpPr/>
            <p:nvPr/>
          </p:nvGrpSpPr>
          <p:grpSpPr>
            <a:xfrm>
              <a:off x="1199333" y="1153859"/>
              <a:ext cx="1808397" cy="3844925"/>
              <a:chOff x="1673399" y="1978088"/>
              <a:chExt cx="1808162" cy="3844925"/>
            </a:xfrm>
          </p:grpSpPr>
          <p:sp>
            <p:nvSpPr>
              <p:cNvPr id="5" name="MH_Other_1"/>
              <p:cNvSpPr/>
              <p:nvPr>
                <p:custDataLst>
                  <p:tags r:id="rId9"/>
                </p:custDataLst>
              </p:nvPr>
            </p:nvSpPr>
            <p:spPr>
              <a:xfrm>
                <a:off x="2511599" y="3397313"/>
                <a:ext cx="166687" cy="2425700"/>
              </a:xfrm>
              <a:custGeom>
                <a:avLst/>
                <a:gdLst>
                  <a:gd name="connsiteX0" fmla="*/ 28093 w 103593"/>
                  <a:gd name="connsiteY0" fmla="*/ 0 h 1447800"/>
                  <a:gd name="connsiteX1" fmla="*/ 2693 w 103593"/>
                  <a:gd name="connsiteY1" fmla="*/ 190500 h 1447800"/>
                  <a:gd name="connsiteX2" fmla="*/ 85243 w 103593"/>
                  <a:gd name="connsiteY2" fmla="*/ 466725 h 1447800"/>
                  <a:gd name="connsiteX3" fmla="*/ 97943 w 103593"/>
                  <a:gd name="connsiteY3" fmla="*/ 806450 h 1447800"/>
                  <a:gd name="connsiteX4" fmla="*/ 12218 w 103593"/>
                  <a:gd name="connsiteY4" fmla="*/ 1155700 h 1447800"/>
                  <a:gd name="connsiteX5" fmla="*/ 15393 w 103593"/>
                  <a:gd name="connsiteY5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593" h="1447800">
                    <a:moveTo>
                      <a:pt x="28093" y="0"/>
                    </a:moveTo>
                    <a:cubicBezTo>
                      <a:pt x="10630" y="56356"/>
                      <a:pt x="-6832" y="112713"/>
                      <a:pt x="2693" y="190500"/>
                    </a:cubicBezTo>
                    <a:cubicBezTo>
                      <a:pt x="12218" y="268287"/>
                      <a:pt x="69368" y="364067"/>
                      <a:pt x="85243" y="466725"/>
                    </a:cubicBezTo>
                    <a:cubicBezTo>
                      <a:pt x="101118" y="569383"/>
                      <a:pt x="110114" y="691621"/>
                      <a:pt x="97943" y="806450"/>
                    </a:cubicBezTo>
                    <a:cubicBezTo>
                      <a:pt x="85772" y="921279"/>
                      <a:pt x="25976" y="1048808"/>
                      <a:pt x="12218" y="1155700"/>
                    </a:cubicBezTo>
                    <a:cubicBezTo>
                      <a:pt x="-1540" y="1262592"/>
                      <a:pt x="6926" y="1355196"/>
                      <a:pt x="15393" y="1447800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dirty="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6" name="MH_SubTitle_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673399" y="1978088"/>
                <a:ext cx="1808162" cy="1460500"/>
              </a:xfrm>
              <a:custGeom>
                <a:avLst/>
                <a:gdLst>
                  <a:gd name="T0" fmla="*/ 2147483646 w 310"/>
                  <a:gd name="T1" fmla="*/ 0 h 250"/>
                  <a:gd name="T2" fmla="*/ 2147483646 w 310"/>
                  <a:gd name="T3" fmla="*/ 2147483646 h 250"/>
                  <a:gd name="T4" fmla="*/ 2147483646 w 310"/>
                  <a:gd name="T5" fmla="*/ 2147483646 h 250"/>
                  <a:gd name="T6" fmla="*/ 2147483646 w 310"/>
                  <a:gd name="T7" fmla="*/ 2147483646 h 250"/>
                  <a:gd name="T8" fmla="*/ 2147483646 w 310"/>
                  <a:gd name="T9" fmla="*/ 2147483646 h 250"/>
                  <a:gd name="T10" fmla="*/ 2147483646 w 310"/>
                  <a:gd name="T11" fmla="*/ 2147483646 h 250"/>
                  <a:gd name="T12" fmla="*/ 2147483646 w 310"/>
                  <a:gd name="T13" fmla="*/ 2147483646 h 250"/>
                  <a:gd name="T14" fmla="*/ 2147483646 w 310"/>
                  <a:gd name="T15" fmla="*/ 2147483646 h 250"/>
                  <a:gd name="T16" fmla="*/ 2147483646 w 310"/>
                  <a:gd name="T17" fmla="*/ 2147483646 h 250"/>
                  <a:gd name="T18" fmla="*/ 2147483646 w 310"/>
                  <a:gd name="T19" fmla="*/ 2147483646 h 250"/>
                  <a:gd name="T20" fmla="*/ 2147483646 w 310"/>
                  <a:gd name="T21" fmla="*/ 0 h 2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0"/>
                  <a:gd name="T34" fmla="*/ 0 h 250"/>
                  <a:gd name="T35" fmla="*/ 310 w 310"/>
                  <a:gd name="T36" fmla="*/ 250 h 2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0" h="250">
                    <a:moveTo>
                      <a:pt x="97" y="0"/>
                    </a:moveTo>
                    <a:cubicBezTo>
                      <a:pt x="43" y="0"/>
                      <a:pt x="0" y="97"/>
                      <a:pt x="50" y="158"/>
                    </a:cubicBezTo>
                    <a:cubicBezTo>
                      <a:pt x="79" y="194"/>
                      <a:pt x="121" y="216"/>
                      <a:pt x="151" y="250"/>
                    </a:cubicBezTo>
                    <a:cubicBezTo>
                      <a:pt x="151" y="250"/>
                      <a:pt x="151" y="250"/>
                      <a:pt x="151" y="250"/>
                    </a:cubicBezTo>
                    <a:cubicBezTo>
                      <a:pt x="152" y="249"/>
                      <a:pt x="153" y="248"/>
                      <a:pt x="154" y="247"/>
                    </a:cubicBezTo>
                    <a:cubicBezTo>
                      <a:pt x="154" y="246"/>
                      <a:pt x="155" y="245"/>
                      <a:pt x="155" y="245"/>
                    </a:cubicBezTo>
                    <a:cubicBezTo>
                      <a:pt x="155" y="245"/>
                      <a:pt x="155" y="245"/>
                      <a:pt x="155" y="245"/>
                    </a:cubicBezTo>
                    <a:cubicBezTo>
                      <a:pt x="185" y="211"/>
                      <a:pt x="225" y="187"/>
                      <a:pt x="255" y="153"/>
                    </a:cubicBezTo>
                    <a:cubicBezTo>
                      <a:pt x="310" y="91"/>
                      <a:pt x="261" y="3"/>
                      <a:pt x="205" y="3"/>
                    </a:cubicBezTo>
                    <a:cubicBezTo>
                      <a:pt x="186" y="3"/>
                      <a:pt x="168" y="12"/>
                      <a:pt x="151" y="35"/>
                    </a:cubicBezTo>
                    <a:cubicBezTo>
                      <a:pt x="134" y="10"/>
                      <a:pt x="115" y="0"/>
                      <a:pt x="97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262810" y="1839659"/>
              <a:ext cx="1695671" cy="3233739"/>
              <a:chOff x="3618086" y="2343213"/>
              <a:chExt cx="1695450" cy="3233738"/>
            </a:xfrm>
          </p:grpSpPr>
          <p:sp>
            <p:nvSpPr>
              <p:cNvPr id="8" name="MH_Other_3"/>
              <p:cNvSpPr/>
              <p:nvPr>
                <p:custDataLst>
                  <p:tags r:id="rId7"/>
                </p:custDataLst>
              </p:nvPr>
            </p:nvSpPr>
            <p:spPr>
              <a:xfrm>
                <a:off x="4283249" y="3602101"/>
                <a:ext cx="222250" cy="1974850"/>
              </a:xfrm>
              <a:custGeom>
                <a:avLst/>
                <a:gdLst>
                  <a:gd name="connsiteX0" fmla="*/ 41275 w 92720"/>
                  <a:gd name="connsiteY0" fmla="*/ 0 h 1181100"/>
                  <a:gd name="connsiteX1" fmla="*/ 82550 w 92720"/>
                  <a:gd name="connsiteY1" fmla="*/ 127000 h 1181100"/>
                  <a:gd name="connsiteX2" fmla="*/ 85725 w 92720"/>
                  <a:gd name="connsiteY2" fmla="*/ 273050 h 1181100"/>
                  <a:gd name="connsiteX3" fmla="*/ 0 w 92720"/>
                  <a:gd name="connsiteY3" fmla="*/ 523875 h 1181100"/>
                  <a:gd name="connsiteX4" fmla="*/ 85725 w 92720"/>
                  <a:gd name="connsiteY4" fmla="*/ 857250 h 1181100"/>
                  <a:gd name="connsiteX5" fmla="*/ 73025 w 92720"/>
                  <a:gd name="connsiteY5" fmla="*/ 118110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0" h="1181100">
                    <a:moveTo>
                      <a:pt x="41275" y="0"/>
                    </a:moveTo>
                    <a:cubicBezTo>
                      <a:pt x="58208" y="40746"/>
                      <a:pt x="75142" y="81492"/>
                      <a:pt x="82550" y="127000"/>
                    </a:cubicBezTo>
                    <a:cubicBezTo>
                      <a:pt x="89958" y="172508"/>
                      <a:pt x="99483" y="206904"/>
                      <a:pt x="85725" y="273050"/>
                    </a:cubicBezTo>
                    <a:cubicBezTo>
                      <a:pt x="71967" y="339196"/>
                      <a:pt x="0" y="426508"/>
                      <a:pt x="0" y="523875"/>
                    </a:cubicBezTo>
                    <a:cubicBezTo>
                      <a:pt x="0" y="621242"/>
                      <a:pt x="73554" y="747713"/>
                      <a:pt x="85725" y="857250"/>
                    </a:cubicBezTo>
                    <a:cubicBezTo>
                      <a:pt x="97896" y="966787"/>
                      <a:pt x="85460" y="1073943"/>
                      <a:pt x="73025" y="1181100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9" name="MH_SubTitle_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618086" y="2343213"/>
                <a:ext cx="1695450" cy="1373188"/>
              </a:xfrm>
              <a:custGeom>
                <a:avLst/>
                <a:gdLst>
                  <a:gd name="T0" fmla="*/ 2147483646 w 250"/>
                  <a:gd name="T1" fmla="*/ 0 h 202"/>
                  <a:gd name="T2" fmla="*/ 2147483646 w 250"/>
                  <a:gd name="T3" fmla="*/ 2147483646 h 202"/>
                  <a:gd name="T4" fmla="*/ 2147483646 w 250"/>
                  <a:gd name="T5" fmla="*/ 2147483646 h 202"/>
                  <a:gd name="T6" fmla="*/ 2147483646 w 250"/>
                  <a:gd name="T7" fmla="*/ 2147483646 h 202"/>
                  <a:gd name="T8" fmla="*/ 2147483646 w 250"/>
                  <a:gd name="T9" fmla="*/ 2147483646 h 202"/>
                  <a:gd name="T10" fmla="*/ 2147483646 w 250"/>
                  <a:gd name="T11" fmla="*/ 2147483646 h 202"/>
                  <a:gd name="T12" fmla="*/ 2147483646 w 250"/>
                  <a:gd name="T13" fmla="*/ 2147483646 h 202"/>
                  <a:gd name="T14" fmla="*/ 2147483646 w 250"/>
                  <a:gd name="T15" fmla="*/ 2147483646 h 202"/>
                  <a:gd name="T16" fmla="*/ 2147483646 w 250"/>
                  <a:gd name="T17" fmla="*/ 2147483646 h 202"/>
                  <a:gd name="T18" fmla="*/ 2147483646 w 250"/>
                  <a:gd name="T19" fmla="*/ 2147483646 h 202"/>
                  <a:gd name="T20" fmla="*/ 2147483646 w 250"/>
                  <a:gd name="T21" fmla="*/ 2147483646 h 202"/>
                  <a:gd name="T22" fmla="*/ 2147483646 w 250"/>
                  <a:gd name="T23" fmla="*/ 0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0"/>
                  <a:gd name="T37" fmla="*/ 0 h 202"/>
                  <a:gd name="T38" fmla="*/ 250 w 250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0" h="202">
                    <a:moveTo>
                      <a:pt x="78" y="0"/>
                    </a:moveTo>
                    <a:cubicBezTo>
                      <a:pt x="34" y="0"/>
                      <a:pt x="0" y="78"/>
                      <a:pt x="40" y="128"/>
                    </a:cubicBezTo>
                    <a:cubicBezTo>
                      <a:pt x="64" y="156"/>
                      <a:pt x="97" y="174"/>
                      <a:pt x="121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22" y="202"/>
                      <a:pt x="122" y="201"/>
                      <a:pt x="122" y="201"/>
                    </a:cubicBezTo>
                    <a:cubicBezTo>
                      <a:pt x="122" y="201"/>
                      <a:pt x="122" y="201"/>
                      <a:pt x="122" y="201"/>
                    </a:cubicBezTo>
                    <a:cubicBezTo>
                      <a:pt x="122" y="200"/>
                      <a:pt x="122" y="200"/>
                      <a:pt x="122" y="200"/>
                    </a:cubicBezTo>
                    <a:cubicBezTo>
                      <a:pt x="122" y="200"/>
                      <a:pt x="122" y="200"/>
                      <a:pt x="122" y="201"/>
                    </a:cubicBezTo>
                    <a:cubicBezTo>
                      <a:pt x="147" y="171"/>
                      <a:pt x="181" y="152"/>
                      <a:pt x="206" y="123"/>
                    </a:cubicBezTo>
                    <a:cubicBezTo>
                      <a:pt x="250" y="73"/>
                      <a:pt x="210" y="2"/>
                      <a:pt x="165" y="2"/>
                    </a:cubicBezTo>
                    <a:cubicBezTo>
                      <a:pt x="150" y="2"/>
                      <a:pt x="135" y="10"/>
                      <a:pt x="122" y="28"/>
                    </a:cubicBezTo>
                    <a:cubicBezTo>
                      <a:pt x="108" y="8"/>
                      <a:pt x="93" y="0"/>
                      <a:pt x="7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360098" y="2838196"/>
              <a:ext cx="1389244" cy="2635251"/>
              <a:chOff x="2770361" y="3341751"/>
              <a:chExt cx="1389063" cy="2635250"/>
            </a:xfrm>
          </p:grpSpPr>
          <p:sp>
            <p:nvSpPr>
              <p:cNvPr id="11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3418061" y="4368863"/>
                <a:ext cx="177800" cy="1608138"/>
              </a:xfrm>
              <a:custGeom>
                <a:avLst/>
                <a:gdLst>
                  <a:gd name="connsiteX0" fmla="*/ 44450 w 114419"/>
                  <a:gd name="connsiteY0" fmla="*/ 0 h 1038225"/>
                  <a:gd name="connsiteX1" fmla="*/ 6350 w 114419"/>
                  <a:gd name="connsiteY1" fmla="*/ 168275 h 1038225"/>
                  <a:gd name="connsiteX2" fmla="*/ 57150 w 114419"/>
                  <a:gd name="connsiteY2" fmla="*/ 327025 h 1038225"/>
                  <a:gd name="connsiteX3" fmla="*/ 114300 w 114419"/>
                  <a:gd name="connsiteY3" fmla="*/ 549275 h 1038225"/>
                  <a:gd name="connsiteX4" fmla="*/ 41275 w 114419"/>
                  <a:gd name="connsiteY4" fmla="*/ 847725 h 1038225"/>
                  <a:gd name="connsiteX5" fmla="*/ 0 w 114419"/>
                  <a:gd name="connsiteY5" fmla="*/ 1038225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419" h="1038225">
                    <a:moveTo>
                      <a:pt x="44450" y="0"/>
                    </a:moveTo>
                    <a:cubicBezTo>
                      <a:pt x="24341" y="56885"/>
                      <a:pt x="4233" y="113771"/>
                      <a:pt x="6350" y="168275"/>
                    </a:cubicBezTo>
                    <a:cubicBezTo>
                      <a:pt x="8467" y="222779"/>
                      <a:pt x="39158" y="263525"/>
                      <a:pt x="57150" y="327025"/>
                    </a:cubicBezTo>
                    <a:cubicBezTo>
                      <a:pt x="75142" y="390525"/>
                      <a:pt x="116946" y="462492"/>
                      <a:pt x="114300" y="549275"/>
                    </a:cubicBezTo>
                    <a:cubicBezTo>
                      <a:pt x="111654" y="636058"/>
                      <a:pt x="60325" y="766233"/>
                      <a:pt x="41275" y="847725"/>
                    </a:cubicBezTo>
                    <a:cubicBezTo>
                      <a:pt x="22225" y="929217"/>
                      <a:pt x="1587" y="982663"/>
                      <a:pt x="0" y="1038225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2" name="MH_Other_4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0361" y="4078351"/>
                <a:ext cx="4763" cy="12700"/>
              </a:xfrm>
              <a:custGeom>
                <a:avLst/>
                <a:gdLst>
                  <a:gd name="T0" fmla="*/ 2147483646 w 1"/>
                  <a:gd name="T1" fmla="*/ 0 h 2"/>
                  <a:gd name="T2" fmla="*/ 0 w 1"/>
                  <a:gd name="T3" fmla="*/ 2147483646 h 2"/>
                  <a:gd name="T4" fmla="*/ 2147483646 w 1"/>
                  <a:gd name="T5" fmla="*/ 0 h 2"/>
                  <a:gd name="T6" fmla="*/ 2147483646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E1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prstClr val="black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3" name="MH_SubTitle_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817986" y="3341751"/>
                <a:ext cx="1341438" cy="1085850"/>
              </a:xfrm>
              <a:custGeom>
                <a:avLst/>
                <a:gdLst>
                  <a:gd name="T0" fmla="*/ 2147483646 w 230"/>
                  <a:gd name="T1" fmla="*/ 0 h 186"/>
                  <a:gd name="T2" fmla="*/ 2147483646 w 230"/>
                  <a:gd name="T3" fmla="*/ 2147483646 h 186"/>
                  <a:gd name="T4" fmla="*/ 2147483646 w 230"/>
                  <a:gd name="T5" fmla="*/ 2147483646 h 186"/>
                  <a:gd name="T6" fmla="*/ 2147483646 w 230"/>
                  <a:gd name="T7" fmla="*/ 2147483646 h 186"/>
                  <a:gd name="T8" fmla="*/ 2147483646 w 230"/>
                  <a:gd name="T9" fmla="*/ 2147483646 h 186"/>
                  <a:gd name="T10" fmla="*/ 2147483646 w 230"/>
                  <a:gd name="T11" fmla="*/ 2147483646 h 186"/>
                  <a:gd name="T12" fmla="*/ 2147483646 w 230"/>
                  <a:gd name="T13" fmla="*/ 2147483646 h 186"/>
                  <a:gd name="T14" fmla="*/ 2147483646 w 230"/>
                  <a:gd name="T15" fmla="*/ 2147483646 h 186"/>
                  <a:gd name="T16" fmla="*/ 2147483646 w 23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0"/>
                  <a:gd name="T28" fmla="*/ 0 h 186"/>
                  <a:gd name="T29" fmla="*/ 230 w 230"/>
                  <a:gd name="T30" fmla="*/ 186 h 1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0" h="186">
                    <a:moveTo>
                      <a:pt x="72" y="0"/>
                    </a:moveTo>
                    <a:cubicBezTo>
                      <a:pt x="31" y="0"/>
                      <a:pt x="0" y="72"/>
                      <a:pt x="37" y="118"/>
                    </a:cubicBezTo>
                    <a:cubicBezTo>
                      <a:pt x="59" y="144"/>
                      <a:pt x="89" y="161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35" y="158"/>
                      <a:pt x="166" y="140"/>
                      <a:pt x="190" y="114"/>
                    </a:cubicBezTo>
                    <a:cubicBezTo>
                      <a:pt x="230" y="67"/>
                      <a:pt x="194" y="2"/>
                      <a:pt x="152" y="2"/>
                    </a:cubicBezTo>
                    <a:cubicBezTo>
                      <a:pt x="138" y="2"/>
                      <a:pt x="124" y="9"/>
                      <a:pt x="112" y="26"/>
                    </a:cubicBezTo>
                    <a:cubicBezTo>
                      <a:pt x="99" y="8"/>
                      <a:pt x="85" y="0"/>
                      <a:pt x="7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MH_Other_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81561" y="49419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8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prstClr val="black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43070" y="3238247"/>
              <a:ext cx="1187604" cy="2081212"/>
              <a:chOff x="4608686" y="3741801"/>
              <a:chExt cx="1187450" cy="2081212"/>
            </a:xfrm>
          </p:grpSpPr>
          <p:sp>
            <p:nvSpPr>
              <p:cNvPr id="16" name="MH_Other_6"/>
              <p:cNvSpPr/>
              <p:nvPr>
                <p:custDataLst>
                  <p:tags r:id="rId1"/>
                </p:custDataLst>
              </p:nvPr>
            </p:nvSpPr>
            <p:spPr>
              <a:xfrm>
                <a:off x="5040486" y="4645088"/>
                <a:ext cx="207963" cy="1177925"/>
              </a:xfrm>
              <a:custGeom>
                <a:avLst/>
                <a:gdLst>
                  <a:gd name="connsiteX0" fmla="*/ 85757 w 119298"/>
                  <a:gd name="connsiteY0" fmla="*/ 0 h 742950"/>
                  <a:gd name="connsiteX1" fmla="*/ 117507 w 119298"/>
                  <a:gd name="connsiteY1" fmla="*/ 187325 h 742950"/>
                  <a:gd name="connsiteX2" fmla="*/ 38132 w 119298"/>
                  <a:gd name="connsiteY2" fmla="*/ 339725 h 742950"/>
                  <a:gd name="connsiteX3" fmla="*/ 32 w 119298"/>
                  <a:gd name="connsiteY3" fmla="*/ 476250 h 742950"/>
                  <a:gd name="connsiteX4" fmla="*/ 31782 w 119298"/>
                  <a:gd name="connsiteY4" fmla="*/ 641350 h 742950"/>
                  <a:gd name="connsiteX5" fmla="*/ 47657 w 119298"/>
                  <a:gd name="connsiteY5" fmla="*/ 742950 h 742950"/>
                  <a:gd name="connsiteX0-1" fmla="*/ 73609 w 118265"/>
                  <a:gd name="connsiteY0-2" fmla="*/ 0 h 696489"/>
                  <a:gd name="connsiteX1-3" fmla="*/ 117507 w 118265"/>
                  <a:gd name="connsiteY1-4" fmla="*/ 140864 h 696489"/>
                  <a:gd name="connsiteX2-5" fmla="*/ 38132 w 118265"/>
                  <a:gd name="connsiteY2-6" fmla="*/ 293264 h 696489"/>
                  <a:gd name="connsiteX3-7" fmla="*/ 32 w 118265"/>
                  <a:gd name="connsiteY3-8" fmla="*/ 429789 h 696489"/>
                  <a:gd name="connsiteX4-9" fmla="*/ 31782 w 118265"/>
                  <a:gd name="connsiteY4-10" fmla="*/ 594889 h 696489"/>
                  <a:gd name="connsiteX5-11" fmla="*/ 47657 w 118265"/>
                  <a:gd name="connsiteY5-12" fmla="*/ 696489 h 6964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8265" h="696489">
                    <a:moveTo>
                      <a:pt x="73609" y="0"/>
                    </a:moveTo>
                    <a:cubicBezTo>
                      <a:pt x="93452" y="65352"/>
                      <a:pt x="123420" y="91987"/>
                      <a:pt x="117507" y="140864"/>
                    </a:cubicBezTo>
                    <a:cubicBezTo>
                      <a:pt x="111594" y="189741"/>
                      <a:pt x="57711" y="245110"/>
                      <a:pt x="38132" y="293264"/>
                    </a:cubicBezTo>
                    <a:cubicBezTo>
                      <a:pt x="18553" y="341418"/>
                      <a:pt x="1090" y="379518"/>
                      <a:pt x="32" y="429789"/>
                    </a:cubicBezTo>
                    <a:cubicBezTo>
                      <a:pt x="-1026" y="480060"/>
                      <a:pt x="23845" y="550439"/>
                      <a:pt x="31782" y="594889"/>
                    </a:cubicBezTo>
                    <a:cubicBezTo>
                      <a:pt x="39719" y="639339"/>
                      <a:pt x="43688" y="667914"/>
                      <a:pt x="47657" y="69648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solidFill>
                    <a:prstClr val="white"/>
                  </a:solidFill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7" name="MH_SubTitle_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4608686" y="3741801"/>
                <a:ext cx="1187450" cy="962025"/>
              </a:xfrm>
              <a:custGeom>
                <a:avLst/>
                <a:gdLst>
                  <a:gd name="T0" fmla="*/ 2147483646 w 131"/>
                  <a:gd name="T1" fmla="*/ 0 h 106"/>
                  <a:gd name="T2" fmla="*/ 2147483646 w 131"/>
                  <a:gd name="T3" fmla="*/ 2147483646 h 106"/>
                  <a:gd name="T4" fmla="*/ 2147483646 w 131"/>
                  <a:gd name="T5" fmla="*/ 2147483646 h 106"/>
                  <a:gd name="T6" fmla="*/ 2147483646 w 131"/>
                  <a:gd name="T7" fmla="*/ 2147483646 h 106"/>
                  <a:gd name="T8" fmla="*/ 2147483646 w 131"/>
                  <a:gd name="T9" fmla="*/ 2147483646 h 106"/>
                  <a:gd name="T10" fmla="*/ 2147483646 w 131"/>
                  <a:gd name="T11" fmla="*/ 2147483646 h 106"/>
                  <a:gd name="T12" fmla="*/ 2147483646 w 131"/>
                  <a:gd name="T13" fmla="*/ 2147483646 h 106"/>
                  <a:gd name="T14" fmla="*/ 2147483646 w 131"/>
                  <a:gd name="T15" fmla="*/ 0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1"/>
                  <a:gd name="T25" fmla="*/ 0 h 106"/>
                  <a:gd name="T26" fmla="*/ 131 w 131"/>
                  <a:gd name="T27" fmla="*/ 106 h 1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1" h="106">
                    <a:moveTo>
                      <a:pt x="41" y="0"/>
                    </a:moveTo>
                    <a:cubicBezTo>
                      <a:pt x="18" y="0"/>
                      <a:pt x="0" y="41"/>
                      <a:pt x="21" y="67"/>
                    </a:cubicBezTo>
                    <a:cubicBezTo>
                      <a:pt x="33" y="82"/>
                      <a:pt x="51" y="91"/>
                      <a:pt x="64" y="10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77" y="90"/>
                      <a:pt x="94" y="80"/>
                      <a:pt x="108" y="65"/>
                    </a:cubicBezTo>
                    <a:cubicBezTo>
                      <a:pt x="131" y="38"/>
                      <a:pt x="110" y="1"/>
                      <a:pt x="86" y="1"/>
                    </a:cubicBezTo>
                    <a:cubicBezTo>
                      <a:pt x="79" y="1"/>
                      <a:pt x="71" y="5"/>
                      <a:pt x="64" y="15"/>
                    </a:cubicBezTo>
                    <a:cubicBezTo>
                      <a:pt x="56" y="4"/>
                      <a:pt x="48" y="0"/>
                      <a:pt x="41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endParaRPr lang="en-US" altLang="zh-CN" sz="1500" dirty="0">
                  <a:solidFill>
                    <a:srgbClr val="FFFFFF"/>
                  </a:solidFill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042" y="3388029"/>
              <a:ext cx="3019325" cy="3019325"/>
            </a:xfrm>
            <a:prstGeom prst="rect">
              <a:avLst/>
            </a:prstGeom>
          </p:spPr>
        </p:pic>
      </p:grpSp>
      <p:pic>
        <p:nvPicPr>
          <p:cNvPr id="30" name="图片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09" y="2887264"/>
            <a:ext cx="3147787" cy="3934733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BF2837-F504-4394-8E88-9661C3996C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97526" y="2105896"/>
            <a:ext cx="5796959" cy="35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0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021" y1="37269" x2="21021" y2="37269"/>
                        <a14:foregroundMark x1="21021" y1="36531" x2="21021" y2="36531"/>
                        <a14:foregroundMark x1="19219" y1="28782" x2="19219" y2="28782"/>
                        <a14:foregroundMark x1="18318" y1="26568" x2="18318" y2="26568"/>
                        <a14:foregroundMark x1="22823" y1="25461" x2="22823" y2="25461"/>
                        <a14:foregroundMark x1="24925" y1="26568" x2="24925" y2="26568"/>
                        <a14:foregroundMark x1="26727" y1="27306" x2="26727" y2="27306"/>
                        <a14:foregroundMark x1="24925" y1="49077" x2="22222" y2="52399"/>
                        <a14:foregroundMark x1="18318" y1="52399" x2="18318" y2="52399"/>
                        <a14:foregroundMark x1="15315" y1="51661" x2="12012" y2="57565"/>
                        <a14:foregroundMark x1="10811" y1="60148" x2="10811" y2="60148"/>
                        <a14:foregroundMark x1="12012" y1="60886" x2="12012" y2="58672"/>
                        <a14:foregroundMark x1="12012" y1="58672" x2="12012" y2="58672"/>
                        <a14:foregroundMark x1="12613" y1="58672" x2="12613" y2="58672"/>
                        <a14:foregroundMark x1="19219" y1="92989" x2="19219" y2="92989"/>
                        <a14:foregroundMark x1="43243" y1="84502" x2="43243" y2="84502"/>
                        <a14:foregroundMark x1="40240" y1="72694" x2="42042" y2="72694"/>
                        <a14:foregroundMark x1="41441" y1="66421" x2="41441" y2="66421"/>
                        <a14:foregroundMark x1="42042" y1="66421" x2="42042" y2="66421"/>
                        <a14:foregroundMark x1="61261" y1="56827" x2="61261" y2="56827"/>
                        <a14:foregroundMark x1="64865" y1="57565" x2="64865" y2="57565"/>
                        <a14:foregroundMark x1="84685" y1="68635" x2="84685" y2="68635"/>
                        <a14:foregroundMark x1="85285" y1="68635" x2="85285" y2="68635"/>
                        <a14:foregroundMark x1="84685" y1="61624" x2="84685" y2="61624"/>
                        <a14:foregroundMark x1="84685" y1="60886" x2="84685" y2="60886"/>
                        <a14:foregroundMark x1="75676" y1="60148" x2="75676" y2="60148"/>
                        <a14:foregroundMark x1="76577" y1="60886" x2="76577" y2="60886"/>
                        <a14:foregroundMark x1="81381" y1="60886" x2="82883" y2="60148"/>
                        <a14:foregroundMark x1="84685" y1="57934" x2="84685" y2="57934"/>
                        <a14:foregroundMark x1="87988" y1="57565" x2="89790" y2="57565"/>
                        <a14:foregroundMark x1="89790" y1="57565" x2="89790" y2="57565"/>
                        <a14:foregroundMark x1="89790" y1="57565" x2="89790" y2="57565"/>
                        <a14:foregroundMark x1="90390" y1="56089" x2="90390" y2="56089"/>
                        <a14:foregroundMark x1="86787" y1="51661" x2="86787" y2="51661"/>
                        <a14:foregroundMark x1="85285" y1="47601" x2="85285" y2="47601"/>
                        <a14:foregroundMark x1="84685" y1="46863" x2="84685" y2="46863"/>
                        <a14:foregroundMark x1="83483" y1="46125" x2="83483" y2="46125"/>
                        <a14:foregroundMark x1="15315" y1="30996" x2="15315" y2="3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4876" y="4847647"/>
            <a:ext cx="2438400" cy="19844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68CE86-D576-C471-1B44-7AAAA4C8292C}"/>
              </a:ext>
            </a:extLst>
          </p:cNvPr>
          <p:cNvSpPr/>
          <p:nvPr/>
        </p:nvSpPr>
        <p:spPr>
          <a:xfrm>
            <a:off x="10874076" y="0"/>
            <a:ext cx="1317924" cy="114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78" y="506234"/>
            <a:ext cx="10904560" cy="49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A201C2-E585-CCCE-D61C-BFF21FE939BC}"/>
              </a:ext>
            </a:extLst>
          </p:cNvPr>
          <p:cNvSpPr/>
          <p:nvPr/>
        </p:nvSpPr>
        <p:spPr>
          <a:xfrm>
            <a:off x="10874076" y="0"/>
            <a:ext cx="1317924" cy="114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" y="15241"/>
            <a:ext cx="957155" cy="76206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91E763-71C8-FF65-D713-81E23D7A2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449637"/>
              </p:ext>
            </p:extLst>
          </p:nvPr>
        </p:nvGraphicFramePr>
        <p:xfrm>
          <a:off x="1149832" y="1071344"/>
          <a:ext cx="103632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501375816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1682384960"/>
                    </a:ext>
                  </a:extLst>
                </a:gridCol>
              </a:tblGrid>
              <a:tr h="5181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PHIẾU ĐỌC SÁCH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310944"/>
                  </a:ext>
                </a:extLst>
              </a:tr>
              <a:tr h="1371600">
                <a:tc gridSpan="2"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3078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Món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bếp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trọng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thú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đối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202857"/>
                  </a:ext>
                </a:extLst>
              </a:tr>
              <a:tr h="944880">
                <a:tc gridSpan="2"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Mức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thích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: </a:t>
                      </a:r>
                    </a:p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494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0DD0C3E-6258-F7E0-6FD3-F7B617A54AEB}"/>
              </a:ext>
            </a:extLst>
          </p:cNvPr>
          <p:cNvSpPr txBox="1"/>
          <p:nvPr/>
        </p:nvSpPr>
        <p:spPr>
          <a:xfrm>
            <a:off x="3313002" y="2442946"/>
            <a:ext cx="4618856" cy="52322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Ngoan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D8253-8611-FD8F-CE76-423679BE0D9A}"/>
              </a:ext>
            </a:extLst>
          </p:cNvPr>
          <p:cNvSpPr txBox="1"/>
          <p:nvPr/>
        </p:nvSpPr>
        <p:spPr>
          <a:xfrm>
            <a:off x="2978631" y="2034143"/>
            <a:ext cx="5601321" cy="52321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vi-VN" sz="2800">
                <a:solidFill>
                  <a:srgbClr val="FF0000"/>
                </a:solidFill>
                <a:latin typeface="Raleway" pitchFamily="2" charset="0"/>
              </a:rPr>
              <a:t>Siêu đầu bếp tương lai</a:t>
            </a:r>
            <a:endParaRPr lang="en-US" sz="2800">
              <a:solidFill>
                <a:srgbClr val="FF0000"/>
              </a:solidFill>
              <a:latin typeface="Raleway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19A6A-B157-FC33-4658-C8BD14E6798F}"/>
              </a:ext>
            </a:extLst>
          </p:cNvPr>
          <p:cNvSpPr txBox="1"/>
          <p:nvPr/>
        </p:nvSpPr>
        <p:spPr>
          <a:xfrm>
            <a:off x="3206606" y="1594566"/>
            <a:ext cx="3886631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609507"/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15/8/2022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9D817B-1917-EF13-B449-25AC69835F7A}"/>
              </a:ext>
            </a:extLst>
          </p:cNvPr>
          <p:cNvSpPr txBox="1"/>
          <p:nvPr/>
        </p:nvSpPr>
        <p:spPr>
          <a:xfrm>
            <a:off x="3262856" y="3389641"/>
            <a:ext cx="2440905" cy="523220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ngọt</a:t>
            </a:r>
            <a:endParaRPr lang="en-US" sz="2800" dirty="0">
              <a:solidFill>
                <a:srgbClr val="FF0000"/>
              </a:solidFill>
              <a:latin typeface="Raleway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17ACDE-CC94-B2A4-C582-F4629C67BB7F}"/>
              </a:ext>
            </a:extLst>
          </p:cNvPr>
          <p:cNvSpPr txBox="1"/>
          <p:nvPr/>
        </p:nvSpPr>
        <p:spPr>
          <a:xfrm>
            <a:off x="6603918" y="3917180"/>
            <a:ext cx="4942087" cy="523216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07"/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bánh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ngọt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Raleway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Raleway" pitchFamily="2" charset="0"/>
              </a:rPr>
              <a:t>vị</a:t>
            </a:r>
            <a:endParaRPr lang="en-US" sz="2800" dirty="0">
              <a:solidFill>
                <a:srgbClr val="FF0000"/>
              </a:solidFill>
              <a:latin typeface="Raleway" pitchFamily="2" charset="0"/>
            </a:endParaRP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29A68D15-DCCD-B5E8-2B3B-49EA4ACAB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56" y="4816459"/>
            <a:ext cx="806635" cy="787580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A5BD91B6-1153-80DE-B3C5-6FF961026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73" y="4816459"/>
            <a:ext cx="806635" cy="787580"/>
          </a:xfrm>
          <a:prstGeom prst="rect">
            <a:avLst/>
          </a:prstGeom>
        </p:spPr>
      </p:pic>
      <p:pic>
        <p:nvPicPr>
          <p:cNvPr id="19" name="Picture 18" descr="A picture containing light&#10;&#10;Description automatically generated">
            <a:extLst>
              <a:ext uri="{FF2B5EF4-FFF2-40B4-BE49-F238E27FC236}">
                <a16:creationId xmlns:a16="http://schemas.microsoft.com/office/drawing/2014/main" id="{62565FBA-E462-855C-5B4E-446A657AD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97" y="4840730"/>
            <a:ext cx="806635" cy="787580"/>
          </a:xfrm>
          <a:prstGeom prst="rect">
            <a:avLst/>
          </a:prstGeom>
        </p:spPr>
      </p:pic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:a16="http://schemas.microsoft.com/office/drawing/2014/main" id="{D95F945F-7AB2-F634-8480-AF7C13ABE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17" y="4863999"/>
            <a:ext cx="806635" cy="787580"/>
          </a:xfrm>
          <a:prstGeom prst="rect">
            <a:avLst/>
          </a:prstGeom>
        </p:spPr>
      </p:pic>
      <p:pic>
        <p:nvPicPr>
          <p:cNvPr id="21" name="Picture 20" descr="A picture containing light&#10;&#10;Description automatically generated">
            <a:extLst>
              <a:ext uri="{FF2B5EF4-FFF2-40B4-BE49-F238E27FC236}">
                <a16:creationId xmlns:a16="http://schemas.microsoft.com/office/drawing/2014/main" id="{047D8BC4-08B5-2937-9CC2-4A5F3862B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37" y="4887267"/>
            <a:ext cx="806635" cy="7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FD1E44-17BE-13B1-3B58-7FE4984746B6}"/>
              </a:ext>
            </a:extLst>
          </p:cNvPr>
          <p:cNvGraphicFramePr/>
          <p:nvPr/>
        </p:nvGraphicFramePr>
        <p:xfrm>
          <a:off x="1207593" y="823709"/>
          <a:ext cx="9403884" cy="104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642BEC-E342-90C5-5732-70C172B8C794}"/>
              </a:ext>
            </a:extLst>
          </p:cNvPr>
          <p:cNvGraphicFramePr/>
          <p:nvPr/>
        </p:nvGraphicFramePr>
        <p:xfrm>
          <a:off x="995866" y="1924333"/>
          <a:ext cx="9867585" cy="223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886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7965" y="562067"/>
            <a:ext cx="9403884" cy="914277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prstTxWarp prst="textArchDown">
              <a:avLst/>
            </a:prstTxWarp>
            <a:spAutoFit/>
          </a:bodyPr>
          <a:lstStyle/>
          <a:p>
            <a:pPr algn="ctr" defTabSz="1219110">
              <a:lnSpc>
                <a:spcPct val="150000"/>
              </a:lnSpc>
              <a:buClr>
                <a:srgbClr val="000000"/>
              </a:buClr>
            </a:pPr>
            <a:r>
              <a:rPr lang="en-US" sz="7200" b="1" kern="0" dirty="0" err="1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Hoạt</a:t>
            </a:r>
            <a:r>
              <a:rPr lang="en-US" sz="7200" b="1" kern="0" dirty="0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 </a:t>
            </a:r>
            <a:r>
              <a:rPr lang="vi-VN" sz="7200" b="1" kern="0" dirty="0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động</a:t>
            </a:r>
            <a:r>
              <a:rPr lang="en-US" sz="7200" b="1" kern="0" dirty="0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 </a:t>
            </a:r>
            <a:r>
              <a:rPr lang="en-US" sz="7200" b="1" kern="0" dirty="0" err="1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tiếp</a:t>
            </a:r>
            <a:r>
              <a:rPr lang="en-US" sz="7200" b="1" kern="0" dirty="0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 </a:t>
            </a:r>
            <a:r>
              <a:rPr lang="en-US" sz="7200" b="1" kern="0" dirty="0" err="1">
                <a:solidFill>
                  <a:schemeClr val="tx2">
                    <a:lumMod val="75000"/>
                  </a:schemeClr>
                </a:solidFill>
                <a:latin typeface="iCiel Altus" pitchFamily="2" charset="0"/>
                <a:cs typeface="Arial"/>
                <a:sym typeface="Arial"/>
              </a:rPr>
              <a:t>nối</a:t>
            </a:r>
            <a:endParaRPr lang="en-US" sz="7200" b="1" kern="0" dirty="0">
              <a:solidFill>
                <a:schemeClr val="tx2">
                  <a:lumMod val="75000"/>
                </a:schemeClr>
              </a:solidFill>
              <a:latin typeface="iCiel Altus" pitchFamily="2" charset="0"/>
              <a:cs typeface="Arial"/>
              <a:sym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92B134-CA86-86D1-CC35-FACFF6847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558078"/>
              </p:ext>
            </p:extLst>
          </p:nvPr>
        </p:nvGraphicFramePr>
        <p:xfrm>
          <a:off x="839302" y="2282517"/>
          <a:ext cx="10741209" cy="331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78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2884583" y="3567336"/>
            <a:ext cx="1377676" cy="2082365"/>
          </a:xfrm>
          <a:prstGeom prst="rect">
            <a:avLst/>
          </a:prstGeom>
        </p:spPr>
      </p:pic>
      <p:pic>
        <p:nvPicPr>
          <p:cNvPr id="25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3911" y="3487010"/>
            <a:ext cx="962448" cy="19322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960" y="2707745"/>
            <a:ext cx="3722008" cy="372200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7545825" y="3828809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-17584" y="-15669"/>
            <a:ext cx="12237295" cy="1288577"/>
          </a:xfrm>
          <a:prstGeom prst="rect">
            <a:avLst/>
          </a:prstGeom>
          <a:solidFill>
            <a:srgbClr val="FFFFD5"/>
          </a:solidFill>
          <a:ln>
            <a:solidFill>
              <a:srgbClr val="FFF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457155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11181" y="1850412"/>
            <a:ext cx="2542457" cy="5045688"/>
          </a:xfrm>
          <a:prstGeom prst="rect">
            <a:avLst/>
          </a:prstGeom>
        </p:spPr>
      </p:pic>
      <p:pic>
        <p:nvPicPr>
          <p:cNvPr id="46" name="图片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6"/>
          <a:stretch/>
        </p:blipFill>
        <p:spPr>
          <a:xfrm>
            <a:off x="9992257" y="2758527"/>
            <a:ext cx="1463899" cy="1230924"/>
          </a:xfrm>
          <a:prstGeom prst="rect">
            <a:avLst/>
          </a:prstGeom>
        </p:spPr>
      </p:pic>
      <p:pic>
        <p:nvPicPr>
          <p:cNvPr id="47" name="图片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>
            <a:off x="760806" y="993083"/>
            <a:ext cx="620487" cy="552247"/>
          </a:xfrm>
          <a:prstGeom prst="rect">
            <a:avLst/>
          </a:prstGeom>
        </p:spPr>
      </p:pic>
      <p:pic>
        <p:nvPicPr>
          <p:cNvPr id="49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57" y="2301325"/>
            <a:ext cx="1859907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6976" y="504475"/>
            <a:ext cx="7207800" cy="2755924"/>
          </a:xfrm>
          <a:prstGeom prst="rect">
            <a:avLst/>
          </a:prstGeom>
        </p:spPr>
      </p:pic>
      <p:pic>
        <p:nvPicPr>
          <p:cNvPr id="51" name="图片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3" t="55136" r="-3389"/>
          <a:stretch/>
        </p:blipFill>
        <p:spPr>
          <a:xfrm flipH="1">
            <a:off x="1676738" y="1850418"/>
            <a:ext cx="620487" cy="5522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C68DAF-BAE6-4DA6-92B6-E265961154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59" y="-55212"/>
            <a:ext cx="2525372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40"/>
          <p:cNvSpPr txBox="1">
            <a:spLocks noGrp="1"/>
          </p:cNvSpPr>
          <p:nvPr>
            <p:ph type="title"/>
          </p:nvPr>
        </p:nvSpPr>
        <p:spPr>
          <a:xfrm>
            <a:off x="1719452" y="2487640"/>
            <a:ext cx="9739845" cy="37388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pPr lvl="0"/>
            <a:r>
              <a:rPr lang="en" sz="6600" dirty="0">
                <a:latin typeface="iCiel Altus" pitchFamily="2" charset="0"/>
              </a:rPr>
              <a:t>Kh</a:t>
            </a:r>
            <a:r>
              <a:rPr lang="en-US" sz="6600" dirty="0" err="1">
                <a:latin typeface="iCiel Altus" pitchFamily="2" charset="0"/>
              </a:rPr>
              <a:t>ởi</a:t>
            </a:r>
            <a:r>
              <a:rPr lang="en-US" sz="6600" dirty="0">
                <a:latin typeface="iCiel Altus" pitchFamily="2" charset="0"/>
              </a:rPr>
              <a:t> </a:t>
            </a:r>
            <a:r>
              <a:rPr lang="vi-VN" sz="6600" dirty="0">
                <a:latin typeface="iCiel Altus" pitchFamily="2" charset="0"/>
              </a:rPr>
              <a:t>đ</a:t>
            </a:r>
            <a:r>
              <a:rPr lang="en-US" sz="6600" dirty="0" err="1">
                <a:latin typeface="iCiel Altus" pitchFamily="2" charset="0"/>
              </a:rPr>
              <a:t>ộng</a:t>
            </a:r>
            <a:endParaRPr sz="6600" dirty="0">
              <a:latin typeface="iCiel Altus" pitchFamily="2" charset="0"/>
            </a:endParaRPr>
          </a:p>
        </p:txBody>
      </p:sp>
      <p:grpSp>
        <p:nvGrpSpPr>
          <p:cNvPr id="1292" name="Google Shape;1292;p40"/>
          <p:cNvGrpSpPr/>
          <p:nvPr/>
        </p:nvGrpSpPr>
        <p:grpSpPr>
          <a:xfrm rot="-279452">
            <a:off x="7911777" y="1979485"/>
            <a:ext cx="3568367" cy="2899051"/>
            <a:chOff x="6001340" y="1484673"/>
            <a:chExt cx="2676270" cy="2174284"/>
          </a:xfrm>
        </p:grpSpPr>
        <p:sp>
          <p:nvSpPr>
            <p:cNvPr id="1293" name="Google Shape;1293;p40"/>
            <p:cNvSpPr/>
            <p:nvPr/>
          </p:nvSpPr>
          <p:spPr>
            <a:xfrm>
              <a:off x="6001340" y="1484673"/>
              <a:ext cx="2676270" cy="2174284"/>
            </a:xfrm>
            <a:custGeom>
              <a:avLst/>
              <a:gdLst/>
              <a:ahLst/>
              <a:cxnLst/>
              <a:rect l="l" t="t" r="r" b="b"/>
              <a:pathLst>
                <a:path w="29781" h="24195" extrusionOk="0">
                  <a:moveTo>
                    <a:pt x="12291" y="0"/>
                  </a:moveTo>
                  <a:cubicBezTo>
                    <a:pt x="12241" y="0"/>
                    <a:pt x="12197" y="3"/>
                    <a:pt x="12156" y="5"/>
                  </a:cubicBezTo>
                  <a:lnTo>
                    <a:pt x="11147" y="91"/>
                  </a:lnTo>
                  <a:lnTo>
                    <a:pt x="10981" y="1086"/>
                  </a:lnTo>
                  <a:cubicBezTo>
                    <a:pt x="10825" y="2016"/>
                    <a:pt x="11005" y="2780"/>
                    <a:pt x="11212" y="3292"/>
                  </a:cubicBezTo>
                  <a:cubicBezTo>
                    <a:pt x="11171" y="3498"/>
                    <a:pt x="11147" y="3703"/>
                    <a:pt x="11147" y="3906"/>
                  </a:cubicBezTo>
                  <a:cubicBezTo>
                    <a:pt x="11147" y="4651"/>
                    <a:pt x="11433" y="5306"/>
                    <a:pt x="11948" y="5800"/>
                  </a:cubicBezTo>
                  <a:lnTo>
                    <a:pt x="11459" y="6894"/>
                  </a:lnTo>
                  <a:lnTo>
                    <a:pt x="11535" y="6904"/>
                  </a:lnTo>
                  <a:cubicBezTo>
                    <a:pt x="11467" y="7120"/>
                    <a:pt x="11407" y="7317"/>
                    <a:pt x="11358" y="7502"/>
                  </a:cubicBezTo>
                  <a:cubicBezTo>
                    <a:pt x="11337" y="7588"/>
                    <a:pt x="11316" y="7673"/>
                    <a:pt x="11298" y="7762"/>
                  </a:cubicBezTo>
                  <a:cubicBezTo>
                    <a:pt x="10981" y="8006"/>
                    <a:pt x="10716" y="8279"/>
                    <a:pt x="10498" y="8580"/>
                  </a:cubicBezTo>
                  <a:cubicBezTo>
                    <a:pt x="10098" y="9136"/>
                    <a:pt x="9882" y="9804"/>
                    <a:pt x="9874" y="10464"/>
                  </a:cubicBezTo>
                  <a:cubicBezTo>
                    <a:pt x="9817" y="10636"/>
                    <a:pt x="9770" y="10815"/>
                    <a:pt x="9739" y="10999"/>
                  </a:cubicBezTo>
                  <a:cubicBezTo>
                    <a:pt x="9432" y="11108"/>
                    <a:pt x="9160" y="11270"/>
                    <a:pt x="8934" y="11488"/>
                  </a:cubicBezTo>
                  <a:lnTo>
                    <a:pt x="8928" y="11490"/>
                  </a:lnTo>
                  <a:cubicBezTo>
                    <a:pt x="8765" y="11649"/>
                    <a:pt x="8624" y="11836"/>
                    <a:pt x="8520" y="12039"/>
                  </a:cubicBezTo>
                  <a:cubicBezTo>
                    <a:pt x="7936" y="12049"/>
                    <a:pt x="7133" y="12150"/>
                    <a:pt x="6473" y="12751"/>
                  </a:cubicBezTo>
                  <a:cubicBezTo>
                    <a:pt x="6161" y="13037"/>
                    <a:pt x="5940" y="13398"/>
                    <a:pt x="5818" y="13787"/>
                  </a:cubicBezTo>
                  <a:cubicBezTo>
                    <a:pt x="5467" y="13855"/>
                    <a:pt x="5145" y="13998"/>
                    <a:pt x="4870" y="14208"/>
                  </a:cubicBezTo>
                  <a:cubicBezTo>
                    <a:pt x="4324" y="14632"/>
                    <a:pt x="3991" y="15331"/>
                    <a:pt x="3989" y="16072"/>
                  </a:cubicBezTo>
                  <a:lnTo>
                    <a:pt x="3989" y="16077"/>
                  </a:lnTo>
                  <a:cubicBezTo>
                    <a:pt x="3989" y="16555"/>
                    <a:pt x="4113" y="17036"/>
                    <a:pt x="4363" y="17540"/>
                  </a:cubicBezTo>
                  <a:cubicBezTo>
                    <a:pt x="4307" y="17429"/>
                    <a:pt x="4021" y="17398"/>
                    <a:pt x="3698" y="17398"/>
                  </a:cubicBezTo>
                  <a:cubicBezTo>
                    <a:pt x="3283" y="17398"/>
                    <a:pt x="2806" y="17450"/>
                    <a:pt x="2679" y="17451"/>
                  </a:cubicBezTo>
                  <a:cubicBezTo>
                    <a:pt x="2673" y="17451"/>
                    <a:pt x="2667" y="17451"/>
                    <a:pt x="2660" y="17451"/>
                  </a:cubicBezTo>
                  <a:cubicBezTo>
                    <a:pt x="2465" y="17451"/>
                    <a:pt x="1968" y="17419"/>
                    <a:pt x="1468" y="17419"/>
                  </a:cubicBezTo>
                  <a:cubicBezTo>
                    <a:pt x="850" y="17419"/>
                    <a:pt x="227" y="17468"/>
                    <a:pt x="156" y="17690"/>
                  </a:cubicBezTo>
                  <a:cubicBezTo>
                    <a:pt x="0" y="18192"/>
                    <a:pt x="164" y="19018"/>
                    <a:pt x="164" y="19548"/>
                  </a:cubicBezTo>
                  <a:cubicBezTo>
                    <a:pt x="164" y="20195"/>
                    <a:pt x="164" y="20845"/>
                    <a:pt x="159" y="21495"/>
                  </a:cubicBezTo>
                  <a:cubicBezTo>
                    <a:pt x="159" y="21588"/>
                    <a:pt x="159" y="21682"/>
                    <a:pt x="182" y="21775"/>
                  </a:cubicBezTo>
                  <a:cubicBezTo>
                    <a:pt x="307" y="22251"/>
                    <a:pt x="1125" y="22794"/>
                    <a:pt x="1468" y="23126"/>
                  </a:cubicBezTo>
                  <a:cubicBezTo>
                    <a:pt x="1725" y="23373"/>
                    <a:pt x="1983" y="23701"/>
                    <a:pt x="2276" y="23906"/>
                  </a:cubicBezTo>
                  <a:cubicBezTo>
                    <a:pt x="2362" y="23963"/>
                    <a:pt x="2445" y="24010"/>
                    <a:pt x="2534" y="24041"/>
                  </a:cubicBezTo>
                  <a:cubicBezTo>
                    <a:pt x="2738" y="24119"/>
                    <a:pt x="2949" y="24135"/>
                    <a:pt x="3175" y="24135"/>
                  </a:cubicBezTo>
                  <a:cubicBezTo>
                    <a:pt x="3319" y="24135"/>
                    <a:pt x="3468" y="24129"/>
                    <a:pt x="3626" y="24129"/>
                  </a:cubicBezTo>
                  <a:cubicBezTo>
                    <a:pt x="3656" y="24129"/>
                    <a:pt x="3687" y="24129"/>
                    <a:pt x="3718" y="24129"/>
                  </a:cubicBezTo>
                  <a:cubicBezTo>
                    <a:pt x="5331" y="24131"/>
                    <a:pt x="6944" y="24132"/>
                    <a:pt x="8556" y="24132"/>
                  </a:cubicBezTo>
                  <a:cubicBezTo>
                    <a:pt x="11781" y="24132"/>
                    <a:pt x="15004" y="24129"/>
                    <a:pt x="18228" y="24129"/>
                  </a:cubicBezTo>
                  <a:lnTo>
                    <a:pt x="25519" y="24129"/>
                  </a:lnTo>
                  <a:cubicBezTo>
                    <a:pt x="25817" y="24129"/>
                    <a:pt x="26292" y="24194"/>
                    <a:pt x="26724" y="24194"/>
                  </a:cubicBezTo>
                  <a:cubicBezTo>
                    <a:pt x="27018" y="24194"/>
                    <a:pt x="27293" y="24164"/>
                    <a:pt x="27476" y="24062"/>
                  </a:cubicBezTo>
                  <a:cubicBezTo>
                    <a:pt x="27559" y="24012"/>
                    <a:pt x="27632" y="23947"/>
                    <a:pt x="27700" y="23880"/>
                  </a:cubicBezTo>
                  <a:cubicBezTo>
                    <a:pt x="28113" y="23477"/>
                    <a:pt x="28518" y="23061"/>
                    <a:pt x="28944" y="22672"/>
                  </a:cubicBezTo>
                  <a:cubicBezTo>
                    <a:pt x="29194" y="22443"/>
                    <a:pt x="29646" y="22212"/>
                    <a:pt x="29750" y="21871"/>
                  </a:cubicBezTo>
                  <a:cubicBezTo>
                    <a:pt x="29778" y="21775"/>
                    <a:pt x="29778" y="21671"/>
                    <a:pt x="29778" y="21570"/>
                  </a:cubicBezTo>
                  <a:cubicBezTo>
                    <a:pt x="29776" y="20429"/>
                    <a:pt x="29781" y="19286"/>
                    <a:pt x="29776" y="18145"/>
                  </a:cubicBezTo>
                  <a:cubicBezTo>
                    <a:pt x="29770" y="17602"/>
                    <a:pt x="29692" y="17535"/>
                    <a:pt x="29358" y="17535"/>
                  </a:cubicBezTo>
                  <a:cubicBezTo>
                    <a:pt x="29248" y="17535"/>
                    <a:pt x="29110" y="17542"/>
                    <a:pt x="28936" y="17542"/>
                  </a:cubicBezTo>
                  <a:lnTo>
                    <a:pt x="25571" y="17542"/>
                  </a:lnTo>
                  <a:cubicBezTo>
                    <a:pt x="25823" y="17036"/>
                    <a:pt x="25946" y="16557"/>
                    <a:pt x="25946" y="16079"/>
                  </a:cubicBezTo>
                  <a:lnTo>
                    <a:pt x="25946" y="16074"/>
                  </a:lnTo>
                  <a:cubicBezTo>
                    <a:pt x="25943" y="15331"/>
                    <a:pt x="25610" y="14635"/>
                    <a:pt x="25062" y="14214"/>
                  </a:cubicBezTo>
                  <a:cubicBezTo>
                    <a:pt x="24787" y="14001"/>
                    <a:pt x="24465" y="13858"/>
                    <a:pt x="24114" y="13790"/>
                  </a:cubicBezTo>
                  <a:cubicBezTo>
                    <a:pt x="23992" y="13400"/>
                    <a:pt x="23771" y="13044"/>
                    <a:pt x="23459" y="12758"/>
                  </a:cubicBezTo>
                  <a:cubicBezTo>
                    <a:pt x="22799" y="12153"/>
                    <a:pt x="21993" y="12052"/>
                    <a:pt x="21409" y="12044"/>
                  </a:cubicBezTo>
                  <a:cubicBezTo>
                    <a:pt x="21305" y="11839"/>
                    <a:pt x="21164" y="11654"/>
                    <a:pt x="20998" y="11493"/>
                  </a:cubicBezTo>
                  <a:lnTo>
                    <a:pt x="20996" y="11490"/>
                  </a:lnTo>
                  <a:cubicBezTo>
                    <a:pt x="20749" y="11259"/>
                    <a:pt x="20450" y="11085"/>
                    <a:pt x="20120" y="10981"/>
                  </a:cubicBezTo>
                  <a:cubicBezTo>
                    <a:pt x="20107" y="10927"/>
                    <a:pt x="20097" y="10869"/>
                    <a:pt x="20084" y="10815"/>
                  </a:cubicBezTo>
                  <a:cubicBezTo>
                    <a:pt x="20138" y="10394"/>
                    <a:pt x="20099" y="9968"/>
                    <a:pt x="19969" y="9565"/>
                  </a:cubicBezTo>
                  <a:cubicBezTo>
                    <a:pt x="19956" y="9526"/>
                    <a:pt x="19943" y="9484"/>
                    <a:pt x="19928" y="9445"/>
                  </a:cubicBezTo>
                  <a:cubicBezTo>
                    <a:pt x="20120" y="8874"/>
                    <a:pt x="20058" y="8318"/>
                    <a:pt x="20016" y="7925"/>
                  </a:cubicBezTo>
                  <a:cubicBezTo>
                    <a:pt x="20006" y="7827"/>
                    <a:pt x="19995" y="7738"/>
                    <a:pt x="19990" y="7666"/>
                  </a:cubicBezTo>
                  <a:cubicBezTo>
                    <a:pt x="19985" y="7634"/>
                    <a:pt x="19985" y="7608"/>
                    <a:pt x="19985" y="7582"/>
                  </a:cubicBezTo>
                  <a:lnTo>
                    <a:pt x="19985" y="7582"/>
                  </a:lnTo>
                  <a:cubicBezTo>
                    <a:pt x="20089" y="7606"/>
                    <a:pt x="20211" y="7629"/>
                    <a:pt x="20341" y="7645"/>
                  </a:cubicBezTo>
                  <a:lnTo>
                    <a:pt x="20346" y="7645"/>
                  </a:lnTo>
                  <a:cubicBezTo>
                    <a:pt x="20437" y="7655"/>
                    <a:pt x="20528" y="7660"/>
                    <a:pt x="20619" y="7660"/>
                  </a:cubicBezTo>
                  <a:cubicBezTo>
                    <a:pt x="21154" y="7660"/>
                    <a:pt x="21692" y="7489"/>
                    <a:pt x="22121" y="7172"/>
                  </a:cubicBezTo>
                  <a:cubicBezTo>
                    <a:pt x="22355" y="6998"/>
                    <a:pt x="22529" y="6803"/>
                    <a:pt x="22656" y="6577"/>
                  </a:cubicBezTo>
                  <a:cubicBezTo>
                    <a:pt x="22786" y="6340"/>
                    <a:pt x="22861" y="6075"/>
                    <a:pt x="22874" y="5795"/>
                  </a:cubicBezTo>
                  <a:cubicBezTo>
                    <a:pt x="22905" y="5124"/>
                    <a:pt x="22588" y="4462"/>
                    <a:pt x="22022" y="4020"/>
                  </a:cubicBezTo>
                  <a:cubicBezTo>
                    <a:pt x="21606" y="3698"/>
                    <a:pt x="21159" y="3555"/>
                    <a:pt x="20814" y="3469"/>
                  </a:cubicBezTo>
                  <a:cubicBezTo>
                    <a:pt x="20601" y="3412"/>
                    <a:pt x="20271" y="3339"/>
                    <a:pt x="19902" y="3339"/>
                  </a:cubicBezTo>
                  <a:cubicBezTo>
                    <a:pt x="19852" y="3339"/>
                    <a:pt x="19803" y="3339"/>
                    <a:pt x="19756" y="3342"/>
                  </a:cubicBezTo>
                  <a:cubicBezTo>
                    <a:pt x="19288" y="3365"/>
                    <a:pt x="18836" y="3513"/>
                    <a:pt x="18433" y="3763"/>
                  </a:cubicBezTo>
                  <a:cubicBezTo>
                    <a:pt x="18423" y="3607"/>
                    <a:pt x="18405" y="3448"/>
                    <a:pt x="18371" y="3292"/>
                  </a:cubicBezTo>
                  <a:cubicBezTo>
                    <a:pt x="18576" y="2775"/>
                    <a:pt x="18758" y="2016"/>
                    <a:pt x="18602" y="1086"/>
                  </a:cubicBezTo>
                  <a:lnTo>
                    <a:pt x="18436" y="91"/>
                  </a:lnTo>
                  <a:lnTo>
                    <a:pt x="17430" y="5"/>
                  </a:lnTo>
                  <a:cubicBezTo>
                    <a:pt x="17386" y="3"/>
                    <a:pt x="17342" y="0"/>
                    <a:pt x="17293" y="0"/>
                  </a:cubicBezTo>
                  <a:cubicBezTo>
                    <a:pt x="17017" y="0"/>
                    <a:pt x="16430" y="57"/>
                    <a:pt x="15786" y="494"/>
                  </a:cubicBezTo>
                  <a:cubicBezTo>
                    <a:pt x="15461" y="392"/>
                    <a:pt x="15126" y="343"/>
                    <a:pt x="14793" y="343"/>
                  </a:cubicBezTo>
                  <a:cubicBezTo>
                    <a:pt x="14455" y="343"/>
                    <a:pt x="14123" y="395"/>
                    <a:pt x="13798" y="494"/>
                  </a:cubicBezTo>
                  <a:cubicBezTo>
                    <a:pt x="13156" y="60"/>
                    <a:pt x="12566" y="0"/>
                    <a:pt x="12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6132992" y="3177101"/>
              <a:ext cx="2426535" cy="222865"/>
            </a:xfrm>
            <a:custGeom>
              <a:avLst/>
              <a:gdLst/>
              <a:ahLst/>
              <a:cxnLst/>
              <a:rect l="l" t="t" r="r" b="b"/>
              <a:pathLst>
                <a:path w="27002" h="2480" extrusionOk="0">
                  <a:moveTo>
                    <a:pt x="1" y="1"/>
                  </a:moveTo>
                  <a:lnTo>
                    <a:pt x="1" y="2480"/>
                  </a:lnTo>
                  <a:lnTo>
                    <a:pt x="27001" y="2480"/>
                  </a:lnTo>
                  <a:lnTo>
                    <a:pt x="27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6132992" y="3399876"/>
              <a:ext cx="2426265" cy="135786"/>
            </a:xfrm>
            <a:custGeom>
              <a:avLst/>
              <a:gdLst/>
              <a:ahLst/>
              <a:cxnLst/>
              <a:rect l="l" t="t" r="r" b="b"/>
              <a:pathLst>
                <a:path w="26999" h="1511" extrusionOk="0">
                  <a:moveTo>
                    <a:pt x="1" y="1"/>
                  </a:moveTo>
                  <a:lnTo>
                    <a:pt x="1565" y="1510"/>
                  </a:lnTo>
                  <a:lnTo>
                    <a:pt x="25432" y="1510"/>
                  </a:lnTo>
                  <a:lnTo>
                    <a:pt x="269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7535964" y="1900748"/>
              <a:ext cx="404752" cy="463973"/>
            </a:xfrm>
            <a:custGeom>
              <a:avLst/>
              <a:gdLst/>
              <a:ahLst/>
              <a:cxnLst/>
              <a:rect l="l" t="t" r="r" b="b"/>
              <a:pathLst>
                <a:path w="4504" h="5163" extrusionOk="0">
                  <a:moveTo>
                    <a:pt x="2822" y="1"/>
                  </a:moveTo>
                  <a:cubicBezTo>
                    <a:pt x="2795" y="1"/>
                    <a:pt x="2767" y="1"/>
                    <a:pt x="2739" y="3"/>
                  </a:cubicBezTo>
                  <a:cubicBezTo>
                    <a:pt x="2035" y="42"/>
                    <a:pt x="1450" y="616"/>
                    <a:pt x="1190" y="1276"/>
                  </a:cubicBezTo>
                  <a:cubicBezTo>
                    <a:pt x="930" y="1936"/>
                    <a:pt x="938" y="2661"/>
                    <a:pt x="956" y="3368"/>
                  </a:cubicBezTo>
                  <a:cubicBezTo>
                    <a:pt x="964" y="3592"/>
                    <a:pt x="969" y="3825"/>
                    <a:pt x="889" y="4033"/>
                  </a:cubicBezTo>
                  <a:cubicBezTo>
                    <a:pt x="765" y="4344"/>
                    <a:pt x="439" y="4559"/>
                    <a:pt x="110" y="4559"/>
                  </a:cubicBezTo>
                  <a:cubicBezTo>
                    <a:pt x="73" y="4559"/>
                    <a:pt x="37" y="4556"/>
                    <a:pt x="0" y="4550"/>
                  </a:cubicBezTo>
                  <a:lnTo>
                    <a:pt x="0" y="4550"/>
                  </a:lnTo>
                  <a:lnTo>
                    <a:pt x="16" y="5062"/>
                  </a:lnTo>
                  <a:cubicBezTo>
                    <a:pt x="135" y="5133"/>
                    <a:pt x="271" y="5162"/>
                    <a:pt x="410" y="5162"/>
                  </a:cubicBezTo>
                  <a:cubicBezTo>
                    <a:pt x="549" y="5162"/>
                    <a:pt x="691" y="5134"/>
                    <a:pt x="824" y="5088"/>
                  </a:cubicBezTo>
                  <a:cubicBezTo>
                    <a:pt x="1110" y="4992"/>
                    <a:pt x="1382" y="4823"/>
                    <a:pt x="1533" y="4563"/>
                  </a:cubicBezTo>
                  <a:cubicBezTo>
                    <a:pt x="1785" y="4135"/>
                    <a:pt x="1645" y="3599"/>
                    <a:pt x="1611" y="3108"/>
                  </a:cubicBezTo>
                  <a:cubicBezTo>
                    <a:pt x="1590" y="2778"/>
                    <a:pt x="1624" y="2430"/>
                    <a:pt x="1777" y="2134"/>
                  </a:cubicBezTo>
                  <a:cubicBezTo>
                    <a:pt x="1931" y="1838"/>
                    <a:pt x="2227" y="1601"/>
                    <a:pt x="2557" y="1575"/>
                  </a:cubicBezTo>
                  <a:cubicBezTo>
                    <a:pt x="2578" y="1574"/>
                    <a:pt x="2598" y="1573"/>
                    <a:pt x="2619" y="1573"/>
                  </a:cubicBezTo>
                  <a:cubicBezTo>
                    <a:pt x="2883" y="1573"/>
                    <a:pt x="3139" y="1689"/>
                    <a:pt x="3407" y="1718"/>
                  </a:cubicBezTo>
                  <a:cubicBezTo>
                    <a:pt x="3450" y="1723"/>
                    <a:pt x="3493" y="1725"/>
                    <a:pt x="3537" y="1725"/>
                  </a:cubicBezTo>
                  <a:cubicBezTo>
                    <a:pt x="3797" y="1725"/>
                    <a:pt x="4058" y="1640"/>
                    <a:pt x="4267" y="1484"/>
                  </a:cubicBezTo>
                  <a:cubicBezTo>
                    <a:pt x="4334" y="1435"/>
                    <a:pt x="4397" y="1378"/>
                    <a:pt x="4436" y="1305"/>
                  </a:cubicBezTo>
                  <a:cubicBezTo>
                    <a:pt x="4472" y="1240"/>
                    <a:pt x="4488" y="1167"/>
                    <a:pt x="4490" y="1094"/>
                  </a:cubicBezTo>
                  <a:cubicBezTo>
                    <a:pt x="4503" y="829"/>
                    <a:pt x="4347" y="572"/>
                    <a:pt x="4137" y="406"/>
                  </a:cubicBezTo>
                  <a:cubicBezTo>
                    <a:pt x="3926" y="240"/>
                    <a:pt x="3667" y="154"/>
                    <a:pt x="3407" y="89"/>
                  </a:cubicBezTo>
                  <a:cubicBezTo>
                    <a:pt x="3216" y="39"/>
                    <a:pt x="3019" y="1"/>
                    <a:pt x="2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6476276" y="2576443"/>
              <a:ext cx="751990" cy="538471"/>
            </a:xfrm>
            <a:custGeom>
              <a:avLst/>
              <a:gdLst/>
              <a:ahLst/>
              <a:cxnLst/>
              <a:rect l="l" t="t" r="r" b="b"/>
              <a:pathLst>
                <a:path w="8368" h="5992" extrusionOk="0">
                  <a:moveTo>
                    <a:pt x="5315" y="1"/>
                  </a:moveTo>
                  <a:cubicBezTo>
                    <a:pt x="5032" y="1"/>
                    <a:pt x="4747" y="83"/>
                    <a:pt x="4548" y="274"/>
                  </a:cubicBezTo>
                  <a:cubicBezTo>
                    <a:pt x="4290" y="516"/>
                    <a:pt x="4215" y="955"/>
                    <a:pt x="4441" y="1228"/>
                  </a:cubicBezTo>
                  <a:cubicBezTo>
                    <a:pt x="4210" y="1215"/>
                    <a:pt x="3981" y="1205"/>
                    <a:pt x="3755" y="1192"/>
                  </a:cubicBezTo>
                  <a:cubicBezTo>
                    <a:pt x="3625" y="1185"/>
                    <a:pt x="3492" y="1180"/>
                    <a:pt x="3358" y="1180"/>
                  </a:cubicBezTo>
                  <a:cubicBezTo>
                    <a:pt x="2883" y="1180"/>
                    <a:pt x="2407" y="1245"/>
                    <a:pt x="2066" y="1555"/>
                  </a:cubicBezTo>
                  <a:cubicBezTo>
                    <a:pt x="1656" y="1930"/>
                    <a:pt x="1591" y="2626"/>
                    <a:pt x="1928" y="3068"/>
                  </a:cubicBezTo>
                  <a:cubicBezTo>
                    <a:pt x="1674" y="2984"/>
                    <a:pt x="1414" y="2904"/>
                    <a:pt x="1144" y="2886"/>
                  </a:cubicBezTo>
                  <a:cubicBezTo>
                    <a:pt x="1107" y="2883"/>
                    <a:pt x="1071" y="2882"/>
                    <a:pt x="1035" y="2882"/>
                  </a:cubicBezTo>
                  <a:cubicBezTo>
                    <a:pt x="799" y="2882"/>
                    <a:pt x="562" y="2941"/>
                    <a:pt x="377" y="3083"/>
                  </a:cubicBezTo>
                  <a:cubicBezTo>
                    <a:pt x="128" y="3276"/>
                    <a:pt x="3" y="3603"/>
                    <a:pt x="0" y="3920"/>
                  </a:cubicBezTo>
                  <a:cubicBezTo>
                    <a:pt x="0" y="4237"/>
                    <a:pt x="107" y="4544"/>
                    <a:pt x="250" y="4829"/>
                  </a:cubicBezTo>
                  <a:cubicBezTo>
                    <a:pt x="356" y="5042"/>
                    <a:pt x="486" y="5250"/>
                    <a:pt x="666" y="5406"/>
                  </a:cubicBezTo>
                  <a:cubicBezTo>
                    <a:pt x="884" y="5593"/>
                    <a:pt x="1159" y="5700"/>
                    <a:pt x="1437" y="5765"/>
                  </a:cubicBezTo>
                  <a:cubicBezTo>
                    <a:pt x="1726" y="5831"/>
                    <a:pt x="2018" y="5855"/>
                    <a:pt x="2312" y="5855"/>
                  </a:cubicBezTo>
                  <a:cubicBezTo>
                    <a:pt x="3090" y="5855"/>
                    <a:pt x="3883" y="5687"/>
                    <a:pt x="4668" y="5687"/>
                  </a:cubicBezTo>
                  <a:cubicBezTo>
                    <a:pt x="4849" y="5687"/>
                    <a:pt x="5030" y="5696"/>
                    <a:pt x="5210" y="5718"/>
                  </a:cubicBezTo>
                  <a:cubicBezTo>
                    <a:pt x="5787" y="5788"/>
                    <a:pt x="6372" y="5991"/>
                    <a:pt x="6942" y="5991"/>
                  </a:cubicBezTo>
                  <a:cubicBezTo>
                    <a:pt x="7130" y="5991"/>
                    <a:pt x="7316" y="5969"/>
                    <a:pt x="7499" y="5913"/>
                  </a:cubicBezTo>
                  <a:cubicBezTo>
                    <a:pt x="7645" y="5866"/>
                    <a:pt x="7788" y="5801"/>
                    <a:pt x="7900" y="5697"/>
                  </a:cubicBezTo>
                  <a:cubicBezTo>
                    <a:pt x="8058" y="5552"/>
                    <a:pt x="8146" y="5344"/>
                    <a:pt x="8204" y="5139"/>
                  </a:cubicBezTo>
                  <a:cubicBezTo>
                    <a:pt x="8367" y="4575"/>
                    <a:pt x="8339" y="3938"/>
                    <a:pt x="8022" y="3437"/>
                  </a:cubicBezTo>
                  <a:lnTo>
                    <a:pt x="6520" y="394"/>
                  </a:lnTo>
                  <a:cubicBezTo>
                    <a:pt x="6205" y="233"/>
                    <a:pt x="5886" y="72"/>
                    <a:pt x="5535" y="17"/>
                  </a:cubicBezTo>
                  <a:cubicBezTo>
                    <a:pt x="5463" y="6"/>
                    <a:pt x="5389" y="1"/>
                    <a:pt x="5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7463803" y="2576443"/>
              <a:ext cx="751990" cy="538471"/>
            </a:xfrm>
            <a:custGeom>
              <a:avLst/>
              <a:gdLst/>
              <a:ahLst/>
              <a:cxnLst/>
              <a:rect l="l" t="t" r="r" b="b"/>
              <a:pathLst>
                <a:path w="8368" h="5992" extrusionOk="0">
                  <a:moveTo>
                    <a:pt x="3052" y="1"/>
                  </a:moveTo>
                  <a:cubicBezTo>
                    <a:pt x="2978" y="1"/>
                    <a:pt x="2904" y="6"/>
                    <a:pt x="2832" y="17"/>
                  </a:cubicBezTo>
                  <a:cubicBezTo>
                    <a:pt x="2482" y="72"/>
                    <a:pt x="2159" y="233"/>
                    <a:pt x="1848" y="394"/>
                  </a:cubicBezTo>
                  <a:lnTo>
                    <a:pt x="343" y="3437"/>
                  </a:lnTo>
                  <a:cubicBezTo>
                    <a:pt x="29" y="3938"/>
                    <a:pt x="0" y="4575"/>
                    <a:pt x="161" y="5139"/>
                  </a:cubicBezTo>
                  <a:cubicBezTo>
                    <a:pt x="218" y="5344"/>
                    <a:pt x="307" y="5552"/>
                    <a:pt x="468" y="5697"/>
                  </a:cubicBezTo>
                  <a:cubicBezTo>
                    <a:pt x="577" y="5801"/>
                    <a:pt x="720" y="5866"/>
                    <a:pt x="865" y="5913"/>
                  </a:cubicBezTo>
                  <a:cubicBezTo>
                    <a:pt x="1049" y="5969"/>
                    <a:pt x="1235" y="5991"/>
                    <a:pt x="1424" y="5991"/>
                  </a:cubicBezTo>
                  <a:cubicBezTo>
                    <a:pt x="1994" y="5991"/>
                    <a:pt x="2581" y="5788"/>
                    <a:pt x="3157" y="5718"/>
                  </a:cubicBezTo>
                  <a:cubicBezTo>
                    <a:pt x="3337" y="5696"/>
                    <a:pt x="3518" y="5687"/>
                    <a:pt x="3699" y="5687"/>
                  </a:cubicBezTo>
                  <a:cubicBezTo>
                    <a:pt x="4483" y="5687"/>
                    <a:pt x="5275" y="5855"/>
                    <a:pt x="6053" y="5855"/>
                  </a:cubicBezTo>
                  <a:cubicBezTo>
                    <a:pt x="6347" y="5855"/>
                    <a:pt x="6639" y="5831"/>
                    <a:pt x="6928" y="5765"/>
                  </a:cubicBezTo>
                  <a:cubicBezTo>
                    <a:pt x="7206" y="5700"/>
                    <a:pt x="7484" y="5593"/>
                    <a:pt x="7699" y="5406"/>
                  </a:cubicBezTo>
                  <a:cubicBezTo>
                    <a:pt x="7879" y="5250"/>
                    <a:pt x="8009" y="5042"/>
                    <a:pt x="8115" y="4829"/>
                  </a:cubicBezTo>
                  <a:cubicBezTo>
                    <a:pt x="8258" y="4544"/>
                    <a:pt x="8367" y="4237"/>
                    <a:pt x="8367" y="3920"/>
                  </a:cubicBezTo>
                  <a:cubicBezTo>
                    <a:pt x="8362" y="3603"/>
                    <a:pt x="8240" y="3276"/>
                    <a:pt x="7990" y="3083"/>
                  </a:cubicBezTo>
                  <a:cubicBezTo>
                    <a:pt x="7804" y="2941"/>
                    <a:pt x="7566" y="2882"/>
                    <a:pt x="7332" y="2882"/>
                  </a:cubicBezTo>
                  <a:cubicBezTo>
                    <a:pt x="7296" y="2882"/>
                    <a:pt x="7260" y="2883"/>
                    <a:pt x="7224" y="2886"/>
                  </a:cubicBezTo>
                  <a:cubicBezTo>
                    <a:pt x="6954" y="2904"/>
                    <a:pt x="6694" y="2984"/>
                    <a:pt x="6437" y="3068"/>
                  </a:cubicBezTo>
                  <a:cubicBezTo>
                    <a:pt x="6774" y="2626"/>
                    <a:pt x="6709" y="1930"/>
                    <a:pt x="6301" y="1555"/>
                  </a:cubicBezTo>
                  <a:cubicBezTo>
                    <a:pt x="5959" y="1245"/>
                    <a:pt x="5482" y="1180"/>
                    <a:pt x="5008" y="1180"/>
                  </a:cubicBezTo>
                  <a:cubicBezTo>
                    <a:pt x="4875" y="1180"/>
                    <a:pt x="4742" y="1185"/>
                    <a:pt x="4612" y="1192"/>
                  </a:cubicBezTo>
                  <a:cubicBezTo>
                    <a:pt x="4384" y="1205"/>
                    <a:pt x="4158" y="1215"/>
                    <a:pt x="3926" y="1228"/>
                  </a:cubicBezTo>
                  <a:cubicBezTo>
                    <a:pt x="4150" y="955"/>
                    <a:pt x="4075" y="516"/>
                    <a:pt x="3820" y="274"/>
                  </a:cubicBezTo>
                  <a:cubicBezTo>
                    <a:pt x="3618" y="83"/>
                    <a:pt x="3333" y="1"/>
                    <a:pt x="3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7596893" y="2695964"/>
              <a:ext cx="191233" cy="198871"/>
            </a:xfrm>
            <a:custGeom>
              <a:avLst/>
              <a:gdLst/>
              <a:ahLst/>
              <a:cxnLst/>
              <a:rect l="l" t="t" r="r" b="b"/>
              <a:pathLst>
                <a:path w="2128" h="2213" extrusionOk="0">
                  <a:moveTo>
                    <a:pt x="1129" y="1"/>
                  </a:moveTo>
                  <a:cubicBezTo>
                    <a:pt x="982" y="1"/>
                    <a:pt x="841" y="59"/>
                    <a:pt x="715" y="140"/>
                  </a:cubicBezTo>
                  <a:cubicBezTo>
                    <a:pt x="393" y="345"/>
                    <a:pt x="190" y="696"/>
                    <a:pt x="138" y="1072"/>
                  </a:cubicBezTo>
                  <a:lnTo>
                    <a:pt x="0" y="2101"/>
                  </a:lnTo>
                  <a:cubicBezTo>
                    <a:pt x="203" y="2179"/>
                    <a:pt x="392" y="2213"/>
                    <a:pt x="564" y="2213"/>
                  </a:cubicBezTo>
                  <a:cubicBezTo>
                    <a:pt x="1694" y="2213"/>
                    <a:pt x="2128" y="731"/>
                    <a:pt x="1562" y="192"/>
                  </a:cubicBezTo>
                  <a:cubicBezTo>
                    <a:pt x="1417" y="54"/>
                    <a:pt x="1270" y="1"/>
                    <a:pt x="1129" y="1"/>
                  </a:cubicBezTo>
                  <a:close/>
                </a:path>
              </a:pathLst>
            </a:custGeom>
            <a:solidFill>
              <a:srgbClr val="E48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6896305" y="2686528"/>
              <a:ext cx="188806" cy="200219"/>
            </a:xfrm>
            <a:custGeom>
              <a:avLst/>
              <a:gdLst/>
              <a:ahLst/>
              <a:cxnLst/>
              <a:rect l="l" t="t" r="r" b="b"/>
              <a:pathLst>
                <a:path w="2101" h="2228" extrusionOk="0">
                  <a:moveTo>
                    <a:pt x="1016" y="0"/>
                  </a:moveTo>
                  <a:cubicBezTo>
                    <a:pt x="878" y="0"/>
                    <a:pt x="735" y="51"/>
                    <a:pt x="591" y="180"/>
                  </a:cubicBezTo>
                  <a:cubicBezTo>
                    <a:pt x="1" y="706"/>
                    <a:pt x="406" y="2228"/>
                    <a:pt x="1568" y="2228"/>
                  </a:cubicBezTo>
                  <a:cubicBezTo>
                    <a:pt x="1731" y="2228"/>
                    <a:pt x="1908" y="2198"/>
                    <a:pt x="2100" y="2131"/>
                  </a:cubicBezTo>
                  <a:lnTo>
                    <a:pt x="1939" y="686"/>
                  </a:lnTo>
                  <a:cubicBezTo>
                    <a:pt x="1939" y="686"/>
                    <a:pt x="1522" y="0"/>
                    <a:pt x="1016" y="0"/>
                  </a:cubicBezTo>
                  <a:close/>
                </a:path>
              </a:pathLst>
            </a:custGeom>
            <a:solidFill>
              <a:srgbClr val="E48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7008457" y="2384761"/>
              <a:ext cx="670483" cy="721975"/>
            </a:xfrm>
            <a:custGeom>
              <a:avLst/>
              <a:gdLst/>
              <a:ahLst/>
              <a:cxnLst/>
              <a:rect l="l" t="t" r="r" b="b"/>
              <a:pathLst>
                <a:path w="7461" h="8034" extrusionOk="0">
                  <a:moveTo>
                    <a:pt x="3348" y="0"/>
                  </a:moveTo>
                  <a:cubicBezTo>
                    <a:pt x="1917" y="0"/>
                    <a:pt x="697" y="282"/>
                    <a:pt x="697" y="282"/>
                  </a:cubicBezTo>
                  <a:cubicBezTo>
                    <a:pt x="697" y="282"/>
                    <a:pt x="0" y="3291"/>
                    <a:pt x="611" y="5557"/>
                  </a:cubicBezTo>
                  <a:lnTo>
                    <a:pt x="611" y="5562"/>
                  </a:lnTo>
                  <a:cubicBezTo>
                    <a:pt x="780" y="6180"/>
                    <a:pt x="1042" y="6744"/>
                    <a:pt x="1445" y="7175"/>
                  </a:cubicBezTo>
                  <a:cubicBezTo>
                    <a:pt x="1931" y="7698"/>
                    <a:pt x="2619" y="8030"/>
                    <a:pt x="3581" y="8033"/>
                  </a:cubicBezTo>
                  <a:cubicBezTo>
                    <a:pt x="3589" y="8033"/>
                    <a:pt x="3598" y="8033"/>
                    <a:pt x="3606" y="8033"/>
                  </a:cubicBezTo>
                  <a:cubicBezTo>
                    <a:pt x="4550" y="8033"/>
                    <a:pt x="5248" y="7746"/>
                    <a:pt x="5764" y="7292"/>
                  </a:cubicBezTo>
                  <a:cubicBezTo>
                    <a:pt x="6252" y="6866"/>
                    <a:pt x="6577" y="6289"/>
                    <a:pt x="6787" y="5655"/>
                  </a:cubicBezTo>
                  <a:cubicBezTo>
                    <a:pt x="7460" y="3652"/>
                    <a:pt x="6993" y="1100"/>
                    <a:pt x="6993" y="1100"/>
                  </a:cubicBezTo>
                  <a:cubicBezTo>
                    <a:pt x="6101" y="229"/>
                    <a:pt x="4639" y="0"/>
                    <a:pt x="3348" y="0"/>
                  </a:cubicBezTo>
                  <a:close/>
                </a:path>
              </a:pathLst>
            </a:custGeom>
            <a:solidFill>
              <a:srgbClr val="E8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6986440" y="2186968"/>
              <a:ext cx="713259" cy="638131"/>
            </a:xfrm>
            <a:custGeom>
              <a:avLst/>
              <a:gdLst/>
              <a:ahLst/>
              <a:cxnLst/>
              <a:rect l="l" t="t" r="r" b="b"/>
              <a:pathLst>
                <a:path w="7937" h="7101" extrusionOk="0">
                  <a:moveTo>
                    <a:pt x="4193" y="0"/>
                  </a:moveTo>
                  <a:cubicBezTo>
                    <a:pt x="3512" y="0"/>
                    <a:pt x="2828" y="142"/>
                    <a:pt x="2191" y="391"/>
                  </a:cubicBezTo>
                  <a:cubicBezTo>
                    <a:pt x="1576" y="633"/>
                    <a:pt x="981" y="983"/>
                    <a:pt x="593" y="1519"/>
                  </a:cubicBezTo>
                  <a:cubicBezTo>
                    <a:pt x="318" y="1903"/>
                    <a:pt x="172" y="2389"/>
                    <a:pt x="224" y="2852"/>
                  </a:cubicBezTo>
                  <a:cubicBezTo>
                    <a:pt x="58" y="3236"/>
                    <a:pt x="1" y="3665"/>
                    <a:pt x="9" y="4086"/>
                  </a:cubicBezTo>
                  <a:cubicBezTo>
                    <a:pt x="22" y="4598"/>
                    <a:pt x="133" y="5107"/>
                    <a:pt x="250" y="5609"/>
                  </a:cubicBezTo>
                  <a:cubicBezTo>
                    <a:pt x="341" y="5996"/>
                    <a:pt x="437" y="6386"/>
                    <a:pt x="599" y="6752"/>
                  </a:cubicBezTo>
                  <a:lnTo>
                    <a:pt x="723" y="7095"/>
                  </a:lnTo>
                  <a:cubicBezTo>
                    <a:pt x="890" y="6913"/>
                    <a:pt x="1056" y="6723"/>
                    <a:pt x="1147" y="6492"/>
                  </a:cubicBezTo>
                  <a:cubicBezTo>
                    <a:pt x="1238" y="6261"/>
                    <a:pt x="1248" y="5988"/>
                    <a:pt x="1113" y="5780"/>
                  </a:cubicBezTo>
                  <a:cubicBezTo>
                    <a:pt x="1399" y="5676"/>
                    <a:pt x="1625" y="5424"/>
                    <a:pt x="1695" y="5128"/>
                  </a:cubicBezTo>
                  <a:cubicBezTo>
                    <a:pt x="1768" y="4832"/>
                    <a:pt x="1682" y="4504"/>
                    <a:pt x="1482" y="4281"/>
                  </a:cubicBezTo>
                  <a:cubicBezTo>
                    <a:pt x="1820" y="4169"/>
                    <a:pt x="2100" y="3925"/>
                    <a:pt x="2280" y="3621"/>
                  </a:cubicBezTo>
                  <a:cubicBezTo>
                    <a:pt x="2485" y="3761"/>
                    <a:pt x="2706" y="3870"/>
                    <a:pt x="2950" y="3907"/>
                  </a:cubicBezTo>
                  <a:cubicBezTo>
                    <a:pt x="3002" y="3914"/>
                    <a:pt x="3053" y="3918"/>
                    <a:pt x="3105" y="3918"/>
                  </a:cubicBezTo>
                  <a:cubicBezTo>
                    <a:pt x="3454" y="3918"/>
                    <a:pt x="3803" y="3754"/>
                    <a:pt x="4018" y="3478"/>
                  </a:cubicBezTo>
                  <a:cubicBezTo>
                    <a:pt x="4267" y="3712"/>
                    <a:pt x="4609" y="3829"/>
                    <a:pt x="4951" y="3829"/>
                  </a:cubicBezTo>
                  <a:cubicBezTo>
                    <a:pt x="5202" y="3829"/>
                    <a:pt x="5454" y="3766"/>
                    <a:pt x="5668" y="3639"/>
                  </a:cubicBezTo>
                  <a:cubicBezTo>
                    <a:pt x="5847" y="3935"/>
                    <a:pt x="6125" y="4177"/>
                    <a:pt x="6458" y="4283"/>
                  </a:cubicBezTo>
                  <a:cubicBezTo>
                    <a:pt x="6253" y="4507"/>
                    <a:pt x="6172" y="4834"/>
                    <a:pt x="6242" y="5131"/>
                  </a:cubicBezTo>
                  <a:cubicBezTo>
                    <a:pt x="6315" y="5427"/>
                    <a:pt x="6541" y="5676"/>
                    <a:pt x="6824" y="5783"/>
                  </a:cubicBezTo>
                  <a:cubicBezTo>
                    <a:pt x="6692" y="5991"/>
                    <a:pt x="6700" y="6269"/>
                    <a:pt x="6791" y="6495"/>
                  </a:cubicBezTo>
                  <a:cubicBezTo>
                    <a:pt x="6882" y="6726"/>
                    <a:pt x="7048" y="6918"/>
                    <a:pt x="7214" y="7100"/>
                  </a:cubicBezTo>
                  <a:lnTo>
                    <a:pt x="7342" y="6755"/>
                  </a:lnTo>
                  <a:cubicBezTo>
                    <a:pt x="7503" y="6391"/>
                    <a:pt x="7596" y="6001"/>
                    <a:pt x="7687" y="5611"/>
                  </a:cubicBezTo>
                  <a:cubicBezTo>
                    <a:pt x="7804" y="5112"/>
                    <a:pt x="7916" y="4606"/>
                    <a:pt x="7929" y="4089"/>
                  </a:cubicBezTo>
                  <a:cubicBezTo>
                    <a:pt x="7937" y="3733"/>
                    <a:pt x="7892" y="3377"/>
                    <a:pt x="7786" y="3041"/>
                  </a:cubicBezTo>
                  <a:cubicBezTo>
                    <a:pt x="7864" y="2748"/>
                    <a:pt x="7861" y="2428"/>
                    <a:pt x="7768" y="2137"/>
                  </a:cubicBezTo>
                  <a:cubicBezTo>
                    <a:pt x="7695" y="1916"/>
                    <a:pt x="7575" y="1711"/>
                    <a:pt x="7438" y="1527"/>
                  </a:cubicBezTo>
                  <a:cubicBezTo>
                    <a:pt x="6866" y="752"/>
                    <a:pt x="5970" y="245"/>
                    <a:pt x="5024" y="74"/>
                  </a:cubicBezTo>
                  <a:cubicBezTo>
                    <a:pt x="4750" y="24"/>
                    <a:pt x="4472" y="0"/>
                    <a:pt x="4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7259899" y="2893577"/>
              <a:ext cx="940887" cy="283614"/>
            </a:xfrm>
            <a:custGeom>
              <a:avLst/>
              <a:gdLst/>
              <a:ahLst/>
              <a:cxnLst/>
              <a:rect l="l" t="t" r="r" b="b"/>
              <a:pathLst>
                <a:path w="10470" h="3156" extrusionOk="0">
                  <a:moveTo>
                    <a:pt x="6652" y="0"/>
                  </a:moveTo>
                  <a:cubicBezTo>
                    <a:pt x="6543" y="0"/>
                    <a:pt x="6432" y="4"/>
                    <a:pt x="6318" y="12"/>
                  </a:cubicBezTo>
                  <a:cubicBezTo>
                    <a:pt x="3220" y="219"/>
                    <a:pt x="1" y="1630"/>
                    <a:pt x="1" y="1630"/>
                  </a:cubicBezTo>
                  <a:cubicBezTo>
                    <a:pt x="1" y="1630"/>
                    <a:pt x="702" y="3156"/>
                    <a:pt x="723" y="3156"/>
                  </a:cubicBezTo>
                  <a:lnTo>
                    <a:pt x="10470" y="3156"/>
                  </a:lnTo>
                  <a:cubicBezTo>
                    <a:pt x="10470" y="3156"/>
                    <a:pt x="9848" y="0"/>
                    <a:pt x="6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6586002" y="2893577"/>
              <a:ext cx="940887" cy="283614"/>
            </a:xfrm>
            <a:custGeom>
              <a:avLst/>
              <a:gdLst/>
              <a:ahLst/>
              <a:cxnLst/>
              <a:rect l="l" t="t" r="r" b="b"/>
              <a:pathLst>
                <a:path w="10470" h="3156" extrusionOk="0">
                  <a:moveTo>
                    <a:pt x="3817" y="0"/>
                  </a:moveTo>
                  <a:cubicBezTo>
                    <a:pt x="623" y="0"/>
                    <a:pt x="1" y="3156"/>
                    <a:pt x="1" y="3156"/>
                  </a:cubicBezTo>
                  <a:lnTo>
                    <a:pt x="9747" y="3156"/>
                  </a:lnTo>
                  <a:cubicBezTo>
                    <a:pt x="9768" y="3156"/>
                    <a:pt x="10470" y="1630"/>
                    <a:pt x="10470" y="1630"/>
                  </a:cubicBezTo>
                  <a:cubicBezTo>
                    <a:pt x="10470" y="1630"/>
                    <a:pt x="7250" y="219"/>
                    <a:pt x="4150" y="12"/>
                  </a:cubicBezTo>
                  <a:cubicBezTo>
                    <a:pt x="4036" y="4"/>
                    <a:pt x="3925" y="0"/>
                    <a:pt x="38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40"/>
            <p:cNvSpPr/>
            <p:nvPr/>
          </p:nvSpPr>
          <p:spPr>
            <a:xfrm>
              <a:off x="7461916" y="3039608"/>
              <a:ext cx="285861" cy="307248"/>
            </a:xfrm>
            <a:custGeom>
              <a:avLst/>
              <a:gdLst/>
              <a:ahLst/>
              <a:cxnLst/>
              <a:rect l="l" t="t" r="r" b="b"/>
              <a:pathLst>
                <a:path w="3181" h="3419" extrusionOk="0">
                  <a:moveTo>
                    <a:pt x="723" y="0"/>
                  </a:moveTo>
                  <a:lnTo>
                    <a:pt x="0" y="1531"/>
                  </a:lnTo>
                  <a:lnTo>
                    <a:pt x="1019" y="1531"/>
                  </a:lnTo>
                  <a:cubicBezTo>
                    <a:pt x="1019" y="1531"/>
                    <a:pt x="273" y="2973"/>
                    <a:pt x="723" y="3064"/>
                  </a:cubicBezTo>
                  <a:cubicBezTo>
                    <a:pt x="738" y="3067"/>
                    <a:pt x="753" y="3068"/>
                    <a:pt x="768" y="3068"/>
                  </a:cubicBezTo>
                  <a:cubicBezTo>
                    <a:pt x="1202" y="3068"/>
                    <a:pt x="1650" y="1859"/>
                    <a:pt x="1650" y="1858"/>
                  </a:cubicBezTo>
                  <a:lnTo>
                    <a:pt x="1650" y="1858"/>
                  </a:lnTo>
                  <a:cubicBezTo>
                    <a:pt x="1650" y="1859"/>
                    <a:pt x="1282" y="3418"/>
                    <a:pt x="1620" y="3418"/>
                  </a:cubicBezTo>
                  <a:cubicBezTo>
                    <a:pt x="1630" y="3418"/>
                    <a:pt x="1640" y="3417"/>
                    <a:pt x="1650" y="3415"/>
                  </a:cubicBezTo>
                  <a:cubicBezTo>
                    <a:pt x="2040" y="3321"/>
                    <a:pt x="2404" y="1859"/>
                    <a:pt x="2404" y="1858"/>
                  </a:cubicBezTo>
                  <a:lnTo>
                    <a:pt x="2404" y="1858"/>
                  </a:lnTo>
                  <a:cubicBezTo>
                    <a:pt x="2404" y="1859"/>
                    <a:pt x="2228" y="3184"/>
                    <a:pt x="2586" y="3184"/>
                  </a:cubicBezTo>
                  <a:cubicBezTo>
                    <a:pt x="2602" y="3184"/>
                    <a:pt x="2620" y="3181"/>
                    <a:pt x="2638" y="3176"/>
                  </a:cubicBezTo>
                  <a:cubicBezTo>
                    <a:pt x="3061" y="3046"/>
                    <a:pt x="3181" y="923"/>
                    <a:pt x="2549" y="559"/>
                  </a:cubicBezTo>
                  <a:cubicBezTo>
                    <a:pt x="1923" y="195"/>
                    <a:pt x="723" y="0"/>
                    <a:pt x="723" y="0"/>
                  </a:cubicBezTo>
                  <a:close/>
                </a:path>
              </a:pathLst>
            </a:custGeom>
            <a:solidFill>
              <a:srgbClr val="E8A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7202206" y="1892571"/>
              <a:ext cx="278492" cy="122486"/>
            </a:xfrm>
            <a:custGeom>
              <a:avLst/>
              <a:gdLst/>
              <a:ahLst/>
              <a:cxnLst/>
              <a:rect l="l" t="t" r="r" b="b"/>
              <a:pathLst>
                <a:path w="3099" h="1363" extrusionOk="0">
                  <a:moveTo>
                    <a:pt x="612" y="1"/>
                  </a:moveTo>
                  <a:cubicBezTo>
                    <a:pt x="612" y="1"/>
                    <a:pt x="321" y="557"/>
                    <a:pt x="1" y="1276"/>
                  </a:cubicBezTo>
                  <a:cubicBezTo>
                    <a:pt x="446" y="1332"/>
                    <a:pt x="898" y="1362"/>
                    <a:pt x="1351" y="1362"/>
                  </a:cubicBezTo>
                  <a:cubicBezTo>
                    <a:pt x="1938" y="1362"/>
                    <a:pt x="2525" y="1311"/>
                    <a:pt x="3098" y="1198"/>
                  </a:cubicBezTo>
                  <a:cubicBezTo>
                    <a:pt x="2789" y="512"/>
                    <a:pt x="2521" y="1"/>
                    <a:pt x="2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7104612" y="2000229"/>
              <a:ext cx="477183" cy="440518"/>
            </a:xfrm>
            <a:custGeom>
              <a:avLst/>
              <a:gdLst/>
              <a:ahLst/>
              <a:cxnLst/>
              <a:rect l="l" t="t" r="r" b="b"/>
              <a:pathLst>
                <a:path w="5310" h="4902" extrusionOk="0">
                  <a:moveTo>
                    <a:pt x="4184" y="0"/>
                  </a:moveTo>
                  <a:cubicBezTo>
                    <a:pt x="3611" y="113"/>
                    <a:pt x="3024" y="164"/>
                    <a:pt x="2437" y="164"/>
                  </a:cubicBezTo>
                  <a:cubicBezTo>
                    <a:pt x="1984" y="164"/>
                    <a:pt x="1532" y="134"/>
                    <a:pt x="1087" y="78"/>
                  </a:cubicBezTo>
                  <a:cubicBezTo>
                    <a:pt x="806" y="702"/>
                    <a:pt x="505" y="1456"/>
                    <a:pt x="346" y="2079"/>
                  </a:cubicBezTo>
                  <a:cubicBezTo>
                    <a:pt x="1" y="3428"/>
                    <a:pt x="346" y="4901"/>
                    <a:pt x="346" y="4901"/>
                  </a:cubicBezTo>
                  <a:cubicBezTo>
                    <a:pt x="874" y="4575"/>
                    <a:pt x="1764" y="4412"/>
                    <a:pt x="2654" y="4412"/>
                  </a:cubicBezTo>
                  <a:cubicBezTo>
                    <a:pt x="3544" y="4412"/>
                    <a:pt x="4435" y="4575"/>
                    <a:pt x="4964" y="4901"/>
                  </a:cubicBezTo>
                  <a:cubicBezTo>
                    <a:pt x="4964" y="4901"/>
                    <a:pt x="5309" y="3428"/>
                    <a:pt x="4964" y="2079"/>
                  </a:cubicBezTo>
                  <a:cubicBezTo>
                    <a:pt x="4795" y="1427"/>
                    <a:pt x="4473" y="642"/>
                    <a:pt x="4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7085741" y="1600869"/>
              <a:ext cx="152052" cy="176225"/>
            </a:xfrm>
            <a:custGeom>
              <a:avLst/>
              <a:gdLst/>
              <a:ahLst/>
              <a:cxnLst/>
              <a:rect l="l" t="t" r="r" b="b"/>
              <a:pathLst>
                <a:path w="1692" h="1961" extrusionOk="0">
                  <a:moveTo>
                    <a:pt x="225" y="0"/>
                  </a:moveTo>
                  <a:cubicBezTo>
                    <a:pt x="207" y="0"/>
                    <a:pt x="198" y="1"/>
                    <a:pt x="198" y="1"/>
                  </a:cubicBezTo>
                  <a:cubicBezTo>
                    <a:pt x="0" y="1196"/>
                    <a:pt x="598" y="1960"/>
                    <a:pt x="598" y="1960"/>
                  </a:cubicBezTo>
                  <a:lnTo>
                    <a:pt x="1692" y="983"/>
                  </a:lnTo>
                  <a:cubicBezTo>
                    <a:pt x="1056" y="52"/>
                    <a:pt x="369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7123125" y="1648767"/>
              <a:ext cx="92471" cy="107029"/>
            </a:xfrm>
            <a:custGeom>
              <a:avLst/>
              <a:gdLst/>
              <a:ahLst/>
              <a:cxnLst/>
              <a:rect l="l" t="t" r="r" b="b"/>
              <a:pathLst>
                <a:path w="1029" h="1191" extrusionOk="0">
                  <a:moveTo>
                    <a:pt x="138" y="0"/>
                  </a:moveTo>
                  <a:cubicBezTo>
                    <a:pt x="126" y="0"/>
                    <a:pt x="120" y="1"/>
                    <a:pt x="120" y="1"/>
                  </a:cubicBezTo>
                  <a:cubicBezTo>
                    <a:pt x="0" y="728"/>
                    <a:pt x="364" y="1191"/>
                    <a:pt x="364" y="1191"/>
                  </a:cubicBezTo>
                  <a:lnTo>
                    <a:pt x="1029" y="596"/>
                  </a:lnTo>
                  <a:cubicBezTo>
                    <a:pt x="645" y="33"/>
                    <a:pt x="229" y="0"/>
                    <a:pt x="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7423633" y="1600869"/>
              <a:ext cx="152321" cy="176225"/>
            </a:xfrm>
            <a:custGeom>
              <a:avLst/>
              <a:gdLst/>
              <a:ahLst/>
              <a:cxnLst/>
              <a:rect l="l" t="t" r="r" b="b"/>
              <a:pathLst>
                <a:path w="1695" h="1961" extrusionOk="0">
                  <a:moveTo>
                    <a:pt x="1467" y="0"/>
                  </a:moveTo>
                  <a:cubicBezTo>
                    <a:pt x="1323" y="0"/>
                    <a:pt x="636" y="52"/>
                    <a:pt x="0" y="983"/>
                  </a:cubicBezTo>
                  <a:lnTo>
                    <a:pt x="1097" y="1960"/>
                  </a:lnTo>
                  <a:cubicBezTo>
                    <a:pt x="1097" y="1960"/>
                    <a:pt x="1694" y="1196"/>
                    <a:pt x="1494" y="1"/>
                  </a:cubicBezTo>
                  <a:cubicBezTo>
                    <a:pt x="1494" y="1"/>
                    <a:pt x="1485" y="0"/>
                    <a:pt x="1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7445830" y="1648767"/>
              <a:ext cx="92741" cy="107029"/>
            </a:xfrm>
            <a:custGeom>
              <a:avLst/>
              <a:gdLst/>
              <a:ahLst/>
              <a:cxnLst/>
              <a:rect l="l" t="t" r="r" b="b"/>
              <a:pathLst>
                <a:path w="1032" h="1191" extrusionOk="0">
                  <a:moveTo>
                    <a:pt x="891" y="0"/>
                  </a:moveTo>
                  <a:cubicBezTo>
                    <a:pt x="801" y="0"/>
                    <a:pt x="386" y="33"/>
                    <a:pt x="0" y="596"/>
                  </a:cubicBezTo>
                  <a:lnTo>
                    <a:pt x="668" y="1191"/>
                  </a:lnTo>
                  <a:cubicBezTo>
                    <a:pt x="668" y="1191"/>
                    <a:pt x="1032" y="728"/>
                    <a:pt x="910" y="1"/>
                  </a:cubicBezTo>
                  <a:cubicBezTo>
                    <a:pt x="910" y="1"/>
                    <a:pt x="903" y="0"/>
                    <a:pt x="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7120069" y="1631962"/>
              <a:ext cx="421107" cy="343823"/>
            </a:xfrm>
            <a:custGeom>
              <a:avLst/>
              <a:gdLst/>
              <a:ahLst/>
              <a:cxnLst/>
              <a:rect l="l" t="t" r="r" b="b"/>
              <a:pathLst>
                <a:path w="4686" h="3826" extrusionOk="0">
                  <a:moveTo>
                    <a:pt x="2344" y="1"/>
                  </a:moveTo>
                  <a:cubicBezTo>
                    <a:pt x="1050" y="1"/>
                    <a:pt x="0" y="1204"/>
                    <a:pt x="0" y="2261"/>
                  </a:cubicBezTo>
                  <a:cubicBezTo>
                    <a:pt x="0" y="3316"/>
                    <a:pt x="1050" y="3826"/>
                    <a:pt x="2344" y="3826"/>
                  </a:cubicBezTo>
                  <a:cubicBezTo>
                    <a:pt x="3635" y="3826"/>
                    <a:pt x="4685" y="3316"/>
                    <a:pt x="4685" y="2261"/>
                  </a:cubicBezTo>
                  <a:cubicBezTo>
                    <a:pt x="4685" y="1206"/>
                    <a:pt x="3638" y="3"/>
                    <a:pt x="2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7246599" y="1823914"/>
              <a:ext cx="160499" cy="89955"/>
            </a:xfrm>
            <a:custGeom>
              <a:avLst/>
              <a:gdLst/>
              <a:ahLst/>
              <a:cxnLst/>
              <a:rect l="l" t="t" r="r" b="b"/>
              <a:pathLst>
                <a:path w="1786" h="1001" extrusionOk="0">
                  <a:moveTo>
                    <a:pt x="658" y="1"/>
                  </a:moveTo>
                  <a:cubicBezTo>
                    <a:pt x="658" y="1"/>
                    <a:pt x="299" y="79"/>
                    <a:pt x="149" y="398"/>
                  </a:cubicBezTo>
                  <a:cubicBezTo>
                    <a:pt x="1" y="715"/>
                    <a:pt x="149" y="853"/>
                    <a:pt x="149" y="853"/>
                  </a:cubicBezTo>
                  <a:cubicBezTo>
                    <a:pt x="283" y="962"/>
                    <a:pt x="402" y="1001"/>
                    <a:pt x="502" y="1001"/>
                  </a:cubicBezTo>
                  <a:cubicBezTo>
                    <a:pt x="752" y="1001"/>
                    <a:pt x="892" y="762"/>
                    <a:pt x="892" y="762"/>
                  </a:cubicBezTo>
                  <a:cubicBezTo>
                    <a:pt x="892" y="762"/>
                    <a:pt x="1034" y="1001"/>
                    <a:pt x="1285" y="1001"/>
                  </a:cubicBezTo>
                  <a:cubicBezTo>
                    <a:pt x="1386" y="1001"/>
                    <a:pt x="1504" y="962"/>
                    <a:pt x="1638" y="853"/>
                  </a:cubicBezTo>
                  <a:cubicBezTo>
                    <a:pt x="1640" y="853"/>
                    <a:pt x="1786" y="715"/>
                    <a:pt x="1640" y="398"/>
                  </a:cubicBezTo>
                  <a:cubicBezTo>
                    <a:pt x="1490" y="79"/>
                    <a:pt x="1131" y="1"/>
                    <a:pt x="1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284882" y="1799830"/>
              <a:ext cx="83664" cy="48437"/>
            </a:xfrm>
            <a:custGeom>
              <a:avLst/>
              <a:gdLst/>
              <a:ahLst/>
              <a:cxnLst/>
              <a:rect l="l" t="t" r="r" b="b"/>
              <a:pathLst>
                <a:path w="931" h="539" extrusionOk="0">
                  <a:moveTo>
                    <a:pt x="466" y="1"/>
                  </a:moveTo>
                  <a:cubicBezTo>
                    <a:pt x="209" y="1"/>
                    <a:pt x="1" y="121"/>
                    <a:pt x="1" y="269"/>
                  </a:cubicBezTo>
                  <a:cubicBezTo>
                    <a:pt x="1" y="419"/>
                    <a:pt x="466" y="539"/>
                    <a:pt x="466" y="539"/>
                  </a:cubicBezTo>
                  <a:cubicBezTo>
                    <a:pt x="466" y="539"/>
                    <a:pt x="931" y="419"/>
                    <a:pt x="931" y="269"/>
                  </a:cubicBezTo>
                  <a:cubicBezTo>
                    <a:pt x="931" y="121"/>
                    <a:pt x="723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137323" y="2630183"/>
              <a:ext cx="104962" cy="132731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4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49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3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7" y="430"/>
                    <a:pt x="1071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3" y="97"/>
                    <a:pt x="837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185401" y="2635125"/>
              <a:ext cx="57334" cy="118532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3" y="1209"/>
                  </a:cubicBezTo>
                  <a:cubicBezTo>
                    <a:pt x="235" y="1238"/>
                    <a:pt x="268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8" y="1014"/>
                  </a:cubicBezTo>
                  <a:cubicBezTo>
                    <a:pt x="624" y="926"/>
                    <a:pt x="637" y="835"/>
                    <a:pt x="637" y="739"/>
                  </a:cubicBezTo>
                  <a:cubicBezTo>
                    <a:pt x="637" y="640"/>
                    <a:pt x="624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167428" y="2687876"/>
              <a:ext cx="34688" cy="20759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8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2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430373" y="2630183"/>
              <a:ext cx="104962" cy="132731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5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51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4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8" y="430"/>
                    <a:pt x="1074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6" y="97"/>
                    <a:pt x="840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478451" y="2635125"/>
              <a:ext cx="57334" cy="118532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4" y="1209"/>
                  </a:cubicBezTo>
                  <a:cubicBezTo>
                    <a:pt x="235" y="1238"/>
                    <a:pt x="269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9" y="1014"/>
                  </a:cubicBezTo>
                  <a:cubicBezTo>
                    <a:pt x="625" y="926"/>
                    <a:pt x="637" y="835"/>
                    <a:pt x="637" y="739"/>
                  </a:cubicBezTo>
                  <a:cubicBezTo>
                    <a:pt x="637" y="640"/>
                    <a:pt x="625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7460478" y="2687876"/>
              <a:ext cx="34688" cy="20759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5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3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7322984" y="2605290"/>
              <a:ext cx="77374" cy="216395"/>
            </a:xfrm>
            <a:custGeom>
              <a:avLst/>
              <a:gdLst/>
              <a:ahLst/>
              <a:cxnLst/>
              <a:rect l="l" t="t" r="r" b="b"/>
              <a:pathLst>
                <a:path w="861" h="2408" extrusionOk="0">
                  <a:moveTo>
                    <a:pt x="263" y="0"/>
                  </a:moveTo>
                  <a:cubicBezTo>
                    <a:pt x="241" y="0"/>
                    <a:pt x="218" y="12"/>
                    <a:pt x="208" y="34"/>
                  </a:cubicBezTo>
                  <a:cubicBezTo>
                    <a:pt x="154" y="172"/>
                    <a:pt x="128" y="320"/>
                    <a:pt x="99" y="460"/>
                  </a:cubicBezTo>
                  <a:cubicBezTo>
                    <a:pt x="65" y="603"/>
                    <a:pt x="52" y="751"/>
                    <a:pt x="37" y="899"/>
                  </a:cubicBezTo>
                  <a:cubicBezTo>
                    <a:pt x="8" y="1198"/>
                    <a:pt x="0" y="1499"/>
                    <a:pt x="16" y="1798"/>
                  </a:cubicBezTo>
                  <a:cubicBezTo>
                    <a:pt x="20" y="1838"/>
                    <a:pt x="56" y="1872"/>
                    <a:pt x="93" y="1872"/>
                  </a:cubicBezTo>
                  <a:cubicBezTo>
                    <a:pt x="110" y="1872"/>
                    <a:pt x="126" y="1865"/>
                    <a:pt x="141" y="1850"/>
                  </a:cubicBezTo>
                  <a:cubicBezTo>
                    <a:pt x="202" y="1783"/>
                    <a:pt x="292" y="1747"/>
                    <a:pt x="381" y="1747"/>
                  </a:cubicBezTo>
                  <a:cubicBezTo>
                    <a:pt x="460" y="1747"/>
                    <a:pt x="539" y="1776"/>
                    <a:pt x="595" y="1837"/>
                  </a:cubicBezTo>
                  <a:cubicBezTo>
                    <a:pt x="723" y="1970"/>
                    <a:pt x="679" y="2206"/>
                    <a:pt x="533" y="2307"/>
                  </a:cubicBezTo>
                  <a:cubicBezTo>
                    <a:pt x="488" y="2340"/>
                    <a:pt x="514" y="2408"/>
                    <a:pt x="558" y="2408"/>
                  </a:cubicBezTo>
                  <a:cubicBezTo>
                    <a:pt x="568" y="2408"/>
                    <a:pt x="577" y="2405"/>
                    <a:pt x="588" y="2398"/>
                  </a:cubicBezTo>
                  <a:cubicBezTo>
                    <a:pt x="801" y="2261"/>
                    <a:pt x="860" y="1957"/>
                    <a:pt x="702" y="1762"/>
                  </a:cubicBezTo>
                  <a:cubicBezTo>
                    <a:pt x="620" y="1661"/>
                    <a:pt x="496" y="1613"/>
                    <a:pt x="372" y="1613"/>
                  </a:cubicBezTo>
                  <a:cubicBezTo>
                    <a:pt x="300" y="1613"/>
                    <a:pt x="227" y="1629"/>
                    <a:pt x="161" y="1660"/>
                  </a:cubicBezTo>
                  <a:cubicBezTo>
                    <a:pt x="156" y="1411"/>
                    <a:pt x="159" y="1164"/>
                    <a:pt x="182" y="917"/>
                  </a:cubicBezTo>
                  <a:cubicBezTo>
                    <a:pt x="195" y="772"/>
                    <a:pt x="221" y="626"/>
                    <a:pt x="237" y="478"/>
                  </a:cubicBezTo>
                  <a:cubicBezTo>
                    <a:pt x="258" y="333"/>
                    <a:pt x="291" y="192"/>
                    <a:pt x="307" y="47"/>
                  </a:cubicBezTo>
                  <a:cubicBezTo>
                    <a:pt x="310" y="15"/>
                    <a:pt x="288" y="0"/>
                    <a:pt x="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7444662" y="2568805"/>
              <a:ext cx="119790" cy="57783"/>
            </a:xfrm>
            <a:custGeom>
              <a:avLst/>
              <a:gdLst/>
              <a:ahLst/>
              <a:cxnLst/>
              <a:rect l="l" t="t" r="r" b="b"/>
              <a:pathLst>
                <a:path w="1333" h="643" extrusionOk="0">
                  <a:moveTo>
                    <a:pt x="475" y="0"/>
                  </a:moveTo>
                  <a:cubicBezTo>
                    <a:pt x="318" y="0"/>
                    <a:pt x="162" y="38"/>
                    <a:pt x="44" y="128"/>
                  </a:cubicBezTo>
                  <a:cubicBezTo>
                    <a:pt x="1" y="162"/>
                    <a:pt x="18" y="228"/>
                    <a:pt x="74" y="228"/>
                  </a:cubicBezTo>
                  <a:cubicBezTo>
                    <a:pt x="78" y="228"/>
                    <a:pt x="82" y="227"/>
                    <a:pt x="86" y="227"/>
                  </a:cubicBezTo>
                  <a:cubicBezTo>
                    <a:pt x="203" y="196"/>
                    <a:pt x="309" y="167"/>
                    <a:pt x="429" y="164"/>
                  </a:cubicBezTo>
                  <a:cubicBezTo>
                    <a:pt x="436" y="164"/>
                    <a:pt x="443" y="164"/>
                    <a:pt x="450" y="164"/>
                  </a:cubicBezTo>
                  <a:cubicBezTo>
                    <a:pt x="560" y="164"/>
                    <a:pt x="667" y="183"/>
                    <a:pt x="767" y="227"/>
                  </a:cubicBezTo>
                  <a:cubicBezTo>
                    <a:pt x="858" y="263"/>
                    <a:pt x="943" y="320"/>
                    <a:pt x="1019" y="388"/>
                  </a:cubicBezTo>
                  <a:cubicBezTo>
                    <a:pt x="1060" y="424"/>
                    <a:pt x="1091" y="466"/>
                    <a:pt x="1128" y="507"/>
                  </a:cubicBezTo>
                  <a:cubicBezTo>
                    <a:pt x="1164" y="546"/>
                    <a:pt x="1193" y="593"/>
                    <a:pt x="1232" y="627"/>
                  </a:cubicBezTo>
                  <a:cubicBezTo>
                    <a:pt x="1244" y="637"/>
                    <a:pt x="1259" y="642"/>
                    <a:pt x="1274" y="642"/>
                  </a:cubicBezTo>
                  <a:cubicBezTo>
                    <a:pt x="1304" y="642"/>
                    <a:pt x="1332" y="623"/>
                    <a:pt x="1331" y="588"/>
                  </a:cubicBezTo>
                  <a:cubicBezTo>
                    <a:pt x="1320" y="466"/>
                    <a:pt x="1227" y="349"/>
                    <a:pt x="1143" y="268"/>
                  </a:cubicBezTo>
                  <a:cubicBezTo>
                    <a:pt x="1052" y="180"/>
                    <a:pt x="946" y="112"/>
                    <a:pt x="829" y="66"/>
                  </a:cubicBezTo>
                  <a:cubicBezTo>
                    <a:pt x="724" y="24"/>
                    <a:pt x="600" y="0"/>
                    <a:pt x="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7117104" y="2568805"/>
              <a:ext cx="119520" cy="57783"/>
            </a:xfrm>
            <a:custGeom>
              <a:avLst/>
              <a:gdLst/>
              <a:ahLst/>
              <a:cxnLst/>
              <a:rect l="l" t="t" r="r" b="b"/>
              <a:pathLst>
                <a:path w="1330" h="643" extrusionOk="0">
                  <a:moveTo>
                    <a:pt x="857" y="0"/>
                  </a:moveTo>
                  <a:cubicBezTo>
                    <a:pt x="732" y="0"/>
                    <a:pt x="607" y="24"/>
                    <a:pt x="501" y="66"/>
                  </a:cubicBezTo>
                  <a:cubicBezTo>
                    <a:pt x="384" y="112"/>
                    <a:pt x="278" y="180"/>
                    <a:pt x="187" y="268"/>
                  </a:cubicBezTo>
                  <a:cubicBezTo>
                    <a:pt x="106" y="349"/>
                    <a:pt x="12" y="466"/>
                    <a:pt x="2" y="588"/>
                  </a:cubicBezTo>
                  <a:cubicBezTo>
                    <a:pt x="0" y="623"/>
                    <a:pt x="29" y="642"/>
                    <a:pt x="58" y="642"/>
                  </a:cubicBezTo>
                  <a:cubicBezTo>
                    <a:pt x="72" y="642"/>
                    <a:pt x="87" y="637"/>
                    <a:pt x="98" y="627"/>
                  </a:cubicBezTo>
                  <a:cubicBezTo>
                    <a:pt x="137" y="593"/>
                    <a:pt x="168" y="546"/>
                    <a:pt x="202" y="507"/>
                  </a:cubicBezTo>
                  <a:cubicBezTo>
                    <a:pt x="239" y="466"/>
                    <a:pt x="272" y="424"/>
                    <a:pt x="314" y="388"/>
                  </a:cubicBezTo>
                  <a:cubicBezTo>
                    <a:pt x="389" y="320"/>
                    <a:pt x="472" y="263"/>
                    <a:pt x="563" y="227"/>
                  </a:cubicBezTo>
                  <a:cubicBezTo>
                    <a:pt x="663" y="183"/>
                    <a:pt x="770" y="164"/>
                    <a:pt x="879" y="164"/>
                  </a:cubicBezTo>
                  <a:cubicBezTo>
                    <a:pt x="887" y="164"/>
                    <a:pt x="894" y="164"/>
                    <a:pt x="901" y="164"/>
                  </a:cubicBezTo>
                  <a:cubicBezTo>
                    <a:pt x="1021" y="167"/>
                    <a:pt x="1127" y="196"/>
                    <a:pt x="1247" y="227"/>
                  </a:cubicBezTo>
                  <a:cubicBezTo>
                    <a:pt x="1251" y="227"/>
                    <a:pt x="1255" y="228"/>
                    <a:pt x="1259" y="228"/>
                  </a:cubicBezTo>
                  <a:cubicBezTo>
                    <a:pt x="1314" y="228"/>
                    <a:pt x="1330" y="162"/>
                    <a:pt x="1288" y="128"/>
                  </a:cubicBezTo>
                  <a:cubicBezTo>
                    <a:pt x="1171" y="38"/>
                    <a:pt x="1014" y="0"/>
                    <a:pt x="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7222066" y="2822404"/>
              <a:ext cx="249286" cy="96156"/>
            </a:xfrm>
            <a:custGeom>
              <a:avLst/>
              <a:gdLst/>
              <a:ahLst/>
              <a:cxnLst/>
              <a:rect l="l" t="t" r="r" b="b"/>
              <a:pathLst>
                <a:path w="2774" h="1070" extrusionOk="0">
                  <a:moveTo>
                    <a:pt x="517" y="1"/>
                  </a:moveTo>
                  <a:cubicBezTo>
                    <a:pt x="445" y="1"/>
                    <a:pt x="376" y="18"/>
                    <a:pt x="302" y="63"/>
                  </a:cubicBezTo>
                  <a:cubicBezTo>
                    <a:pt x="1" y="247"/>
                    <a:pt x="458" y="1069"/>
                    <a:pt x="1341" y="1069"/>
                  </a:cubicBezTo>
                  <a:cubicBezTo>
                    <a:pt x="1356" y="1069"/>
                    <a:pt x="1371" y="1069"/>
                    <a:pt x="1386" y="1069"/>
                  </a:cubicBezTo>
                  <a:cubicBezTo>
                    <a:pt x="2300" y="1035"/>
                    <a:pt x="2773" y="232"/>
                    <a:pt x="2563" y="89"/>
                  </a:cubicBezTo>
                  <a:cubicBezTo>
                    <a:pt x="2518" y="58"/>
                    <a:pt x="2462" y="46"/>
                    <a:pt x="2397" y="46"/>
                  </a:cubicBezTo>
                  <a:cubicBezTo>
                    <a:pt x="2171" y="46"/>
                    <a:pt x="1841" y="191"/>
                    <a:pt x="1507" y="191"/>
                  </a:cubicBezTo>
                  <a:cubicBezTo>
                    <a:pt x="1490" y="191"/>
                    <a:pt x="1473" y="191"/>
                    <a:pt x="1456" y="190"/>
                  </a:cubicBezTo>
                  <a:cubicBezTo>
                    <a:pt x="984" y="169"/>
                    <a:pt x="739" y="1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7474497" y="2794456"/>
              <a:ext cx="100289" cy="89775"/>
            </a:xfrm>
            <a:custGeom>
              <a:avLst/>
              <a:gdLst/>
              <a:ahLst/>
              <a:cxnLst/>
              <a:rect l="l" t="t" r="r" b="b"/>
              <a:pathLst>
                <a:path w="1116" h="999" extrusionOk="0">
                  <a:moveTo>
                    <a:pt x="416" y="306"/>
                  </a:moveTo>
                  <a:cubicBezTo>
                    <a:pt x="512" y="306"/>
                    <a:pt x="609" y="386"/>
                    <a:pt x="666" y="465"/>
                  </a:cubicBezTo>
                  <a:cubicBezTo>
                    <a:pt x="640" y="491"/>
                    <a:pt x="614" y="514"/>
                    <a:pt x="583" y="538"/>
                  </a:cubicBezTo>
                  <a:cubicBezTo>
                    <a:pt x="575" y="540"/>
                    <a:pt x="552" y="551"/>
                    <a:pt x="526" y="553"/>
                  </a:cubicBezTo>
                  <a:cubicBezTo>
                    <a:pt x="531" y="551"/>
                    <a:pt x="531" y="551"/>
                    <a:pt x="531" y="548"/>
                  </a:cubicBezTo>
                  <a:cubicBezTo>
                    <a:pt x="546" y="512"/>
                    <a:pt x="546" y="473"/>
                    <a:pt x="518" y="444"/>
                  </a:cubicBezTo>
                  <a:lnTo>
                    <a:pt x="458" y="384"/>
                  </a:lnTo>
                  <a:cubicBezTo>
                    <a:pt x="442" y="369"/>
                    <a:pt x="420" y="361"/>
                    <a:pt x="398" y="361"/>
                  </a:cubicBezTo>
                  <a:cubicBezTo>
                    <a:pt x="376" y="361"/>
                    <a:pt x="354" y="369"/>
                    <a:pt x="339" y="384"/>
                  </a:cubicBezTo>
                  <a:cubicBezTo>
                    <a:pt x="331" y="387"/>
                    <a:pt x="328" y="395"/>
                    <a:pt x="326" y="400"/>
                  </a:cubicBezTo>
                  <a:cubicBezTo>
                    <a:pt x="331" y="371"/>
                    <a:pt x="341" y="345"/>
                    <a:pt x="351" y="319"/>
                  </a:cubicBezTo>
                  <a:cubicBezTo>
                    <a:pt x="373" y="310"/>
                    <a:pt x="394" y="306"/>
                    <a:pt x="416" y="306"/>
                  </a:cubicBezTo>
                  <a:close/>
                  <a:moveTo>
                    <a:pt x="798" y="215"/>
                  </a:moveTo>
                  <a:lnTo>
                    <a:pt x="798" y="215"/>
                  </a:lnTo>
                  <a:cubicBezTo>
                    <a:pt x="863" y="226"/>
                    <a:pt x="915" y="257"/>
                    <a:pt x="915" y="351"/>
                  </a:cubicBezTo>
                  <a:cubicBezTo>
                    <a:pt x="921" y="491"/>
                    <a:pt x="908" y="644"/>
                    <a:pt x="811" y="751"/>
                  </a:cubicBezTo>
                  <a:cubicBezTo>
                    <a:pt x="770" y="800"/>
                    <a:pt x="713" y="821"/>
                    <a:pt x="650" y="824"/>
                  </a:cubicBezTo>
                  <a:cubicBezTo>
                    <a:pt x="715" y="785"/>
                    <a:pt x="770" y="735"/>
                    <a:pt x="809" y="673"/>
                  </a:cubicBezTo>
                  <a:cubicBezTo>
                    <a:pt x="900" y="530"/>
                    <a:pt x="884" y="356"/>
                    <a:pt x="798" y="215"/>
                  </a:cubicBezTo>
                  <a:close/>
                  <a:moveTo>
                    <a:pt x="484" y="0"/>
                  </a:moveTo>
                  <a:cubicBezTo>
                    <a:pt x="368" y="0"/>
                    <a:pt x="280" y="92"/>
                    <a:pt x="224" y="205"/>
                  </a:cubicBezTo>
                  <a:cubicBezTo>
                    <a:pt x="222" y="205"/>
                    <a:pt x="222" y="210"/>
                    <a:pt x="222" y="210"/>
                  </a:cubicBezTo>
                  <a:cubicBezTo>
                    <a:pt x="1" y="332"/>
                    <a:pt x="34" y="665"/>
                    <a:pt x="203" y="805"/>
                  </a:cubicBezTo>
                  <a:cubicBezTo>
                    <a:pt x="229" y="829"/>
                    <a:pt x="261" y="844"/>
                    <a:pt x="289" y="860"/>
                  </a:cubicBezTo>
                  <a:cubicBezTo>
                    <a:pt x="377" y="943"/>
                    <a:pt x="500" y="992"/>
                    <a:pt x="635" y="998"/>
                  </a:cubicBezTo>
                  <a:cubicBezTo>
                    <a:pt x="641" y="998"/>
                    <a:pt x="648" y="998"/>
                    <a:pt x="655" y="998"/>
                  </a:cubicBezTo>
                  <a:cubicBezTo>
                    <a:pt x="932" y="998"/>
                    <a:pt x="1059" y="732"/>
                    <a:pt x="1089" y="491"/>
                  </a:cubicBezTo>
                  <a:cubicBezTo>
                    <a:pt x="1097" y="366"/>
                    <a:pt x="1115" y="192"/>
                    <a:pt x="1001" y="109"/>
                  </a:cubicBezTo>
                  <a:cubicBezTo>
                    <a:pt x="934" y="59"/>
                    <a:pt x="863" y="47"/>
                    <a:pt x="789" y="47"/>
                  </a:cubicBezTo>
                  <a:cubicBezTo>
                    <a:pt x="740" y="47"/>
                    <a:pt x="690" y="52"/>
                    <a:pt x="640" y="54"/>
                  </a:cubicBezTo>
                  <a:cubicBezTo>
                    <a:pt x="619" y="41"/>
                    <a:pt x="601" y="31"/>
                    <a:pt x="583" y="21"/>
                  </a:cubicBezTo>
                  <a:cubicBezTo>
                    <a:pt x="548" y="6"/>
                    <a:pt x="515" y="0"/>
                    <a:pt x="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105331" y="2794366"/>
              <a:ext cx="100469" cy="89595"/>
            </a:xfrm>
            <a:custGeom>
              <a:avLst/>
              <a:gdLst/>
              <a:ahLst/>
              <a:cxnLst/>
              <a:rect l="l" t="t" r="r" b="b"/>
              <a:pathLst>
                <a:path w="1118" h="997" extrusionOk="0">
                  <a:moveTo>
                    <a:pt x="695" y="311"/>
                  </a:moveTo>
                  <a:cubicBezTo>
                    <a:pt x="716" y="311"/>
                    <a:pt x="737" y="315"/>
                    <a:pt x="757" y="323"/>
                  </a:cubicBezTo>
                  <a:cubicBezTo>
                    <a:pt x="766" y="346"/>
                    <a:pt x="773" y="369"/>
                    <a:pt x="780" y="395"/>
                  </a:cubicBezTo>
                  <a:lnTo>
                    <a:pt x="780" y="395"/>
                  </a:lnTo>
                  <a:cubicBezTo>
                    <a:pt x="778" y="393"/>
                    <a:pt x="776" y="390"/>
                    <a:pt x="772" y="388"/>
                  </a:cubicBezTo>
                  <a:cubicBezTo>
                    <a:pt x="757" y="372"/>
                    <a:pt x="735" y="365"/>
                    <a:pt x="713" y="365"/>
                  </a:cubicBezTo>
                  <a:cubicBezTo>
                    <a:pt x="690" y="365"/>
                    <a:pt x="668" y="372"/>
                    <a:pt x="653" y="388"/>
                  </a:cubicBezTo>
                  <a:lnTo>
                    <a:pt x="593" y="448"/>
                  </a:lnTo>
                  <a:cubicBezTo>
                    <a:pt x="564" y="476"/>
                    <a:pt x="562" y="515"/>
                    <a:pt x="577" y="552"/>
                  </a:cubicBezTo>
                  <a:cubicBezTo>
                    <a:pt x="580" y="554"/>
                    <a:pt x="580" y="554"/>
                    <a:pt x="580" y="557"/>
                  </a:cubicBezTo>
                  <a:cubicBezTo>
                    <a:pt x="554" y="552"/>
                    <a:pt x="533" y="541"/>
                    <a:pt x="525" y="541"/>
                  </a:cubicBezTo>
                  <a:cubicBezTo>
                    <a:pt x="494" y="518"/>
                    <a:pt x="468" y="497"/>
                    <a:pt x="442" y="471"/>
                  </a:cubicBezTo>
                  <a:cubicBezTo>
                    <a:pt x="500" y="390"/>
                    <a:pt x="599" y="311"/>
                    <a:pt x="695" y="311"/>
                  </a:cubicBezTo>
                  <a:close/>
                  <a:moveTo>
                    <a:pt x="312" y="216"/>
                  </a:moveTo>
                  <a:lnTo>
                    <a:pt x="312" y="216"/>
                  </a:lnTo>
                  <a:cubicBezTo>
                    <a:pt x="229" y="352"/>
                    <a:pt x="211" y="528"/>
                    <a:pt x="302" y="674"/>
                  </a:cubicBezTo>
                  <a:cubicBezTo>
                    <a:pt x="341" y="736"/>
                    <a:pt x="396" y="788"/>
                    <a:pt x="463" y="825"/>
                  </a:cubicBezTo>
                  <a:cubicBezTo>
                    <a:pt x="403" y="822"/>
                    <a:pt x="344" y="801"/>
                    <a:pt x="302" y="752"/>
                  </a:cubicBezTo>
                  <a:cubicBezTo>
                    <a:pt x="208" y="645"/>
                    <a:pt x="195" y="492"/>
                    <a:pt x="195" y="352"/>
                  </a:cubicBezTo>
                  <a:cubicBezTo>
                    <a:pt x="198" y="258"/>
                    <a:pt x="242" y="227"/>
                    <a:pt x="312" y="216"/>
                  </a:cubicBezTo>
                  <a:close/>
                  <a:moveTo>
                    <a:pt x="635" y="1"/>
                  </a:moveTo>
                  <a:cubicBezTo>
                    <a:pt x="604" y="1"/>
                    <a:pt x="571" y="7"/>
                    <a:pt x="536" y="22"/>
                  </a:cubicBezTo>
                  <a:cubicBezTo>
                    <a:pt x="512" y="32"/>
                    <a:pt x="494" y="42"/>
                    <a:pt x="473" y="55"/>
                  </a:cubicBezTo>
                  <a:cubicBezTo>
                    <a:pt x="423" y="53"/>
                    <a:pt x="373" y="48"/>
                    <a:pt x="325" y="48"/>
                  </a:cubicBezTo>
                  <a:cubicBezTo>
                    <a:pt x="251" y="48"/>
                    <a:pt x="180" y="60"/>
                    <a:pt x="112" y="110"/>
                  </a:cubicBezTo>
                  <a:cubicBezTo>
                    <a:pt x="1" y="193"/>
                    <a:pt x="16" y="365"/>
                    <a:pt x="29" y="489"/>
                  </a:cubicBezTo>
                  <a:cubicBezTo>
                    <a:pt x="57" y="733"/>
                    <a:pt x="184" y="996"/>
                    <a:pt x="464" y="996"/>
                  </a:cubicBezTo>
                  <a:cubicBezTo>
                    <a:pt x="470" y="996"/>
                    <a:pt x="477" y="996"/>
                    <a:pt x="484" y="996"/>
                  </a:cubicBezTo>
                  <a:cubicBezTo>
                    <a:pt x="616" y="991"/>
                    <a:pt x="736" y="941"/>
                    <a:pt x="827" y="856"/>
                  </a:cubicBezTo>
                  <a:cubicBezTo>
                    <a:pt x="858" y="843"/>
                    <a:pt x="887" y="827"/>
                    <a:pt x="913" y="804"/>
                  </a:cubicBezTo>
                  <a:cubicBezTo>
                    <a:pt x="1082" y="661"/>
                    <a:pt x="1118" y="331"/>
                    <a:pt x="897" y="211"/>
                  </a:cubicBezTo>
                  <a:cubicBezTo>
                    <a:pt x="892" y="211"/>
                    <a:pt x="892" y="206"/>
                    <a:pt x="892" y="206"/>
                  </a:cubicBezTo>
                  <a:cubicBezTo>
                    <a:pt x="836" y="91"/>
                    <a:pt x="750" y="1"/>
                    <a:pt x="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201200" y="1718527"/>
              <a:ext cx="83319" cy="105388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4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49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3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7" y="430"/>
                    <a:pt x="1071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3" y="97"/>
                    <a:pt x="837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7239363" y="1722451"/>
              <a:ext cx="45512" cy="94114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3" y="1209"/>
                  </a:cubicBezTo>
                  <a:cubicBezTo>
                    <a:pt x="235" y="1238"/>
                    <a:pt x="268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8" y="1014"/>
                  </a:cubicBezTo>
                  <a:cubicBezTo>
                    <a:pt x="624" y="926"/>
                    <a:pt x="637" y="835"/>
                    <a:pt x="637" y="739"/>
                  </a:cubicBezTo>
                  <a:cubicBezTo>
                    <a:pt x="637" y="640"/>
                    <a:pt x="624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225097" y="1764335"/>
              <a:ext cx="27535" cy="16482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8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2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366958" y="1718527"/>
              <a:ext cx="83319" cy="105388"/>
            </a:xfrm>
            <a:custGeom>
              <a:avLst/>
              <a:gdLst/>
              <a:ahLst/>
              <a:cxnLst/>
              <a:rect l="l" t="t" r="r" b="b"/>
              <a:pathLst>
                <a:path w="1168" h="1477" extrusionOk="0">
                  <a:moveTo>
                    <a:pt x="577" y="0"/>
                  </a:moveTo>
                  <a:cubicBezTo>
                    <a:pt x="553" y="0"/>
                    <a:pt x="529" y="2"/>
                    <a:pt x="505" y="6"/>
                  </a:cubicBezTo>
                  <a:cubicBezTo>
                    <a:pt x="403" y="24"/>
                    <a:pt x="307" y="76"/>
                    <a:pt x="221" y="157"/>
                  </a:cubicBezTo>
                  <a:cubicBezTo>
                    <a:pt x="104" y="274"/>
                    <a:pt x="29" y="435"/>
                    <a:pt x="11" y="612"/>
                  </a:cubicBezTo>
                  <a:cubicBezTo>
                    <a:pt x="1" y="703"/>
                    <a:pt x="11" y="807"/>
                    <a:pt x="40" y="916"/>
                  </a:cubicBezTo>
                  <a:cubicBezTo>
                    <a:pt x="63" y="1017"/>
                    <a:pt x="102" y="1108"/>
                    <a:pt x="149" y="1189"/>
                  </a:cubicBezTo>
                  <a:lnTo>
                    <a:pt x="154" y="1196"/>
                  </a:lnTo>
                  <a:cubicBezTo>
                    <a:pt x="169" y="1217"/>
                    <a:pt x="185" y="1241"/>
                    <a:pt x="203" y="1261"/>
                  </a:cubicBezTo>
                  <a:cubicBezTo>
                    <a:pt x="232" y="1298"/>
                    <a:pt x="263" y="1326"/>
                    <a:pt x="297" y="1355"/>
                  </a:cubicBezTo>
                  <a:cubicBezTo>
                    <a:pt x="375" y="1417"/>
                    <a:pt x="468" y="1456"/>
                    <a:pt x="567" y="1472"/>
                  </a:cubicBezTo>
                  <a:cubicBezTo>
                    <a:pt x="591" y="1475"/>
                    <a:pt x="614" y="1476"/>
                    <a:pt x="637" y="1476"/>
                  </a:cubicBezTo>
                  <a:cubicBezTo>
                    <a:pt x="694" y="1476"/>
                    <a:pt x="750" y="1468"/>
                    <a:pt x="803" y="1451"/>
                  </a:cubicBezTo>
                  <a:cubicBezTo>
                    <a:pt x="879" y="1425"/>
                    <a:pt x="949" y="1378"/>
                    <a:pt x="1009" y="1308"/>
                  </a:cubicBezTo>
                  <a:cubicBezTo>
                    <a:pt x="1061" y="1251"/>
                    <a:pt x="1100" y="1173"/>
                    <a:pt x="1128" y="1079"/>
                  </a:cubicBezTo>
                  <a:cubicBezTo>
                    <a:pt x="1154" y="991"/>
                    <a:pt x="1167" y="900"/>
                    <a:pt x="1167" y="801"/>
                  </a:cubicBezTo>
                  <a:cubicBezTo>
                    <a:pt x="1167" y="705"/>
                    <a:pt x="1154" y="607"/>
                    <a:pt x="1131" y="521"/>
                  </a:cubicBezTo>
                  <a:cubicBezTo>
                    <a:pt x="1107" y="430"/>
                    <a:pt x="1071" y="341"/>
                    <a:pt x="1027" y="266"/>
                  </a:cubicBezTo>
                  <a:cubicBezTo>
                    <a:pt x="1004" y="230"/>
                    <a:pt x="983" y="199"/>
                    <a:pt x="952" y="173"/>
                  </a:cubicBezTo>
                  <a:cubicBezTo>
                    <a:pt x="936" y="157"/>
                    <a:pt x="923" y="144"/>
                    <a:pt x="907" y="131"/>
                  </a:cubicBezTo>
                  <a:cubicBezTo>
                    <a:pt x="887" y="113"/>
                    <a:pt x="863" y="97"/>
                    <a:pt x="837" y="84"/>
                  </a:cubicBezTo>
                  <a:cubicBezTo>
                    <a:pt x="809" y="69"/>
                    <a:pt x="783" y="53"/>
                    <a:pt x="754" y="43"/>
                  </a:cubicBezTo>
                  <a:cubicBezTo>
                    <a:pt x="728" y="30"/>
                    <a:pt x="700" y="22"/>
                    <a:pt x="663" y="14"/>
                  </a:cubicBezTo>
                  <a:cubicBezTo>
                    <a:pt x="661" y="6"/>
                    <a:pt x="648" y="4"/>
                    <a:pt x="635" y="4"/>
                  </a:cubicBezTo>
                  <a:cubicBezTo>
                    <a:pt x="616" y="1"/>
                    <a:pt x="597" y="0"/>
                    <a:pt x="5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405122" y="1722451"/>
              <a:ext cx="45512" cy="94114"/>
            </a:xfrm>
            <a:custGeom>
              <a:avLst/>
              <a:gdLst/>
              <a:ahLst/>
              <a:cxnLst/>
              <a:rect l="l" t="t" r="r" b="b"/>
              <a:pathLst>
                <a:path w="638" h="1319" extrusionOk="0">
                  <a:moveTo>
                    <a:pt x="274" y="1"/>
                  </a:moveTo>
                  <a:cubicBezTo>
                    <a:pt x="258" y="8"/>
                    <a:pt x="245" y="14"/>
                    <a:pt x="232" y="21"/>
                  </a:cubicBezTo>
                  <a:cubicBezTo>
                    <a:pt x="214" y="34"/>
                    <a:pt x="196" y="47"/>
                    <a:pt x="180" y="66"/>
                  </a:cubicBezTo>
                  <a:cubicBezTo>
                    <a:pt x="154" y="92"/>
                    <a:pt x="131" y="125"/>
                    <a:pt x="113" y="164"/>
                  </a:cubicBezTo>
                  <a:cubicBezTo>
                    <a:pt x="79" y="224"/>
                    <a:pt x="53" y="297"/>
                    <a:pt x="35" y="380"/>
                  </a:cubicBezTo>
                  <a:cubicBezTo>
                    <a:pt x="11" y="481"/>
                    <a:pt x="1" y="585"/>
                    <a:pt x="6" y="692"/>
                  </a:cubicBezTo>
                  <a:cubicBezTo>
                    <a:pt x="11" y="783"/>
                    <a:pt x="24" y="871"/>
                    <a:pt x="48" y="949"/>
                  </a:cubicBezTo>
                  <a:cubicBezTo>
                    <a:pt x="66" y="1004"/>
                    <a:pt x="89" y="1058"/>
                    <a:pt x="118" y="1108"/>
                  </a:cubicBezTo>
                  <a:cubicBezTo>
                    <a:pt x="144" y="1147"/>
                    <a:pt x="175" y="1183"/>
                    <a:pt x="203" y="1209"/>
                  </a:cubicBezTo>
                  <a:cubicBezTo>
                    <a:pt x="235" y="1238"/>
                    <a:pt x="268" y="1264"/>
                    <a:pt x="305" y="1279"/>
                  </a:cubicBezTo>
                  <a:cubicBezTo>
                    <a:pt x="333" y="1297"/>
                    <a:pt x="370" y="1310"/>
                    <a:pt x="401" y="1318"/>
                  </a:cubicBezTo>
                  <a:cubicBezTo>
                    <a:pt x="430" y="1297"/>
                    <a:pt x="456" y="1274"/>
                    <a:pt x="479" y="1245"/>
                  </a:cubicBezTo>
                  <a:cubicBezTo>
                    <a:pt x="531" y="1186"/>
                    <a:pt x="570" y="1108"/>
                    <a:pt x="598" y="1014"/>
                  </a:cubicBezTo>
                  <a:cubicBezTo>
                    <a:pt x="624" y="926"/>
                    <a:pt x="637" y="835"/>
                    <a:pt x="637" y="739"/>
                  </a:cubicBezTo>
                  <a:cubicBezTo>
                    <a:pt x="637" y="640"/>
                    <a:pt x="624" y="544"/>
                    <a:pt x="604" y="455"/>
                  </a:cubicBezTo>
                  <a:cubicBezTo>
                    <a:pt x="580" y="364"/>
                    <a:pt x="544" y="276"/>
                    <a:pt x="500" y="201"/>
                  </a:cubicBezTo>
                  <a:cubicBezTo>
                    <a:pt x="476" y="167"/>
                    <a:pt x="453" y="133"/>
                    <a:pt x="424" y="107"/>
                  </a:cubicBezTo>
                  <a:cubicBezTo>
                    <a:pt x="409" y="92"/>
                    <a:pt x="396" y="79"/>
                    <a:pt x="378" y="66"/>
                  </a:cubicBezTo>
                  <a:cubicBezTo>
                    <a:pt x="359" y="50"/>
                    <a:pt x="336" y="32"/>
                    <a:pt x="310" y="19"/>
                  </a:cubicBezTo>
                  <a:cubicBezTo>
                    <a:pt x="300" y="16"/>
                    <a:pt x="287" y="1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7390855" y="1764335"/>
              <a:ext cx="27535" cy="16482"/>
            </a:xfrm>
            <a:custGeom>
              <a:avLst/>
              <a:gdLst/>
              <a:ahLst/>
              <a:cxnLst/>
              <a:rect l="l" t="t" r="r" b="b"/>
              <a:pathLst>
                <a:path w="386" h="231" extrusionOk="0">
                  <a:moveTo>
                    <a:pt x="258" y="1"/>
                  </a:moveTo>
                  <a:cubicBezTo>
                    <a:pt x="237" y="1"/>
                    <a:pt x="219" y="1"/>
                    <a:pt x="201" y="6"/>
                  </a:cubicBezTo>
                  <a:cubicBezTo>
                    <a:pt x="180" y="9"/>
                    <a:pt x="157" y="14"/>
                    <a:pt x="133" y="22"/>
                  </a:cubicBezTo>
                  <a:cubicBezTo>
                    <a:pt x="112" y="27"/>
                    <a:pt x="97" y="35"/>
                    <a:pt x="81" y="42"/>
                  </a:cubicBezTo>
                  <a:cubicBezTo>
                    <a:pt x="68" y="50"/>
                    <a:pt x="58" y="61"/>
                    <a:pt x="55" y="74"/>
                  </a:cubicBezTo>
                  <a:cubicBezTo>
                    <a:pt x="42" y="81"/>
                    <a:pt x="1" y="118"/>
                    <a:pt x="16" y="167"/>
                  </a:cubicBezTo>
                  <a:cubicBezTo>
                    <a:pt x="32" y="209"/>
                    <a:pt x="84" y="222"/>
                    <a:pt x="120" y="224"/>
                  </a:cubicBezTo>
                  <a:lnTo>
                    <a:pt x="133" y="230"/>
                  </a:lnTo>
                  <a:cubicBezTo>
                    <a:pt x="142" y="230"/>
                    <a:pt x="151" y="231"/>
                    <a:pt x="160" y="231"/>
                  </a:cubicBezTo>
                  <a:cubicBezTo>
                    <a:pt x="203" y="231"/>
                    <a:pt x="246" y="221"/>
                    <a:pt x="287" y="204"/>
                  </a:cubicBezTo>
                  <a:cubicBezTo>
                    <a:pt x="318" y="185"/>
                    <a:pt x="359" y="159"/>
                    <a:pt x="378" y="120"/>
                  </a:cubicBezTo>
                  <a:cubicBezTo>
                    <a:pt x="385" y="102"/>
                    <a:pt x="385" y="81"/>
                    <a:pt x="378" y="66"/>
                  </a:cubicBezTo>
                  <a:cubicBezTo>
                    <a:pt x="372" y="61"/>
                    <a:pt x="370" y="53"/>
                    <a:pt x="367" y="50"/>
                  </a:cubicBezTo>
                  <a:cubicBezTo>
                    <a:pt x="359" y="42"/>
                    <a:pt x="354" y="37"/>
                    <a:pt x="346" y="35"/>
                  </a:cubicBezTo>
                  <a:lnTo>
                    <a:pt x="328" y="24"/>
                  </a:lnTo>
                  <a:cubicBezTo>
                    <a:pt x="323" y="11"/>
                    <a:pt x="310" y="9"/>
                    <a:pt x="292" y="6"/>
                  </a:cubicBezTo>
                  <a:cubicBezTo>
                    <a:pt x="279" y="1"/>
                    <a:pt x="271" y="1"/>
                    <a:pt x="2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7167435" y="1829351"/>
              <a:ext cx="64816" cy="57801"/>
            </a:xfrm>
            <a:custGeom>
              <a:avLst/>
              <a:gdLst/>
              <a:ahLst/>
              <a:cxnLst/>
              <a:rect l="l" t="t" r="r" b="b"/>
              <a:pathLst>
                <a:path w="1118" h="997" extrusionOk="0">
                  <a:moveTo>
                    <a:pt x="695" y="311"/>
                  </a:moveTo>
                  <a:cubicBezTo>
                    <a:pt x="716" y="311"/>
                    <a:pt x="737" y="315"/>
                    <a:pt x="757" y="323"/>
                  </a:cubicBezTo>
                  <a:cubicBezTo>
                    <a:pt x="766" y="346"/>
                    <a:pt x="773" y="369"/>
                    <a:pt x="780" y="395"/>
                  </a:cubicBezTo>
                  <a:lnTo>
                    <a:pt x="780" y="395"/>
                  </a:lnTo>
                  <a:cubicBezTo>
                    <a:pt x="778" y="393"/>
                    <a:pt x="776" y="390"/>
                    <a:pt x="772" y="388"/>
                  </a:cubicBezTo>
                  <a:cubicBezTo>
                    <a:pt x="757" y="372"/>
                    <a:pt x="735" y="365"/>
                    <a:pt x="713" y="365"/>
                  </a:cubicBezTo>
                  <a:cubicBezTo>
                    <a:pt x="690" y="365"/>
                    <a:pt x="668" y="372"/>
                    <a:pt x="653" y="388"/>
                  </a:cubicBezTo>
                  <a:lnTo>
                    <a:pt x="593" y="448"/>
                  </a:lnTo>
                  <a:cubicBezTo>
                    <a:pt x="564" y="476"/>
                    <a:pt x="562" y="515"/>
                    <a:pt x="577" y="552"/>
                  </a:cubicBezTo>
                  <a:cubicBezTo>
                    <a:pt x="580" y="554"/>
                    <a:pt x="580" y="554"/>
                    <a:pt x="580" y="557"/>
                  </a:cubicBezTo>
                  <a:cubicBezTo>
                    <a:pt x="554" y="552"/>
                    <a:pt x="533" y="541"/>
                    <a:pt x="525" y="541"/>
                  </a:cubicBezTo>
                  <a:cubicBezTo>
                    <a:pt x="494" y="518"/>
                    <a:pt x="468" y="497"/>
                    <a:pt x="442" y="471"/>
                  </a:cubicBezTo>
                  <a:cubicBezTo>
                    <a:pt x="500" y="390"/>
                    <a:pt x="599" y="311"/>
                    <a:pt x="695" y="311"/>
                  </a:cubicBezTo>
                  <a:close/>
                  <a:moveTo>
                    <a:pt x="312" y="216"/>
                  </a:moveTo>
                  <a:lnTo>
                    <a:pt x="312" y="216"/>
                  </a:lnTo>
                  <a:cubicBezTo>
                    <a:pt x="229" y="352"/>
                    <a:pt x="211" y="528"/>
                    <a:pt x="302" y="674"/>
                  </a:cubicBezTo>
                  <a:cubicBezTo>
                    <a:pt x="341" y="736"/>
                    <a:pt x="396" y="788"/>
                    <a:pt x="463" y="825"/>
                  </a:cubicBezTo>
                  <a:cubicBezTo>
                    <a:pt x="403" y="822"/>
                    <a:pt x="344" y="801"/>
                    <a:pt x="302" y="752"/>
                  </a:cubicBezTo>
                  <a:cubicBezTo>
                    <a:pt x="208" y="645"/>
                    <a:pt x="195" y="492"/>
                    <a:pt x="195" y="352"/>
                  </a:cubicBezTo>
                  <a:cubicBezTo>
                    <a:pt x="198" y="258"/>
                    <a:pt x="242" y="227"/>
                    <a:pt x="312" y="216"/>
                  </a:cubicBezTo>
                  <a:close/>
                  <a:moveTo>
                    <a:pt x="635" y="1"/>
                  </a:moveTo>
                  <a:cubicBezTo>
                    <a:pt x="604" y="1"/>
                    <a:pt x="571" y="7"/>
                    <a:pt x="536" y="22"/>
                  </a:cubicBezTo>
                  <a:cubicBezTo>
                    <a:pt x="512" y="32"/>
                    <a:pt x="494" y="42"/>
                    <a:pt x="473" y="55"/>
                  </a:cubicBezTo>
                  <a:cubicBezTo>
                    <a:pt x="423" y="53"/>
                    <a:pt x="373" y="48"/>
                    <a:pt x="325" y="48"/>
                  </a:cubicBezTo>
                  <a:cubicBezTo>
                    <a:pt x="251" y="48"/>
                    <a:pt x="180" y="60"/>
                    <a:pt x="112" y="110"/>
                  </a:cubicBezTo>
                  <a:cubicBezTo>
                    <a:pt x="1" y="193"/>
                    <a:pt x="16" y="365"/>
                    <a:pt x="29" y="489"/>
                  </a:cubicBezTo>
                  <a:cubicBezTo>
                    <a:pt x="57" y="733"/>
                    <a:pt x="184" y="996"/>
                    <a:pt x="464" y="996"/>
                  </a:cubicBezTo>
                  <a:cubicBezTo>
                    <a:pt x="470" y="996"/>
                    <a:pt x="477" y="996"/>
                    <a:pt x="484" y="996"/>
                  </a:cubicBezTo>
                  <a:cubicBezTo>
                    <a:pt x="616" y="991"/>
                    <a:pt x="736" y="941"/>
                    <a:pt x="827" y="856"/>
                  </a:cubicBezTo>
                  <a:cubicBezTo>
                    <a:pt x="858" y="843"/>
                    <a:pt x="887" y="827"/>
                    <a:pt x="913" y="804"/>
                  </a:cubicBezTo>
                  <a:cubicBezTo>
                    <a:pt x="1082" y="661"/>
                    <a:pt x="1118" y="331"/>
                    <a:pt x="897" y="211"/>
                  </a:cubicBezTo>
                  <a:cubicBezTo>
                    <a:pt x="892" y="211"/>
                    <a:pt x="892" y="206"/>
                    <a:pt x="892" y="206"/>
                  </a:cubicBezTo>
                  <a:cubicBezTo>
                    <a:pt x="836" y="91"/>
                    <a:pt x="750" y="1"/>
                    <a:pt x="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7430385" y="1829351"/>
              <a:ext cx="64816" cy="57801"/>
            </a:xfrm>
            <a:custGeom>
              <a:avLst/>
              <a:gdLst/>
              <a:ahLst/>
              <a:cxnLst/>
              <a:rect l="l" t="t" r="r" b="b"/>
              <a:pathLst>
                <a:path w="1118" h="997" extrusionOk="0">
                  <a:moveTo>
                    <a:pt x="695" y="311"/>
                  </a:moveTo>
                  <a:cubicBezTo>
                    <a:pt x="716" y="311"/>
                    <a:pt x="737" y="315"/>
                    <a:pt x="757" y="323"/>
                  </a:cubicBezTo>
                  <a:cubicBezTo>
                    <a:pt x="766" y="346"/>
                    <a:pt x="773" y="369"/>
                    <a:pt x="780" y="395"/>
                  </a:cubicBezTo>
                  <a:lnTo>
                    <a:pt x="780" y="395"/>
                  </a:lnTo>
                  <a:cubicBezTo>
                    <a:pt x="778" y="393"/>
                    <a:pt x="776" y="390"/>
                    <a:pt x="772" y="388"/>
                  </a:cubicBezTo>
                  <a:cubicBezTo>
                    <a:pt x="757" y="372"/>
                    <a:pt x="735" y="365"/>
                    <a:pt x="713" y="365"/>
                  </a:cubicBezTo>
                  <a:cubicBezTo>
                    <a:pt x="690" y="365"/>
                    <a:pt x="668" y="372"/>
                    <a:pt x="653" y="388"/>
                  </a:cubicBezTo>
                  <a:lnTo>
                    <a:pt x="593" y="448"/>
                  </a:lnTo>
                  <a:cubicBezTo>
                    <a:pt x="564" y="476"/>
                    <a:pt x="562" y="515"/>
                    <a:pt x="577" y="552"/>
                  </a:cubicBezTo>
                  <a:cubicBezTo>
                    <a:pt x="580" y="554"/>
                    <a:pt x="580" y="554"/>
                    <a:pt x="580" y="557"/>
                  </a:cubicBezTo>
                  <a:cubicBezTo>
                    <a:pt x="554" y="552"/>
                    <a:pt x="533" y="541"/>
                    <a:pt x="525" y="541"/>
                  </a:cubicBezTo>
                  <a:cubicBezTo>
                    <a:pt x="494" y="518"/>
                    <a:pt x="468" y="497"/>
                    <a:pt x="442" y="471"/>
                  </a:cubicBezTo>
                  <a:cubicBezTo>
                    <a:pt x="500" y="390"/>
                    <a:pt x="599" y="311"/>
                    <a:pt x="695" y="311"/>
                  </a:cubicBezTo>
                  <a:close/>
                  <a:moveTo>
                    <a:pt x="312" y="216"/>
                  </a:moveTo>
                  <a:lnTo>
                    <a:pt x="312" y="216"/>
                  </a:lnTo>
                  <a:cubicBezTo>
                    <a:pt x="229" y="352"/>
                    <a:pt x="211" y="528"/>
                    <a:pt x="302" y="674"/>
                  </a:cubicBezTo>
                  <a:cubicBezTo>
                    <a:pt x="341" y="736"/>
                    <a:pt x="396" y="788"/>
                    <a:pt x="463" y="825"/>
                  </a:cubicBezTo>
                  <a:cubicBezTo>
                    <a:pt x="403" y="822"/>
                    <a:pt x="344" y="801"/>
                    <a:pt x="302" y="752"/>
                  </a:cubicBezTo>
                  <a:cubicBezTo>
                    <a:pt x="208" y="645"/>
                    <a:pt x="195" y="492"/>
                    <a:pt x="195" y="352"/>
                  </a:cubicBezTo>
                  <a:cubicBezTo>
                    <a:pt x="198" y="258"/>
                    <a:pt x="242" y="227"/>
                    <a:pt x="312" y="216"/>
                  </a:cubicBezTo>
                  <a:close/>
                  <a:moveTo>
                    <a:pt x="635" y="1"/>
                  </a:moveTo>
                  <a:cubicBezTo>
                    <a:pt x="604" y="1"/>
                    <a:pt x="571" y="7"/>
                    <a:pt x="536" y="22"/>
                  </a:cubicBezTo>
                  <a:cubicBezTo>
                    <a:pt x="512" y="32"/>
                    <a:pt x="494" y="42"/>
                    <a:pt x="473" y="55"/>
                  </a:cubicBezTo>
                  <a:cubicBezTo>
                    <a:pt x="423" y="53"/>
                    <a:pt x="373" y="48"/>
                    <a:pt x="325" y="48"/>
                  </a:cubicBezTo>
                  <a:cubicBezTo>
                    <a:pt x="251" y="48"/>
                    <a:pt x="180" y="60"/>
                    <a:pt x="112" y="110"/>
                  </a:cubicBezTo>
                  <a:cubicBezTo>
                    <a:pt x="1" y="193"/>
                    <a:pt x="16" y="365"/>
                    <a:pt x="29" y="489"/>
                  </a:cubicBezTo>
                  <a:cubicBezTo>
                    <a:pt x="57" y="733"/>
                    <a:pt x="184" y="996"/>
                    <a:pt x="464" y="996"/>
                  </a:cubicBezTo>
                  <a:cubicBezTo>
                    <a:pt x="470" y="996"/>
                    <a:pt x="477" y="996"/>
                    <a:pt x="484" y="996"/>
                  </a:cubicBezTo>
                  <a:cubicBezTo>
                    <a:pt x="616" y="991"/>
                    <a:pt x="736" y="941"/>
                    <a:pt x="827" y="856"/>
                  </a:cubicBezTo>
                  <a:cubicBezTo>
                    <a:pt x="858" y="843"/>
                    <a:pt x="887" y="827"/>
                    <a:pt x="913" y="804"/>
                  </a:cubicBezTo>
                  <a:cubicBezTo>
                    <a:pt x="1082" y="661"/>
                    <a:pt x="1118" y="331"/>
                    <a:pt x="897" y="211"/>
                  </a:cubicBezTo>
                  <a:cubicBezTo>
                    <a:pt x="892" y="211"/>
                    <a:pt x="892" y="206"/>
                    <a:pt x="892" y="206"/>
                  </a:cubicBezTo>
                  <a:cubicBezTo>
                    <a:pt x="836" y="91"/>
                    <a:pt x="750" y="1"/>
                    <a:pt x="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8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EA051B9-F72D-4D54-9281-5BA44D8575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1225" y="1416165"/>
            <a:ext cx="6038523" cy="4025681"/>
          </a:xfrm>
          <a:prstGeom prst="rect">
            <a:avLst/>
          </a:prstGeom>
        </p:spPr>
      </p:pic>
      <p:pic>
        <p:nvPicPr>
          <p:cNvPr id="28" name="Picture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448" y="197443"/>
            <a:ext cx="3503173" cy="3231556"/>
          </a:xfrm>
          <a:prstGeom prst="rect">
            <a:avLst/>
          </a:prstGeom>
        </p:spPr>
      </p:pic>
      <p:pic>
        <p:nvPicPr>
          <p:cNvPr id="29" name="Picture 2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9664" y="589060"/>
            <a:ext cx="3517101" cy="3214912"/>
          </a:xfrm>
          <a:prstGeom prst="rect">
            <a:avLst/>
          </a:prstGeom>
        </p:spPr>
      </p:pic>
      <p:pic>
        <p:nvPicPr>
          <p:cNvPr id="30" name="Picture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7102" y="2968511"/>
            <a:ext cx="3558889" cy="3239132"/>
          </a:xfrm>
          <a:prstGeom prst="rect">
            <a:avLst/>
          </a:prstGeom>
        </p:spPr>
      </p:pic>
      <p:sp>
        <p:nvSpPr>
          <p:cNvPr id="41" name="Freeform 122"/>
          <p:cNvSpPr>
            <a:spLocks/>
          </p:cNvSpPr>
          <p:nvPr/>
        </p:nvSpPr>
        <p:spPr bwMode="auto">
          <a:xfrm>
            <a:off x="-130968" y="6424848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911411" y="4974615"/>
            <a:ext cx="184727" cy="1123383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pPr defTabSz="914286">
              <a:defRPr/>
            </a:pPr>
            <a:endParaRPr lang="en-GB" sz="670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iCiel Cadena" panose="02000503000000020004" pitchFamily="2" charset="0"/>
              <a:cs typeface="Arial"/>
              <a:sym typeface="Arial"/>
            </a:endParaRPr>
          </a:p>
        </p:txBody>
      </p:sp>
      <p:sp>
        <p:nvSpPr>
          <p:cNvPr id="77" name="Freeform 56"/>
          <p:cNvSpPr>
            <a:spLocks/>
          </p:cNvSpPr>
          <p:nvPr/>
        </p:nvSpPr>
        <p:spPr bwMode="auto">
          <a:xfrm>
            <a:off x="3313116" y="302532"/>
            <a:ext cx="412751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78" name="Freeform 57"/>
          <p:cNvSpPr>
            <a:spLocks/>
          </p:cNvSpPr>
          <p:nvPr/>
        </p:nvSpPr>
        <p:spPr bwMode="auto">
          <a:xfrm>
            <a:off x="5162551" y="640673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>
            <a:off x="8330500" y="210372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82" name="Freeform 61"/>
          <p:cNvSpPr>
            <a:spLocks/>
          </p:cNvSpPr>
          <p:nvPr/>
        </p:nvSpPr>
        <p:spPr bwMode="auto">
          <a:xfrm>
            <a:off x="4119564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pic>
        <p:nvPicPr>
          <p:cNvPr id="83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77895" y="1065495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51">
            <a:off x="10228955" y="-192683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4" y="4745474"/>
            <a:ext cx="2022259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5" y="4300973"/>
            <a:ext cx="2022259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7" y="4911447"/>
            <a:ext cx="2022259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93">
            <a:off x="81365" y="40711"/>
            <a:ext cx="2393720" cy="2393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13" y="2103721"/>
            <a:ext cx="4828451" cy="2438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122" y="939392"/>
            <a:ext cx="4072481" cy="12010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6573" y="3352552"/>
            <a:ext cx="3489243" cy="3294544"/>
          </a:xfrm>
          <a:prstGeom prst="rect">
            <a:avLst/>
          </a:prstGeom>
        </p:spPr>
      </p:pic>
      <p:sp>
        <p:nvSpPr>
          <p:cNvPr id="4" name="Arrow: Right 3">
            <a:hlinkClick r:id="rId20" action="ppaction://hlinksldjump"/>
            <a:extLst>
              <a:ext uri="{FF2B5EF4-FFF2-40B4-BE49-F238E27FC236}">
                <a16:creationId xmlns:a16="http://schemas.microsoft.com/office/drawing/2014/main" id="{66DAF52E-CAEB-4C78-86D6-F5379F2EEBE2}"/>
              </a:ext>
            </a:extLst>
          </p:cNvPr>
          <p:cNvSpPr/>
          <p:nvPr/>
        </p:nvSpPr>
        <p:spPr>
          <a:xfrm>
            <a:off x="11097779" y="6059528"/>
            <a:ext cx="992879" cy="475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 defTabSz="1219050">
              <a:buClr>
                <a:srgbClr val="000000"/>
              </a:buClr>
              <a:defRPr/>
            </a:pPr>
            <a:endParaRPr lang="en-US" kern="0">
              <a:solidFill>
                <a:srgbClr val="F5F5F5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301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01F5A598-72D3-4731-8AF8-2317EE7BA55E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2FEE9-D0D9-4ABE-9096-F289C4D37381}"/>
              </a:ext>
            </a:extLst>
          </p:cNvPr>
          <p:cNvSpPr txBox="1"/>
          <p:nvPr/>
        </p:nvSpPr>
        <p:spPr>
          <a:xfrm>
            <a:off x="2265529" y="655660"/>
            <a:ext cx="9593096" cy="187743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Tôi ăn trước, tôi lại ăn thừa</a:t>
            </a: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Ngày ngày giúp chúa hầu vui nhọc nhằn.</a:t>
            </a: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Là cái gì?</a:t>
            </a:r>
            <a:endParaRPr lang="en-US" sz="3900" i="1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39FCE1CB-A954-4DEA-BD02-7AD5F5F707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84123" y="577596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FF13C8-A44F-4E30-B71A-1B12508CA17E}"/>
              </a:ext>
            </a:extLst>
          </p:cNvPr>
          <p:cNvSpPr txBox="1"/>
          <p:nvPr/>
        </p:nvSpPr>
        <p:spPr>
          <a:xfrm>
            <a:off x="5597031" y="3206526"/>
            <a:ext cx="6014351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bếp</a:t>
            </a:r>
            <a:endParaRPr lang="en-US" sz="3200" b="1" dirty="0">
              <a:solidFill>
                <a:srgbClr val="7030A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7" name="Arrow: Left 6">
            <a:hlinkClick r:id="rId4" action="ppaction://hlinksldjump"/>
            <a:extLst>
              <a:ext uri="{FF2B5EF4-FFF2-40B4-BE49-F238E27FC236}">
                <a16:creationId xmlns:a16="http://schemas.microsoft.com/office/drawing/2014/main" id="{E560B681-ED8E-4CE8-A535-F8140666B1FB}"/>
              </a:ext>
            </a:extLst>
          </p:cNvPr>
          <p:cNvSpPr/>
          <p:nvPr/>
        </p:nvSpPr>
        <p:spPr>
          <a:xfrm>
            <a:off x="10787067" y="5915025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字魂59号-创粗黑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C6FAF2-5F31-4717-A145-154533173C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9" name="图片 125" descr="25c0754daaad8d11a00705a23e11c78c">
            <a:extLst>
              <a:ext uri="{FF2B5EF4-FFF2-40B4-BE49-F238E27FC236}">
                <a16:creationId xmlns:a16="http://schemas.microsoft.com/office/drawing/2014/main" id="{4142295E-A9D2-40D7-810E-1D94A6EA8B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0EDA2B35-0E10-4B8F-B314-B640AE1657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D6222-4559-43B3-B745-9B64141C04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937" y="2141582"/>
            <a:ext cx="4648537" cy="366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416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8B6917B2-D2EE-4DEA-A641-FA99C3573BC6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black"/>
              </a:solidFill>
              <a:latin typeface="Ralew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CD4FC-513D-49D9-86E1-9A8876FF3BB2}"/>
              </a:ext>
            </a:extLst>
          </p:cNvPr>
          <p:cNvSpPr txBox="1"/>
          <p:nvPr/>
        </p:nvSpPr>
        <p:spPr>
          <a:xfrm>
            <a:off x="3341173" y="614745"/>
            <a:ext cx="9108003" cy="286232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Cái gì mắt mũi biến đâu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Có mũ đội đầu, lại có hai tai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Mình tôi, chịu lửa rất tài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Đến khi nấu nướng, ai ai cũng dùng.</a:t>
            </a:r>
          </a:p>
          <a:p>
            <a:pPr algn="ctr">
              <a:defRPr/>
            </a:pPr>
            <a:r>
              <a:rPr lang="vi-VN" sz="36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Là cái gì ?</a:t>
            </a:r>
            <a:endParaRPr lang="en-US" sz="3600" b="1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0B604B5E-48FD-4A4B-920B-1F892EFE5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16387" y="608076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612E9-BFCA-405F-AC0D-7D2F3E85F72B}"/>
              </a:ext>
            </a:extLst>
          </p:cNvPr>
          <p:cNvSpPr txBox="1"/>
          <p:nvPr/>
        </p:nvSpPr>
        <p:spPr>
          <a:xfrm>
            <a:off x="5018240" y="4208765"/>
            <a:ext cx="6987152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nồi</a:t>
            </a:r>
            <a:endParaRPr lang="en-US" sz="4000" b="1" dirty="0">
              <a:solidFill>
                <a:srgbClr val="FF000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id="{BB1B2441-5C9E-4E75-B5A2-16587F74E05B}"/>
              </a:ext>
            </a:extLst>
          </p:cNvPr>
          <p:cNvSpPr/>
          <p:nvPr/>
        </p:nvSpPr>
        <p:spPr>
          <a:xfrm>
            <a:off x="10694422" y="5874363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alew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53E63-F681-48CF-91D2-349317146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12" name="图片 125" descr="25c0754daaad8d11a00705a23e11c78c">
            <a:extLst>
              <a:ext uri="{FF2B5EF4-FFF2-40B4-BE49-F238E27FC236}">
                <a16:creationId xmlns:a16="http://schemas.microsoft.com/office/drawing/2014/main" id="{CEE4157A-15CE-49BC-BE25-8FE239E40C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F23891DD-4ACD-4509-91A3-F96C002D0C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399E5-0170-4F59-B9FD-DD43F585DF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441" y="3071234"/>
            <a:ext cx="3627939" cy="310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124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C9690F4A-47C3-41A8-9967-0FF52D5C2A8B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D2E4E-2E77-46A7-A5F6-61E127EBBAC2}"/>
              </a:ext>
            </a:extLst>
          </p:cNvPr>
          <p:cNvSpPr txBox="1"/>
          <p:nvPr/>
        </p:nvSpPr>
        <p:spPr>
          <a:xfrm>
            <a:off x="2260798" y="717776"/>
            <a:ext cx="9660823" cy="187743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Tròn tròn như lá tía tô</a:t>
            </a:r>
            <a:endParaRPr lang="en-US" sz="3900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Rớt xuống ao hồ đầu ướt đuôi khô</a:t>
            </a:r>
            <a:endParaRPr lang="en-US" sz="3900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Là cái gì?</a:t>
            </a:r>
            <a:endParaRPr lang="en-US" sz="3200" b="1" i="1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C76849C-006F-411F-800A-A984F8115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638556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A0B18-2E56-4677-9E18-8B58A567AEBF}"/>
              </a:ext>
            </a:extLst>
          </p:cNvPr>
          <p:cNvSpPr txBox="1"/>
          <p:nvPr/>
        </p:nvSpPr>
        <p:spPr>
          <a:xfrm>
            <a:off x="5145209" y="4203425"/>
            <a:ext cx="5745987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muôi</a:t>
            </a:r>
            <a:r>
              <a:rPr lang="en-US" sz="4400" b="1" dirty="0">
                <a:solidFill>
                  <a:srgbClr val="FF0000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id="{EC3D22CF-42F4-4292-83F2-6269DC6D5AE1}"/>
              </a:ext>
            </a:extLst>
          </p:cNvPr>
          <p:cNvSpPr/>
          <p:nvPr/>
        </p:nvSpPr>
        <p:spPr>
          <a:xfrm>
            <a:off x="10776310" y="5860435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字魂59号-创粗黑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AD8F7-7E8A-4A8E-B1CB-594F53EA6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10" name="图片 125" descr="25c0754daaad8d11a00705a23e11c78c">
            <a:extLst>
              <a:ext uri="{FF2B5EF4-FFF2-40B4-BE49-F238E27FC236}">
                <a16:creationId xmlns:a16="http://schemas.microsoft.com/office/drawing/2014/main" id="{A3511D99-7D4D-4E6E-90F8-65D509259B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CF74F7C1-F34D-4C35-87CA-108B7A1DEA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1BF8FE-B60F-4BD3-9AED-1AE42C4733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581" y="2564433"/>
            <a:ext cx="3235699" cy="323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237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E4D785F2-08B7-4A69-837C-D77D446282A3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32" tIns="45718" rIns="91432" bIns="45718" rtlCol="0" anchor="ctr"/>
          <a:lstStyle/>
          <a:p>
            <a:pPr algn="ctr">
              <a:defRPr/>
            </a:pPr>
            <a:endParaRPr lang="en-US" sz="3200" kern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20154-8BD4-4384-8E0A-F4F5AAA259B5}"/>
              </a:ext>
            </a:extLst>
          </p:cNvPr>
          <p:cNvSpPr txBox="1"/>
          <p:nvPr/>
        </p:nvSpPr>
        <p:spPr>
          <a:xfrm>
            <a:off x="2522374" y="978164"/>
            <a:ext cx="8311487" cy="187743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Chúng tớ là một cặp</a:t>
            </a:r>
            <a:endParaRPr lang="en-US" sz="3900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Chuyên để gắp thức ă</a:t>
            </a:r>
            <a:r>
              <a:rPr lang="en-US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n</a:t>
            </a:r>
          </a:p>
          <a:p>
            <a:pPr algn="ctr">
              <a:defRPr/>
            </a:pPr>
            <a:r>
              <a:rPr lang="vi-VN" sz="39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Là gì?</a:t>
            </a:r>
            <a:endParaRPr lang="en-US" sz="3200" i="1" dirty="0">
              <a:solidFill>
                <a:prstClr val="black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889FA348-503B-4A6C-9705-20F06D003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47643" y="4822271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00076F-3CFA-491F-9508-0C39B5D09A10}"/>
              </a:ext>
            </a:extLst>
          </p:cNvPr>
          <p:cNvSpPr txBox="1"/>
          <p:nvPr/>
        </p:nvSpPr>
        <p:spPr>
          <a:xfrm>
            <a:off x="5446296" y="3739434"/>
            <a:ext cx="5311589" cy="76944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Left 7">
            <a:hlinkClick r:id="rId4" action="ppaction://hlinksldjump"/>
            <a:extLst>
              <a:ext uri="{FF2B5EF4-FFF2-40B4-BE49-F238E27FC236}">
                <a16:creationId xmlns:a16="http://schemas.microsoft.com/office/drawing/2014/main" id="{7D8A9087-9C1E-4FAD-A175-A2FD9D134C4D}"/>
              </a:ext>
            </a:extLst>
          </p:cNvPr>
          <p:cNvSpPr/>
          <p:nvPr/>
        </p:nvSpPr>
        <p:spPr>
          <a:xfrm>
            <a:off x="10639831" y="5879839"/>
            <a:ext cx="971551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字魂59号-创粗黑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7A29D2-BB94-4C95-9043-00CC2D9DC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3164"/>
            <a:ext cx="2525372" cy="20097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1ADE8D61-C331-4F23-ACB3-BA702E4005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66" y="368566"/>
            <a:ext cx="1029471" cy="1101969"/>
          </a:xfrm>
          <a:prstGeom prst="rect">
            <a:avLst/>
          </a:prstGeom>
        </p:spPr>
      </p:pic>
      <p:pic>
        <p:nvPicPr>
          <p:cNvPr id="11" name="图片 125" descr="25c0754daaad8d11a00705a23e11c78c">
            <a:extLst>
              <a:ext uri="{FF2B5EF4-FFF2-40B4-BE49-F238E27FC236}">
                <a16:creationId xmlns:a16="http://schemas.microsoft.com/office/drawing/2014/main" id="{9EA62347-ABB5-4773-A11B-6C9751D7E70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80629" y="5649969"/>
            <a:ext cx="1100455" cy="101473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6F8C4F-D457-4A79-B5AF-12A02D828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170" y="2978895"/>
            <a:ext cx="4569695" cy="304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209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7"/>
          <p:cNvSpPr txBox="1">
            <a:spLocks noGrp="1"/>
          </p:cNvSpPr>
          <p:nvPr>
            <p:ph type="ctrTitle"/>
          </p:nvPr>
        </p:nvSpPr>
        <p:spPr>
          <a:xfrm>
            <a:off x="1374905" y="1027825"/>
            <a:ext cx="9091752" cy="3033600"/>
          </a:xfrm>
          <a:prstGeom prst="rect">
            <a:avLst/>
          </a:prstGeom>
        </p:spPr>
        <p:txBody>
          <a:bodyPr spcFirstLastPara="1" wrap="square" lIns="121884" tIns="0" rIns="121884" bIns="121884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5500" dirty="0" err="1">
                <a:latin typeface="iCiel Altus" pitchFamily="2" charset="0"/>
              </a:rPr>
              <a:t>Tiếng</a:t>
            </a:r>
            <a:r>
              <a:rPr lang="en-US" sz="5500" dirty="0">
                <a:latin typeface="iCiel Altus" pitchFamily="2" charset="0"/>
              </a:rPr>
              <a:t> </a:t>
            </a:r>
            <a:r>
              <a:rPr lang="en-US" sz="5500" dirty="0" err="1">
                <a:latin typeface="iCiel Altus" pitchFamily="2" charset="0"/>
              </a:rPr>
              <a:t>Việt</a:t>
            </a:r>
            <a:br>
              <a:rPr lang="en-US" sz="5500" dirty="0">
                <a:latin typeface="iCiel Altus" pitchFamily="2" charset="0"/>
              </a:rPr>
            </a:b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Bài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8: </a:t>
            </a: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Đọc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mở</a:t>
            </a:r>
            <a: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 </a:t>
            </a:r>
            <a:r>
              <a:rPr lang="en-US" sz="5500" dirty="0" err="1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  <a:t>rộng</a:t>
            </a: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</a:br>
            <a:br>
              <a:rPr lang="en-US" sz="5500" dirty="0">
                <a:solidFill>
                  <a:schemeClr val="accent2">
                    <a:lumMod val="75000"/>
                  </a:schemeClr>
                </a:solidFill>
                <a:latin typeface="iCiel Altus" pitchFamily="2" charset="0"/>
              </a:rPr>
            </a:br>
            <a:endParaRPr sz="3700" dirty="0">
              <a:latin typeface="iCiel Altus" pitchFamily="2" charset="0"/>
            </a:endParaRPr>
          </a:p>
        </p:txBody>
      </p:sp>
      <p:grpSp>
        <p:nvGrpSpPr>
          <p:cNvPr id="855" name="Google Shape;855;p37"/>
          <p:cNvGrpSpPr/>
          <p:nvPr/>
        </p:nvGrpSpPr>
        <p:grpSpPr>
          <a:xfrm>
            <a:off x="3407555" y="4739079"/>
            <a:ext cx="1688436" cy="2146140"/>
            <a:chOff x="2555665" y="3172165"/>
            <a:chExt cx="1266327" cy="1609605"/>
          </a:xfrm>
        </p:grpSpPr>
        <p:grpSp>
          <p:nvGrpSpPr>
            <p:cNvPr id="856" name="Google Shape;856;p37"/>
            <p:cNvGrpSpPr/>
            <p:nvPr/>
          </p:nvGrpSpPr>
          <p:grpSpPr>
            <a:xfrm>
              <a:off x="2555665" y="3172165"/>
              <a:ext cx="1266327" cy="1609605"/>
              <a:chOff x="631325" y="966050"/>
              <a:chExt cx="544025" cy="691500"/>
            </a:xfrm>
          </p:grpSpPr>
          <p:sp>
            <p:nvSpPr>
              <p:cNvPr id="857" name="Google Shape;857;p37"/>
              <p:cNvSpPr/>
              <p:nvPr/>
            </p:nvSpPr>
            <p:spPr>
              <a:xfrm>
                <a:off x="631325" y="966050"/>
                <a:ext cx="544025" cy="691500"/>
              </a:xfrm>
              <a:custGeom>
                <a:avLst/>
                <a:gdLst/>
                <a:ahLst/>
                <a:cxnLst/>
                <a:rect l="l" t="t" r="r" b="b"/>
                <a:pathLst>
                  <a:path w="21761" h="27660" extrusionOk="0">
                    <a:moveTo>
                      <a:pt x="14560" y="1"/>
                    </a:moveTo>
                    <a:cubicBezTo>
                      <a:pt x="14133" y="1"/>
                      <a:pt x="13695" y="87"/>
                      <a:pt x="13209" y="131"/>
                    </a:cubicBezTo>
                    <a:cubicBezTo>
                      <a:pt x="13029" y="147"/>
                      <a:pt x="12853" y="144"/>
                      <a:pt x="12673" y="168"/>
                    </a:cubicBezTo>
                    <a:cubicBezTo>
                      <a:pt x="12219" y="225"/>
                      <a:pt x="11870" y="440"/>
                      <a:pt x="11496" y="685"/>
                    </a:cubicBezTo>
                    <a:cubicBezTo>
                      <a:pt x="11127" y="924"/>
                      <a:pt x="10909" y="947"/>
                      <a:pt x="10462" y="1041"/>
                    </a:cubicBezTo>
                    <a:lnTo>
                      <a:pt x="10439" y="1043"/>
                    </a:lnTo>
                    <a:lnTo>
                      <a:pt x="10415" y="1051"/>
                    </a:lnTo>
                    <a:cubicBezTo>
                      <a:pt x="10348" y="1067"/>
                      <a:pt x="10275" y="1082"/>
                      <a:pt x="10194" y="1106"/>
                    </a:cubicBezTo>
                    <a:cubicBezTo>
                      <a:pt x="9922" y="1178"/>
                      <a:pt x="9654" y="1269"/>
                      <a:pt x="9399" y="1376"/>
                    </a:cubicBezTo>
                    <a:cubicBezTo>
                      <a:pt x="8820" y="1615"/>
                      <a:pt x="8282" y="1950"/>
                      <a:pt x="7793" y="2363"/>
                    </a:cubicBezTo>
                    <a:cubicBezTo>
                      <a:pt x="7640" y="2493"/>
                      <a:pt x="7411" y="2534"/>
                      <a:pt x="7157" y="2534"/>
                    </a:cubicBezTo>
                    <a:cubicBezTo>
                      <a:pt x="6751" y="2534"/>
                      <a:pt x="6281" y="2431"/>
                      <a:pt x="5949" y="2428"/>
                    </a:cubicBezTo>
                    <a:cubicBezTo>
                      <a:pt x="5900" y="2428"/>
                      <a:pt x="5851" y="2427"/>
                      <a:pt x="5802" y="2427"/>
                    </a:cubicBezTo>
                    <a:cubicBezTo>
                      <a:pt x="5156" y="2427"/>
                      <a:pt x="4507" y="2476"/>
                      <a:pt x="3870" y="2587"/>
                    </a:cubicBezTo>
                    <a:cubicBezTo>
                      <a:pt x="2615" y="2810"/>
                      <a:pt x="1235" y="3325"/>
                      <a:pt x="598" y="4512"/>
                    </a:cubicBezTo>
                    <a:cubicBezTo>
                      <a:pt x="180" y="5302"/>
                      <a:pt x="1" y="6235"/>
                      <a:pt x="99" y="7144"/>
                    </a:cubicBezTo>
                    <a:cubicBezTo>
                      <a:pt x="149" y="7599"/>
                      <a:pt x="274" y="8044"/>
                      <a:pt x="474" y="8470"/>
                    </a:cubicBezTo>
                    <a:lnTo>
                      <a:pt x="479" y="8467"/>
                    </a:lnTo>
                    <a:cubicBezTo>
                      <a:pt x="479" y="8470"/>
                      <a:pt x="481" y="8475"/>
                      <a:pt x="487" y="8483"/>
                    </a:cubicBezTo>
                    <a:cubicBezTo>
                      <a:pt x="606" y="8740"/>
                      <a:pt x="754" y="8982"/>
                      <a:pt x="931" y="9213"/>
                    </a:cubicBezTo>
                    <a:cubicBezTo>
                      <a:pt x="1024" y="9340"/>
                      <a:pt x="1128" y="9462"/>
                      <a:pt x="1248" y="9587"/>
                    </a:cubicBezTo>
                    <a:lnTo>
                      <a:pt x="1256" y="9592"/>
                    </a:lnTo>
                    <a:cubicBezTo>
                      <a:pt x="1788" y="10148"/>
                      <a:pt x="2487" y="10574"/>
                      <a:pt x="3280" y="10832"/>
                    </a:cubicBezTo>
                    <a:cubicBezTo>
                      <a:pt x="3631" y="10943"/>
                      <a:pt x="3997" y="11021"/>
                      <a:pt x="4376" y="11066"/>
                    </a:cubicBezTo>
                    <a:lnTo>
                      <a:pt x="4389" y="11066"/>
                    </a:lnTo>
                    <a:cubicBezTo>
                      <a:pt x="4439" y="11071"/>
                      <a:pt x="4488" y="11073"/>
                      <a:pt x="4535" y="11079"/>
                    </a:cubicBezTo>
                    <a:cubicBezTo>
                      <a:pt x="4517" y="11107"/>
                      <a:pt x="4493" y="11138"/>
                      <a:pt x="4475" y="11169"/>
                    </a:cubicBezTo>
                    <a:cubicBezTo>
                      <a:pt x="4327" y="11390"/>
                      <a:pt x="4202" y="11624"/>
                      <a:pt x="4101" y="11866"/>
                    </a:cubicBezTo>
                    <a:cubicBezTo>
                      <a:pt x="3997" y="12113"/>
                      <a:pt x="3917" y="12373"/>
                      <a:pt x="3859" y="12645"/>
                    </a:cubicBezTo>
                    <a:cubicBezTo>
                      <a:pt x="3828" y="12796"/>
                      <a:pt x="3807" y="12952"/>
                      <a:pt x="3794" y="13111"/>
                    </a:cubicBezTo>
                    <a:lnTo>
                      <a:pt x="3649" y="13331"/>
                    </a:lnTo>
                    <a:lnTo>
                      <a:pt x="3841" y="14147"/>
                    </a:lnTo>
                    <a:cubicBezTo>
                      <a:pt x="3649" y="14163"/>
                      <a:pt x="3386" y="14191"/>
                      <a:pt x="3101" y="14264"/>
                    </a:cubicBezTo>
                    <a:cubicBezTo>
                      <a:pt x="2903" y="14303"/>
                      <a:pt x="2711" y="14368"/>
                      <a:pt x="2521" y="14451"/>
                    </a:cubicBezTo>
                    <a:cubicBezTo>
                      <a:pt x="2428" y="14495"/>
                      <a:pt x="2337" y="14542"/>
                      <a:pt x="2246" y="14599"/>
                    </a:cubicBezTo>
                    <a:cubicBezTo>
                      <a:pt x="2090" y="14693"/>
                      <a:pt x="1942" y="14807"/>
                      <a:pt x="1807" y="14937"/>
                    </a:cubicBezTo>
                    <a:cubicBezTo>
                      <a:pt x="1612" y="15124"/>
                      <a:pt x="1448" y="15345"/>
                      <a:pt x="1321" y="15600"/>
                    </a:cubicBezTo>
                    <a:lnTo>
                      <a:pt x="1310" y="15618"/>
                    </a:lnTo>
                    <a:lnTo>
                      <a:pt x="1300" y="15639"/>
                    </a:lnTo>
                    <a:cubicBezTo>
                      <a:pt x="1050" y="16164"/>
                      <a:pt x="1009" y="16764"/>
                      <a:pt x="1178" y="17323"/>
                    </a:cubicBezTo>
                    <a:lnTo>
                      <a:pt x="1183" y="17349"/>
                    </a:lnTo>
                    <a:lnTo>
                      <a:pt x="1193" y="17375"/>
                    </a:lnTo>
                    <a:cubicBezTo>
                      <a:pt x="1331" y="17790"/>
                      <a:pt x="1583" y="18162"/>
                      <a:pt x="1921" y="18448"/>
                    </a:cubicBezTo>
                    <a:cubicBezTo>
                      <a:pt x="2152" y="18643"/>
                      <a:pt x="2412" y="18791"/>
                      <a:pt x="2716" y="18902"/>
                    </a:cubicBezTo>
                    <a:cubicBezTo>
                      <a:pt x="2841" y="18947"/>
                      <a:pt x="2971" y="18986"/>
                      <a:pt x="3103" y="19017"/>
                    </a:cubicBezTo>
                    <a:cubicBezTo>
                      <a:pt x="3127" y="19038"/>
                      <a:pt x="3150" y="19058"/>
                      <a:pt x="3171" y="19077"/>
                    </a:cubicBezTo>
                    <a:cubicBezTo>
                      <a:pt x="3041" y="19277"/>
                      <a:pt x="2932" y="19472"/>
                      <a:pt x="2833" y="19669"/>
                    </a:cubicBezTo>
                    <a:cubicBezTo>
                      <a:pt x="2703" y="19926"/>
                      <a:pt x="2607" y="20186"/>
                      <a:pt x="2534" y="20441"/>
                    </a:cubicBezTo>
                    <a:lnTo>
                      <a:pt x="2532" y="20459"/>
                    </a:lnTo>
                    <a:cubicBezTo>
                      <a:pt x="2430" y="20838"/>
                      <a:pt x="2399" y="21200"/>
                      <a:pt x="2435" y="21555"/>
                    </a:cubicBezTo>
                    <a:cubicBezTo>
                      <a:pt x="2487" y="22086"/>
                      <a:pt x="2690" y="22582"/>
                      <a:pt x="3033" y="22987"/>
                    </a:cubicBezTo>
                    <a:lnTo>
                      <a:pt x="3036" y="22995"/>
                    </a:lnTo>
                    <a:cubicBezTo>
                      <a:pt x="3075" y="23039"/>
                      <a:pt x="3114" y="23083"/>
                      <a:pt x="3153" y="23125"/>
                    </a:cubicBezTo>
                    <a:cubicBezTo>
                      <a:pt x="2477" y="23538"/>
                      <a:pt x="2069" y="24235"/>
                      <a:pt x="2069" y="25009"/>
                    </a:cubicBezTo>
                    <a:cubicBezTo>
                      <a:pt x="2069" y="25877"/>
                      <a:pt x="2584" y="26651"/>
                      <a:pt x="3415" y="27033"/>
                    </a:cubicBezTo>
                    <a:cubicBezTo>
                      <a:pt x="3633" y="27129"/>
                      <a:pt x="3878" y="27207"/>
                      <a:pt x="4179" y="27275"/>
                    </a:cubicBezTo>
                    <a:cubicBezTo>
                      <a:pt x="4566" y="27360"/>
                      <a:pt x="5062" y="27431"/>
                      <a:pt x="5696" y="27490"/>
                    </a:cubicBezTo>
                    <a:cubicBezTo>
                      <a:pt x="6868" y="27597"/>
                      <a:pt x="8412" y="27659"/>
                      <a:pt x="10041" y="27659"/>
                    </a:cubicBezTo>
                    <a:cubicBezTo>
                      <a:pt x="11673" y="27659"/>
                      <a:pt x="13216" y="27600"/>
                      <a:pt x="14388" y="27490"/>
                    </a:cubicBezTo>
                    <a:cubicBezTo>
                      <a:pt x="15022" y="27431"/>
                      <a:pt x="15519" y="27360"/>
                      <a:pt x="15906" y="27275"/>
                    </a:cubicBezTo>
                    <a:cubicBezTo>
                      <a:pt x="16207" y="27210"/>
                      <a:pt x="16451" y="27132"/>
                      <a:pt x="16667" y="27033"/>
                    </a:cubicBezTo>
                    <a:cubicBezTo>
                      <a:pt x="17499" y="26651"/>
                      <a:pt x="18016" y="25877"/>
                      <a:pt x="18016" y="25009"/>
                    </a:cubicBezTo>
                    <a:cubicBezTo>
                      <a:pt x="18016" y="24141"/>
                      <a:pt x="17499" y="23364"/>
                      <a:pt x="16667" y="22985"/>
                    </a:cubicBezTo>
                    <a:cubicBezTo>
                      <a:pt x="16451" y="22889"/>
                      <a:pt x="16207" y="22811"/>
                      <a:pt x="15906" y="22740"/>
                    </a:cubicBezTo>
                    <a:cubicBezTo>
                      <a:pt x="15519" y="22657"/>
                      <a:pt x="15022" y="22584"/>
                      <a:pt x="14388" y="22527"/>
                    </a:cubicBezTo>
                    <a:cubicBezTo>
                      <a:pt x="13219" y="22421"/>
                      <a:pt x="11673" y="22358"/>
                      <a:pt x="10041" y="22358"/>
                    </a:cubicBezTo>
                    <a:cubicBezTo>
                      <a:pt x="9532" y="22358"/>
                      <a:pt x="9033" y="22361"/>
                      <a:pt x="8550" y="22374"/>
                    </a:cubicBezTo>
                    <a:cubicBezTo>
                      <a:pt x="8602" y="22312"/>
                      <a:pt x="8651" y="22252"/>
                      <a:pt x="8703" y="22187"/>
                    </a:cubicBezTo>
                    <a:cubicBezTo>
                      <a:pt x="8744" y="22130"/>
                      <a:pt x="8789" y="22078"/>
                      <a:pt x="8828" y="22023"/>
                    </a:cubicBezTo>
                    <a:cubicBezTo>
                      <a:pt x="9028" y="21995"/>
                      <a:pt x="9233" y="21956"/>
                      <a:pt x="9438" y="21904"/>
                    </a:cubicBezTo>
                    <a:cubicBezTo>
                      <a:pt x="10077" y="21745"/>
                      <a:pt x="10701" y="21485"/>
                      <a:pt x="11296" y="21135"/>
                    </a:cubicBezTo>
                    <a:cubicBezTo>
                      <a:pt x="11444" y="21046"/>
                      <a:pt x="11592" y="20953"/>
                      <a:pt x="11733" y="20854"/>
                    </a:cubicBezTo>
                    <a:cubicBezTo>
                      <a:pt x="11743" y="20864"/>
                      <a:pt x="11753" y="20877"/>
                      <a:pt x="11766" y="20890"/>
                    </a:cubicBezTo>
                    <a:cubicBezTo>
                      <a:pt x="12034" y="21176"/>
                      <a:pt x="12354" y="21407"/>
                      <a:pt x="12725" y="21576"/>
                    </a:cubicBezTo>
                    <a:lnTo>
                      <a:pt x="12751" y="21584"/>
                    </a:lnTo>
                    <a:cubicBezTo>
                      <a:pt x="13040" y="21711"/>
                      <a:pt x="13341" y="21797"/>
                      <a:pt x="13674" y="21844"/>
                    </a:cubicBezTo>
                    <a:lnTo>
                      <a:pt x="13687" y="21849"/>
                    </a:lnTo>
                    <a:cubicBezTo>
                      <a:pt x="13884" y="21878"/>
                      <a:pt x="14084" y="21891"/>
                      <a:pt x="14287" y="21891"/>
                    </a:cubicBezTo>
                    <a:cubicBezTo>
                      <a:pt x="14342" y="21891"/>
                      <a:pt x="14420" y="21891"/>
                      <a:pt x="14513" y="21883"/>
                    </a:cubicBezTo>
                    <a:cubicBezTo>
                      <a:pt x="14968" y="21865"/>
                      <a:pt x="15446" y="21776"/>
                      <a:pt x="15929" y="21631"/>
                    </a:cubicBezTo>
                    <a:lnTo>
                      <a:pt x="15947" y="21628"/>
                    </a:lnTo>
                    <a:cubicBezTo>
                      <a:pt x="16166" y="21558"/>
                      <a:pt x="16371" y="21480"/>
                      <a:pt x="16584" y="21389"/>
                    </a:cubicBezTo>
                    <a:cubicBezTo>
                      <a:pt x="16867" y="21267"/>
                      <a:pt x="17106" y="21153"/>
                      <a:pt x="17335" y="21025"/>
                    </a:cubicBezTo>
                    <a:lnTo>
                      <a:pt x="17345" y="21020"/>
                    </a:lnTo>
                    <a:cubicBezTo>
                      <a:pt x="17403" y="20989"/>
                      <a:pt x="17457" y="20958"/>
                      <a:pt x="17509" y="20924"/>
                    </a:cubicBezTo>
                    <a:cubicBezTo>
                      <a:pt x="18286" y="20539"/>
                      <a:pt x="18980" y="20235"/>
                      <a:pt x="19419" y="19430"/>
                    </a:cubicBezTo>
                    <a:cubicBezTo>
                      <a:pt x="20134" y="18115"/>
                      <a:pt x="19588" y="17229"/>
                      <a:pt x="18925" y="16101"/>
                    </a:cubicBezTo>
                    <a:cubicBezTo>
                      <a:pt x="18702" y="15722"/>
                      <a:pt x="18600" y="15306"/>
                      <a:pt x="18447" y="14893"/>
                    </a:cubicBezTo>
                    <a:cubicBezTo>
                      <a:pt x="18382" y="14714"/>
                      <a:pt x="18029" y="14264"/>
                      <a:pt x="18029" y="14111"/>
                    </a:cubicBezTo>
                    <a:lnTo>
                      <a:pt x="18029" y="14036"/>
                    </a:lnTo>
                    <a:cubicBezTo>
                      <a:pt x="18411" y="13958"/>
                      <a:pt x="18780" y="13848"/>
                      <a:pt x="19123" y="13711"/>
                    </a:cubicBezTo>
                    <a:lnTo>
                      <a:pt x="19131" y="13708"/>
                    </a:lnTo>
                    <a:cubicBezTo>
                      <a:pt x="19679" y="13487"/>
                      <a:pt x="20157" y="13191"/>
                      <a:pt x="20549" y="12827"/>
                    </a:cubicBezTo>
                    <a:cubicBezTo>
                      <a:pt x="20783" y="12606"/>
                      <a:pt x="20991" y="12360"/>
                      <a:pt x="21168" y="12092"/>
                    </a:cubicBezTo>
                    <a:cubicBezTo>
                      <a:pt x="21344" y="11814"/>
                      <a:pt x="21487" y="11510"/>
                      <a:pt x="21589" y="11185"/>
                    </a:cubicBezTo>
                    <a:lnTo>
                      <a:pt x="21591" y="11172"/>
                    </a:lnTo>
                    <a:cubicBezTo>
                      <a:pt x="21641" y="11014"/>
                      <a:pt x="21680" y="10847"/>
                      <a:pt x="21708" y="10665"/>
                    </a:cubicBezTo>
                    <a:lnTo>
                      <a:pt x="21713" y="10642"/>
                    </a:lnTo>
                    <a:cubicBezTo>
                      <a:pt x="21747" y="10395"/>
                      <a:pt x="21760" y="10148"/>
                      <a:pt x="21752" y="9914"/>
                    </a:cubicBezTo>
                    <a:lnTo>
                      <a:pt x="21752" y="9886"/>
                    </a:lnTo>
                    <a:cubicBezTo>
                      <a:pt x="21716" y="9332"/>
                      <a:pt x="21537" y="8792"/>
                      <a:pt x="21235" y="8319"/>
                    </a:cubicBezTo>
                    <a:cubicBezTo>
                      <a:pt x="20994" y="7942"/>
                      <a:pt x="20674" y="7617"/>
                      <a:pt x="20292" y="7365"/>
                    </a:cubicBezTo>
                    <a:cubicBezTo>
                      <a:pt x="20305" y="7152"/>
                      <a:pt x="20302" y="6937"/>
                      <a:pt x="20287" y="6713"/>
                    </a:cubicBezTo>
                    <a:cubicBezTo>
                      <a:pt x="20263" y="6414"/>
                      <a:pt x="20214" y="6105"/>
                      <a:pt x="20136" y="5793"/>
                    </a:cubicBezTo>
                    <a:cubicBezTo>
                      <a:pt x="20185" y="5510"/>
                      <a:pt x="20193" y="5224"/>
                      <a:pt x="20154" y="4925"/>
                    </a:cubicBezTo>
                    <a:cubicBezTo>
                      <a:pt x="20121" y="4679"/>
                      <a:pt x="20058" y="4432"/>
                      <a:pt x="19965" y="4174"/>
                    </a:cubicBezTo>
                    <a:cubicBezTo>
                      <a:pt x="19819" y="3769"/>
                      <a:pt x="19609" y="3390"/>
                      <a:pt x="19341" y="3049"/>
                    </a:cubicBezTo>
                    <a:cubicBezTo>
                      <a:pt x="19201" y="2870"/>
                      <a:pt x="19045" y="2701"/>
                      <a:pt x="18873" y="2550"/>
                    </a:cubicBezTo>
                    <a:lnTo>
                      <a:pt x="18855" y="2535"/>
                    </a:lnTo>
                    <a:cubicBezTo>
                      <a:pt x="18756" y="2454"/>
                      <a:pt x="18660" y="2379"/>
                      <a:pt x="18559" y="2311"/>
                    </a:cubicBezTo>
                    <a:cubicBezTo>
                      <a:pt x="18356" y="2174"/>
                      <a:pt x="18174" y="2093"/>
                      <a:pt x="18094" y="2057"/>
                    </a:cubicBezTo>
                    <a:cubicBezTo>
                      <a:pt x="17725" y="1896"/>
                      <a:pt x="17317" y="1810"/>
                      <a:pt x="16911" y="1810"/>
                    </a:cubicBezTo>
                    <a:lnTo>
                      <a:pt x="16898" y="1810"/>
                    </a:lnTo>
                    <a:cubicBezTo>
                      <a:pt x="16870" y="1711"/>
                      <a:pt x="16833" y="1612"/>
                      <a:pt x="16792" y="1516"/>
                    </a:cubicBezTo>
                    <a:cubicBezTo>
                      <a:pt x="16771" y="1464"/>
                      <a:pt x="16753" y="1425"/>
                      <a:pt x="16737" y="1394"/>
                    </a:cubicBezTo>
                    <a:lnTo>
                      <a:pt x="16717" y="1355"/>
                    </a:lnTo>
                    <a:lnTo>
                      <a:pt x="16706" y="1337"/>
                    </a:lnTo>
                    <a:cubicBezTo>
                      <a:pt x="16503" y="947"/>
                      <a:pt x="16197" y="612"/>
                      <a:pt x="15823" y="368"/>
                    </a:cubicBezTo>
                    <a:cubicBezTo>
                      <a:pt x="15388" y="83"/>
                      <a:pt x="14979" y="1"/>
                      <a:pt x="14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735525" y="1577675"/>
                <a:ext cx="29352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100" extrusionOk="0">
                    <a:moveTo>
                      <a:pt x="5871" y="1"/>
                    </a:moveTo>
                    <a:cubicBezTo>
                      <a:pt x="2633" y="1"/>
                      <a:pt x="1" y="248"/>
                      <a:pt x="1" y="549"/>
                    </a:cubicBezTo>
                    <a:cubicBezTo>
                      <a:pt x="1" y="856"/>
                      <a:pt x="2633" y="1100"/>
                      <a:pt x="5871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710450" y="1349900"/>
                <a:ext cx="1647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2425" extrusionOk="0">
                    <a:moveTo>
                      <a:pt x="5694" y="0"/>
                    </a:moveTo>
                    <a:cubicBezTo>
                      <a:pt x="5683" y="0"/>
                      <a:pt x="5672" y="1"/>
                      <a:pt x="5660" y="4"/>
                    </a:cubicBezTo>
                    <a:cubicBezTo>
                      <a:pt x="5626" y="9"/>
                      <a:pt x="5595" y="22"/>
                      <a:pt x="5561" y="35"/>
                    </a:cubicBezTo>
                    <a:lnTo>
                      <a:pt x="5538" y="43"/>
                    </a:lnTo>
                    <a:lnTo>
                      <a:pt x="5481" y="67"/>
                    </a:lnTo>
                    <a:lnTo>
                      <a:pt x="5421" y="90"/>
                    </a:lnTo>
                    <a:cubicBezTo>
                      <a:pt x="5343" y="113"/>
                      <a:pt x="5265" y="139"/>
                      <a:pt x="5185" y="168"/>
                    </a:cubicBezTo>
                    <a:cubicBezTo>
                      <a:pt x="5029" y="220"/>
                      <a:pt x="4862" y="267"/>
                      <a:pt x="4699" y="313"/>
                    </a:cubicBezTo>
                    <a:cubicBezTo>
                      <a:pt x="4405" y="394"/>
                      <a:pt x="4093" y="469"/>
                      <a:pt x="3776" y="532"/>
                    </a:cubicBezTo>
                    <a:cubicBezTo>
                      <a:pt x="3173" y="649"/>
                      <a:pt x="2589" y="719"/>
                      <a:pt x="2095" y="779"/>
                    </a:cubicBezTo>
                    <a:cubicBezTo>
                      <a:pt x="1952" y="794"/>
                      <a:pt x="1807" y="810"/>
                      <a:pt x="1664" y="823"/>
                    </a:cubicBezTo>
                    <a:lnTo>
                      <a:pt x="1570" y="833"/>
                    </a:lnTo>
                    <a:cubicBezTo>
                      <a:pt x="1490" y="838"/>
                      <a:pt x="1406" y="851"/>
                      <a:pt x="1323" y="856"/>
                    </a:cubicBezTo>
                    <a:cubicBezTo>
                      <a:pt x="1253" y="862"/>
                      <a:pt x="1193" y="862"/>
                      <a:pt x="1123" y="864"/>
                    </a:cubicBezTo>
                    <a:cubicBezTo>
                      <a:pt x="1048" y="872"/>
                      <a:pt x="967" y="872"/>
                      <a:pt x="889" y="882"/>
                    </a:cubicBezTo>
                    <a:cubicBezTo>
                      <a:pt x="726" y="895"/>
                      <a:pt x="546" y="916"/>
                      <a:pt x="370" y="963"/>
                    </a:cubicBezTo>
                    <a:cubicBezTo>
                      <a:pt x="315" y="979"/>
                      <a:pt x="268" y="999"/>
                      <a:pt x="221" y="1018"/>
                    </a:cubicBezTo>
                    <a:cubicBezTo>
                      <a:pt x="203" y="1025"/>
                      <a:pt x="182" y="1038"/>
                      <a:pt x="169" y="1046"/>
                    </a:cubicBezTo>
                    <a:cubicBezTo>
                      <a:pt x="141" y="1064"/>
                      <a:pt x="115" y="1085"/>
                      <a:pt x="92" y="1106"/>
                    </a:cubicBezTo>
                    <a:cubicBezTo>
                      <a:pt x="66" y="1129"/>
                      <a:pt x="47" y="1158"/>
                      <a:pt x="29" y="1189"/>
                    </a:cubicBezTo>
                    <a:cubicBezTo>
                      <a:pt x="8" y="1241"/>
                      <a:pt x="1" y="1301"/>
                      <a:pt x="21" y="1363"/>
                    </a:cubicBezTo>
                    <a:cubicBezTo>
                      <a:pt x="37" y="1410"/>
                      <a:pt x="66" y="1457"/>
                      <a:pt x="112" y="1493"/>
                    </a:cubicBezTo>
                    <a:cubicBezTo>
                      <a:pt x="151" y="1527"/>
                      <a:pt x="203" y="1553"/>
                      <a:pt x="268" y="1576"/>
                    </a:cubicBezTo>
                    <a:cubicBezTo>
                      <a:pt x="325" y="1600"/>
                      <a:pt x="393" y="1615"/>
                      <a:pt x="481" y="1628"/>
                    </a:cubicBezTo>
                    <a:cubicBezTo>
                      <a:pt x="598" y="1646"/>
                      <a:pt x="728" y="1657"/>
                      <a:pt x="900" y="1659"/>
                    </a:cubicBezTo>
                    <a:cubicBezTo>
                      <a:pt x="930" y="1660"/>
                      <a:pt x="961" y="1661"/>
                      <a:pt x="992" y="1661"/>
                    </a:cubicBezTo>
                    <a:cubicBezTo>
                      <a:pt x="1108" y="1661"/>
                      <a:pt x="1229" y="1654"/>
                      <a:pt x="1360" y="1644"/>
                    </a:cubicBezTo>
                    <a:cubicBezTo>
                      <a:pt x="1424" y="1639"/>
                      <a:pt x="1488" y="1633"/>
                      <a:pt x="1553" y="1628"/>
                    </a:cubicBezTo>
                    <a:lnTo>
                      <a:pt x="1553" y="1628"/>
                    </a:lnTo>
                    <a:cubicBezTo>
                      <a:pt x="1551" y="1629"/>
                      <a:pt x="1549" y="1629"/>
                      <a:pt x="1549" y="1631"/>
                    </a:cubicBezTo>
                    <a:cubicBezTo>
                      <a:pt x="1534" y="1639"/>
                      <a:pt x="1521" y="1646"/>
                      <a:pt x="1505" y="1657"/>
                    </a:cubicBezTo>
                    <a:cubicBezTo>
                      <a:pt x="1458" y="1685"/>
                      <a:pt x="1427" y="1711"/>
                      <a:pt x="1401" y="1743"/>
                    </a:cubicBezTo>
                    <a:cubicBezTo>
                      <a:pt x="1386" y="1758"/>
                      <a:pt x="1373" y="1776"/>
                      <a:pt x="1360" y="1795"/>
                    </a:cubicBezTo>
                    <a:cubicBezTo>
                      <a:pt x="1349" y="1808"/>
                      <a:pt x="1341" y="1823"/>
                      <a:pt x="1336" y="1839"/>
                    </a:cubicBezTo>
                    <a:lnTo>
                      <a:pt x="1328" y="1852"/>
                    </a:lnTo>
                    <a:cubicBezTo>
                      <a:pt x="1313" y="1888"/>
                      <a:pt x="1308" y="1924"/>
                      <a:pt x="1308" y="1950"/>
                    </a:cubicBezTo>
                    <a:cubicBezTo>
                      <a:pt x="1308" y="1982"/>
                      <a:pt x="1313" y="2010"/>
                      <a:pt x="1323" y="2036"/>
                    </a:cubicBezTo>
                    <a:cubicBezTo>
                      <a:pt x="1328" y="2057"/>
                      <a:pt x="1336" y="2073"/>
                      <a:pt x="1347" y="2088"/>
                    </a:cubicBezTo>
                    <a:cubicBezTo>
                      <a:pt x="1354" y="2109"/>
                      <a:pt x="1367" y="2122"/>
                      <a:pt x="1386" y="2138"/>
                    </a:cubicBezTo>
                    <a:cubicBezTo>
                      <a:pt x="1404" y="2161"/>
                      <a:pt x="1427" y="2176"/>
                      <a:pt x="1456" y="2200"/>
                    </a:cubicBezTo>
                    <a:cubicBezTo>
                      <a:pt x="1495" y="2226"/>
                      <a:pt x="1536" y="2249"/>
                      <a:pt x="1575" y="2267"/>
                    </a:cubicBezTo>
                    <a:cubicBezTo>
                      <a:pt x="1661" y="2306"/>
                      <a:pt x="1762" y="2332"/>
                      <a:pt x="1884" y="2353"/>
                    </a:cubicBezTo>
                    <a:cubicBezTo>
                      <a:pt x="1994" y="2371"/>
                      <a:pt x="2109" y="2381"/>
                      <a:pt x="2233" y="2381"/>
                    </a:cubicBezTo>
                    <a:cubicBezTo>
                      <a:pt x="2339" y="2381"/>
                      <a:pt x="2450" y="2374"/>
                      <a:pt x="2568" y="2358"/>
                    </a:cubicBezTo>
                    <a:cubicBezTo>
                      <a:pt x="2843" y="2327"/>
                      <a:pt x="3140" y="2262"/>
                      <a:pt x="3477" y="2150"/>
                    </a:cubicBezTo>
                    <a:cubicBezTo>
                      <a:pt x="3615" y="2106"/>
                      <a:pt x="3755" y="2054"/>
                      <a:pt x="3896" y="2002"/>
                    </a:cubicBezTo>
                    <a:lnTo>
                      <a:pt x="3896" y="2002"/>
                    </a:lnTo>
                    <a:cubicBezTo>
                      <a:pt x="3859" y="2041"/>
                      <a:pt x="3836" y="2075"/>
                      <a:pt x="3823" y="2114"/>
                    </a:cubicBezTo>
                    <a:cubicBezTo>
                      <a:pt x="3805" y="2171"/>
                      <a:pt x="3815" y="2228"/>
                      <a:pt x="3846" y="2275"/>
                    </a:cubicBezTo>
                    <a:cubicBezTo>
                      <a:pt x="3875" y="2314"/>
                      <a:pt x="3924" y="2345"/>
                      <a:pt x="3987" y="2371"/>
                    </a:cubicBezTo>
                    <a:cubicBezTo>
                      <a:pt x="4041" y="2395"/>
                      <a:pt x="4109" y="2408"/>
                      <a:pt x="4187" y="2418"/>
                    </a:cubicBezTo>
                    <a:cubicBezTo>
                      <a:pt x="4242" y="2422"/>
                      <a:pt x="4300" y="2424"/>
                      <a:pt x="4362" y="2424"/>
                    </a:cubicBezTo>
                    <a:cubicBezTo>
                      <a:pt x="4384" y="2424"/>
                      <a:pt x="4407" y="2424"/>
                      <a:pt x="4431" y="2423"/>
                    </a:cubicBezTo>
                    <a:cubicBezTo>
                      <a:pt x="4509" y="2421"/>
                      <a:pt x="4587" y="2413"/>
                      <a:pt x="4673" y="2400"/>
                    </a:cubicBezTo>
                    <a:cubicBezTo>
                      <a:pt x="4712" y="2395"/>
                      <a:pt x="4753" y="2384"/>
                      <a:pt x="4792" y="2379"/>
                    </a:cubicBezTo>
                    <a:cubicBezTo>
                      <a:pt x="4842" y="2366"/>
                      <a:pt x="4888" y="2353"/>
                      <a:pt x="4938" y="2332"/>
                    </a:cubicBezTo>
                    <a:cubicBezTo>
                      <a:pt x="5081" y="2283"/>
                      <a:pt x="5226" y="2226"/>
                      <a:pt x="5364" y="2161"/>
                    </a:cubicBezTo>
                    <a:cubicBezTo>
                      <a:pt x="5509" y="2093"/>
                      <a:pt x="5655" y="2008"/>
                      <a:pt x="5798" y="1917"/>
                    </a:cubicBezTo>
                    <a:cubicBezTo>
                      <a:pt x="6071" y="1745"/>
                      <a:pt x="6312" y="1537"/>
                      <a:pt x="6510" y="1309"/>
                    </a:cubicBezTo>
                    <a:cubicBezTo>
                      <a:pt x="6523" y="1296"/>
                      <a:pt x="6525" y="1280"/>
                      <a:pt x="6520" y="1267"/>
                    </a:cubicBezTo>
                    <a:cubicBezTo>
                      <a:pt x="6523" y="1267"/>
                      <a:pt x="6525" y="1264"/>
                      <a:pt x="6525" y="1264"/>
                    </a:cubicBezTo>
                    <a:cubicBezTo>
                      <a:pt x="6533" y="1262"/>
                      <a:pt x="6536" y="1257"/>
                      <a:pt x="6544" y="1254"/>
                    </a:cubicBezTo>
                    <a:cubicBezTo>
                      <a:pt x="6562" y="1241"/>
                      <a:pt x="6582" y="1215"/>
                      <a:pt x="6585" y="1189"/>
                    </a:cubicBezTo>
                    <a:cubicBezTo>
                      <a:pt x="6590" y="1122"/>
                      <a:pt x="6590" y="1059"/>
                      <a:pt x="6582" y="1002"/>
                    </a:cubicBezTo>
                    <a:cubicBezTo>
                      <a:pt x="6575" y="934"/>
                      <a:pt x="6559" y="864"/>
                      <a:pt x="6544" y="812"/>
                    </a:cubicBezTo>
                    <a:cubicBezTo>
                      <a:pt x="6507" y="698"/>
                      <a:pt x="6455" y="589"/>
                      <a:pt x="6369" y="472"/>
                    </a:cubicBezTo>
                    <a:cubicBezTo>
                      <a:pt x="6302" y="371"/>
                      <a:pt x="6211" y="280"/>
                      <a:pt x="6099" y="196"/>
                    </a:cubicBezTo>
                    <a:cubicBezTo>
                      <a:pt x="6003" y="119"/>
                      <a:pt x="5889" y="64"/>
                      <a:pt x="5769" y="25"/>
                    </a:cubicBezTo>
                    <a:cubicBezTo>
                      <a:pt x="5764" y="17"/>
                      <a:pt x="5756" y="15"/>
                      <a:pt x="5746" y="9"/>
                    </a:cubicBezTo>
                    <a:cubicBezTo>
                      <a:pt x="5732" y="4"/>
                      <a:pt x="5714" y="0"/>
                      <a:pt x="56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744100" y="1361875"/>
                <a:ext cx="18082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6061" extrusionOk="0">
                    <a:moveTo>
                      <a:pt x="5470" y="1"/>
                    </a:moveTo>
                    <a:cubicBezTo>
                      <a:pt x="5395" y="3"/>
                      <a:pt x="5320" y="8"/>
                      <a:pt x="5242" y="27"/>
                    </a:cubicBezTo>
                    <a:cubicBezTo>
                      <a:pt x="5174" y="40"/>
                      <a:pt x="5099" y="66"/>
                      <a:pt x="5023" y="94"/>
                    </a:cubicBezTo>
                    <a:cubicBezTo>
                      <a:pt x="4878" y="157"/>
                      <a:pt x="4738" y="255"/>
                      <a:pt x="4621" y="385"/>
                    </a:cubicBezTo>
                    <a:lnTo>
                      <a:pt x="4613" y="390"/>
                    </a:lnTo>
                    <a:cubicBezTo>
                      <a:pt x="4605" y="385"/>
                      <a:pt x="4602" y="385"/>
                      <a:pt x="4595" y="385"/>
                    </a:cubicBezTo>
                    <a:cubicBezTo>
                      <a:pt x="4574" y="385"/>
                      <a:pt x="4556" y="398"/>
                      <a:pt x="4550" y="419"/>
                    </a:cubicBezTo>
                    <a:cubicBezTo>
                      <a:pt x="4522" y="507"/>
                      <a:pt x="4483" y="593"/>
                      <a:pt x="4439" y="681"/>
                    </a:cubicBezTo>
                    <a:cubicBezTo>
                      <a:pt x="4332" y="895"/>
                      <a:pt x="4187" y="1108"/>
                      <a:pt x="4007" y="1313"/>
                    </a:cubicBezTo>
                    <a:cubicBezTo>
                      <a:pt x="3789" y="1555"/>
                      <a:pt x="3542" y="1770"/>
                      <a:pt x="3267" y="1950"/>
                    </a:cubicBezTo>
                    <a:cubicBezTo>
                      <a:pt x="3166" y="2014"/>
                      <a:pt x="3062" y="2074"/>
                      <a:pt x="2958" y="2124"/>
                    </a:cubicBezTo>
                    <a:cubicBezTo>
                      <a:pt x="2885" y="2163"/>
                      <a:pt x="2807" y="2196"/>
                      <a:pt x="2732" y="2228"/>
                    </a:cubicBezTo>
                    <a:cubicBezTo>
                      <a:pt x="2695" y="2243"/>
                      <a:pt x="2664" y="2256"/>
                      <a:pt x="2628" y="2274"/>
                    </a:cubicBezTo>
                    <a:cubicBezTo>
                      <a:pt x="2412" y="2370"/>
                      <a:pt x="2214" y="2474"/>
                      <a:pt x="2040" y="2594"/>
                    </a:cubicBezTo>
                    <a:cubicBezTo>
                      <a:pt x="1697" y="2825"/>
                      <a:pt x="1412" y="3132"/>
                      <a:pt x="1157" y="3425"/>
                    </a:cubicBezTo>
                    <a:cubicBezTo>
                      <a:pt x="988" y="3620"/>
                      <a:pt x="832" y="3815"/>
                      <a:pt x="684" y="4005"/>
                    </a:cubicBezTo>
                    <a:cubicBezTo>
                      <a:pt x="474" y="4291"/>
                      <a:pt x="318" y="4538"/>
                      <a:pt x="198" y="4782"/>
                    </a:cubicBezTo>
                    <a:cubicBezTo>
                      <a:pt x="131" y="4920"/>
                      <a:pt x="81" y="5047"/>
                      <a:pt x="47" y="5164"/>
                    </a:cubicBezTo>
                    <a:cubicBezTo>
                      <a:pt x="14" y="5294"/>
                      <a:pt x="1" y="5411"/>
                      <a:pt x="8" y="5517"/>
                    </a:cubicBezTo>
                    <a:cubicBezTo>
                      <a:pt x="19" y="5629"/>
                      <a:pt x="60" y="5730"/>
                      <a:pt x="131" y="5811"/>
                    </a:cubicBezTo>
                    <a:cubicBezTo>
                      <a:pt x="198" y="5891"/>
                      <a:pt x="302" y="5956"/>
                      <a:pt x="437" y="5998"/>
                    </a:cubicBezTo>
                    <a:cubicBezTo>
                      <a:pt x="507" y="6021"/>
                      <a:pt x="580" y="6037"/>
                      <a:pt x="671" y="6047"/>
                    </a:cubicBezTo>
                    <a:cubicBezTo>
                      <a:pt x="744" y="6055"/>
                      <a:pt x="819" y="6060"/>
                      <a:pt x="889" y="6060"/>
                    </a:cubicBezTo>
                    <a:cubicBezTo>
                      <a:pt x="913" y="6060"/>
                      <a:pt x="939" y="6060"/>
                      <a:pt x="965" y="6058"/>
                    </a:cubicBezTo>
                    <a:cubicBezTo>
                      <a:pt x="1157" y="6050"/>
                      <a:pt x="1352" y="5998"/>
                      <a:pt x="1547" y="5904"/>
                    </a:cubicBezTo>
                    <a:cubicBezTo>
                      <a:pt x="1721" y="5821"/>
                      <a:pt x="1892" y="5704"/>
                      <a:pt x="2072" y="5543"/>
                    </a:cubicBezTo>
                    <a:cubicBezTo>
                      <a:pt x="2225" y="5408"/>
                      <a:pt x="2373" y="5250"/>
                      <a:pt x="2526" y="5055"/>
                    </a:cubicBezTo>
                    <a:cubicBezTo>
                      <a:pt x="2745" y="4774"/>
                      <a:pt x="2939" y="4460"/>
                      <a:pt x="3106" y="4119"/>
                    </a:cubicBezTo>
                    <a:cubicBezTo>
                      <a:pt x="3228" y="4135"/>
                      <a:pt x="3358" y="4140"/>
                      <a:pt x="3488" y="4140"/>
                    </a:cubicBezTo>
                    <a:cubicBezTo>
                      <a:pt x="3781" y="4140"/>
                      <a:pt x="4093" y="4101"/>
                      <a:pt x="4410" y="4021"/>
                    </a:cubicBezTo>
                    <a:cubicBezTo>
                      <a:pt x="4852" y="3911"/>
                      <a:pt x="5288" y="3729"/>
                      <a:pt x="5707" y="3483"/>
                    </a:cubicBezTo>
                    <a:cubicBezTo>
                      <a:pt x="6003" y="3309"/>
                      <a:pt x="6278" y="3108"/>
                      <a:pt x="6520" y="2885"/>
                    </a:cubicBezTo>
                    <a:cubicBezTo>
                      <a:pt x="6767" y="2659"/>
                      <a:pt x="6975" y="2420"/>
                      <a:pt x="7141" y="2170"/>
                    </a:cubicBezTo>
                    <a:cubicBezTo>
                      <a:pt x="7157" y="2147"/>
                      <a:pt x="7149" y="2118"/>
                      <a:pt x="7128" y="2100"/>
                    </a:cubicBezTo>
                    <a:cubicBezTo>
                      <a:pt x="7123" y="2095"/>
                      <a:pt x="7113" y="2095"/>
                      <a:pt x="7102" y="2095"/>
                    </a:cubicBezTo>
                    <a:cubicBezTo>
                      <a:pt x="7094" y="2095"/>
                      <a:pt x="7081" y="2098"/>
                      <a:pt x="7074" y="2100"/>
                    </a:cubicBezTo>
                    <a:cubicBezTo>
                      <a:pt x="7133" y="2002"/>
                      <a:pt x="7175" y="1892"/>
                      <a:pt x="7201" y="1783"/>
                    </a:cubicBezTo>
                    <a:cubicBezTo>
                      <a:pt x="7232" y="1640"/>
                      <a:pt x="7232" y="1490"/>
                      <a:pt x="7204" y="1331"/>
                    </a:cubicBezTo>
                    <a:cubicBezTo>
                      <a:pt x="7178" y="1191"/>
                      <a:pt x="7123" y="1053"/>
                      <a:pt x="7042" y="905"/>
                    </a:cubicBezTo>
                    <a:cubicBezTo>
                      <a:pt x="6967" y="775"/>
                      <a:pt x="6868" y="650"/>
                      <a:pt x="6749" y="533"/>
                    </a:cubicBezTo>
                    <a:cubicBezTo>
                      <a:pt x="6634" y="419"/>
                      <a:pt x="6505" y="318"/>
                      <a:pt x="6367" y="237"/>
                    </a:cubicBezTo>
                    <a:cubicBezTo>
                      <a:pt x="6226" y="157"/>
                      <a:pt x="6081" y="92"/>
                      <a:pt x="5925" y="45"/>
                    </a:cubicBezTo>
                    <a:cubicBezTo>
                      <a:pt x="5787" y="19"/>
                      <a:pt x="5644" y="1"/>
                      <a:pt x="5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974325" y="1183825"/>
                <a:ext cx="148400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3368" extrusionOk="0">
                    <a:moveTo>
                      <a:pt x="4623" y="0"/>
                    </a:moveTo>
                    <a:cubicBezTo>
                      <a:pt x="4608" y="3"/>
                      <a:pt x="4596" y="4"/>
                      <a:pt x="4585" y="4"/>
                    </a:cubicBezTo>
                    <a:cubicBezTo>
                      <a:pt x="4575" y="4"/>
                      <a:pt x="4566" y="3"/>
                      <a:pt x="4556" y="3"/>
                    </a:cubicBezTo>
                    <a:cubicBezTo>
                      <a:pt x="4517" y="3"/>
                      <a:pt x="4475" y="6"/>
                      <a:pt x="4426" y="11"/>
                    </a:cubicBezTo>
                    <a:cubicBezTo>
                      <a:pt x="4371" y="19"/>
                      <a:pt x="4311" y="37"/>
                      <a:pt x="4252" y="63"/>
                    </a:cubicBezTo>
                    <a:cubicBezTo>
                      <a:pt x="4200" y="86"/>
                      <a:pt x="4150" y="115"/>
                      <a:pt x="4098" y="161"/>
                    </a:cubicBezTo>
                    <a:cubicBezTo>
                      <a:pt x="4031" y="216"/>
                      <a:pt x="3971" y="291"/>
                      <a:pt x="3935" y="380"/>
                    </a:cubicBezTo>
                    <a:cubicBezTo>
                      <a:pt x="3815" y="426"/>
                      <a:pt x="3696" y="484"/>
                      <a:pt x="3581" y="536"/>
                    </a:cubicBezTo>
                    <a:cubicBezTo>
                      <a:pt x="3485" y="577"/>
                      <a:pt x="3389" y="621"/>
                      <a:pt x="3293" y="660"/>
                    </a:cubicBezTo>
                    <a:cubicBezTo>
                      <a:pt x="3121" y="733"/>
                      <a:pt x="2984" y="782"/>
                      <a:pt x="2851" y="814"/>
                    </a:cubicBezTo>
                    <a:cubicBezTo>
                      <a:pt x="2770" y="837"/>
                      <a:pt x="2680" y="853"/>
                      <a:pt x="2557" y="866"/>
                    </a:cubicBezTo>
                    <a:cubicBezTo>
                      <a:pt x="2389" y="889"/>
                      <a:pt x="2207" y="905"/>
                      <a:pt x="2061" y="918"/>
                    </a:cubicBezTo>
                    <a:lnTo>
                      <a:pt x="2038" y="920"/>
                    </a:lnTo>
                    <a:cubicBezTo>
                      <a:pt x="1861" y="936"/>
                      <a:pt x="1669" y="954"/>
                      <a:pt x="1476" y="980"/>
                    </a:cubicBezTo>
                    <a:cubicBezTo>
                      <a:pt x="1266" y="1009"/>
                      <a:pt x="1094" y="1045"/>
                      <a:pt x="939" y="1092"/>
                    </a:cubicBezTo>
                    <a:cubicBezTo>
                      <a:pt x="759" y="1144"/>
                      <a:pt x="603" y="1219"/>
                      <a:pt x="476" y="1305"/>
                    </a:cubicBezTo>
                    <a:cubicBezTo>
                      <a:pt x="336" y="1398"/>
                      <a:pt x="224" y="1520"/>
                      <a:pt x="146" y="1661"/>
                    </a:cubicBezTo>
                    <a:cubicBezTo>
                      <a:pt x="102" y="1736"/>
                      <a:pt x="68" y="1827"/>
                      <a:pt x="39" y="1928"/>
                    </a:cubicBezTo>
                    <a:cubicBezTo>
                      <a:pt x="16" y="2025"/>
                      <a:pt x="1" y="2126"/>
                      <a:pt x="8" y="2219"/>
                    </a:cubicBezTo>
                    <a:cubicBezTo>
                      <a:pt x="16" y="2391"/>
                      <a:pt x="76" y="2557"/>
                      <a:pt x="180" y="2700"/>
                    </a:cubicBezTo>
                    <a:cubicBezTo>
                      <a:pt x="279" y="2830"/>
                      <a:pt x="414" y="2947"/>
                      <a:pt x="585" y="3038"/>
                    </a:cubicBezTo>
                    <a:cubicBezTo>
                      <a:pt x="723" y="3116"/>
                      <a:pt x="881" y="3178"/>
                      <a:pt x="1061" y="3228"/>
                    </a:cubicBezTo>
                    <a:cubicBezTo>
                      <a:pt x="1139" y="3248"/>
                      <a:pt x="1222" y="3267"/>
                      <a:pt x="1318" y="3280"/>
                    </a:cubicBezTo>
                    <a:cubicBezTo>
                      <a:pt x="1414" y="3295"/>
                      <a:pt x="1500" y="3300"/>
                      <a:pt x="1580" y="3300"/>
                    </a:cubicBezTo>
                    <a:cubicBezTo>
                      <a:pt x="1593" y="3300"/>
                      <a:pt x="1609" y="3295"/>
                      <a:pt x="1619" y="3282"/>
                    </a:cubicBezTo>
                    <a:lnTo>
                      <a:pt x="1661" y="3290"/>
                    </a:lnTo>
                    <a:cubicBezTo>
                      <a:pt x="1968" y="3337"/>
                      <a:pt x="2292" y="3363"/>
                      <a:pt x="2628" y="3368"/>
                    </a:cubicBezTo>
                    <a:lnTo>
                      <a:pt x="2685" y="3368"/>
                    </a:lnTo>
                    <a:cubicBezTo>
                      <a:pt x="3017" y="3368"/>
                      <a:pt x="3342" y="3345"/>
                      <a:pt x="3657" y="3295"/>
                    </a:cubicBezTo>
                    <a:cubicBezTo>
                      <a:pt x="4007" y="3243"/>
                      <a:pt x="4335" y="3152"/>
                      <a:pt x="4621" y="3038"/>
                    </a:cubicBezTo>
                    <a:cubicBezTo>
                      <a:pt x="4930" y="2911"/>
                      <a:pt x="5195" y="2752"/>
                      <a:pt x="5400" y="2565"/>
                    </a:cubicBezTo>
                    <a:cubicBezTo>
                      <a:pt x="5507" y="2466"/>
                      <a:pt x="5603" y="2355"/>
                      <a:pt x="5676" y="2232"/>
                    </a:cubicBezTo>
                    <a:cubicBezTo>
                      <a:pt x="5751" y="2113"/>
                      <a:pt x="5816" y="1980"/>
                      <a:pt x="5863" y="1837"/>
                    </a:cubicBezTo>
                    <a:cubicBezTo>
                      <a:pt x="5883" y="1770"/>
                      <a:pt x="5902" y="1695"/>
                      <a:pt x="5915" y="1611"/>
                    </a:cubicBezTo>
                    <a:cubicBezTo>
                      <a:pt x="5930" y="1505"/>
                      <a:pt x="5935" y="1401"/>
                      <a:pt x="5930" y="1300"/>
                    </a:cubicBezTo>
                    <a:cubicBezTo>
                      <a:pt x="5917" y="1099"/>
                      <a:pt x="5850" y="902"/>
                      <a:pt x="5741" y="730"/>
                    </a:cubicBezTo>
                    <a:cubicBezTo>
                      <a:pt x="5637" y="567"/>
                      <a:pt x="5488" y="432"/>
                      <a:pt x="5309" y="333"/>
                    </a:cubicBezTo>
                    <a:cubicBezTo>
                      <a:pt x="5244" y="297"/>
                      <a:pt x="5179" y="271"/>
                      <a:pt x="5109" y="250"/>
                    </a:cubicBezTo>
                    <a:cubicBezTo>
                      <a:pt x="5070" y="200"/>
                      <a:pt x="5026" y="161"/>
                      <a:pt x="4971" y="122"/>
                    </a:cubicBezTo>
                    <a:cubicBezTo>
                      <a:pt x="4927" y="89"/>
                      <a:pt x="4875" y="60"/>
                      <a:pt x="4805" y="42"/>
                    </a:cubicBezTo>
                    <a:cubicBezTo>
                      <a:pt x="4753" y="21"/>
                      <a:pt x="4693" y="8"/>
                      <a:pt x="46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848500" y="1223175"/>
                <a:ext cx="216850" cy="23767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9507" extrusionOk="0">
                    <a:moveTo>
                      <a:pt x="4841" y="1"/>
                    </a:moveTo>
                    <a:cubicBezTo>
                      <a:pt x="4753" y="1"/>
                      <a:pt x="4659" y="6"/>
                      <a:pt x="4563" y="17"/>
                    </a:cubicBezTo>
                    <a:cubicBezTo>
                      <a:pt x="4353" y="40"/>
                      <a:pt x="4140" y="84"/>
                      <a:pt x="3924" y="159"/>
                    </a:cubicBezTo>
                    <a:cubicBezTo>
                      <a:pt x="3721" y="227"/>
                      <a:pt x="3513" y="313"/>
                      <a:pt x="3295" y="422"/>
                    </a:cubicBezTo>
                    <a:cubicBezTo>
                      <a:pt x="2892" y="619"/>
                      <a:pt x="2492" y="884"/>
                      <a:pt x="2115" y="1204"/>
                    </a:cubicBezTo>
                    <a:cubicBezTo>
                      <a:pt x="1749" y="1513"/>
                      <a:pt x="1416" y="1869"/>
                      <a:pt x="1118" y="2259"/>
                    </a:cubicBezTo>
                    <a:cubicBezTo>
                      <a:pt x="827" y="2654"/>
                      <a:pt x="580" y="3075"/>
                      <a:pt x="393" y="3509"/>
                    </a:cubicBezTo>
                    <a:cubicBezTo>
                      <a:pt x="203" y="3956"/>
                      <a:pt x="78" y="4411"/>
                      <a:pt x="24" y="4863"/>
                    </a:cubicBezTo>
                    <a:cubicBezTo>
                      <a:pt x="0" y="5042"/>
                      <a:pt x="0" y="5219"/>
                      <a:pt x="26" y="5395"/>
                    </a:cubicBezTo>
                    <a:cubicBezTo>
                      <a:pt x="50" y="5564"/>
                      <a:pt x="94" y="5733"/>
                      <a:pt x="154" y="5899"/>
                    </a:cubicBezTo>
                    <a:cubicBezTo>
                      <a:pt x="273" y="6214"/>
                      <a:pt x="465" y="6518"/>
                      <a:pt x="728" y="6804"/>
                    </a:cubicBezTo>
                    <a:cubicBezTo>
                      <a:pt x="970" y="7071"/>
                      <a:pt x="1263" y="7310"/>
                      <a:pt x="1606" y="7518"/>
                    </a:cubicBezTo>
                    <a:cubicBezTo>
                      <a:pt x="1934" y="7718"/>
                      <a:pt x="2287" y="7869"/>
                      <a:pt x="2653" y="7978"/>
                    </a:cubicBezTo>
                    <a:cubicBezTo>
                      <a:pt x="2976" y="8069"/>
                      <a:pt x="3298" y="8113"/>
                      <a:pt x="3607" y="8113"/>
                    </a:cubicBezTo>
                    <a:lnTo>
                      <a:pt x="3675" y="8113"/>
                    </a:lnTo>
                    <a:cubicBezTo>
                      <a:pt x="3836" y="8111"/>
                      <a:pt x="4002" y="8090"/>
                      <a:pt x="4166" y="8059"/>
                    </a:cubicBezTo>
                    <a:cubicBezTo>
                      <a:pt x="4290" y="8033"/>
                      <a:pt x="4420" y="7991"/>
                      <a:pt x="4548" y="7942"/>
                    </a:cubicBezTo>
                    <a:lnTo>
                      <a:pt x="4548" y="7942"/>
                    </a:lnTo>
                    <a:cubicBezTo>
                      <a:pt x="4480" y="8113"/>
                      <a:pt x="4438" y="8272"/>
                      <a:pt x="4420" y="8423"/>
                    </a:cubicBezTo>
                    <a:cubicBezTo>
                      <a:pt x="4399" y="8581"/>
                      <a:pt x="4405" y="8732"/>
                      <a:pt x="4444" y="8864"/>
                    </a:cubicBezTo>
                    <a:cubicBezTo>
                      <a:pt x="4477" y="8981"/>
                      <a:pt x="4535" y="9090"/>
                      <a:pt x="4615" y="9176"/>
                    </a:cubicBezTo>
                    <a:cubicBezTo>
                      <a:pt x="4693" y="9257"/>
                      <a:pt x="4792" y="9329"/>
                      <a:pt x="4909" y="9381"/>
                    </a:cubicBezTo>
                    <a:cubicBezTo>
                      <a:pt x="5018" y="9428"/>
                      <a:pt x="5140" y="9462"/>
                      <a:pt x="5288" y="9485"/>
                    </a:cubicBezTo>
                    <a:cubicBezTo>
                      <a:pt x="5387" y="9498"/>
                      <a:pt x="5491" y="9506"/>
                      <a:pt x="5600" y="9506"/>
                    </a:cubicBezTo>
                    <a:cubicBezTo>
                      <a:pt x="5642" y="9506"/>
                      <a:pt x="5681" y="9506"/>
                      <a:pt x="5725" y="9504"/>
                    </a:cubicBezTo>
                    <a:cubicBezTo>
                      <a:pt x="6011" y="9493"/>
                      <a:pt x="6315" y="9436"/>
                      <a:pt x="6629" y="9342"/>
                    </a:cubicBezTo>
                    <a:cubicBezTo>
                      <a:pt x="6767" y="9298"/>
                      <a:pt x="6907" y="9246"/>
                      <a:pt x="7053" y="9187"/>
                    </a:cubicBezTo>
                    <a:cubicBezTo>
                      <a:pt x="7289" y="9083"/>
                      <a:pt x="7468" y="8994"/>
                      <a:pt x="7635" y="8903"/>
                    </a:cubicBezTo>
                    <a:cubicBezTo>
                      <a:pt x="8118" y="8633"/>
                      <a:pt x="8414" y="8347"/>
                      <a:pt x="8570" y="8009"/>
                    </a:cubicBezTo>
                    <a:cubicBezTo>
                      <a:pt x="8604" y="7931"/>
                      <a:pt x="8630" y="7851"/>
                      <a:pt x="8651" y="7760"/>
                    </a:cubicBezTo>
                    <a:cubicBezTo>
                      <a:pt x="8666" y="7685"/>
                      <a:pt x="8674" y="7604"/>
                      <a:pt x="8669" y="7513"/>
                    </a:cubicBezTo>
                    <a:cubicBezTo>
                      <a:pt x="8666" y="7440"/>
                      <a:pt x="8653" y="7368"/>
                      <a:pt x="8630" y="7284"/>
                    </a:cubicBezTo>
                    <a:cubicBezTo>
                      <a:pt x="8612" y="7217"/>
                      <a:pt x="8578" y="7155"/>
                      <a:pt x="8536" y="7084"/>
                    </a:cubicBezTo>
                    <a:cubicBezTo>
                      <a:pt x="8497" y="7025"/>
                      <a:pt x="8456" y="6970"/>
                      <a:pt x="8393" y="6915"/>
                    </a:cubicBezTo>
                    <a:cubicBezTo>
                      <a:pt x="8341" y="6869"/>
                      <a:pt x="8284" y="6827"/>
                      <a:pt x="8206" y="6786"/>
                    </a:cubicBezTo>
                    <a:cubicBezTo>
                      <a:pt x="8084" y="6721"/>
                      <a:pt x="7946" y="6682"/>
                      <a:pt x="7793" y="6669"/>
                    </a:cubicBezTo>
                    <a:cubicBezTo>
                      <a:pt x="7829" y="6596"/>
                      <a:pt x="7855" y="6515"/>
                      <a:pt x="7876" y="6424"/>
                    </a:cubicBezTo>
                    <a:cubicBezTo>
                      <a:pt x="7915" y="6253"/>
                      <a:pt x="7923" y="6061"/>
                      <a:pt x="7889" y="5863"/>
                    </a:cubicBezTo>
                    <a:cubicBezTo>
                      <a:pt x="7858" y="5673"/>
                      <a:pt x="7793" y="5497"/>
                      <a:pt x="7700" y="5328"/>
                    </a:cubicBezTo>
                    <a:cubicBezTo>
                      <a:pt x="7601" y="5159"/>
                      <a:pt x="7481" y="5019"/>
                      <a:pt x="7331" y="4907"/>
                    </a:cubicBezTo>
                    <a:cubicBezTo>
                      <a:pt x="7263" y="4855"/>
                      <a:pt x="7195" y="4816"/>
                      <a:pt x="7123" y="4782"/>
                    </a:cubicBezTo>
                    <a:cubicBezTo>
                      <a:pt x="7175" y="4590"/>
                      <a:pt x="7206" y="4382"/>
                      <a:pt x="7224" y="4161"/>
                    </a:cubicBezTo>
                    <a:cubicBezTo>
                      <a:pt x="7240" y="3943"/>
                      <a:pt x="7240" y="3709"/>
                      <a:pt x="7224" y="3470"/>
                    </a:cubicBezTo>
                    <a:cubicBezTo>
                      <a:pt x="7193" y="3010"/>
                      <a:pt x="7094" y="2542"/>
                      <a:pt x="6933" y="2075"/>
                    </a:cubicBezTo>
                    <a:cubicBezTo>
                      <a:pt x="6819" y="1750"/>
                      <a:pt x="6673" y="1438"/>
                      <a:pt x="6504" y="1139"/>
                    </a:cubicBezTo>
                    <a:cubicBezTo>
                      <a:pt x="6330" y="840"/>
                      <a:pt x="6130" y="575"/>
                      <a:pt x="5912" y="341"/>
                    </a:cubicBezTo>
                    <a:cubicBezTo>
                      <a:pt x="5904" y="334"/>
                      <a:pt x="5894" y="326"/>
                      <a:pt x="5881" y="321"/>
                    </a:cubicBezTo>
                    <a:lnTo>
                      <a:pt x="5873" y="321"/>
                    </a:lnTo>
                    <a:cubicBezTo>
                      <a:pt x="5857" y="321"/>
                      <a:pt x="5849" y="326"/>
                      <a:pt x="5839" y="328"/>
                    </a:cubicBezTo>
                    <a:cubicBezTo>
                      <a:pt x="5834" y="328"/>
                      <a:pt x="5831" y="321"/>
                      <a:pt x="5823" y="321"/>
                    </a:cubicBezTo>
                    <a:cubicBezTo>
                      <a:pt x="5743" y="253"/>
                      <a:pt x="5652" y="196"/>
                      <a:pt x="5551" y="146"/>
                    </a:cubicBezTo>
                    <a:cubicBezTo>
                      <a:pt x="5457" y="105"/>
                      <a:pt x="5356" y="69"/>
                      <a:pt x="5239" y="45"/>
                    </a:cubicBezTo>
                    <a:cubicBezTo>
                      <a:pt x="5137" y="22"/>
                      <a:pt x="5028" y="9"/>
                      <a:pt x="4906" y="6"/>
                    </a:cubicBezTo>
                    <a:cubicBezTo>
                      <a:pt x="4883" y="1"/>
                      <a:pt x="4859" y="1"/>
                      <a:pt x="48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848425" y="1327125"/>
                <a:ext cx="147625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3956" extrusionOk="0">
                    <a:moveTo>
                      <a:pt x="157" y="1"/>
                    </a:moveTo>
                    <a:lnTo>
                      <a:pt x="157" y="1"/>
                    </a:lnTo>
                    <a:cubicBezTo>
                      <a:pt x="97" y="229"/>
                      <a:pt x="55" y="468"/>
                      <a:pt x="24" y="702"/>
                    </a:cubicBezTo>
                    <a:cubicBezTo>
                      <a:pt x="1" y="879"/>
                      <a:pt x="1" y="1058"/>
                      <a:pt x="27" y="1235"/>
                    </a:cubicBezTo>
                    <a:cubicBezTo>
                      <a:pt x="50" y="1404"/>
                      <a:pt x="94" y="1573"/>
                      <a:pt x="157" y="1736"/>
                    </a:cubicBezTo>
                    <a:cubicBezTo>
                      <a:pt x="276" y="2056"/>
                      <a:pt x="471" y="2357"/>
                      <a:pt x="731" y="2643"/>
                    </a:cubicBezTo>
                    <a:cubicBezTo>
                      <a:pt x="973" y="2911"/>
                      <a:pt x="1266" y="3150"/>
                      <a:pt x="1609" y="3358"/>
                    </a:cubicBezTo>
                    <a:cubicBezTo>
                      <a:pt x="1937" y="3560"/>
                      <a:pt x="2290" y="3709"/>
                      <a:pt x="2656" y="3815"/>
                    </a:cubicBezTo>
                    <a:cubicBezTo>
                      <a:pt x="2979" y="3906"/>
                      <a:pt x="3301" y="3955"/>
                      <a:pt x="3613" y="3955"/>
                    </a:cubicBezTo>
                    <a:lnTo>
                      <a:pt x="3680" y="3955"/>
                    </a:lnTo>
                    <a:cubicBezTo>
                      <a:pt x="3831" y="3953"/>
                      <a:pt x="3979" y="3937"/>
                      <a:pt x="4130" y="3906"/>
                    </a:cubicBezTo>
                    <a:cubicBezTo>
                      <a:pt x="4210" y="3885"/>
                      <a:pt x="4293" y="3854"/>
                      <a:pt x="4377" y="3825"/>
                    </a:cubicBezTo>
                    <a:lnTo>
                      <a:pt x="4371" y="3825"/>
                    </a:lnTo>
                    <a:cubicBezTo>
                      <a:pt x="4512" y="3773"/>
                      <a:pt x="4649" y="3716"/>
                      <a:pt x="4779" y="3646"/>
                    </a:cubicBezTo>
                    <a:cubicBezTo>
                      <a:pt x="4901" y="3581"/>
                      <a:pt x="5021" y="3511"/>
                      <a:pt x="5135" y="3430"/>
                    </a:cubicBezTo>
                    <a:cubicBezTo>
                      <a:pt x="5242" y="3355"/>
                      <a:pt x="5346" y="3275"/>
                      <a:pt x="5444" y="3184"/>
                    </a:cubicBezTo>
                    <a:cubicBezTo>
                      <a:pt x="5538" y="3098"/>
                      <a:pt x="5629" y="3004"/>
                      <a:pt x="5710" y="2906"/>
                    </a:cubicBezTo>
                    <a:lnTo>
                      <a:pt x="5710" y="2906"/>
                    </a:lnTo>
                    <a:lnTo>
                      <a:pt x="5704" y="2913"/>
                    </a:lnTo>
                    <a:cubicBezTo>
                      <a:pt x="5774" y="2828"/>
                      <a:pt x="5842" y="2742"/>
                      <a:pt x="5904" y="2646"/>
                    </a:cubicBezTo>
                    <a:lnTo>
                      <a:pt x="5904" y="2646"/>
                    </a:lnTo>
                    <a:cubicBezTo>
                      <a:pt x="5878" y="2667"/>
                      <a:pt x="5852" y="2685"/>
                      <a:pt x="5824" y="2706"/>
                    </a:cubicBezTo>
                    <a:cubicBezTo>
                      <a:pt x="5782" y="2734"/>
                      <a:pt x="5736" y="2768"/>
                      <a:pt x="5694" y="2796"/>
                    </a:cubicBezTo>
                    <a:cubicBezTo>
                      <a:pt x="5606" y="2854"/>
                      <a:pt x="5515" y="2911"/>
                      <a:pt x="5421" y="2958"/>
                    </a:cubicBezTo>
                    <a:cubicBezTo>
                      <a:pt x="4964" y="3204"/>
                      <a:pt x="4462" y="3373"/>
                      <a:pt x="3948" y="3430"/>
                    </a:cubicBezTo>
                    <a:cubicBezTo>
                      <a:pt x="3820" y="3443"/>
                      <a:pt x="3693" y="3451"/>
                      <a:pt x="3566" y="3451"/>
                    </a:cubicBezTo>
                    <a:cubicBezTo>
                      <a:pt x="3436" y="3451"/>
                      <a:pt x="3303" y="3446"/>
                      <a:pt x="3173" y="3430"/>
                    </a:cubicBezTo>
                    <a:cubicBezTo>
                      <a:pt x="2924" y="3404"/>
                      <a:pt x="2677" y="3347"/>
                      <a:pt x="2435" y="3269"/>
                    </a:cubicBezTo>
                    <a:cubicBezTo>
                      <a:pt x="2235" y="3202"/>
                      <a:pt x="2038" y="3113"/>
                      <a:pt x="1848" y="3007"/>
                    </a:cubicBezTo>
                    <a:cubicBezTo>
                      <a:pt x="1664" y="2900"/>
                      <a:pt x="1487" y="2776"/>
                      <a:pt x="1329" y="2641"/>
                    </a:cubicBezTo>
                    <a:cubicBezTo>
                      <a:pt x="1165" y="2500"/>
                      <a:pt x="1017" y="2347"/>
                      <a:pt x="884" y="2183"/>
                    </a:cubicBezTo>
                    <a:cubicBezTo>
                      <a:pt x="754" y="2020"/>
                      <a:pt x="637" y="1845"/>
                      <a:pt x="533" y="1658"/>
                    </a:cubicBezTo>
                    <a:cubicBezTo>
                      <a:pt x="333" y="1292"/>
                      <a:pt x="203" y="887"/>
                      <a:pt x="164" y="471"/>
                    </a:cubicBezTo>
                    <a:cubicBezTo>
                      <a:pt x="149" y="315"/>
                      <a:pt x="146" y="156"/>
                      <a:pt x="15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977000" y="1412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7"/>
              <p:cNvSpPr/>
              <p:nvPr/>
            </p:nvSpPr>
            <p:spPr>
              <a:xfrm>
                <a:off x="940675" y="1331475"/>
                <a:ext cx="10622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3922" extrusionOk="0">
                    <a:moveTo>
                      <a:pt x="978" y="646"/>
                    </a:moveTo>
                    <a:cubicBezTo>
                      <a:pt x="977" y="647"/>
                      <a:pt x="976" y="648"/>
                      <a:pt x="975" y="648"/>
                    </a:cubicBezTo>
                    <a:cubicBezTo>
                      <a:pt x="976" y="647"/>
                      <a:pt x="977" y="647"/>
                      <a:pt x="978" y="646"/>
                    </a:cubicBezTo>
                    <a:close/>
                    <a:moveTo>
                      <a:pt x="965" y="655"/>
                    </a:moveTo>
                    <a:lnTo>
                      <a:pt x="954" y="661"/>
                    </a:lnTo>
                    <a:cubicBezTo>
                      <a:pt x="961" y="661"/>
                      <a:pt x="962" y="659"/>
                      <a:pt x="965" y="655"/>
                    </a:cubicBezTo>
                    <a:close/>
                    <a:moveTo>
                      <a:pt x="2456" y="1"/>
                    </a:moveTo>
                    <a:cubicBezTo>
                      <a:pt x="2412" y="8"/>
                      <a:pt x="2365" y="8"/>
                      <a:pt x="2318" y="11"/>
                    </a:cubicBezTo>
                    <a:cubicBezTo>
                      <a:pt x="2118" y="21"/>
                      <a:pt x="1916" y="60"/>
                      <a:pt x="1718" y="107"/>
                    </a:cubicBezTo>
                    <a:cubicBezTo>
                      <a:pt x="1326" y="208"/>
                      <a:pt x="952" y="385"/>
                      <a:pt x="611" y="606"/>
                    </a:cubicBezTo>
                    <a:cubicBezTo>
                      <a:pt x="507" y="674"/>
                      <a:pt x="403" y="744"/>
                      <a:pt x="305" y="822"/>
                    </a:cubicBezTo>
                    <a:cubicBezTo>
                      <a:pt x="258" y="861"/>
                      <a:pt x="208" y="900"/>
                      <a:pt x="162" y="944"/>
                    </a:cubicBezTo>
                    <a:cubicBezTo>
                      <a:pt x="115" y="985"/>
                      <a:pt x="68" y="1030"/>
                      <a:pt x="27" y="1079"/>
                    </a:cubicBezTo>
                    <a:cubicBezTo>
                      <a:pt x="1" y="1113"/>
                      <a:pt x="1" y="1160"/>
                      <a:pt x="21" y="1193"/>
                    </a:cubicBezTo>
                    <a:cubicBezTo>
                      <a:pt x="34" y="1211"/>
                      <a:pt x="63" y="1230"/>
                      <a:pt x="84" y="1232"/>
                    </a:cubicBezTo>
                    <a:cubicBezTo>
                      <a:pt x="90" y="1234"/>
                      <a:pt x="96" y="1234"/>
                      <a:pt x="102" y="1234"/>
                    </a:cubicBezTo>
                    <a:cubicBezTo>
                      <a:pt x="121" y="1234"/>
                      <a:pt x="140" y="1228"/>
                      <a:pt x="151" y="1217"/>
                    </a:cubicBezTo>
                    <a:cubicBezTo>
                      <a:pt x="211" y="1167"/>
                      <a:pt x="268" y="1118"/>
                      <a:pt x="331" y="1069"/>
                    </a:cubicBezTo>
                    <a:cubicBezTo>
                      <a:pt x="398" y="1017"/>
                      <a:pt x="463" y="970"/>
                      <a:pt x="533" y="918"/>
                    </a:cubicBezTo>
                    <a:cubicBezTo>
                      <a:pt x="671" y="819"/>
                      <a:pt x="819" y="731"/>
                      <a:pt x="967" y="653"/>
                    </a:cubicBezTo>
                    <a:lnTo>
                      <a:pt x="967" y="653"/>
                    </a:lnTo>
                    <a:cubicBezTo>
                      <a:pt x="966" y="654"/>
                      <a:pt x="966" y="655"/>
                      <a:pt x="965" y="655"/>
                    </a:cubicBezTo>
                    <a:lnTo>
                      <a:pt x="965" y="655"/>
                    </a:lnTo>
                    <a:lnTo>
                      <a:pt x="975" y="650"/>
                    </a:lnTo>
                    <a:cubicBezTo>
                      <a:pt x="975" y="650"/>
                      <a:pt x="975" y="650"/>
                      <a:pt x="975" y="650"/>
                    </a:cubicBezTo>
                    <a:lnTo>
                      <a:pt x="975" y="650"/>
                    </a:lnTo>
                    <a:cubicBezTo>
                      <a:pt x="976" y="650"/>
                      <a:pt x="977" y="649"/>
                      <a:pt x="977" y="648"/>
                    </a:cubicBezTo>
                    <a:lnTo>
                      <a:pt x="977" y="648"/>
                    </a:lnTo>
                    <a:cubicBezTo>
                      <a:pt x="979" y="647"/>
                      <a:pt x="980" y="647"/>
                      <a:pt x="980" y="645"/>
                    </a:cubicBezTo>
                    <a:cubicBezTo>
                      <a:pt x="980" y="645"/>
                      <a:pt x="980" y="645"/>
                      <a:pt x="980" y="645"/>
                    </a:cubicBezTo>
                    <a:lnTo>
                      <a:pt x="980" y="645"/>
                    </a:lnTo>
                    <a:cubicBezTo>
                      <a:pt x="1283" y="490"/>
                      <a:pt x="1603" y="367"/>
                      <a:pt x="1936" y="294"/>
                    </a:cubicBezTo>
                    <a:cubicBezTo>
                      <a:pt x="2135" y="252"/>
                      <a:pt x="2335" y="229"/>
                      <a:pt x="2538" y="229"/>
                    </a:cubicBezTo>
                    <a:cubicBezTo>
                      <a:pt x="2558" y="229"/>
                      <a:pt x="2578" y="229"/>
                      <a:pt x="2599" y="229"/>
                    </a:cubicBezTo>
                    <a:cubicBezTo>
                      <a:pt x="2672" y="232"/>
                      <a:pt x="2744" y="237"/>
                      <a:pt x="2817" y="250"/>
                    </a:cubicBezTo>
                    <a:cubicBezTo>
                      <a:pt x="2890" y="260"/>
                      <a:pt x="2963" y="276"/>
                      <a:pt x="3033" y="299"/>
                    </a:cubicBezTo>
                    <a:cubicBezTo>
                      <a:pt x="3160" y="338"/>
                      <a:pt x="3285" y="393"/>
                      <a:pt x="3402" y="463"/>
                    </a:cubicBezTo>
                    <a:cubicBezTo>
                      <a:pt x="3506" y="531"/>
                      <a:pt x="3602" y="609"/>
                      <a:pt x="3688" y="700"/>
                    </a:cubicBezTo>
                    <a:cubicBezTo>
                      <a:pt x="3784" y="806"/>
                      <a:pt x="3864" y="926"/>
                      <a:pt x="3935" y="1050"/>
                    </a:cubicBezTo>
                    <a:cubicBezTo>
                      <a:pt x="3929" y="1048"/>
                      <a:pt x="3929" y="1043"/>
                      <a:pt x="3927" y="1043"/>
                    </a:cubicBezTo>
                    <a:cubicBezTo>
                      <a:pt x="3929" y="1045"/>
                      <a:pt x="3929" y="1050"/>
                      <a:pt x="3935" y="1053"/>
                    </a:cubicBezTo>
                    <a:cubicBezTo>
                      <a:pt x="3992" y="1170"/>
                      <a:pt x="4039" y="1295"/>
                      <a:pt x="4067" y="1419"/>
                    </a:cubicBezTo>
                    <a:cubicBezTo>
                      <a:pt x="4090" y="1536"/>
                      <a:pt x="4098" y="1653"/>
                      <a:pt x="4096" y="1775"/>
                    </a:cubicBezTo>
                    <a:cubicBezTo>
                      <a:pt x="4090" y="1918"/>
                      <a:pt x="4057" y="2064"/>
                      <a:pt x="4018" y="2199"/>
                    </a:cubicBezTo>
                    <a:cubicBezTo>
                      <a:pt x="4020" y="2194"/>
                      <a:pt x="4020" y="2191"/>
                      <a:pt x="4026" y="2183"/>
                    </a:cubicBezTo>
                    <a:lnTo>
                      <a:pt x="4026" y="2183"/>
                    </a:lnTo>
                    <a:cubicBezTo>
                      <a:pt x="3994" y="2277"/>
                      <a:pt x="3961" y="2368"/>
                      <a:pt x="3922" y="2456"/>
                    </a:cubicBezTo>
                    <a:cubicBezTo>
                      <a:pt x="3877" y="2555"/>
                      <a:pt x="3831" y="2646"/>
                      <a:pt x="3779" y="2732"/>
                    </a:cubicBezTo>
                    <a:cubicBezTo>
                      <a:pt x="3709" y="2843"/>
                      <a:pt x="3631" y="2950"/>
                      <a:pt x="3547" y="3051"/>
                    </a:cubicBezTo>
                    <a:cubicBezTo>
                      <a:pt x="3459" y="3158"/>
                      <a:pt x="3363" y="3254"/>
                      <a:pt x="3262" y="3353"/>
                    </a:cubicBezTo>
                    <a:cubicBezTo>
                      <a:pt x="3043" y="3555"/>
                      <a:pt x="2804" y="3727"/>
                      <a:pt x="2547" y="3862"/>
                    </a:cubicBezTo>
                    <a:cubicBezTo>
                      <a:pt x="2544" y="3862"/>
                      <a:pt x="2544" y="3865"/>
                      <a:pt x="2539" y="3865"/>
                    </a:cubicBezTo>
                    <a:lnTo>
                      <a:pt x="2544" y="3865"/>
                    </a:lnTo>
                    <a:lnTo>
                      <a:pt x="2524" y="3875"/>
                    </a:lnTo>
                    <a:cubicBezTo>
                      <a:pt x="2513" y="3883"/>
                      <a:pt x="2505" y="3891"/>
                      <a:pt x="2511" y="3903"/>
                    </a:cubicBezTo>
                    <a:cubicBezTo>
                      <a:pt x="2517" y="3912"/>
                      <a:pt x="2526" y="3921"/>
                      <a:pt x="2534" y="3921"/>
                    </a:cubicBezTo>
                    <a:cubicBezTo>
                      <a:pt x="2536" y="3921"/>
                      <a:pt x="2538" y="3921"/>
                      <a:pt x="2539" y="3919"/>
                    </a:cubicBezTo>
                    <a:cubicBezTo>
                      <a:pt x="2734" y="3818"/>
                      <a:pt x="2921" y="3701"/>
                      <a:pt x="3095" y="3568"/>
                    </a:cubicBezTo>
                    <a:cubicBezTo>
                      <a:pt x="3277" y="3425"/>
                      <a:pt x="3446" y="3272"/>
                      <a:pt x="3602" y="3101"/>
                    </a:cubicBezTo>
                    <a:cubicBezTo>
                      <a:pt x="3680" y="3015"/>
                      <a:pt x="3755" y="2924"/>
                      <a:pt x="3820" y="2830"/>
                    </a:cubicBezTo>
                    <a:cubicBezTo>
                      <a:pt x="3888" y="2739"/>
                      <a:pt x="3948" y="2641"/>
                      <a:pt x="4005" y="2545"/>
                    </a:cubicBezTo>
                    <a:cubicBezTo>
                      <a:pt x="4059" y="2446"/>
                      <a:pt x="4103" y="2347"/>
                      <a:pt x="4145" y="2243"/>
                    </a:cubicBezTo>
                    <a:cubicBezTo>
                      <a:pt x="4184" y="2139"/>
                      <a:pt x="4210" y="2030"/>
                      <a:pt x="4226" y="1923"/>
                    </a:cubicBezTo>
                    <a:cubicBezTo>
                      <a:pt x="4246" y="1817"/>
                      <a:pt x="4249" y="1705"/>
                      <a:pt x="4249" y="1596"/>
                    </a:cubicBezTo>
                    <a:cubicBezTo>
                      <a:pt x="4246" y="1482"/>
                      <a:pt x="4226" y="1375"/>
                      <a:pt x="4200" y="1263"/>
                    </a:cubicBezTo>
                    <a:cubicBezTo>
                      <a:pt x="4171" y="1152"/>
                      <a:pt x="4124" y="1040"/>
                      <a:pt x="4070" y="933"/>
                    </a:cubicBezTo>
                    <a:cubicBezTo>
                      <a:pt x="4015" y="830"/>
                      <a:pt x="3950" y="731"/>
                      <a:pt x="3875" y="640"/>
                    </a:cubicBezTo>
                    <a:cubicBezTo>
                      <a:pt x="3810" y="559"/>
                      <a:pt x="3740" y="489"/>
                      <a:pt x="3662" y="419"/>
                    </a:cubicBezTo>
                    <a:cubicBezTo>
                      <a:pt x="3586" y="354"/>
                      <a:pt x="3506" y="299"/>
                      <a:pt x="3423" y="247"/>
                    </a:cubicBezTo>
                    <a:cubicBezTo>
                      <a:pt x="3262" y="151"/>
                      <a:pt x="3082" y="89"/>
                      <a:pt x="2898" y="47"/>
                    </a:cubicBezTo>
                    <a:cubicBezTo>
                      <a:pt x="2755" y="14"/>
                      <a:pt x="2604" y="1"/>
                      <a:pt x="24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7"/>
              <p:cNvSpPr/>
              <p:nvPr/>
            </p:nvSpPr>
            <p:spPr>
              <a:xfrm>
                <a:off x="1044950" y="1414950"/>
                <a:ext cx="1990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54" extrusionOk="0">
                    <a:moveTo>
                      <a:pt x="426" y="1"/>
                    </a:moveTo>
                    <a:cubicBezTo>
                      <a:pt x="283" y="8"/>
                      <a:pt x="143" y="40"/>
                      <a:pt x="16" y="105"/>
                    </a:cubicBezTo>
                    <a:cubicBezTo>
                      <a:pt x="5" y="112"/>
                      <a:pt x="0" y="128"/>
                      <a:pt x="10" y="138"/>
                    </a:cubicBezTo>
                    <a:cubicBezTo>
                      <a:pt x="14" y="143"/>
                      <a:pt x="22" y="149"/>
                      <a:pt x="30" y="149"/>
                    </a:cubicBezTo>
                    <a:cubicBezTo>
                      <a:pt x="34" y="149"/>
                      <a:pt x="38" y="147"/>
                      <a:pt x="42" y="144"/>
                    </a:cubicBezTo>
                    <a:cubicBezTo>
                      <a:pt x="65" y="133"/>
                      <a:pt x="86" y="120"/>
                      <a:pt x="109" y="115"/>
                    </a:cubicBezTo>
                    <a:cubicBezTo>
                      <a:pt x="133" y="107"/>
                      <a:pt x="156" y="99"/>
                      <a:pt x="179" y="92"/>
                    </a:cubicBezTo>
                    <a:cubicBezTo>
                      <a:pt x="208" y="86"/>
                      <a:pt x="239" y="79"/>
                      <a:pt x="270" y="73"/>
                    </a:cubicBezTo>
                    <a:lnTo>
                      <a:pt x="262" y="73"/>
                    </a:lnTo>
                    <a:cubicBezTo>
                      <a:pt x="299" y="66"/>
                      <a:pt x="335" y="66"/>
                      <a:pt x="369" y="66"/>
                    </a:cubicBezTo>
                    <a:cubicBezTo>
                      <a:pt x="411" y="66"/>
                      <a:pt x="450" y="68"/>
                      <a:pt x="496" y="73"/>
                    </a:cubicBezTo>
                    <a:lnTo>
                      <a:pt x="491" y="73"/>
                    </a:lnTo>
                    <a:cubicBezTo>
                      <a:pt x="587" y="86"/>
                      <a:pt x="678" y="112"/>
                      <a:pt x="769" y="151"/>
                    </a:cubicBezTo>
                    <a:cubicBezTo>
                      <a:pt x="772" y="151"/>
                      <a:pt x="777" y="154"/>
                      <a:pt x="777" y="154"/>
                    </a:cubicBezTo>
                    <a:cubicBezTo>
                      <a:pt x="782" y="133"/>
                      <a:pt x="782" y="115"/>
                      <a:pt x="790" y="94"/>
                    </a:cubicBezTo>
                    <a:cubicBezTo>
                      <a:pt x="793" y="89"/>
                      <a:pt x="793" y="79"/>
                      <a:pt x="795" y="73"/>
                    </a:cubicBezTo>
                    <a:cubicBezTo>
                      <a:pt x="756" y="55"/>
                      <a:pt x="717" y="47"/>
                      <a:pt x="678" y="34"/>
                    </a:cubicBezTo>
                    <a:cubicBezTo>
                      <a:pt x="603" y="14"/>
                      <a:pt x="530" y="3"/>
                      <a:pt x="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7"/>
              <p:cNvSpPr/>
              <p:nvPr/>
            </p:nvSpPr>
            <p:spPr>
              <a:xfrm>
                <a:off x="1044350" y="1396075"/>
                <a:ext cx="173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39" extrusionOk="0">
                    <a:moveTo>
                      <a:pt x="470" y="1"/>
                    </a:moveTo>
                    <a:cubicBezTo>
                      <a:pt x="447" y="1"/>
                      <a:pt x="422" y="3"/>
                      <a:pt x="398" y="5"/>
                    </a:cubicBezTo>
                    <a:cubicBezTo>
                      <a:pt x="263" y="23"/>
                      <a:pt x="133" y="70"/>
                      <a:pt x="27" y="148"/>
                    </a:cubicBezTo>
                    <a:cubicBezTo>
                      <a:pt x="16" y="155"/>
                      <a:pt x="8" y="166"/>
                      <a:pt x="3" y="179"/>
                    </a:cubicBezTo>
                    <a:cubicBezTo>
                      <a:pt x="1" y="187"/>
                      <a:pt x="1" y="200"/>
                      <a:pt x="11" y="213"/>
                    </a:cubicBezTo>
                    <a:cubicBezTo>
                      <a:pt x="19" y="228"/>
                      <a:pt x="37" y="239"/>
                      <a:pt x="54" y="239"/>
                    </a:cubicBezTo>
                    <a:cubicBezTo>
                      <a:pt x="61" y="239"/>
                      <a:pt x="68" y="237"/>
                      <a:pt x="73" y="233"/>
                    </a:cubicBezTo>
                    <a:cubicBezTo>
                      <a:pt x="115" y="205"/>
                      <a:pt x="159" y="179"/>
                      <a:pt x="206" y="158"/>
                    </a:cubicBezTo>
                    <a:cubicBezTo>
                      <a:pt x="258" y="140"/>
                      <a:pt x="312" y="127"/>
                      <a:pt x="364" y="119"/>
                    </a:cubicBezTo>
                    <a:lnTo>
                      <a:pt x="362" y="119"/>
                    </a:lnTo>
                    <a:cubicBezTo>
                      <a:pt x="392" y="117"/>
                      <a:pt x="422" y="115"/>
                      <a:pt x="452" y="115"/>
                    </a:cubicBezTo>
                    <a:cubicBezTo>
                      <a:pt x="488" y="115"/>
                      <a:pt x="525" y="117"/>
                      <a:pt x="562" y="122"/>
                    </a:cubicBezTo>
                    <a:cubicBezTo>
                      <a:pt x="606" y="129"/>
                      <a:pt x="650" y="140"/>
                      <a:pt x="692" y="155"/>
                    </a:cubicBezTo>
                    <a:cubicBezTo>
                      <a:pt x="671" y="122"/>
                      <a:pt x="640" y="90"/>
                      <a:pt x="614" y="57"/>
                    </a:cubicBezTo>
                    <a:cubicBezTo>
                      <a:pt x="598" y="38"/>
                      <a:pt x="583" y="23"/>
                      <a:pt x="562" y="5"/>
                    </a:cubicBezTo>
                    <a:cubicBezTo>
                      <a:pt x="541" y="2"/>
                      <a:pt x="520" y="2"/>
                      <a:pt x="497" y="2"/>
                    </a:cubicBezTo>
                    <a:cubicBezTo>
                      <a:pt x="489" y="1"/>
                      <a:pt x="480" y="1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1063525" y="1398075"/>
                <a:ext cx="20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8" h="29" extrusionOk="0">
                    <a:moveTo>
                      <a:pt x="0" y="0"/>
                    </a:moveTo>
                    <a:cubicBezTo>
                      <a:pt x="3" y="13"/>
                      <a:pt x="3" y="21"/>
                      <a:pt x="8" y="29"/>
                    </a:cubicBezTo>
                    <a:cubicBezTo>
                      <a:pt x="8" y="23"/>
                      <a:pt x="3" y="21"/>
                      <a:pt x="3" y="10"/>
                    </a:cubicBezTo>
                    <a:lnTo>
                      <a:pt x="3" y="8"/>
                    </a:lnTo>
                    <a:lnTo>
                      <a:pt x="3" y="3"/>
                    </a:lnTo>
                    <a:cubicBezTo>
                      <a:pt x="3" y="3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1063575" y="1398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986275" y="1223500"/>
                <a:ext cx="153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772" extrusionOk="0">
                    <a:moveTo>
                      <a:pt x="24" y="1"/>
                    </a:moveTo>
                    <a:cubicBezTo>
                      <a:pt x="24" y="4"/>
                      <a:pt x="14" y="6"/>
                      <a:pt x="11" y="9"/>
                    </a:cubicBezTo>
                    <a:cubicBezTo>
                      <a:pt x="1" y="19"/>
                      <a:pt x="3" y="32"/>
                      <a:pt x="11" y="45"/>
                    </a:cubicBezTo>
                    <a:cubicBezTo>
                      <a:pt x="102" y="146"/>
                      <a:pt x="190" y="253"/>
                      <a:pt x="273" y="360"/>
                    </a:cubicBezTo>
                    <a:cubicBezTo>
                      <a:pt x="325" y="425"/>
                      <a:pt x="372" y="489"/>
                      <a:pt x="422" y="557"/>
                    </a:cubicBezTo>
                    <a:cubicBezTo>
                      <a:pt x="468" y="627"/>
                      <a:pt x="518" y="695"/>
                      <a:pt x="565" y="760"/>
                    </a:cubicBezTo>
                    <a:cubicBezTo>
                      <a:pt x="567" y="768"/>
                      <a:pt x="570" y="770"/>
                      <a:pt x="577" y="770"/>
                    </a:cubicBezTo>
                    <a:cubicBezTo>
                      <a:pt x="579" y="771"/>
                      <a:pt x="581" y="771"/>
                      <a:pt x="582" y="771"/>
                    </a:cubicBezTo>
                    <a:cubicBezTo>
                      <a:pt x="586" y="771"/>
                      <a:pt x="590" y="769"/>
                      <a:pt x="596" y="768"/>
                    </a:cubicBezTo>
                    <a:cubicBezTo>
                      <a:pt x="606" y="760"/>
                      <a:pt x="611" y="744"/>
                      <a:pt x="603" y="734"/>
                    </a:cubicBezTo>
                    <a:cubicBezTo>
                      <a:pt x="515" y="606"/>
                      <a:pt x="424" y="482"/>
                      <a:pt x="331" y="357"/>
                    </a:cubicBezTo>
                    <a:cubicBezTo>
                      <a:pt x="240" y="237"/>
                      <a:pt x="141" y="121"/>
                      <a:pt x="40" y="6"/>
                    </a:cubicBezTo>
                    <a:cubicBezTo>
                      <a:pt x="34" y="1"/>
                      <a:pt x="32" y="1"/>
                      <a:pt x="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7"/>
              <p:cNvSpPr/>
              <p:nvPr/>
            </p:nvSpPr>
            <p:spPr>
              <a:xfrm>
                <a:off x="987250" y="1221625"/>
                <a:ext cx="203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098" extrusionOk="0">
                    <a:moveTo>
                      <a:pt x="293" y="363"/>
                    </a:moveTo>
                    <a:cubicBezTo>
                      <a:pt x="293" y="363"/>
                      <a:pt x="294" y="364"/>
                      <a:pt x="294" y="364"/>
                    </a:cubicBezTo>
                    <a:cubicBezTo>
                      <a:pt x="294" y="364"/>
                      <a:pt x="293" y="363"/>
                      <a:pt x="293" y="363"/>
                    </a:cubicBezTo>
                    <a:close/>
                    <a:moveTo>
                      <a:pt x="27" y="1"/>
                    </a:moveTo>
                    <a:cubicBezTo>
                      <a:pt x="24" y="1"/>
                      <a:pt x="14" y="3"/>
                      <a:pt x="11" y="6"/>
                    </a:cubicBezTo>
                    <a:cubicBezTo>
                      <a:pt x="1" y="16"/>
                      <a:pt x="1" y="37"/>
                      <a:pt x="11" y="45"/>
                    </a:cubicBezTo>
                    <a:cubicBezTo>
                      <a:pt x="113" y="141"/>
                      <a:pt x="205" y="243"/>
                      <a:pt x="289" y="357"/>
                    </a:cubicBezTo>
                    <a:lnTo>
                      <a:pt x="289" y="357"/>
                    </a:lnTo>
                    <a:cubicBezTo>
                      <a:pt x="288" y="357"/>
                      <a:pt x="287" y="357"/>
                      <a:pt x="286" y="357"/>
                    </a:cubicBezTo>
                    <a:cubicBezTo>
                      <a:pt x="372" y="471"/>
                      <a:pt x="453" y="588"/>
                      <a:pt x="528" y="707"/>
                    </a:cubicBezTo>
                    <a:cubicBezTo>
                      <a:pt x="603" y="830"/>
                      <a:pt x="671" y="954"/>
                      <a:pt x="736" y="1079"/>
                    </a:cubicBezTo>
                    <a:cubicBezTo>
                      <a:pt x="739" y="1091"/>
                      <a:pt x="752" y="1097"/>
                      <a:pt x="766" y="1097"/>
                    </a:cubicBezTo>
                    <a:cubicBezTo>
                      <a:pt x="773" y="1097"/>
                      <a:pt x="781" y="1096"/>
                      <a:pt x="788" y="1092"/>
                    </a:cubicBezTo>
                    <a:cubicBezTo>
                      <a:pt x="806" y="1082"/>
                      <a:pt x="811" y="1058"/>
                      <a:pt x="801" y="1040"/>
                    </a:cubicBezTo>
                    <a:cubicBezTo>
                      <a:pt x="702" y="850"/>
                      <a:pt x="593" y="668"/>
                      <a:pt x="468" y="494"/>
                    </a:cubicBezTo>
                    <a:cubicBezTo>
                      <a:pt x="346" y="318"/>
                      <a:pt x="206" y="154"/>
                      <a:pt x="47" y="6"/>
                    </a:cubicBezTo>
                    <a:cubicBezTo>
                      <a:pt x="40" y="1"/>
                      <a:pt x="34" y="1"/>
                      <a:pt x="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7"/>
              <p:cNvSpPr/>
              <p:nvPr/>
            </p:nvSpPr>
            <p:spPr>
              <a:xfrm>
                <a:off x="989125" y="1222075"/>
                <a:ext cx="21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234" extrusionOk="0">
                    <a:moveTo>
                      <a:pt x="19" y="1"/>
                    </a:moveTo>
                    <a:lnTo>
                      <a:pt x="9" y="14"/>
                    </a:lnTo>
                    <a:cubicBezTo>
                      <a:pt x="1" y="24"/>
                      <a:pt x="1" y="37"/>
                      <a:pt x="9" y="50"/>
                    </a:cubicBezTo>
                    <a:cubicBezTo>
                      <a:pt x="69" y="118"/>
                      <a:pt x="128" y="188"/>
                      <a:pt x="180" y="258"/>
                    </a:cubicBezTo>
                    <a:cubicBezTo>
                      <a:pt x="292" y="404"/>
                      <a:pt x="393" y="559"/>
                      <a:pt x="487" y="715"/>
                    </a:cubicBezTo>
                    <a:cubicBezTo>
                      <a:pt x="586" y="882"/>
                      <a:pt x="679" y="1051"/>
                      <a:pt x="773" y="1217"/>
                    </a:cubicBezTo>
                    <a:cubicBezTo>
                      <a:pt x="778" y="1227"/>
                      <a:pt x="789" y="1234"/>
                      <a:pt x="801" y="1234"/>
                    </a:cubicBezTo>
                    <a:cubicBezTo>
                      <a:pt x="808" y="1234"/>
                      <a:pt x="814" y="1232"/>
                      <a:pt x="819" y="1227"/>
                    </a:cubicBezTo>
                    <a:cubicBezTo>
                      <a:pt x="835" y="1219"/>
                      <a:pt x="843" y="1196"/>
                      <a:pt x="830" y="1181"/>
                    </a:cubicBezTo>
                    <a:cubicBezTo>
                      <a:pt x="716" y="973"/>
                      <a:pt x="596" y="767"/>
                      <a:pt x="461" y="567"/>
                    </a:cubicBezTo>
                    <a:cubicBezTo>
                      <a:pt x="336" y="372"/>
                      <a:pt x="193" y="183"/>
                      <a:pt x="37" y="9"/>
                    </a:cubicBezTo>
                    <a:cubicBezTo>
                      <a:pt x="30" y="1"/>
                      <a:pt x="27" y="1"/>
                      <a:pt x="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7"/>
              <p:cNvSpPr/>
              <p:nvPr/>
            </p:nvSpPr>
            <p:spPr>
              <a:xfrm>
                <a:off x="989975" y="1223200"/>
                <a:ext cx="229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22" extrusionOk="0">
                    <a:moveTo>
                      <a:pt x="16" y="1"/>
                    </a:moveTo>
                    <a:cubicBezTo>
                      <a:pt x="12" y="1"/>
                      <a:pt x="9" y="2"/>
                      <a:pt x="9" y="5"/>
                    </a:cubicBezTo>
                    <a:cubicBezTo>
                      <a:pt x="1" y="16"/>
                      <a:pt x="3" y="29"/>
                      <a:pt x="9" y="42"/>
                    </a:cubicBezTo>
                    <a:cubicBezTo>
                      <a:pt x="107" y="145"/>
                      <a:pt x="201" y="255"/>
                      <a:pt x="289" y="366"/>
                    </a:cubicBezTo>
                    <a:lnTo>
                      <a:pt x="281" y="359"/>
                    </a:lnTo>
                    <a:lnTo>
                      <a:pt x="281" y="359"/>
                    </a:lnTo>
                    <a:cubicBezTo>
                      <a:pt x="396" y="501"/>
                      <a:pt x="497" y="655"/>
                      <a:pt x="591" y="813"/>
                    </a:cubicBezTo>
                    <a:cubicBezTo>
                      <a:pt x="684" y="969"/>
                      <a:pt x="765" y="1136"/>
                      <a:pt x="840" y="1302"/>
                    </a:cubicBezTo>
                    <a:cubicBezTo>
                      <a:pt x="845" y="1307"/>
                      <a:pt x="853" y="1317"/>
                      <a:pt x="863" y="1320"/>
                    </a:cubicBezTo>
                    <a:cubicBezTo>
                      <a:pt x="868" y="1321"/>
                      <a:pt x="872" y="1322"/>
                      <a:pt x="877" y="1322"/>
                    </a:cubicBezTo>
                    <a:cubicBezTo>
                      <a:pt x="883" y="1322"/>
                      <a:pt x="889" y="1320"/>
                      <a:pt x="892" y="1317"/>
                    </a:cubicBezTo>
                    <a:cubicBezTo>
                      <a:pt x="900" y="1310"/>
                      <a:pt x="910" y="1304"/>
                      <a:pt x="913" y="1294"/>
                    </a:cubicBezTo>
                    <a:cubicBezTo>
                      <a:pt x="915" y="1284"/>
                      <a:pt x="913" y="1271"/>
                      <a:pt x="905" y="1265"/>
                    </a:cubicBezTo>
                    <a:cubicBezTo>
                      <a:pt x="798" y="1034"/>
                      <a:pt x="671" y="813"/>
                      <a:pt x="526" y="603"/>
                    </a:cubicBezTo>
                    <a:cubicBezTo>
                      <a:pt x="380" y="392"/>
                      <a:pt x="216" y="190"/>
                      <a:pt x="40" y="8"/>
                    </a:cubicBezTo>
                    <a:cubicBezTo>
                      <a:pt x="32" y="3"/>
                      <a:pt x="29" y="3"/>
                      <a:pt x="22" y="3"/>
                    </a:cubicBezTo>
                    <a:cubicBezTo>
                      <a:pt x="20" y="2"/>
                      <a:pt x="18" y="1"/>
                      <a:pt x="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7"/>
              <p:cNvSpPr/>
              <p:nvPr/>
            </p:nvSpPr>
            <p:spPr>
              <a:xfrm>
                <a:off x="990500" y="1223000"/>
                <a:ext cx="232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432" extrusionOk="0">
                    <a:moveTo>
                      <a:pt x="24" y="0"/>
                    </a:moveTo>
                    <a:cubicBezTo>
                      <a:pt x="21" y="3"/>
                      <a:pt x="14" y="8"/>
                      <a:pt x="8" y="11"/>
                    </a:cubicBezTo>
                    <a:cubicBezTo>
                      <a:pt x="1" y="16"/>
                      <a:pt x="1" y="21"/>
                      <a:pt x="1" y="26"/>
                    </a:cubicBezTo>
                    <a:cubicBezTo>
                      <a:pt x="1" y="34"/>
                      <a:pt x="6" y="37"/>
                      <a:pt x="8" y="42"/>
                    </a:cubicBezTo>
                    <a:cubicBezTo>
                      <a:pt x="40" y="81"/>
                      <a:pt x="73" y="125"/>
                      <a:pt x="104" y="164"/>
                    </a:cubicBezTo>
                    <a:cubicBezTo>
                      <a:pt x="104" y="159"/>
                      <a:pt x="102" y="159"/>
                      <a:pt x="102" y="156"/>
                    </a:cubicBezTo>
                    <a:lnTo>
                      <a:pt x="102" y="156"/>
                    </a:lnTo>
                    <a:cubicBezTo>
                      <a:pt x="253" y="351"/>
                      <a:pt x="390" y="556"/>
                      <a:pt x="515" y="767"/>
                    </a:cubicBezTo>
                    <a:cubicBezTo>
                      <a:pt x="637" y="977"/>
                      <a:pt x="759" y="1195"/>
                      <a:pt x="868" y="1416"/>
                    </a:cubicBezTo>
                    <a:cubicBezTo>
                      <a:pt x="874" y="1425"/>
                      <a:pt x="884" y="1432"/>
                      <a:pt x="894" y="1432"/>
                    </a:cubicBezTo>
                    <a:cubicBezTo>
                      <a:pt x="898" y="1432"/>
                      <a:pt x="903" y="1430"/>
                      <a:pt x="907" y="1427"/>
                    </a:cubicBezTo>
                    <a:cubicBezTo>
                      <a:pt x="920" y="1419"/>
                      <a:pt x="928" y="1401"/>
                      <a:pt x="918" y="1388"/>
                    </a:cubicBezTo>
                    <a:cubicBezTo>
                      <a:pt x="790" y="1141"/>
                      <a:pt x="658" y="899"/>
                      <a:pt x="512" y="671"/>
                    </a:cubicBezTo>
                    <a:cubicBezTo>
                      <a:pt x="370" y="439"/>
                      <a:pt x="208" y="218"/>
                      <a:pt x="40" y="8"/>
                    </a:cubicBezTo>
                    <a:cubicBezTo>
                      <a:pt x="37" y="0"/>
                      <a:pt x="32" y="0"/>
                      <a:pt x="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7"/>
              <p:cNvSpPr/>
              <p:nvPr/>
            </p:nvSpPr>
            <p:spPr>
              <a:xfrm>
                <a:off x="822375" y="1017075"/>
                <a:ext cx="26365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9098" extrusionOk="0">
                    <a:moveTo>
                      <a:pt x="6741" y="0"/>
                    </a:moveTo>
                    <a:cubicBezTo>
                      <a:pt x="6699" y="0"/>
                      <a:pt x="6653" y="5"/>
                      <a:pt x="6606" y="16"/>
                    </a:cubicBezTo>
                    <a:cubicBezTo>
                      <a:pt x="6596" y="21"/>
                      <a:pt x="6583" y="23"/>
                      <a:pt x="6572" y="23"/>
                    </a:cubicBezTo>
                    <a:cubicBezTo>
                      <a:pt x="6429" y="62"/>
                      <a:pt x="6294" y="133"/>
                      <a:pt x="6125" y="257"/>
                    </a:cubicBezTo>
                    <a:cubicBezTo>
                      <a:pt x="5995" y="353"/>
                      <a:pt x="5865" y="476"/>
                      <a:pt x="5733" y="621"/>
                    </a:cubicBezTo>
                    <a:cubicBezTo>
                      <a:pt x="5699" y="660"/>
                      <a:pt x="5668" y="691"/>
                      <a:pt x="5634" y="735"/>
                    </a:cubicBezTo>
                    <a:cubicBezTo>
                      <a:pt x="5650" y="657"/>
                      <a:pt x="5658" y="593"/>
                      <a:pt x="5658" y="533"/>
                    </a:cubicBezTo>
                    <a:cubicBezTo>
                      <a:pt x="5660" y="452"/>
                      <a:pt x="5650" y="387"/>
                      <a:pt x="5629" y="327"/>
                    </a:cubicBezTo>
                    <a:cubicBezTo>
                      <a:pt x="5619" y="301"/>
                      <a:pt x="5606" y="276"/>
                      <a:pt x="5585" y="255"/>
                    </a:cubicBezTo>
                    <a:cubicBezTo>
                      <a:pt x="5567" y="231"/>
                      <a:pt x="5541" y="208"/>
                      <a:pt x="5504" y="192"/>
                    </a:cubicBezTo>
                    <a:cubicBezTo>
                      <a:pt x="5497" y="190"/>
                      <a:pt x="5481" y="189"/>
                      <a:pt x="5459" y="189"/>
                    </a:cubicBezTo>
                    <a:cubicBezTo>
                      <a:pt x="5428" y="189"/>
                      <a:pt x="5384" y="192"/>
                      <a:pt x="5335" y="203"/>
                    </a:cubicBezTo>
                    <a:cubicBezTo>
                      <a:pt x="5333" y="203"/>
                      <a:pt x="5330" y="205"/>
                      <a:pt x="5322" y="205"/>
                    </a:cubicBezTo>
                    <a:cubicBezTo>
                      <a:pt x="5231" y="229"/>
                      <a:pt x="5159" y="270"/>
                      <a:pt x="5102" y="333"/>
                    </a:cubicBezTo>
                    <a:cubicBezTo>
                      <a:pt x="5050" y="390"/>
                      <a:pt x="5008" y="465"/>
                      <a:pt x="4979" y="556"/>
                    </a:cubicBezTo>
                    <a:cubicBezTo>
                      <a:pt x="4946" y="665"/>
                      <a:pt x="4933" y="790"/>
                      <a:pt x="4940" y="946"/>
                    </a:cubicBezTo>
                    <a:cubicBezTo>
                      <a:pt x="4943" y="1008"/>
                      <a:pt x="4946" y="1060"/>
                      <a:pt x="4953" y="1115"/>
                    </a:cubicBezTo>
                    <a:cubicBezTo>
                      <a:pt x="4643" y="1024"/>
                      <a:pt x="4325" y="980"/>
                      <a:pt x="4004" y="980"/>
                    </a:cubicBezTo>
                    <a:cubicBezTo>
                      <a:pt x="3929" y="980"/>
                      <a:pt x="3852" y="983"/>
                      <a:pt x="3776" y="987"/>
                    </a:cubicBezTo>
                    <a:cubicBezTo>
                      <a:pt x="3600" y="998"/>
                      <a:pt x="3418" y="1026"/>
                      <a:pt x="3238" y="1063"/>
                    </a:cubicBezTo>
                    <a:cubicBezTo>
                      <a:pt x="3007" y="1115"/>
                      <a:pt x="2781" y="1185"/>
                      <a:pt x="2565" y="1276"/>
                    </a:cubicBezTo>
                    <a:cubicBezTo>
                      <a:pt x="2183" y="1437"/>
                      <a:pt x="1825" y="1660"/>
                      <a:pt x="1503" y="1933"/>
                    </a:cubicBezTo>
                    <a:cubicBezTo>
                      <a:pt x="1344" y="2068"/>
                      <a:pt x="1191" y="2219"/>
                      <a:pt x="1053" y="2375"/>
                    </a:cubicBezTo>
                    <a:cubicBezTo>
                      <a:pt x="918" y="2528"/>
                      <a:pt x="788" y="2697"/>
                      <a:pt x="669" y="2879"/>
                    </a:cubicBezTo>
                    <a:cubicBezTo>
                      <a:pt x="437" y="3227"/>
                      <a:pt x="266" y="3617"/>
                      <a:pt x="157" y="4025"/>
                    </a:cubicBezTo>
                    <a:cubicBezTo>
                      <a:pt x="97" y="4236"/>
                      <a:pt x="58" y="4459"/>
                      <a:pt x="29" y="4714"/>
                    </a:cubicBezTo>
                    <a:cubicBezTo>
                      <a:pt x="6" y="4950"/>
                      <a:pt x="1" y="5187"/>
                      <a:pt x="14" y="5418"/>
                    </a:cubicBezTo>
                    <a:cubicBezTo>
                      <a:pt x="40" y="5854"/>
                      <a:pt x="144" y="6270"/>
                      <a:pt x="320" y="6652"/>
                    </a:cubicBezTo>
                    <a:cubicBezTo>
                      <a:pt x="406" y="6837"/>
                      <a:pt x="510" y="7019"/>
                      <a:pt x="630" y="7185"/>
                    </a:cubicBezTo>
                    <a:cubicBezTo>
                      <a:pt x="744" y="7349"/>
                      <a:pt x="876" y="7507"/>
                      <a:pt x="1027" y="7660"/>
                    </a:cubicBezTo>
                    <a:cubicBezTo>
                      <a:pt x="1305" y="7946"/>
                      <a:pt x="1646" y="8206"/>
                      <a:pt x="2048" y="8432"/>
                    </a:cubicBezTo>
                    <a:cubicBezTo>
                      <a:pt x="2238" y="8539"/>
                      <a:pt x="2433" y="8637"/>
                      <a:pt x="2656" y="8731"/>
                    </a:cubicBezTo>
                    <a:cubicBezTo>
                      <a:pt x="2851" y="8811"/>
                      <a:pt x="3062" y="8895"/>
                      <a:pt x="3322" y="8978"/>
                    </a:cubicBezTo>
                    <a:lnTo>
                      <a:pt x="3371" y="8993"/>
                    </a:lnTo>
                    <a:cubicBezTo>
                      <a:pt x="3446" y="9017"/>
                      <a:pt x="3527" y="9045"/>
                      <a:pt x="3602" y="9061"/>
                    </a:cubicBezTo>
                    <a:cubicBezTo>
                      <a:pt x="3691" y="9083"/>
                      <a:pt x="3785" y="9098"/>
                      <a:pt x="3873" y="9098"/>
                    </a:cubicBezTo>
                    <a:cubicBezTo>
                      <a:pt x="3880" y="9098"/>
                      <a:pt x="3886" y="9097"/>
                      <a:pt x="3893" y="9097"/>
                    </a:cubicBezTo>
                    <a:cubicBezTo>
                      <a:pt x="3901" y="9097"/>
                      <a:pt x="3901" y="9097"/>
                      <a:pt x="3906" y="9095"/>
                    </a:cubicBezTo>
                    <a:cubicBezTo>
                      <a:pt x="3914" y="9092"/>
                      <a:pt x="3924" y="9087"/>
                      <a:pt x="3930" y="9084"/>
                    </a:cubicBezTo>
                    <a:cubicBezTo>
                      <a:pt x="4343" y="9040"/>
                      <a:pt x="4784" y="8965"/>
                      <a:pt x="5276" y="8858"/>
                    </a:cubicBezTo>
                    <a:cubicBezTo>
                      <a:pt x="5746" y="8754"/>
                      <a:pt x="6219" y="8630"/>
                      <a:pt x="6661" y="8513"/>
                    </a:cubicBezTo>
                    <a:lnTo>
                      <a:pt x="6668" y="8507"/>
                    </a:lnTo>
                    <a:cubicBezTo>
                      <a:pt x="6671" y="8507"/>
                      <a:pt x="6674" y="8507"/>
                      <a:pt x="6679" y="8505"/>
                    </a:cubicBezTo>
                    <a:cubicBezTo>
                      <a:pt x="6687" y="8500"/>
                      <a:pt x="6700" y="8497"/>
                      <a:pt x="6707" y="8489"/>
                    </a:cubicBezTo>
                    <a:cubicBezTo>
                      <a:pt x="6739" y="8468"/>
                      <a:pt x="6775" y="8440"/>
                      <a:pt x="6814" y="8411"/>
                    </a:cubicBezTo>
                    <a:cubicBezTo>
                      <a:pt x="6874" y="8378"/>
                      <a:pt x="6939" y="8354"/>
                      <a:pt x="6991" y="8331"/>
                    </a:cubicBezTo>
                    <a:cubicBezTo>
                      <a:pt x="7063" y="8302"/>
                      <a:pt x="7144" y="8279"/>
                      <a:pt x="7209" y="8261"/>
                    </a:cubicBezTo>
                    <a:cubicBezTo>
                      <a:pt x="7305" y="8235"/>
                      <a:pt x="7399" y="8209"/>
                      <a:pt x="7492" y="8177"/>
                    </a:cubicBezTo>
                    <a:cubicBezTo>
                      <a:pt x="7674" y="8125"/>
                      <a:pt x="7861" y="8079"/>
                      <a:pt x="8043" y="8016"/>
                    </a:cubicBezTo>
                    <a:cubicBezTo>
                      <a:pt x="8191" y="7964"/>
                      <a:pt x="8308" y="7912"/>
                      <a:pt x="8409" y="7853"/>
                    </a:cubicBezTo>
                    <a:cubicBezTo>
                      <a:pt x="8531" y="7782"/>
                      <a:pt x="8620" y="7710"/>
                      <a:pt x="8685" y="7624"/>
                    </a:cubicBezTo>
                    <a:cubicBezTo>
                      <a:pt x="8721" y="7575"/>
                      <a:pt x="8750" y="7523"/>
                      <a:pt x="8765" y="7468"/>
                    </a:cubicBezTo>
                    <a:cubicBezTo>
                      <a:pt x="8786" y="7408"/>
                      <a:pt x="8789" y="7343"/>
                      <a:pt x="8789" y="7273"/>
                    </a:cubicBezTo>
                    <a:cubicBezTo>
                      <a:pt x="8784" y="7211"/>
                      <a:pt x="8765" y="7146"/>
                      <a:pt x="8737" y="7068"/>
                    </a:cubicBezTo>
                    <a:cubicBezTo>
                      <a:pt x="8713" y="7016"/>
                      <a:pt x="8685" y="6954"/>
                      <a:pt x="8646" y="6896"/>
                    </a:cubicBezTo>
                    <a:cubicBezTo>
                      <a:pt x="8778" y="6889"/>
                      <a:pt x="8916" y="6873"/>
                      <a:pt x="9051" y="6844"/>
                    </a:cubicBezTo>
                    <a:cubicBezTo>
                      <a:pt x="9075" y="6837"/>
                      <a:pt x="9098" y="6834"/>
                      <a:pt x="9121" y="6829"/>
                    </a:cubicBezTo>
                    <a:cubicBezTo>
                      <a:pt x="9298" y="6782"/>
                      <a:pt x="9467" y="6720"/>
                      <a:pt x="9620" y="6639"/>
                    </a:cubicBezTo>
                    <a:cubicBezTo>
                      <a:pt x="9779" y="6559"/>
                      <a:pt x="9927" y="6452"/>
                      <a:pt x="10046" y="6335"/>
                    </a:cubicBezTo>
                    <a:cubicBezTo>
                      <a:pt x="10111" y="6273"/>
                      <a:pt x="10168" y="6208"/>
                      <a:pt x="10218" y="6135"/>
                    </a:cubicBezTo>
                    <a:cubicBezTo>
                      <a:pt x="10270" y="6067"/>
                      <a:pt x="10317" y="5992"/>
                      <a:pt x="10358" y="5912"/>
                    </a:cubicBezTo>
                    <a:cubicBezTo>
                      <a:pt x="10436" y="5766"/>
                      <a:pt x="10483" y="5595"/>
                      <a:pt x="10514" y="5392"/>
                    </a:cubicBezTo>
                    <a:cubicBezTo>
                      <a:pt x="10540" y="5213"/>
                      <a:pt x="10545" y="5023"/>
                      <a:pt x="10530" y="4810"/>
                    </a:cubicBezTo>
                    <a:cubicBezTo>
                      <a:pt x="10517" y="4615"/>
                      <a:pt x="10480" y="4415"/>
                      <a:pt x="10428" y="4210"/>
                    </a:cubicBezTo>
                    <a:cubicBezTo>
                      <a:pt x="10376" y="4007"/>
                      <a:pt x="10301" y="3807"/>
                      <a:pt x="10215" y="3617"/>
                    </a:cubicBezTo>
                    <a:cubicBezTo>
                      <a:pt x="10072" y="3313"/>
                      <a:pt x="9896" y="3048"/>
                      <a:pt x="9685" y="2822"/>
                    </a:cubicBezTo>
                    <a:cubicBezTo>
                      <a:pt x="9457" y="2583"/>
                      <a:pt x="9204" y="2406"/>
                      <a:pt x="8932" y="2300"/>
                    </a:cubicBezTo>
                    <a:cubicBezTo>
                      <a:pt x="8924" y="2297"/>
                      <a:pt x="8916" y="2295"/>
                      <a:pt x="8907" y="2295"/>
                    </a:cubicBezTo>
                    <a:cubicBezTo>
                      <a:pt x="8901" y="2295"/>
                      <a:pt x="8895" y="2296"/>
                      <a:pt x="8890" y="2297"/>
                    </a:cubicBezTo>
                    <a:cubicBezTo>
                      <a:pt x="8882" y="2297"/>
                      <a:pt x="8877" y="2300"/>
                      <a:pt x="8869" y="2302"/>
                    </a:cubicBezTo>
                    <a:cubicBezTo>
                      <a:pt x="8856" y="2291"/>
                      <a:pt x="8838" y="2286"/>
                      <a:pt x="8819" y="2286"/>
                    </a:cubicBezTo>
                    <a:cubicBezTo>
                      <a:pt x="8815" y="2286"/>
                      <a:pt x="8811" y="2286"/>
                      <a:pt x="8807" y="2287"/>
                    </a:cubicBezTo>
                    <a:cubicBezTo>
                      <a:pt x="8802" y="2289"/>
                      <a:pt x="8794" y="2295"/>
                      <a:pt x="8786" y="2295"/>
                    </a:cubicBezTo>
                    <a:cubicBezTo>
                      <a:pt x="8700" y="2341"/>
                      <a:pt x="8612" y="2388"/>
                      <a:pt x="8521" y="2427"/>
                    </a:cubicBezTo>
                    <a:lnTo>
                      <a:pt x="8508" y="2432"/>
                    </a:lnTo>
                    <a:cubicBezTo>
                      <a:pt x="8344" y="2502"/>
                      <a:pt x="8178" y="2557"/>
                      <a:pt x="8014" y="2588"/>
                    </a:cubicBezTo>
                    <a:cubicBezTo>
                      <a:pt x="7973" y="2596"/>
                      <a:pt x="7931" y="2606"/>
                      <a:pt x="7890" y="2612"/>
                    </a:cubicBezTo>
                    <a:cubicBezTo>
                      <a:pt x="7800" y="2625"/>
                      <a:pt x="7718" y="2631"/>
                      <a:pt x="7641" y="2631"/>
                    </a:cubicBezTo>
                    <a:cubicBezTo>
                      <a:pt x="7602" y="2631"/>
                      <a:pt x="7565" y="2630"/>
                      <a:pt x="7528" y="2627"/>
                    </a:cubicBezTo>
                    <a:cubicBezTo>
                      <a:pt x="7443" y="2622"/>
                      <a:pt x="7357" y="2599"/>
                      <a:pt x="7274" y="2570"/>
                    </a:cubicBezTo>
                    <a:cubicBezTo>
                      <a:pt x="7196" y="2541"/>
                      <a:pt x="7126" y="2502"/>
                      <a:pt x="7061" y="2456"/>
                    </a:cubicBezTo>
                    <a:cubicBezTo>
                      <a:pt x="7006" y="2414"/>
                      <a:pt x="6954" y="2367"/>
                      <a:pt x="6910" y="2315"/>
                    </a:cubicBezTo>
                    <a:cubicBezTo>
                      <a:pt x="6879" y="2274"/>
                      <a:pt x="6853" y="2232"/>
                      <a:pt x="6832" y="2191"/>
                    </a:cubicBezTo>
                    <a:cubicBezTo>
                      <a:pt x="6816" y="2152"/>
                      <a:pt x="6806" y="2113"/>
                      <a:pt x="6798" y="2074"/>
                    </a:cubicBezTo>
                    <a:cubicBezTo>
                      <a:pt x="6790" y="2035"/>
                      <a:pt x="6790" y="1996"/>
                      <a:pt x="6793" y="1959"/>
                    </a:cubicBezTo>
                    <a:cubicBezTo>
                      <a:pt x="6801" y="1913"/>
                      <a:pt x="6811" y="1871"/>
                      <a:pt x="6827" y="1829"/>
                    </a:cubicBezTo>
                    <a:cubicBezTo>
                      <a:pt x="6845" y="1780"/>
                      <a:pt x="6868" y="1738"/>
                      <a:pt x="6894" y="1702"/>
                    </a:cubicBezTo>
                    <a:cubicBezTo>
                      <a:pt x="6933" y="1650"/>
                      <a:pt x="6985" y="1601"/>
                      <a:pt x="7037" y="1559"/>
                    </a:cubicBezTo>
                    <a:cubicBezTo>
                      <a:pt x="7089" y="1510"/>
                      <a:pt x="7141" y="1463"/>
                      <a:pt x="7183" y="1403"/>
                    </a:cubicBezTo>
                    <a:cubicBezTo>
                      <a:pt x="7193" y="1390"/>
                      <a:pt x="7206" y="1377"/>
                      <a:pt x="7214" y="1362"/>
                    </a:cubicBezTo>
                    <a:cubicBezTo>
                      <a:pt x="7222" y="1346"/>
                      <a:pt x="7230" y="1325"/>
                      <a:pt x="7235" y="1310"/>
                    </a:cubicBezTo>
                    <a:cubicBezTo>
                      <a:pt x="7245" y="1273"/>
                      <a:pt x="7243" y="1242"/>
                      <a:pt x="7240" y="1211"/>
                    </a:cubicBezTo>
                    <a:cubicBezTo>
                      <a:pt x="7232" y="1177"/>
                      <a:pt x="7209" y="1146"/>
                      <a:pt x="7188" y="1120"/>
                    </a:cubicBezTo>
                    <a:cubicBezTo>
                      <a:pt x="7178" y="1107"/>
                      <a:pt x="7165" y="1099"/>
                      <a:pt x="7149" y="1089"/>
                    </a:cubicBezTo>
                    <a:cubicBezTo>
                      <a:pt x="7128" y="1073"/>
                      <a:pt x="7110" y="1060"/>
                      <a:pt x="7079" y="1047"/>
                    </a:cubicBezTo>
                    <a:cubicBezTo>
                      <a:pt x="7031" y="1019"/>
                      <a:pt x="6976" y="1007"/>
                      <a:pt x="6914" y="1007"/>
                    </a:cubicBezTo>
                    <a:cubicBezTo>
                      <a:pt x="6903" y="1007"/>
                      <a:pt x="6891" y="1007"/>
                      <a:pt x="6879" y="1008"/>
                    </a:cubicBezTo>
                    <a:cubicBezTo>
                      <a:pt x="6941" y="956"/>
                      <a:pt x="6993" y="897"/>
                      <a:pt x="7040" y="842"/>
                    </a:cubicBezTo>
                    <a:cubicBezTo>
                      <a:pt x="7157" y="704"/>
                      <a:pt x="7219" y="574"/>
                      <a:pt x="7222" y="450"/>
                    </a:cubicBezTo>
                    <a:cubicBezTo>
                      <a:pt x="7230" y="309"/>
                      <a:pt x="7141" y="166"/>
                      <a:pt x="7006" y="75"/>
                    </a:cubicBezTo>
                    <a:cubicBezTo>
                      <a:pt x="6944" y="36"/>
                      <a:pt x="6876" y="13"/>
                      <a:pt x="6793" y="3"/>
                    </a:cubicBezTo>
                    <a:cubicBezTo>
                      <a:pt x="6777" y="1"/>
                      <a:pt x="6759" y="0"/>
                      <a:pt x="6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7"/>
              <p:cNvSpPr/>
              <p:nvPr/>
            </p:nvSpPr>
            <p:spPr>
              <a:xfrm>
                <a:off x="822250" y="1041100"/>
                <a:ext cx="100975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8134" extrusionOk="0">
                    <a:moveTo>
                      <a:pt x="4039" y="1"/>
                    </a:moveTo>
                    <a:cubicBezTo>
                      <a:pt x="3955" y="1"/>
                      <a:pt x="3867" y="1"/>
                      <a:pt x="3776" y="8"/>
                    </a:cubicBezTo>
                    <a:cubicBezTo>
                      <a:pt x="3597" y="16"/>
                      <a:pt x="3415" y="47"/>
                      <a:pt x="3236" y="81"/>
                    </a:cubicBezTo>
                    <a:cubicBezTo>
                      <a:pt x="3020" y="151"/>
                      <a:pt x="2791" y="221"/>
                      <a:pt x="2570" y="312"/>
                    </a:cubicBezTo>
                    <a:cubicBezTo>
                      <a:pt x="2188" y="476"/>
                      <a:pt x="1830" y="697"/>
                      <a:pt x="1508" y="970"/>
                    </a:cubicBezTo>
                    <a:cubicBezTo>
                      <a:pt x="1347" y="1105"/>
                      <a:pt x="1193" y="1256"/>
                      <a:pt x="1058" y="1411"/>
                    </a:cubicBezTo>
                    <a:cubicBezTo>
                      <a:pt x="923" y="1560"/>
                      <a:pt x="793" y="1731"/>
                      <a:pt x="674" y="1913"/>
                    </a:cubicBezTo>
                    <a:cubicBezTo>
                      <a:pt x="442" y="2269"/>
                      <a:pt x="271" y="2654"/>
                      <a:pt x="156" y="3061"/>
                    </a:cubicBezTo>
                    <a:cubicBezTo>
                      <a:pt x="99" y="3272"/>
                      <a:pt x="60" y="3498"/>
                      <a:pt x="32" y="3750"/>
                    </a:cubicBezTo>
                    <a:cubicBezTo>
                      <a:pt x="8" y="3987"/>
                      <a:pt x="1" y="4223"/>
                      <a:pt x="14" y="4454"/>
                    </a:cubicBezTo>
                    <a:cubicBezTo>
                      <a:pt x="45" y="4888"/>
                      <a:pt x="149" y="5304"/>
                      <a:pt x="323" y="5689"/>
                    </a:cubicBezTo>
                    <a:cubicBezTo>
                      <a:pt x="408" y="5876"/>
                      <a:pt x="512" y="6055"/>
                      <a:pt x="632" y="6221"/>
                    </a:cubicBezTo>
                    <a:cubicBezTo>
                      <a:pt x="746" y="6382"/>
                      <a:pt x="879" y="6543"/>
                      <a:pt x="1027" y="6694"/>
                    </a:cubicBezTo>
                    <a:cubicBezTo>
                      <a:pt x="1305" y="6980"/>
                      <a:pt x="1648" y="7240"/>
                      <a:pt x="2051" y="7468"/>
                    </a:cubicBezTo>
                    <a:cubicBezTo>
                      <a:pt x="2240" y="7575"/>
                      <a:pt x="2435" y="7674"/>
                      <a:pt x="2659" y="7767"/>
                    </a:cubicBezTo>
                    <a:cubicBezTo>
                      <a:pt x="2856" y="7850"/>
                      <a:pt x="3067" y="7928"/>
                      <a:pt x="3324" y="8014"/>
                    </a:cubicBezTo>
                    <a:lnTo>
                      <a:pt x="3373" y="8030"/>
                    </a:lnTo>
                    <a:cubicBezTo>
                      <a:pt x="3454" y="8056"/>
                      <a:pt x="3529" y="8082"/>
                      <a:pt x="3607" y="8097"/>
                    </a:cubicBezTo>
                    <a:cubicBezTo>
                      <a:pt x="3696" y="8119"/>
                      <a:pt x="3790" y="8134"/>
                      <a:pt x="3878" y="8134"/>
                    </a:cubicBezTo>
                    <a:cubicBezTo>
                      <a:pt x="3885" y="8134"/>
                      <a:pt x="3891" y="8134"/>
                      <a:pt x="3898" y="8134"/>
                    </a:cubicBezTo>
                    <a:cubicBezTo>
                      <a:pt x="3906" y="8134"/>
                      <a:pt x="3906" y="8134"/>
                      <a:pt x="3911" y="8131"/>
                    </a:cubicBezTo>
                    <a:cubicBezTo>
                      <a:pt x="3919" y="8128"/>
                      <a:pt x="3929" y="8123"/>
                      <a:pt x="3935" y="8121"/>
                    </a:cubicBezTo>
                    <a:cubicBezTo>
                      <a:pt x="3950" y="8118"/>
                      <a:pt x="3968" y="8118"/>
                      <a:pt x="3981" y="8113"/>
                    </a:cubicBezTo>
                    <a:cubicBezTo>
                      <a:pt x="3773" y="7970"/>
                      <a:pt x="3568" y="7824"/>
                      <a:pt x="3366" y="7674"/>
                    </a:cubicBezTo>
                    <a:cubicBezTo>
                      <a:pt x="3046" y="7427"/>
                      <a:pt x="2739" y="7157"/>
                      <a:pt x="2466" y="6858"/>
                    </a:cubicBezTo>
                    <a:cubicBezTo>
                      <a:pt x="2300" y="6673"/>
                      <a:pt x="2144" y="6478"/>
                      <a:pt x="2009" y="6271"/>
                    </a:cubicBezTo>
                    <a:cubicBezTo>
                      <a:pt x="1866" y="6058"/>
                      <a:pt x="1747" y="5834"/>
                      <a:pt x="1638" y="5603"/>
                    </a:cubicBezTo>
                    <a:cubicBezTo>
                      <a:pt x="1531" y="5379"/>
                      <a:pt x="1440" y="5145"/>
                      <a:pt x="1362" y="4909"/>
                    </a:cubicBezTo>
                    <a:cubicBezTo>
                      <a:pt x="1284" y="4665"/>
                      <a:pt x="1219" y="4418"/>
                      <a:pt x="1178" y="4168"/>
                    </a:cubicBezTo>
                    <a:cubicBezTo>
                      <a:pt x="1136" y="3922"/>
                      <a:pt x="1110" y="3667"/>
                      <a:pt x="1102" y="3417"/>
                    </a:cubicBezTo>
                    <a:cubicBezTo>
                      <a:pt x="1097" y="3168"/>
                      <a:pt x="1113" y="2919"/>
                      <a:pt x="1154" y="2667"/>
                    </a:cubicBezTo>
                    <a:cubicBezTo>
                      <a:pt x="1193" y="2427"/>
                      <a:pt x="1256" y="2186"/>
                      <a:pt x="1347" y="1960"/>
                    </a:cubicBezTo>
                    <a:cubicBezTo>
                      <a:pt x="1435" y="1739"/>
                      <a:pt x="1544" y="1523"/>
                      <a:pt x="1682" y="1326"/>
                    </a:cubicBezTo>
                    <a:cubicBezTo>
                      <a:pt x="1814" y="1131"/>
                      <a:pt x="1970" y="946"/>
                      <a:pt x="2144" y="788"/>
                    </a:cubicBezTo>
                    <a:cubicBezTo>
                      <a:pt x="2321" y="624"/>
                      <a:pt x="2516" y="481"/>
                      <a:pt x="2724" y="367"/>
                    </a:cubicBezTo>
                    <a:cubicBezTo>
                      <a:pt x="2851" y="299"/>
                      <a:pt x="2986" y="242"/>
                      <a:pt x="3124" y="195"/>
                    </a:cubicBezTo>
                    <a:cubicBezTo>
                      <a:pt x="3262" y="154"/>
                      <a:pt x="3399" y="120"/>
                      <a:pt x="3542" y="94"/>
                    </a:cubicBezTo>
                    <a:cubicBezTo>
                      <a:pt x="3685" y="68"/>
                      <a:pt x="3825" y="42"/>
                      <a:pt x="3968" y="16"/>
                    </a:cubicBezTo>
                    <a:cubicBezTo>
                      <a:pt x="3989" y="11"/>
                      <a:pt x="4015" y="8"/>
                      <a:pt x="403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7"/>
              <p:cNvSpPr/>
              <p:nvPr/>
            </p:nvSpPr>
            <p:spPr>
              <a:xfrm>
                <a:off x="982450" y="1021550"/>
                <a:ext cx="227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2267" extrusionOk="0">
                    <a:moveTo>
                      <a:pt x="772" y="0"/>
                    </a:moveTo>
                    <a:cubicBezTo>
                      <a:pt x="777" y="24"/>
                      <a:pt x="775" y="45"/>
                      <a:pt x="772" y="65"/>
                    </a:cubicBezTo>
                    <a:cubicBezTo>
                      <a:pt x="764" y="97"/>
                      <a:pt x="759" y="128"/>
                      <a:pt x="749" y="156"/>
                    </a:cubicBezTo>
                    <a:cubicBezTo>
                      <a:pt x="738" y="185"/>
                      <a:pt x="725" y="211"/>
                      <a:pt x="710" y="237"/>
                    </a:cubicBezTo>
                    <a:cubicBezTo>
                      <a:pt x="673" y="302"/>
                      <a:pt x="634" y="364"/>
                      <a:pt x="590" y="419"/>
                    </a:cubicBezTo>
                    <a:cubicBezTo>
                      <a:pt x="491" y="546"/>
                      <a:pt x="377" y="658"/>
                      <a:pt x="268" y="770"/>
                    </a:cubicBezTo>
                    <a:cubicBezTo>
                      <a:pt x="216" y="821"/>
                      <a:pt x="161" y="873"/>
                      <a:pt x="104" y="925"/>
                    </a:cubicBezTo>
                    <a:lnTo>
                      <a:pt x="0" y="1029"/>
                    </a:lnTo>
                    <a:cubicBezTo>
                      <a:pt x="6" y="1027"/>
                      <a:pt x="8" y="1027"/>
                      <a:pt x="11" y="1022"/>
                    </a:cubicBezTo>
                    <a:cubicBezTo>
                      <a:pt x="52" y="1006"/>
                      <a:pt x="99" y="993"/>
                      <a:pt x="141" y="988"/>
                    </a:cubicBezTo>
                    <a:cubicBezTo>
                      <a:pt x="160" y="984"/>
                      <a:pt x="180" y="982"/>
                      <a:pt x="200" y="982"/>
                    </a:cubicBezTo>
                    <a:cubicBezTo>
                      <a:pt x="223" y="982"/>
                      <a:pt x="246" y="985"/>
                      <a:pt x="268" y="990"/>
                    </a:cubicBezTo>
                    <a:cubicBezTo>
                      <a:pt x="286" y="996"/>
                      <a:pt x="307" y="1001"/>
                      <a:pt x="323" y="1009"/>
                    </a:cubicBezTo>
                    <a:cubicBezTo>
                      <a:pt x="330" y="1016"/>
                      <a:pt x="343" y="1019"/>
                      <a:pt x="349" y="1027"/>
                    </a:cubicBezTo>
                    <a:cubicBezTo>
                      <a:pt x="356" y="1032"/>
                      <a:pt x="359" y="1032"/>
                      <a:pt x="364" y="1040"/>
                    </a:cubicBezTo>
                    <a:cubicBezTo>
                      <a:pt x="382" y="1055"/>
                      <a:pt x="398" y="1071"/>
                      <a:pt x="408" y="1092"/>
                    </a:cubicBezTo>
                    <a:cubicBezTo>
                      <a:pt x="414" y="1100"/>
                      <a:pt x="421" y="1113"/>
                      <a:pt x="424" y="1123"/>
                    </a:cubicBezTo>
                    <a:cubicBezTo>
                      <a:pt x="427" y="1131"/>
                      <a:pt x="429" y="1144"/>
                      <a:pt x="429" y="1149"/>
                    </a:cubicBezTo>
                    <a:cubicBezTo>
                      <a:pt x="437" y="1172"/>
                      <a:pt x="437" y="1190"/>
                      <a:pt x="437" y="1211"/>
                    </a:cubicBezTo>
                    <a:cubicBezTo>
                      <a:pt x="434" y="1229"/>
                      <a:pt x="434" y="1248"/>
                      <a:pt x="429" y="1263"/>
                    </a:cubicBezTo>
                    <a:cubicBezTo>
                      <a:pt x="421" y="1313"/>
                      <a:pt x="398" y="1357"/>
                      <a:pt x="377" y="1406"/>
                    </a:cubicBezTo>
                    <a:cubicBezTo>
                      <a:pt x="359" y="1448"/>
                      <a:pt x="343" y="1487"/>
                      <a:pt x="336" y="1533"/>
                    </a:cubicBezTo>
                    <a:lnTo>
                      <a:pt x="336" y="1526"/>
                    </a:lnTo>
                    <a:cubicBezTo>
                      <a:pt x="330" y="1562"/>
                      <a:pt x="325" y="1593"/>
                      <a:pt x="323" y="1627"/>
                    </a:cubicBezTo>
                    <a:cubicBezTo>
                      <a:pt x="320" y="1658"/>
                      <a:pt x="320" y="1692"/>
                      <a:pt x="323" y="1723"/>
                    </a:cubicBezTo>
                    <a:lnTo>
                      <a:pt x="333" y="1811"/>
                    </a:lnTo>
                    <a:cubicBezTo>
                      <a:pt x="338" y="1840"/>
                      <a:pt x="346" y="1871"/>
                      <a:pt x="356" y="1897"/>
                    </a:cubicBezTo>
                    <a:cubicBezTo>
                      <a:pt x="362" y="1918"/>
                      <a:pt x="372" y="1941"/>
                      <a:pt x="382" y="1965"/>
                    </a:cubicBezTo>
                    <a:cubicBezTo>
                      <a:pt x="390" y="1988"/>
                      <a:pt x="403" y="2009"/>
                      <a:pt x="421" y="2032"/>
                    </a:cubicBezTo>
                    <a:cubicBezTo>
                      <a:pt x="437" y="2056"/>
                      <a:pt x="452" y="2079"/>
                      <a:pt x="473" y="2100"/>
                    </a:cubicBezTo>
                    <a:lnTo>
                      <a:pt x="524" y="2153"/>
                    </a:lnTo>
                    <a:lnTo>
                      <a:pt x="524" y="2153"/>
                    </a:lnTo>
                    <a:cubicBezTo>
                      <a:pt x="523" y="2152"/>
                      <a:pt x="522" y="2152"/>
                      <a:pt x="520" y="2152"/>
                    </a:cubicBezTo>
                    <a:cubicBezTo>
                      <a:pt x="543" y="2175"/>
                      <a:pt x="569" y="2191"/>
                      <a:pt x="595" y="2212"/>
                    </a:cubicBezTo>
                    <a:cubicBezTo>
                      <a:pt x="621" y="2227"/>
                      <a:pt x="647" y="2243"/>
                      <a:pt x="676" y="2261"/>
                    </a:cubicBezTo>
                    <a:cubicBezTo>
                      <a:pt x="680" y="2263"/>
                      <a:pt x="683" y="2264"/>
                      <a:pt x="685" y="2265"/>
                    </a:cubicBezTo>
                    <a:lnTo>
                      <a:pt x="685" y="2265"/>
                    </a:lnTo>
                    <a:cubicBezTo>
                      <a:pt x="644" y="2229"/>
                      <a:pt x="606" y="2196"/>
                      <a:pt x="572" y="2152"/>
                    </a:cubicBezTo>
                    <a:cubicBezTo>
                      <a:pt x="541" y="2110"/>
                      <a:pt x="515" y="2071"/>
                      <a:pt x="494" y="2027"/>
                    </a:cubicBezTo>
                    <a:cubicBezTo>
                      <a:pt x="478" y="1988"/>
                      <a:pt x="468" y="1949"/>
                      <a:pt x="460" y="1910"/>
                    </a:cubicBezTo>
                    <a:cubicBezTo>
                      <a:pt x="452" y="1871"/>
                      <a:pt x="452" y="1832"/>
                      <a:pt x="455" y="1796"/>
                    </a:cubicBezTo>
                    <a:cubicBezTo>
                      <a:pt x="463" y="1749"/>
                      <a:pt x="473" y="1708"/>
                      <a:pt x="489" y="1666"/>
                    </a:cubicBezTo>
                    <a:cubicBezTo>
                      <a:pt x="512" y="1617"/>
                      <a:pt x="530" y="1575"/>
                      <a:pt x="556" y="1539"/>
                    </a:cubicBezTo>
                    <a:cubicBezTo>
                      <a:pt x="595" y="1487"/>
                      <a:pt x="647" y="1443"/>
                      <a:pt x="697" y="1396"/>
                    </a:cubicBezTo>
                    <a:cubicBezTo>
                      <a:pt x="751" y="1344"/>
                      <a:pt x="806" y="1300"/>
                      <a:pt x="845" y="1240"/>
                    </a:cubicBezTo>
                    <a:cubicBezTo>
                      <a:pt x="855" y="1227"/>
                      <a:pt x="868" y="1214"/>
                      <a:pt x="876" y="1198"/>
                    </a:cubicBezTo>
                    <a:cubicBezTo>
                      <a:pt x="884" y="1183"/>
                      <a:pt x="892" y="1162"/>
                      <a:pt x="897" y="1146"/>
                    </a:cubicBezTo>
                    <a:cubicBezTo>
                      <a:pt x="907" y="1113"/>
                      <a:pt x="905" y="1079"/>
                      <a:pt x="905" y="1048"/>
                    </a:cubicBezTo>
                    <a:cubicBezTo>
                      <a:pt x="897" y="1014"/>
                      <a:pt x="879" y="983"/>
                      <a:pt x="853" y="957"/>
                    </a:cubicBezTo>
                    <a:cubicBezTo>
                      <a:pt x="842" y="949"/>
                      <a:pt x="829" y="936"/>
                      <a:pt x="814" y="925"/>
                    </a:cubicBezTo>
                    <a:cubicBezTo>
                      <a:pt x="793" y="910"/>
                      <a:pt x="775" y="897"/>
                      <a:pt x="746" y="884"/>
                    </a:cubicBezTo>
                    <a:cubicBezTo>
                      <a:pt x="696" y="855"/>
                      <a:pt x="640" y="844"/>
                      <a:pt x="579" y="844"/>
                    </a:cubicBezTo>
                    <a:cubicBezTo>
                      <a:pt x="567" y="844"/>
                      <a:pt x="556" y="844"/>
                      <a:pt x="543" y="845"/>
                    </a:cubicBezTo>
                    <a:cubicBezTo>
                      <a:pt x="603" y="795"/>
                      <a:pt x="658" y="744"/>
                      <a:pt x="710" y="684"/>
                    </a:cubicBezTo>
                    <a:cubicBezTo>
                      <a:pt x="827" y="549"/>
                      <a:pt x="889" y="416"/>
                      <a:pt x="894" y="291"/>
                    </a:cubicBezTo>
                    <a:cubicBezTo>
                      <a:pt x="897" y="187"/>
                      <a:pt x="853" y="84"/>
                      <a:pt x="772" y="0"/>
                    </a:cubicBezTo>
                    <a:close/>
                    <a:moveTo>
                      <a:pt x="685" y="2265"/>
                    </a:moveTo>
                    <a:cubicBezTo>
                      <a:pt x="686" y="2266"/>
                      <a:pt x="686" y="2266"/>
                      <a:pt x="686" y="2266"/>
                    </a:cubicBezTo>
                    <a:cubicBezTo>
                      <a:pt x="686" y="2266"/>
                      <a:pt x="686" y="2266"/>
                      <a:pt x="685" y="2265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940750" y="1057075"/>
                <a:ext cx="275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963" extrusionOk="0">
                    <a:moveTo>
                      <a:pt x="907" y="248"/>
                    </a:moveTo>
                    <a:lnTo>
                      <a:pt x="907" y="248"/>
                    </a:lnTo>
                    <a:cubicBezTo>
                      <a:pt x="899" y="253"/>
                      <a:pt x="894" y="253"/>
                      <a:pt x="884" y="255"/>
                    </a:cubicBezTo>
                    <a:cubicBezTo>
                      <a:pt x="894" y="255"/>
                      <a:pt x="899" y="253"/>
                      <a:pt x="907" y="248"/>
                    </a:cubicBezTo>
                    <a:close/>
                    <a:moveTo>
                      <a:pt x="556" y="403"/>
                    </a:moveTo>
                    <a:cubicBezTo>
                      <a:pt x="554" y="403"/>
                      <a:pt x="554" y="406"/>
                      <a:pt x="548" y="406"/>
                    </a:cubicBezTo>
                    <a:cubicBezTo>
                      <a:pt x="554" y="406"/>
                      <a:pt x="556" y="403"/>
                      <a:pt x="556" y="403"/>
                    </a:cubicBezTo>
                    <a:close/>
                    <a:moveTo>
                      <a:pt x="985" y="0"/>
                    </a:moveTo>
                    <a:cubicBezTo>
                      <a:pt x="982" y="0"/>
                      <a:pt x="980" y="0"/>
                      <a:pt x="977" y="1"/>
                    </a:cubicBezTo>
                    <a:cubicBezTo>
                      <a:pt x="977" y="16"/>
                      <a:pt x="977" y="16"/>
                      <a:pt x="975" y="16"/>
                    </a:cubicBezTo>
                    <a:cubicBezTo>
                      <a:pt x="920" y="35"/>
                      <a:pt x="865" y="50"/>
                      <a:pt x="813" y="68"/>
                    </a:cubicBezTo>
                    <a:cubicBezTo>
                      <a:pt x="756" y="92"/>
                      <a:pt x="702" y="120"/>
                      <a:pt x="650" y="154"/>
                    </a:cubicBezTo>
                    <a:cubicBezTo>
                      <a:pt x="606" y="180"/>
                      <a:pt x="561" y="209"/>
                      <a:pt x="520" y="242"/>
                    </a:cubicBezTo>
                    <a:cubicBezTo>
                      <a:pt x="476" y="276"/>
                      <a:pt x="431" y="315"/>
                      <a:pt x="390" y="354"/>
                    </a:cubicBezTo>
                    <a:cubicBezTo>
                      <a:pt x="231" y="515"/>
                      <a:pt x="104" y="705"/>
                      <a:pt x="8" y="913"/>
                    </a:cubicBezTo>
                    <a:cubicBezTo>
                      <a:pt x="0" y="931"/>
                      <a:pt x="11" y="954"/>
                      <a:pt x="29" y="960"/>
                    </a:cubicBezTo>
                    <a:cubicBezTo>
                      <a:pt x="33" y="961"/>
                      <a:pt x="38" y="962"/>
                      <a:pt x="42" y="962"/>
                    </a:cubicBezTo>
                    <a:cubicBezTo>
                      <a:pt x="57" y="962"/>
                      <a:pt x="69" y="952"/>
                      <a:pt x="75" y="936"/>
                    </a:cubicBezTo>
                    <a:cubicBezTo>
                      <a:pt x="86" y="913"/>
                      <a:pt x="99" y="889"/>
                      <a:pt x="112" y="866"/>
                    </a:cubicBezTo>
                    <a:lnTo>
                      <a:pt x="112" y="863"/>
                    </a:lnTo>
                    <a:cubicBezTo>
                      <a:pt x="112" y="858"/>
                      <a:pt x="114" y="858"/>
                      <a:pt x="114" y="856"/>
                    </a:cubicBezTo>
                    <a:lnTo>
                      <a:pt x="114" y="856"/>
                    </a:lnTo>
                    <a:cubicBezTo>
                      <a:pt x="114" y="856"/>
                      <a:pt x="114" y="858"/>
                      <a:pt x="112" y="858"/>
                    </a:cubicBezTo>
                    <a:cubicBezTo>
                      <a:pt x="166" y="760"/>
                      <a:pt x="234" y="666"/>
                      <a:pt x="312" y="583"/>
                    </a:cubicBezTo>
                    <a:lnTo>
                      <a:pt x="312" y="583"/>
                    </a:lnTo>
                    <a:cubicBezTo>
                      <a:pt x="378" y="517"/>
                      <a:pt x="454" y="457"/>
                      <a:pt x="535" y="403"/>
                    </a:cubicBezTo>
                    <a:cubicBezTo>
                      <a:pt x="593" y="367"/>
                      <a:pt x="650" y="336"/>
                      <a:pt x="712" y="307"/>
                    </a:cubicBezTo>
                    <a:cubicBezTo>
                      <a:pt x="764" y="284"/>
                      <a:pt x="826" y="261"/>
                      <a:pt x="881" y="242"/>
                    </a:cubicBezTo>
                    <a:cubicBezTo>
                      <a:pt x="923" y="229"/>
                      <a:pt x="962" y="219"/>
                      <a:pt x="1008" y="209"/>
                    </a:cubicBezTo>
                    <a:cubicBezTo>
                      <a:pt x="1034" y="203"/>
                      <a:pt x="1060" y="190"/>
                      <a:pt x="1076" y="167"/>
                    </a:cubicBezTo>
                    <a:cubicBezTo>
                      <a:pt x="1091" y="144"/>
                      <a:pt x="1099" y="115"/>
                      <a:pt x="1094" y="89"/>
                    </a:cubicBezTo>
                    <a:cubicBezTo>
                      <a:pt x="1091" y="63"/>
                      <a:pt x="1076" y="37"/>
                      <a:pt x="1052" y="22"/>
                    </a:cubicBezTo>
                    <a:cubicBezTo>
                      <a:pt x="1036" y="10"/>
                      <a:pt x="1007" y="0"/>
                      <a:pt x="9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1030900" y="1063700"/>
                <a:ext cx="52250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889" extrusionOk="0">
                    <a:moveTo>
                      <a:pt x="920" y="1"/>
                    </a:moveTo>
                    <a:cubicBezTo>
                      <a:pt x="862" y="1"/>
                      <a:pt x="804" y="7"/>
                      <a:pt x="747" y="19"/>
                    </a:cubicBezTo>
                    <a:cubicBezTo>
                      <a:pt x="591" y="55"/>
                      <a:pt x="445" y="133"/>
                      <a:pt x="320" y="250"/>
                    </a:cubicBezTo>
                    <a:cubicBezTo>
                      <a:pt x="203" y="359"/>
                      <a:pt x="113" y="500"/>
                      <a:pt x="58" y="658"/>
                    </a:cubicBezTo>
                    <a:cubicBezTo>
                      <a:pt x="14" y="788"/>
                      <a:pt x="1" y="931"/>
                      <a:pt x="22" y="1069"/>
                    </a:cubicBezTo>
                    <a:cubicBezTo>
                      <a:pt x="45" y="1206"/>
                      <a:pt x="113" y="1344"/>
                      <a:pt x="216" y="1459"/>
                    </a:cubicBezTo>
                    <a:cubicBezTo>
                      <a:pt x="268" y="1513"/>
                      <a:pt x="331" y="1565"/>
                      <a:pt x="406" y="1609"/>
                    </a:cubicBezTo>
                    <a:cubicBezTo>
                      <a:pt x="489" y="1661"/>
                      <a:pt x="588" y="1700"/>
                      <a:pt x="692" y="1724"/>
                    </a:cubicBezTo>
                    <a:cubicBezTo>
                      <a:pt x="750" y="1735"/>
                      <a:pt x="809" y="1740"/>
                      <a:pt x="868" y="1740"/>
                    </a:cubicBezTo>
                    <a:cubicBezTo>
                      <a:pt x="933" y="1740"/>
                      <a:pt x="998" y="1733"/>
                      <a:pt x="1061" y="1718"/>
                    </a:cubicBezTo>
                    <a:cubicBezTo>
                      <a:pt x="1136" y="1700"/>
                      <a:pt x="1206" y="1674"/>
                      <a:pt x="1277" y="1640"/>
                    </a:cubicBezTo>
                    <a:cubicBezTo>
                      <a:pt x="1383" y="1783"/>
                      <a:pt x="1531" y="1874"/>
                      <a:pt x="1685" y="1887"/>
                    </a:cubicBezTo>
                    <a:cubicBezTo>
                      <a:pt x="1693" y="1888"/>
                      <a:pt x="1701" y="1888"/>
                      <a:pt x="1710" y="1888"/>
                    </a:cubicBezTo>
                    <a:cubicBezTo>
                      <a:pt x="1735" y="1888"/>
                      <a:pt x="1760" y="1885"/>
                      <a:pt x="1783" y="1879"/>
                    </a:cubicBezTo>
                    <a:cubicBezTo>
                      <a:pt x="1789" y="1877"/>
                      <a:pt x="1796" y="1877"/>
                      <a:pt x="1807" y="1874"/>
                    </a:cubicBezTo>
                    <a:cubicBezTo>
                      <a:pt x="1848" y="1864"/>
                      <a:pt x="1887" y="1840"/>
                      <a:pt x="1929" y="1809"/>
                    </a:cubicBezTo>
                    <a:cubicBezTo>
                      <a:pt x="1957" y="1786"/>
                      <a:pt x="1986" y="1750"/>
                      <a:pt x="2012" y="1705"/>
                    </a:cubicBezTo>
                    <a:cubicBezTo>
                      <a:pt x="2038" y="1659"/>
                      <a:pt x="2059" y="1607"/>
                      <a:pt x="2072" y="1544"/>
                    </a:cubicBezTo>
                    <a:cubicBezTo>
                      <a:pt x="2087" y="1464"/>
                      <a:pt x="2090" y="1381"/>
                      <a:pt x="2077" y="1277"/>
                    </a:cubicBezTo>
                    <a:cubicBezTo>
                      <a:pt x="2069" y="1188"/>
                      <a:pt x="2043" y="1097"/>
                      <a:pt x="2004" y="991"/>
                    </a:cubicBezTo>
                    <a:cubicBezTo>
                      <a:pt x="1931" y="788"/>
                      <a:pt x="1827" y="601"/>
                      <a:pt x="1692" y="427"/>
                    </a:cubicBezTo>
                    <a:cubicBezTo>
                      <a:pt x="1630" y="346"/>
                      <a:pt x="1565" y="279"/>
                      <a:pt x="1497" y="219"/>
                    </a:cubicBezTo>
                    <a:cubicBezTo>
                      <a:pt x="1459" y="188"/>
                      <a:pt x="1427" y="164"/>
                      <a:pt x="1396" y="141"/>
                    </a:cubicBezTo>
                    <a:cubicBezTo>
                      <a:pt x="1355" y="113"/>
                      <a:pt x="1305" y="89"/>
                      <a:pt x="1264" y="74"/>
                    </a:cubicBezTo>
                    <a:cubicBezTo>
                      <a:pt x="1154" y="25"/>
                      <a:pt x="1037" y="1"/>
                      <a:pt x="9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1038375" y="1070400"/>
                <a:ext cx="157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47" extrusionOk="0">
                    <a:moveTo>
                      <a:pt x="462" y="0"/>
                    </a:moveTo>
                    <a:cubicBezTo>
                      <a:pt x="449" y="0"/>
                      <a:pt x="436" y="1"/>
                      <a:pt x="424" y="3"/>
                    </a:cubicBezTo>
                    <a:cubicBezTo>
                      <a:pt x="331" y="26"/>
                      <a:pt x="237" y="86"/>
                      <a:pt x="149" y="177"/>
                    </a:cubicBezTo>
                    <a:cubicBezTo>
                      <a:pt x="110" y="219"/>
                      <a:pt x="79" y="268"/>
                      <a:pt x="53" y="320"/>
                    </a:cubicBezTo>
                    <a:cubicBezTo>
                      <a:pt x="45" y="330"/>
                      <a:pt x="45" y="343"/>
                      <a:pt x="40" y="356"/>
                    </a:cubicBezTo>
                    <a:cubicBezTo>
                      <a:pt x="32" y="372"/>
                      <a:pt x="21" y="388"/>
                      <a:pt x="16" y="406"/>
                    </a:cubicBezTo>
                    <a:cubicBezTo>
                      <a:pt x="3" y="445"/>
                      <a:pt x="1" y="489"/>
                      <a:pt x="8" y="520"/>
                    </a:cubicBezTo>
                    <a:cubicBezTo>
                      <a:pt x="19" y="562"/>
                      <a:pt x="37" y="598"/>
                      <a:pt x="68" y="621"/>
                    </a:cubicBezTo>
                    <a:cubicBezTo>
                      <a:pt x="90" y="639"/>
                      <a:pt x="118" y="647"/>
                      <a:pt x="149" y="647"/>
                    </a:cubicBezTo>
                    <a:cubicBezTo>
                      <a:pt x="158" y="647"/>
                      <a:pt x="168" y="646"/>
                      <a:pt x="177" y="645"/>
                    </a:cubicBezTo>
                    <a:cubicBezTo>
                      <a:pt x="206" y="637"/>
                      <a:pt x="240" y="621"/>
                      <a:pt x="276" y="601"/>
                    </a:cubicBezTo>
                    <a:cubicBezTo>
                      <a:pt x="310" y="580"/>
                      <a:pt x="344" y="551"/>
                      <a:pt x="370" y="520"/>
                    </a:cubicBezTo>
                    <a:cubicBezTo>
                      <a:pt x="396" y="494"/>
                      <a:pt x="424" y="463"/>
                      <a:pt x="458" y="424"/>
                    </a:cubicBezTo>
                    <a:cubicBezTo>
                      <a:pt x="512" y="356"/>
                      <a:pt x="554" y="291"/>
                      <a:pt x="583" y="232"/>
                    </a:cubicBezTo>
                    <a:cubicBezTo>
                      <a:pt x="603" y="190"/>
                      <a:pt x="629" y="112"/>
                      <a:pt x="583" y="55"/>
                    </a:cubicBezTo>
                    <a:cubicBezTo>
                      <a:pt x="555" y="13"/>
                      <a:pt x="506" y="0"/>
                      <a:pt x="462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943925" y="1080775"/>
                <a:ext cx="53675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4" extrusionOk="0">
                    <a:moveTo>
                      <a:pt x="901" y="0"/>
                    </a:moveTo>
                    <a:cubicBezTo>
                      <a:pt x="862" y="0"/>
                      <a:pt x="821" y="3"/>
                      <a:pt x="772" y="9"/>
                    </a:cubicBezTo>
                    <a:cubicBezTo>
                      <a:pt x="764" y="19"/>
                      <a:pt x="744" y="22"/>
                      <a:pt x="720" y="27"/>
                    </a:cubicBezTo>
                    <a:cubicBezTo>
                      <a:pt x="653" y="45"/>
                      <a:pt x="582" y="71"/>
                      <a:pt x="512" y="105"/>
                    </a:cubicBezTo>
                    <a:cubicBezTo>
                      <a:pt x="362" y="188"/>
                      <a:pt x="234" y="326"/>
                      <a:pt x="146" y="508"/>
                    </a:cubicBezTo>
                    <a:cubicBezTo>
                      <a:pt x="26" y="760"/>
                      <a:pt x="0" y="1072"/>
                      <a:pt x="71" y="1363"/>
                    </a:cubicBezTo>
                    <a:cubicBezTo>
                      <a:pt x="110" y="1519"/>
                      <a:pt x="185" y="1675"/>
                      <a:pt x="297" y="1833"/>
                    </a:cubicBezTo>
                    <a:cubicBezTo>
                      <a:pt x="393" y="1984"/>
                      <a:pt x="505" y="2111"/>
                      <a:pt x="634" y="2210"/>
                    </a:cubicBezTo>
                    <a:lnTo>
                      <a:pt x="642" y="2218"/>
                    </a:lnTo>
                    <a:cubicBezTo>
                      <a:pt x="681" y="2244"/>
                      <a:pt x="720" y="2270"/>
                      <a:pt x="757" y="2296"/>
                    </a:cubicBezTo>
                    <a:cubicBezTo>
                      <a:pt x="824" y="2335"/>
                      <a:pt x="894" y="2366"/>
                      <a:pt x="964" y="2392"/>
                    </a:cubicBezTo>
                    <a:cubicBezTo>
                      <a:pt x="1061" y="2427"/>
                      <a:pt x="1164" y="2443"/>
                      <a:pt x="1267" y="2443"/>
                    </a:cubicBezTo>
                    <a:cubicBezTo>
                      <a:pt x="1334" y="2443"/>
                      <a:pt x="1401" y="2436"/>
                      <a:pt x="1466" y="2423"/>
                    </a:cubicBezTo>
                    <a:cubicBezTo>
                      <a:pt x="1598" y="2392"/>
                      <a:pt x="1728" y="2335"/>
                      <a:pt x="1832" y="2249"/>
                    </a:cubicBezTo>
                    <a:cubicBezTo>
                      <a:pt x="1941" y="2168"/>
                      <a:pt x="2027" y="2046"/>
                      <a:pt x="2079" y="1898"/>
                    </a:cubicBezTo>
                    <a:cubicBezTo>
                      <a:pt x="2123" y="1773"/>
                      <a:pt x="2147" y="1625"/>
                      <a:pt x="2134" y="1461"/>
                    </a:cubicBezTo>
                    <a:cubicBezTo>
                      <a:pt x="2129" y="1306"/>
                      <a:pt x="2092" y="1150"/>
                      <a:pt x="2038" y="994"/>
                    </a:cubicBezTo>
                    <a:cubicBezTo>
                      <a:pt x="1980" y="838"/>
                      <a:pt x="1908" y="687"/>
                      <a:pt x="1819" y="557"/>
                    </a:cubicBezTo>
                    <a:cubicBezTo>
                      <a:pt x="1726" y="422"/>
                      <a:pt x="1622" y="308"/>
                      <a:pt x="1502" y="214"/>
                    </a:cubicBezTo>
                    <a:cubicBezTo>
                      <a:pt x="1448" y="167"/>
                      <a:pt x="1391" y="131"/>
                      <a:pt x="1331" y="103"/>
                    </a:cubicBezTo>
                    <a:cubicBezTo>
                      <a:pt x="1300" y="87"/>
                      <a:pt x="1266" y="74"/>
                      <a:pt x="1235" y="61"/>
                    </a:cubicBezTo>
                    <a:cubicBezTo>
                      <a:pt x="1196" y="48"/>
                      <a:pt x="1154" y="35"/>
                      <a:pt x="1102" y="25"/>
                    </a:cubicBezTo>
                    <a:cubicBezTo>
                      <a:pt x="1048" y="14"/>
                      <a:pt x="990" y="6"/>
                      <a:pt x="938" y="1"/>
                    </a:cubicBezTo>
                    <a:cubicBezTo>
                      <a:pt x="926" y="1"/>
                      <a:pt x="914" y="0"/>
                      <a:pt x="90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965100" y="1081125"/>
                <a:ext cx="32825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2052" extrusionOk="0">
                    <a:moveTo>
                      <a:pt x="185" y="0"/>
                    </a:moveTo>
                    <a:cubicBezTo>
                      <a:pt x="162" y="18"/>
                      <a:pt x="146" y="37"/>
                      <a:pt x="130" y="57"/>
                    </a:cubicBezTo>
                    <a:cubicBezTo>
                      <a:pt x="107" y="86"/>
                      <a:pt x="89" y="122"/>
                      <a:pt x="71" y="161"/>
                    </a:cubicBezTo>
                    <a:cubicBezTo>
                      <a:pt x="50" y="216"/>
                      <a:pt x="29" y="283"/>
                      <a:pt x="19" y="359"/>
                    </a:cubicBezTo>
                    <a:cubicBezTo>
                      <a:pt x="3" y="478"/>
                      <a:pt x="1" y="606"/>
                      <a:pt x="19" y="754"/>
                    </a:cubicBezTo>
                    <a:cubicBezTo>
                      <a:pt x="42" y="930"/>
                      <a:pt x="89" y="1104"/>
                      <a:pt x="154" y="1271"/>
                    </a:cubicBezTo>
                    <a:cubicBezTo>
                      <a:pt x="214" y="1416"/>
                      <a:pt x="286" y="1546"/>
                      <a:pt x="372" y="1658"/>
                    </a:cubicBezTo>
                    <a:cubicBezTo>
                      <a:pt x="432" y="1739"/>
                      <a:pt x="505" y="1811"/>
                      <a:pt x="580" y="1871"/>
                    </a:cubicBezTo>
                    <a:cubicBezTo>
                      <a:pt x="645" y="1920"/>
                      <a:pt x="710" y="1959"/>
                      <a:pt x="775" y="1985"/>
                    </a:cubicBezTo>
                    <a:cubicBezTo>
                      <a:pt x="842" y="2014"/>
                      <a:pt x="913" y="2035"/>
                      <a:pt x="978" y="2045"/>
                    </a:cubicBezTo>
                    <a:cubicBezTo>
                      <a:pt x="1021" y="2049"/>
                      <a:pt x="1066" y="2051"/>
                      <a:pt x="1113" y="2051"/>
                    </a:cubicBezTo>
                    <a:cubicBezTo>
                      <a:pt x="1130" y="2051"/>
                      <a:pt x="1147" y="2051"/>
                      <a:pt x="1165" y="2050"/>
                    </a:cubicBezTo>
                    <a:cubicBezTo>
                      <a:pt x="1196" y="1998"/>
                      <a:pt x="1222" y="1944"/>
                      <a:pt x="1245" y="1889"/>
                    </a:cubicBezTo>
                    <a:cubicBezTo>
                      <a:pt x="1289" y="1762"/>
                      <a:pt x="1313" y="1616"/>
                      <a:pt x="1302" y="1450"/>
                    </a:cubicBezTo>
                    <a:cubicBezTo>
                      <a:pt x="1295" y="1294"/>
                      <a:pt x="1261" y="1138"/>
                      <a:pt x="1206" y="982"/>
                    </a:cubicBezTo>
                    <a:cubicBezTo>
                      <a:pt x="1146" y="824"/>
                      <a:pt x="1076" y="673"/>
                      <a:pt x="988" y="546"/>
                    </a:cubicBezTo>
                    <a:cubicBezTo>
                      <a:pt x="897" y="411"/>
                      <a:pt x="790" y="296"/>
                      <a:pt x="674" y="203"/>
                    </a:cubicBezTo>
                    <a:cubicBezTo>
                      <a:pt x="616" y="161"/>
                      <a:pt x="559" y="122"/>
                      <a:pt x="499" y="91"/>
                    </a:cubicBezTo>
                    <a:cubicBezTo>
                      <a:pt x="468" y="76"/>
                      <a:pt x="434" y="63"/>
                      <a:pt x="403" y="52"/>
                    </a:cubicBezTo>
                    <a:cubicBezTo>
                      <a:pt x="364" y="39"/>
                      <a:pt x="318" y="26"/>
                      <a:pt x="271" y="18"/>
                    </a:cubicBezTo>
                    <a:cubicBezTo>
                      <a:pt x="237" y="8"/>
                      <a:pt x="211" y="5"/>
                      <a:pt x="1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961000" y="1107100"/>
                <a:ext cx="153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3" extrusionOk="0">
                    <a:moveTo>
                      <a:pt x="474" y="1"/>
                    </a:moveTo>
                    <a:cubicBezTo>
                      <a:pt x="450" y="8"/>
                      <a:pt x="427" y="11"/>
                      <a:pt x="401" y="14"/>
                    </a:cubicBezTo>
                    <a:cubicBezTo>
                      <a:pt x="383" y="21"/>
                      <a:pt x="362" y="24"/>
                      <a:pt x="344" y="32"/>
                    </a:cubicBezTo>
                    <a:cubicBezTo>
                      <a:pt x="310" y="40"/>
                      <a:pt x="281" y="53"/>
                      <a:pt x="255" y="65"/>
                    </a:cubicBezTo>
                    <a:cubicBezTo>
                      <a:pt x="219" y="86"/>
                      <a:pt x="188" y="107"/>
                      <a:pt x="159" y="130"/>
                    </a:cubicBezTo>
                    <a:cubicBezTo>
                      <a:pt x="133" y="151"/>
                      <a:pt x="105" y="172"/>
                      <a:pt x="87" y="195"/>
                    </a:cubicBezTo>
                    <a:cubicBezTo>
                      <a:pt x="71" y="211"/>
                      <a:pt x="63" y="234"/>
                      <a:pt x="63" y="255"/>
                    </a:cubicBezTo>
                    <a:cubicBezTo>
                      <a:pt x="48" y="276"/>
                      <a:pt x="1" y="362"/>
                      <a:pt x="58" y="427"/>
                    </a:cubicBezTo>
                    <a:cubicBezTo>
                      <a:pt x="90" y="462"/>
                      <a:pt x="134" y="472"/>
                      <a:pt x="178" y="472"/>
                    </a:cubicBezTo>
                    <a:cubicBezTo>
                      <a:pt x="206" y="472"/>
                      <a:pt x="234" y="468"/>
                      <a:pt x="258" y="463"/>
                    </a:cubicBezTo>
                    <a:lnTo>
                      <a:pt x="281" y="455"/>
                    </a:lnTo>
                    <a:cubicBezTo>
                      <a:pt x="370" y="432"/>
                      <a:pt x="450" y="388"/>
                      <a:pt x="513" y="325"/>
                    </a:cubicBezTo>
                    <a:cubicBezTo>
                      <a:pt x="554" y="284"/>
                      <a:pt x="609" y="216"/>
                      <a:pt x="609" y="138"/>
                    </a:cubicBezTo>
                    <a:cubicBezTo>
                      <a:pt x="614" y="102"/>
                      <a:pt x="601" y="68"/>
                      <a:pt x="578" y="47"/>
                    </a:cubicBezTo>
                    <a:cubicBezTo>
                      <a:pt x="570" y="40"/>
                      <a:pt x="560" y="34"/>
                      <a:pt x="552" y="24"/>
                    </a:cubicBezTo>
                    <a:cubicBezTo>
                      <a:pt x="541" y="14"/>
                      <a:pt x="526" y="11"/>
                      <a:pt x="513" y="8"/>
                    </a:cubicBezTo>
                    <a:cubicBezTo>
                      <a:pt x="502" y="3"/>
                      <a:pt x="489" y="1"/>
                      <a:pt x="47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684600" y="1071925"/>
                <a:ext cx="1955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4751" extrusionOk="0">
                    <a:moveTo>
                      <a:pt x="2643" y="0"/>
                    </a:moveTo>
                    <a:cubicBezTo>
                      <a:pt x="2434" y="0"/>
                      <a:pt x="2232" y="19"/>
                      <a:pt x="2038" y="56"/>
                    </a:cubicBezTo>
                    <a:cubicBezTo>
                      <a:pt x="1793" y="106"/>
                      <a:pt x="1557" y="184"/>
                      <a:pt x="1333" y="298"/>
                    </a:cubicBezTo>
                    <a:cubicBezTo>
                      <a:pt x="1115" y="405"/>
                      <a:pt x="918" y="545"/>
                      <a:pt x="741" y="709"/>
                    </a:cubicBezTo>
                    <a:cubicBezTo>
                      <a:pt x="572" y="872"/>
                      <a:pt x="434" y="1059"/>
                      <a:pt x="323" y="1265"/>
                    </a:cubicBezTo>
                    <a:cubicBezTo>
                      <a:pt x="97" y="1688"/>
                      <a:pt x="0" y="2187"/>
                      <a:pt x="58" y="2681"/>
                    </a:cubicBezTo>
                    <a:cubicBezTo>
                      <a:pt x="78" y="2912"/>
                      <a:pt x="149" y="3138"/>
                      <a:pt x="250" y="3351"/>
                    </a:cubicBezTo>
                    <a:cubicBezTo>
                      <a:pt x="304" y="3471"/>
                      <a:pt x="375" y="3588"/>
                      <a:pt x="463" y="3702"/>
                    </a:cubicBezTo>
                    <a:cubicBezTo>
                      <a:pt x="515" y="3770"/>
                      <a:pt x="569" y="3832"/>
                      <a:pt x="629" y="3892"/>
                    </a:cubicBezTo>
                    <a:cubicBezTo>
                      <a:pt x="920" y="4198"/>
                      <a:pt x="1320" y="4437"/>
                      <a:pt x="1783" y="4588"/>
                    </a:cubicBezTo>
                    <a:cubicBezTo>
                      <a:pt x="1999" y="4656"/>
                      <a:pt x="2227" y="4705"/>
                      <a:pt x="2466" y="4731"/>
                    </a:cubicBezTo>
                    <a:cubicBezTo>
                      <a:pt x="2592" y="4744"/>
                      <a:pt x="2721" y="4750"/>
                      <a:pt x="2855" y="4750"/>
                    </a:cubicBezTo>
                    <a:cubicBezTo>
                      <a:pt x="2967" y="4750"/>
                      <a:pt x="3083" y="4746"/>
                      <a:pt x="3204" y="4736"/>
                    </a:cubicBezTo>
                    <a:cubicBezTo>
                      <a:pt x="3698" y="4697"/>
                      <a:pt x="4213" y="4567"/>
                      <a:pt x="4732" y="4354"/>
                    </a:cubicBezTo>
                    <a:cubicBezTo>
                      <a:pt x="4969" y="4258"/>
                      <a:pt x="5205" y="4136"/>
                      <a:pt x="5434" y="4003"/>
                    </a:cubicBezTo>
                    <a:cubicBezTo>
                      <a:pt x="5634" y="3886"/>
                      <a:pt x="5831" y="3751"/>
                      <a:pt x="6018" y="3621"/>
                    </a:cubicBezTo>
                    <a:cubicBezTo>
                      <a:pt x="6330" y="3403"/>
                      <a:pt x="6733" y="3104"/>
                      <a:pt x="7084" y="2738"/>
                    </a:cubicBezTo>
                    <a:cubicBezTo>
                      <a:pt x="7453" y="2351"/>
                      <a:pt x="7676" y="1979"/>
                      <a:pt x="7767" y="1602"/>
                    </a:cubicBezTo>
                    <a:cubicBezTo>
                      <a:pt x="7819" y="1382"/>
                      <a:pt x="7814" y="1200"/>
                      <a:pt x="7741" y="1049"/>
                    </a:cubicBezTo>
                    <a:cubicBezTo>
                      <a:pt x="7728" y="1015"/>
                      <a:pt x="7713" y="987"/>
                      <a:pt x="7689" y="958"/>
                    </a:cubicBezTo>
                    <a:cubicBezTo>
                      <a:pt x="7668" y="924"/>
                      <a:pt x="7635" y="893"/>
                      <a:pt x="7598" y="859"/>
                    </a:cubicBezTo>
                    <a:cubicBezTo>
                      <a:pt x="7546" y="815"/>
                      <a:pt x="7487" y="776"/>
                      <a:pt x="7398" y="737"/>
                    </a:cubicBezTo>
                    <a:cubicBezTo>
                      <a:pt x="7328" y="706"/>
                      <a:pt x="7258" y="685"/>
                      <a:pt x="7177" y="664"/>
                    </a:cubicBezTo>
                    <a:cubicBezTo>
                      <a:pt x="7073" y="628"/>
                      <a:pt x="6959" y="602"/>
                      <a:pt x="6814" y="584"/>
                    </a:cubicBezTo>
                    <a:cubicBezTo>
                      <a:pt x="6611" y="550"/>
                      <a:pt x="6400" y="542"/>
                      <a:pt x="6206" y="532"/>
                    </a:cubicBezTo>
                    <a:cubicBezTo>
                      <a:pt x="5935" y="519"/>
                      <a:pt x="5660" y="493"/>
                      <a:pt x="5384" y="454"/>
                    </a:cubicBezTo>
                    <a:cubicBezTo>
                      <a:pt x="4961" y="394"/>
                      <a:pt x="4553" y="311"/>
                      <a:pt x="4244" y="243"/>
                    </a:cubicBezTo>
                    <a:lnTo>
                      <a:pt x="4244" y="243"/>
                    </a:lnTo>
                    <a:lnTo>
                      <a:pt x="4249" y="246"/>
                    </a:lnTo>
                    <a:cubicBezTo>
                      <a:pt x="4184" y="230"/>
                      <a:pt x="4119" y="212"/>
                      <a:pt x="4054" y="199"/>
                    </a:cubicBezTo>
                    <a:cubicBezTo>
                      <a:pt x="3867" y="158"/>
                      <a:pt x="3672" y="116"/>
                      <a:pt x="3480" y="80"/>
                    </a:cubicBezTo>
                    <a:cubicBezTo>
                      <a:pt x="3220" y="33"/>
                      <a:pt x="2986" y="7"/>
                      <a:pt x="2755" y="2"/>
                    </a:cubicBezTo>
                    <a:cubicBezTo>
                      <a:pt x="2717" y="1"/>
                      <a:pt x="2680" y="0"/>
                      <a:pt x="2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684675" y="1071925"/>
                <a:ext cx="194300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3341" extrusionOk="0">
                    <a:moveTo>
                      <a:pt x="2648" y="0"/>
                    </a:moveTo>
                    <a:cubicBezTo>
                      <a:pt x="2438" y="0"/>
                      <a:pt x="2234" y="19"/>
                      <a:pt x="2040" y="56"/>
                    </a:cubicBezTo>
                    <a:cubicBezTo>
                      <a:pt x="1796" y="106"/>
                      <a:pt x="1559" y="184"/>
                      <a:pt x="1330" y="295"/>
                    </a:cubicBezTo>
                    <a:cubicBezTo>
                      <a:pt x="1112" y="405"/>
                      <a:pt x="915" y="540"/>
                      <a:pt x="741" y="706"/>
                    </a:cubicBezTo>
                    <a:cubicBezTo>
                      <a:pt x="572" y="870"/>
                      <a:pt x="431" y="1057"/>
                      <a:pt x="320" y="1265"/>
                    </a:cubicBezTo>
                    <a:cubicBezTo>
                      <a:pt x="94" y="1688"/>
                      <a:pt x="0" y="2192"/>
                      <a:pt x="55" y="2681"/>
                    </a:cubicBezTo>
                    <a:cubicBezTo>
                      <a:pt x="78" y="2909"/>
                      <a:pt x="143" y="3130"/>
                      <a:pt x="242" y="3341"/>
                    </a:cubicBezTo>
                    <a:cubicBezTo>
                      <a:pt x="210" y="3213"/>
                      <a:pt x="184" y="3084"/>
                      <a:pt x="169" y="2954"/>
                    </a:cubicBezTo>
                    <a:cubicBezTo>
                      <a:pt x="156" y="2857"/>
                      <a:pt x="146" y="2759"/>
                      <a:pt x="146" y="2663"/>
                    </a:cubicBezTo>
                    <a:cubicBezTo>
                      <a:pt x="146" y="2553"/>
                      <a:pt x="151" y="2447"/>
                      <a:pt x="164" y="2343"/>
                    </a:cubicBezTo>
                    <a:cubicBezTo>
                      <a:pt x="177" y="2226"/>
                      <a:pt x="200" y="2109"/>
                      <a:pt x="229" y="1995"/>
                    </a:cubicBezTo>
                    <a:cubicBezTo>
                      <a:pt x="260" y="1888"/>
                      <a:pt x="299" y="1782"/>
                      <a:pt x="346" y="1680"/>
                    </a:cubicBezTo>
                    <a:cubicBezTo>
                      <a:pt x="395" y="1584"/>
                      <a:pt x="455" y="1485"/>
                      <a:pt x="522" y="1402"/>
                    </a:cubicBezTo>
                    <a:cubicBezTo>
                      <a:pt x="592" y="1314"/>
                      <a:pt x="678" y="1228"/>
                      <a:pt x="769" y="1161"/>
                    </a:cubicBezTo>
                    <a:cubicBezTo>
                      <a:pt x="865" y="1085"/>
                      <a:pt x="977" y="1018"/>
                      <a:pt x="1091" y="966"/>
                    </a:cubicBezTo>
                    <a:cubicBezTo>
                      <a:pt x="1200" y="914"/>
                      <a:pt x="1315" y="864"/>
                      <a:pt x="1432" y="831"/>
                    </a:cubicBezTo>
                    <a:cubicBezTo>
                      <a:pt x="1753" y="729"/>
                      <a:pt x="2088" y="689"/>
                      <a:pt x="2424" y="689"/>
                    </a:cubicBezTo>
                    <a:cubicBezTo>
                      <a:pt x="2593" y="689"/>
                      <a:pt x="2761" y="699"/>
                      <a:pt x="2928" y="716"/>
                    </a:cubicBezTo>
                    <a:cubicBezTo>
                      <a:pt x="3056" y="729"/>
                      <a:pt x="3178" y="745"/>
                      <a:pt x="3305" y="766"/>
                    </a:cubicBezTo>
                    <a:cubicBezTo>
                      <a:pt x="3370" y="774"/>
                      <a:pt x="3433" y="787"/>
                      <a:pt x="3498" y="797"/>
                    </a:cubicBezTo>
                    <a:cubicBezTo>
                      <a:pt x="3560" y="807"/>
                      <a:pt x="3620" y="820"/>
                      <a:pt x="3679" y="833"/>
                    </a:cubicBezTo>
                    <a:cubicBezTo>
                      <a:pt x="3944" y="885"/>
                      <a:pt x="4215" y="929"/>
                      <a:pt x="4488" y="955"/>
                    </a:cubicBezTo>
                    <a:lnTo>
                      <a:pt x="4490" y="955"/>
                    </a:lnTo>
                    <a:cubicBezTo>
                      <a:pt x="4678" y="973"/>
                      <a:pt x="4867" y="983"/>
                      <a:pt x="5055" y="983"/>
                    </a:cubicBezTo>
                    <a:cubicBezTo>
                      <a:pt x="5123" y="983"/>
                      <a:pt x="5190" y="982"/>
                      <a:pt x="5257" y="979"/>
                    </a:cubicBezTo>
                    <a:cubicBezTo>
                      <a:pt x="5332" y="976"/>
                      <a:pt x="5405" y="974"/>
                      <a:pt x="5475" y="963"/>
                    </a:cubicBezTo>
                    <a:cubicBezTo>
                      <a:pt x="5543" y="955"/>
                      <a:pt x="5613" y="948"/>
                      <a:pt x="5680" y="940"/>
                    </a:cubicBezTo>
                    <a:cubicBezTo>
                      <a:pt x="5823" y="916"/>
                      <a:pt x="5963" y="896"/>
                      <a:pt x="6106" y="872"/>
                    </a:cubicBezTo>
                    <a:cubicBezTo>
                      <a:pt x="6249" y="849"/>
                      <a:pt x="6387" y="831"/>
                      <a:pt x="6530" y="818"/>
                    </a:cubicBezTo>
                    <a:cubicBezTo>
                      <a:pt x="6623" y="810"/>
                      <a:pt x="6717" y="806"/>
                      <a:pt x="6811" y="806"/>
                    </a:cubicBezTo>
                    <a:cubicBezTo>
                      <a:pt x="6840" y="806"/>
                      <a:pt x="6869" y="807"/>
                      <a:pt x="6899" y="807"/>
                    </a:cubicBezTo>
                    <a:cubicBezTo>
                      <a:pt x="7011" y="810"/>
                      <a:pt x="7125" y="818"/>
                      <a:pt x="7237" y="838"/>
                    </a:cubicBezTo>
                    <a:cubicBezTo>
                      <a:pt x="7291" y="849"/>
                      <a:pt x="7348" y="862"/>
                      <a:pt x="7406" y="883"/>
                    </a:cubicBezTo>
                    <a:cubicBezTo>
                      <a:pt x="7452" y="898"/>
                      <a:pt x="7499" y="914"/>
                      <a:pt x="7543" y="937"/>
                    </a:cubicBezTo>
                    <a:cubicBezTo>
                      <a:pt x="7626" y="979"/>
                      <a:pt x="7707" y="1033"/>
                      <a:pt x="7772" y="1104"/>
                    </a:cubicBezTo>
                    <a:cubicBezTo>
                      <a:pt x="7764" y="1085"/>
                      <a:pt x="7759" y="1070"/>
                      <a:pt x="7749" y="1054"/>
                    </a:cubicBezTo>
                    <a:cubicBezTo>
                      <a:pt x="7736" y="1020"/>
                      <a:pt x="7717" y="994"/>
                      <a:pt x="7697" y="966"/>
                    </a:cubicBezTo>
                    <a:lnTo>
                      <a:pt x="7691" y="961"/>
                    </a:lnTo>
                    <a:cubicBezTo>
                      <a:pt x="7684" y="950"/>
                      <a:pt x="7678" y="937"/>
                      <a:pt x="7668" y="927"/>
                    </a:cubicBezTo>
                    <a:cubicBezTo>
                      <a:pt x="7639" y="888"/>
                      <a:pt x="7616" y="867"/>
                      <a:pt x="7582" y="841"/>
                    </a:cubicBezTo>
                    <a:cubicBezTo>
                      <a:pt x="7580" y="836"/>
                      <a:pt x="7577" y="836"/>
                      <a:pt x="7577" y="833"/>
                    </a:cubicBezTo>
                    <a:lnTo>
                      <a:pt x="7567" y="823"/>
                    </a:lnTo>
                    <a:cubicBezTo>
                      <a:pt x="7538" y="797"/>
                      <a:pt x="7510" y="771"/>
                      <a:pt x="7471" y="750"/>
                    </a:cubicBezTo>
                    <a:cubicBezTo>
                      <a:pt x="7372" y="680"/>
                      <a:pt x="7252" y="636"/>
                      <a:pt x="7099" y="602"/>
                    </a:cubicBezTo>
                    <a:cubicBezTo>
                      <a:pt x="6943" y="568"/>
                      <a:pt x="6777" y="550"/>
                      <a:pt x="6579" y="550"/>
                    </a:cubicBezTo>
                    <a:cubicBezTo>
                      <a:pt x="6452" y="542"/>
                      <a:pt x="6319" y="532"/>
                      <a:pt x="6210" y="529"/>
                    </a:cubicBezTo>
                    <a:cubicBezTo>
                      <a:pt x="5937" y="516"/>
                      <a:pt x="5659" y="490"/>
                      <a:pt x="5381" y="451"/>
                    </a:cubicBezTo>
                    <a:cubicBezTo>
                      <a:pt x="4955" y="392"/>
                      <a:pt x="4550" y="308"/>
                      <a:pt x="4241" y="238"/>
                    </a:cubicBezTo>
                    <a:lnTo>
                      <a:pt x="4241" y="238"/>
                    </a:lnTo>
                    <a:lnTo>
                      <a:pt x="4248" y="246"/>
                    </a:lnTo>
                    <a:cubicBezTo>
                      <a:pt x="4184" y="225"/>
                      <a:pt x="4121" y="212"/>
                      <a:pt x="4056" y="199"/>
                    </a:cubicBezTo>
                    <a:lnTo>
                      <a:pt x="4030" y="194"/>
                    </a:lnTo>
                    <a:cubicBezTo>
                      <a:pt x="3851" y="155"/>
                      <a:pt x="3666" y="114"/>
                      <a:pt x="3485" y="80"/>
                    </a:cubicBezTo>
                    <a:cubicBezTo>
                      <a:pt x="3227" y="33"/>
                      <a:pt x="2991" y="7"/>
                      <a:pt x="2760" y="2"/>
                    </a:cubicBezTo>
                    <a:cubicBezTo>
                      <a:pt x="2722" y="1"/>
                      <a:pt x="2685" y="0"/>
                      <a:pt x="264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986675" y="1174525"/>
                <a:ext cx="236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874" extrusionOk="0">
                    <a:moveTo>
                      <a:pt x="57" y="1"/>
                    </a:moveTo>
                    <a:cubicBezTo>
                      <a:pt x="50" y="1"/>
                      <a:pt x="47" y="1"/>
                      <a:pt x="37" y="3"/>
                    </a:cubicBezTo>
                    <a:cubicBezTo>
                      <a:pt x="13" y="14"/>
                      <a:pt x="0" y="40"/>
                      <a:pt x="11" y="66"/>
                    </a:cubicBezTo>
                    <a:cubicBezTo>
                      <a:pt x="44" y="162"/>
                      <a:pt x="86" y="261"/>
                      <a:pt x="146" y="357"/>
                    </a:cubicBezTo>
                    <a:cubicBezTo>
                      <a:pt x="200" y="453"/>
                      <a:pt x="270" y="539"/>
                      <a:pt x="359" y="622"/>
                    </a:cubicBezTo>
                    <a:cubicBezTo>
                      <a:pt x="434" y="692"/>
                      <a:pt x="525" y="754"/>
                      <a:pt x="626" y="806"/>
                    </a:cubicBezTo>
                    <a:cubicBezTo>
                      <a:pt x="678" y="832"/>
                      <a:pt x="730" y="850"/>
                      <a:pt x="782" y="863"/>
                    </a:cubicBezTo>
                    <a:cubicBezTo>
                      <a:pt x="801" y="871"/>
                      <a:pt x="821" y="874"/>
                      <a:pt x="840" y="874"/>
                    </a:cubicBezTo>
                    <a:lnTo>
                      <a:pt x="850" y="874"/>
                    </a:lnTo>
                    <a:cubicBezTo>
                      <a:pt x="866" y="874"/>
                      <a:pt x="879" y="871"/>
                      <a:pt x="889" y="869"/>
                    </a:cubicBezTo>
                    <a:cubicBezTo>
                      <a:pt x="917" y="858"/>
                      <a:pt x="941" y="832"/>
                      <a:pt x="941" y="804"/>
                    </a:cubicBezTo>
                    <a:cubicBezTo>
                      <a:pt x="946" y="762"/>
                      <a:pt x="930" y="728"/>
                      <a:pt x="915" y="697"/>
                    </a:cubicBezTo>
                    <a:cubicBezTo>
                      <a:pt x="891" y="656"/>
                      <a:pt x="860" y="617"/>
                      <a:pt x="829" y="575"/>
                    </a:cubicBezTo>
                    <a:lnTo>
                      <a:pt x="821" y="562"/>
                    </a:lnTo>
                    <a:cubicBezTo>
                      <a:pt x="782" y="513"/>
                      <a:pt x="743" y="468"/>
                      <a:pt x="704" y="422"/>
                    </a:cubicBezTo>
                    <a:cubicBezTo>
                      <a:pt x="608" y="323"/>
                      <a:pt x="523" y="237"/>
                      <a:pt x="426" y="170"/>
                    </a:cubicBezTo>
                    <a:cubicBezTo>
                      <a:pt x="382" y="133"/>
                      <a:pt x="330" y="105"/>
                      <a:pt x="278" y="73"/>
                    </a:cubicBezTo>
                    <a:cubicBezTo>
                      <a:pt x="252" y="61"/>
                      <a:pt x="226" y="48"/>
                      <a:pt x="198" y="35"/>
                    </a:cubicBezTo>
                    <a:cubicBezTo>
                      <a:pt x="167" y="27"/>
                      <a:pt x="135" y="14"/>
                      <a:pt x="102" y="6"/>
                    </a:cubicBezTo>
                    <a:lnTo>
                      <a:pt x="86" y="6"/>
                    </a:lnTo>
                    <a:cubicBezTo>
                      <a:pt x="83" y="6"/>
                      <a:pt x="68" y="1"/>
                      <a:pt x="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778275" y="1229875"/>
                <a:ext cx="1814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4234" extrusionOk="0">
                    <a:moveTo>
                      <a:pt x="4524" y="1"/>
                    </a:moveTo>
                    <a:cubicBezTo>
                      <a:pt x="4207" y="8"/>
                      <a:pt x="3875" y="34"/>
                      <a:pt x="3545" y="86"/>
                    </a:cubicBezTo>
                    <a:cubicBezTo>
                      <a:pt x="3215" y="138"/>
                      <a:pt x="2887" y="214"/>
                      <a:pt x="2570" y="312"/>
                    </a:cubicBezTo>
                    <a:cubicBezTo>
                      <a:pt x="2251" y="411"/>
                      <a:pt x="1949" y="531"/>
                      <a:pt x="1674" y="674"/>
                    </a:cubicBezTo>
                    <a:cubicBezTo>
                      <a:pt x="1383" y="817"/>
                      <a:pt x="1128" y="983"/>
                      <a:pt x="910" y="1165"/>
                    </a:cubicBezTo>
                    <a:cubicBezTo>
                      <a:pt x="679" y="1352"/>
                      <a:pt x="486" y="1560"/>
                      <a:pt x="343" y="1778"/>
                    </a:cubicBezTo>
                    <a:cubicBezTo>
                      <a:pt x="271" y="1892"/>
                      <a:pt x="206" y="2009"/>
                      <a:pt x="156" y="2131"/>
                    </a:cubicBezTo>
                    <a:cubicBezTo>
                      <a:pt x="104" y="2248"/>
                      <a:pt x="65" y="2378"/>
                      <a:pt x="39" y="2516"/>
                    </a:cubicBezTo>
                    <a:cubicBezTo>
                      <a:pt x="13" y="2643"/>
                      <a:pt x="0" y="2781"/>
                      <a:pt x="3" y="2929"/>
                    </a:cubicBezTo>
                    <a:cubicBezTo>
                      <a:pt x="6" y="3129"/>
                      <a:pt x="42" y="3319"/>
                      <a:pt x="107" y="3493"/>
                    </a:cubicBezTo>
                    <a:cubicBezTo>
                      <a:pt x="143" y="3586"/>
                      <a:pt x="187" y="3677"/>
                      <a:pt x="247" y="3763"/>
                    </a:cubicBezTo>
                    <a:cubicBezTo>
                      <a:pt x="299" y="3841"/>
                      <a:pt x="362" y="3916"/>
                      <a:pt x="434" y="3981"/>
                    </a:cubicBezTo>
                    <a:cubicBezTo>
                      <a:pt x="504" y="4041"/>
                      <a:pt x="577" y="4093"/>
                      <a:pt x="666" y="4137"/>
                    </a:cubicBezTo>
                    <a:cubicBezTo>
                      <a:pt x="746" y="4176"/>
                      <a:pt x="837" y="4205"/>
                      <a:pt x="938" y="4221"/>
                    </a:cubicBezTo>
                    <a:cubicBezTo>
                      <a:pt x="990" y="4228"/>
                      <a:pt x="1040" y="4234"/>
                      <a:pt x="1092" y="4234"/>
                    </a:cubicBezTo>
                    <a:cubicBezTo>
                      <a:pt x="1201" y="4234"/>
                      <a:pt x="1318" y="4215"/>
                      <a:pt x="1443" y="4179"/>
                    </a:cubicBezTo>
                    <a:cubicBezTo>
                      <a:pt x="1448" y="4182"/>
                      <a:pt x="1453" y="4184"/>
                      <a:pt x="1458" y="4184"/>
                    </a:cubicBezTo>
                    <a:cubicBezTo>
                      <a:pt x="1484" y="4195"/>
                      <a:pt x="1513" y="4205"/>
                      <a:pt x="1552" y="4210"/>
                    </a:cubicBezTo>
                    <a:cubicBezTo>
                      <a:pt x="1591" y="4218"/>
                      <a:pt x="1637" y="4223"/>
                      <a:pt x="1687" y="4223"/>
                    </a:cubicBezTo>
                    <a:cubicBezTo>
                      <a:pt x="1708" y="4223"/>
                      <a:pt x="1728" y="4223"/>
                      <a:pt x="1754" y="4221"/>
                    </a:cubicBezTo>
                    <a:cubicBezTo>
                      <a:pt x="1817" y="4215"/>
                      <a:pt x="1882" y="4202"/>
                      <a:pt x="1954" y="4179"/>
                    </a:cubicBezTo>
                    <a:cubicBezTo>
                      <a:pt x="2019" y="4158"/>
                      <a:pt x="2084" y="4127"/>
                      <a:pt x="2157" y="4085"/>
                    </a:cubicBezTo>
                    <a:cubicBezTo>
                      <a:pt x="2274" y="4013"/>
                      <a:pt x="2368" y="3911"/>
                      <a:pt x="2417" y="3802"/>
                    </a:cubicBezTo>
                    <a:cubicBezTo>
                      <a:pt x="2427" y="3779"/>
                      <a:pt x="2440" y="3750"/>
                      <a:pt x="2443" y="3711"/>
                    </a:cubicBezTo>
                    <a:cubicBezTo>
                      <a:pt x="2448" y="3677"/>
                      <a:pt x="2448" y="3646"/>
                      <a:pt x="2448" y="3618"/>
                    </a:cubicBezTo>
                    <a:cubicBezTo>
                      <a:pt x="2448" y="3579"/>
                      <a:pt x="2443" y="3545"/>
                      <a:pt x="2430" y="3506"/>
                    </a:cubicBezTo>
                    <a:cubicBezTo>
                      <a:pt x="2466" y="3475"/>
                      <a:pt x="2497" y="3438"/>
                      <a:pt x="2534" y="3410"/>
                    </a:cubicBezTo>
                    <a:lnTo>
                      <a:pt x="2588" y="3358"/>
                    </a:lnTo>
                    <a:cubicBezTo>
                      <a:pt x="2627" y="3321"/>
                      <a:pt x="2659" y="3288"/>
                      <a:pt x="2698" y="3256"/>
                    </a:cubicBezTo>
                    <a:cubicBezTo>
                      <a:pt x="2802" y="3158"/>
                      <a:pt x="2892" y="3080"/>
                      <a:pt x="2981" y="3010"/>
                    </a:cubicBezTo>
                    <a:cubicBezTo>
                      <a:pt x="3080" y="2932"/>
                      <a:pt x="3183" y="2859"/>
                      <a:pt x="3306" y="2789"/>
                    </a:cubicBezTo>
                    <a:cubicBezTo>
                      <a:pt x="3449" y="2708"/>
                      <a:pt x="3617" y="2625"/>
                      <a:pt x="3794" y="2558"/>
                    </a:cubicBezTo>
                    <a:cubicBezTo>
                      <a:pt x="3950" y="2495"/>
                      <a:pt x="4119" y="2443"/>
                      <a:pt x="4309" y="2389"/>
                    </a:cubicBezTo>
                    <a:cubicBezTo>
                      <a:pt x="4555" y="2321"/>
                      <a:pt x="4810" y="2269"/>
                      <a:pt x="5049" y="2217"/>
                    </a:cubicBezTo>
                    <a:lnTo>
                      <a:pt x="5070" y="2215"/>
                    </a:lnTo>
                    <a:cubicBezTo>
                      <a:pt x="5322" y="2163"/>
                      <a:pt x="5587" y="2103"/>
                      <a:pt x="5842" y="2035"/>
                    </a:cubicBezTo>
                    <a:cubicBezTo>
                      <a:pt x="5972" y="1999"/>
                      <a:pt x="6102" y="1960"/>
                      <a:pt x="6224" y="1918"/>
                    </a:cubicBezTo>
                    <a:cubicBezTo>
                      <a:pt x="6335" y="1879"/>
                      <a:pt x="6437" y="1838"/>
                      <a:pt x="6525" y="1791"/>
                    </a:cubicBezTo>
                    <a:cubicBezTo>
                      <a:pt x="6717" y="1697"/>
                      <a:pt x="6878" y="1586"/>
                      <a:pt x="7008" y="1456"/>
                    </a:cubicBezTo>
                    <a:cubicBezTo>
                      <a:pt x="7128" y="1336"/>
                      <a:pt x="7203" y="1219"/>
                      <a:pt x="7237" y="1097"/>
                    </a:cubicBezTo>
                    <a:cubicBezTo>
                      <a:pt x="7253" y="1032"/>
                      <a:pt x="7258" y="967"/>
                      <a:pt x="7253" y="905"/>
                    </a:cubicBezTo>
                    <a:cubicBezTo>
                      <a:pt x="7245" y="837"/>
                      <a:pt x="7224" y="772"/>
                      <a:pt x="7185" y="702"/>
                    </a:cubicBezTo>
                    <a:cubicBezTo>
                      <a:pt x="7081" y="526"/>
                      <a:pt x="6899" y="409"/>
                      <a:pt x="6756" y="325"/>
                    </a:cubicBezTo>
                    <a:cubicBezTo>
                      <a:pt x="6668" y="279"/>
                      <a:pt x="6567" y="242"/>
                      <a:pt x="6437" y="214"/>
                    </a:cubicBezTo>
                    <a:cubicBezTo>
                      <a:pt x="6341" y="190"/>
                      <a:pt x="6231" y="175"/>
                      <a:pt x="6099" y="167"/>
                    </a:cubicBezTo>
                    <a:cubicBezTo>
                      <a:pt x="6076" y="167"/>
                      <a:pt x="6055" y="177"/>
                      <a:pt x="6047" y="201"/>
                    </a:cubicBezTo>
                    <a:cubicBezTo>
                      <a:pt x="5873" y="144"/>
                      <a:pt x="5673" y="99"/>
                      <a:pt x="5457" y="63"/>
                    </a:cubicBezTo>
                    <a:cubicBezTo>
                      <a:pt x="5189" y="19"/>
                      <a:pt x="4911" y="1"/>
                      <a:pt x="46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790425" y="1276650"/>
                <a:ext cx="146250" cy="5915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366" extrusionOk="0">
                    <a:moveTo>
                      <a:pt x="2755" y="694"/>
                    </a:moveTo>
                    <a:cubicBezTo>
                      <a:pt x="2753" y="694"/>
                      <a:pt x="2753" y="695"/>
                      <a:pt x="2752" y="696"/>
                    </a:cubicBezTo>
                    <a:lnTo>
                      <a:pt x="2752" y="696"/>
                    </a:lnTo>
                    <a:cubicBezTo>
                      <a:pt x="2753" y="695"/>
                      <a:pt x="2754" y="695"/>
                      <a:pt x="2755" y="694"/>
                    </a:cubicBezTo>
                    <a:close/>
                    <a:moveTo>
                      <a:pt x="5849" y="1"/>
                    </a:moveTo>
                    <a:lnTo>
                      <a:pt x="5849" y="1"/>
                    </a:lnTo>
                    <a:cubicBezTo>
                      <a:pt x="5670" y="52"/>
                      <a:pt x="5483" y="84"/>
                      <a:pt x="5296" y="110"/>
                    </a:cubicBezTo>
                    <a:cubicBezTo>
                      <a:pt x="5093" y="130"/>
                      <a:pt x="4896" y="151"/>
                      <a:pt x="4698" y="169"/>
                    </a:cubicBezTo>
                    <a:cubicBezTo>
                      <a:pt x="4503" y="190"/>
                      <a:pt x="4311" y="214"/>
                      <a:pt x="4119" y="247"/>
                    </a:cubicBezTo>
                    <a:cubicBezTo>
                      <a:pt x="3997" y="271"/>
                      <a:pt x="3877" y="299"/>
                      <a:pt x="3752" y="333"/>
                    </a:cubicBezTo>
                    <a:cubicBezTo>
                      <a:pt x="3636" y="364"/>
                      <a:pt x="3521" y="398"/>
                      <a:pt x="3404" y="434"/>
                    </a:cubicBezTo>
                    <a:cubicBezTo>
                      <a:pt x="3182" y="507"/>
                      <a:pt x="2964" y="592"/>
                      <a:pt x="2752" y="696"/>
                    </a:cubicBezTo>
                    <a:lnTo>
                      <a:pt x="2752" y="696"/>
                    </a:lnTo>
                    <a:cubicBezTo>
                      <a:pt x="2752" y="696"/>
                      <a:pt x="2752" y="696"/>
                      <a:pt x="2752" y="696"/>
                    </a:cubicBezTo>
                    <a:lnTo>
                      <a:pt x="2752" y="696"/>
                    </a:lnTo>
                    <a:cubicBezTo>
                      <a:pt x="2454" y="841"/>
                      <a:pt x="2174" y="1014"/>
                      <a:pt x="1910" y="1219"/>
                    </a:cubicBezTo>
                    <a:cubicBezTo>
                      <a:pt x="1726" y="1362"/>
                      <a:pt x="1554" y="1521"/>
                      <a:pt x="1372" y="1671"/>
                    </a:cubicBezTo>
                    <a:cubicBezTo>
                      <a:pt x="1284" y="1747"/>
                      <a:pt x="1190" y="1817"/>
                      <a:pt x="1097" y="1884"/>
                    </a:cubicBezTo>
                    <a:cubicBezTo>
                      <a:pt x="1006" y="1949"/>
                      <a:pt x="907" y="2012"/>
                      <a:pt x="811" y="2061"/>
                    </a:cubicBezTo>
                    <a:cubicBezTo>
                      <a:pt x="715" y="2105"/>
                      <a:pt x="621" y="2144"/>
                      <a:pt x="520" y="2170"/>
                    </a:cubicBezTo>
                    <a:cubicBezTo>
                      <a:pt x="468" y="2183"/>
                      <a:pt x="421" y="2194"/>
                      <a:pt x="369" y="2196"/>
                    </a:cubicBezTo>
                    <a:cubicBezTo>
                      <a:pt x="336" y="2201"/>
                      <a:pt x="305" y="2203"/>
                      <a:pt x="275" y="2203"/>
                    </a:cubicBezTo>
                    <a:cubicBezTo>
                      <a:pt x="257" y="2203"/>
                      <a:pt x="239" y="2202"/>
                      <a:pt x="221" y="2201"/>
                    </a:cubicBezTo>
                    <a:cubicBezTo>
                      <a:pt x="169" y="2196"/>
                      <a:pt x="115" y="2191"/>
                      <a:pt x="65" y="2175"/>
                    </a:cubicBezTo>
                    <a:cubicBezTo>
                      <a:pt x="44" y="2168"/>
                      <a:pt x="24" y="2165"/>
                      <a:pt x="0" y="2155"/>
                    </a:cubicBezTo>
                    <a:lnTo>
                      <a:pt x="0" y="2155"/>
                    </a:lnTo>
                    <a:cubicBezTo>
                      <a:pt x="26" y="2175"/>
                      <a:pt x="52" y="2194"/>
                      <a:pt x="83" y="2214"/>
                    </a:cubicBezTo>
                    <a:cubicBezTo>
                      <a:pt x="115" y="2233"/>
                      <a:pt x="148" y="2253"/>
                      <a:pt x="180" y="2266"/>
                    </a:cubicBezTo>
                    <a:cubicBezTo>
                      <a:pt x="260" y="2305"/>
                      <a:pt x="351" y="2334"/>
                      <a:pt x="452" y="2352"/>
                    </a:cubicBezTo>
                    <a:cubicBezTo>
                      <a:pt x="507" y="2360"/>
                      <a:pt x="559" y="2365"/>
                      <a:pt x="606" y="2365"/>
                    </a:cubicBezTo>
                    <a:cubicBezTo>
                      <a:pt x="715" y="2365"/>
                      <a:pt x="832" y="2347"/>
                      <a:pt x="957" y="2311"/>
                    </a:cubicBezTo>
                    <a:cubicBezTo>
                      <a:pt x="959" y="2313"/>
                      <a:pt x="962" y="2318"/>
                      <a:pt x="972" y="2318"/>
                    </a:cubicBezTo>
                    <a:cubicBezTo>
                      <a:pt x="996" y="2326"/>
                      <a:pt x="1024" y="2337"/>
                      <a:pt x="1066" y="2347"/>
                    </a:cubicBezTo>
                    <a:cubicBezTo>
                      <a:pt x="1110" y="2352"/>
                      <a:pt x="1151" y="2360"/>
                      <a:pt x="1201" y="2360"/>
                    </a:cubicBezTo>
                    <a:cubicBezTo>
                      <a:pt x="1222" y="2360"/>
                      <a:pt x="1242" y="2360"/>
                      <a:pt x="1266" y="2357"/>
                    </a:cubicBezTo>
                    <a:cubicBezTo>
                      <a:pt x="1326" y="2350"/>
                      <a:pt x="1390" y="2337"/>
                      <a:pt x="1468" y="2313"/>
                    </a:cubicBezTo>
                    <a:cubicBezTo>
                      <a:pt x="1533" y="2295"/>
                      <a:pt x="1596" y="2261"/>
                      <a:pt x="1671" y="2220"/>
                    </a:cubicBezTo>
                    <a:cubicBezTo>
                      <a:pt x="1788" y="2149"/>
                      <a:pt x="1882" y="2048"/>
                      <a:pt x="1934" y="1934"/>
                    </a:cubicBezTo>
                    <a:cubicBezTo>
                      <a:pt x="1944" y="1908"/>
                      <a:pt x="1957" y="1882"/>
                      <a:pt x="1960" y="1845"/>
                    </a:cubicBezTo>
                    <a:cubicBezTo>
                      <a:pt x="1967" y="1814"/>
                      <a:pt x="1967" y="1780"/>
                      <a:pt x="1967" y="1749"/>
                    </a:cubicBezTo>
                    <a:cubicBezTo>
                      <a:pt x="1967" y="1710"/>
                      <a:pt x="1960" y="1674"/>
                      <a:pt x="1947" y="1635"/>
                    </a:cubicBezTo>
                    <a:cubicBezTo>
                      <a:pt x="1983" y="1606"/>
                      <a:pt x="2014" y="1570"/>
                      <a:pt x="2050" y="1539"/>
                    </a:cubicBezTo>
                    <a:lnTo>
                      <a:pt x="2110" y="1482"/>
                    </a:lnTo>
                    <a:cubicBezTo>
                      <a:pt x="2149" y="1448"/>
                      <a:pt x="2180" y="1414"/>
                      <a:pt x="2219" y="1383"/>
                    </a:cubicBezTo>
                    <a:cubicBezTo>
                      <a:pt x="2323" y="1284"/>
                      <a:pt x="2414" y="1206"/>
                      <a:pt x="2503" y="1136"/>
                    </a:cubicBezTo>
                    <a:cubicBezTo>
                      <a:pt x="2599" y="1058"/>
                      <a:pt x="2703" y="985"/>
                      <a:pt x="2827" y="915"/>
                    </a:cubicBezTo>
                    <a:cubicBezTo>
                      <a:pt x="2970" y="832"/>
                      <a:pt x="3134" y="751"/>
                      <a:pt x="3313" y="684"/>
                    </a:cubicBezTo>
                    <a:cubicBezTo>
                      <a:pt x="3467" y="624"/>
                      <a:pt x="3636" y="570"/>
                      <a:pt x="3830" y="515"/>
                    </a:cubicBezTo>
                    <a:cubicBezTo>
                      <a:pt x="4093" y="447"/>
                      <a:pt x="4355" y="388"/>
                      <a:pt x="4571" y="344"/>
                    </a:cubicBezTo>
                    <a:lnTo>
                      <a:pt x="4589" y="338"/>
                    </a:lnTo>
                    <a:cubicBezTo>
                      <a:pt x="4844" y="286"/>
                      <a:pt x="5106" y="229"/>
                      <a:pt x="5364" y="156"/>
                    </a:cubicBezTo>
                    <a:cubicBezTo>
                      <a:pt x="5491" y="123"/>
                      <a:pt x="5621" y="84"/>
                      <a:pt x="5743" y="39"/>
                    </a:cubicBezTo>
                    <a:cubicBezTo>
                      <a:pt x="5782" y="26"/>
                      <a:pt x="5818" y="14"/>
                      <a:pt x="58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789450" y="1310000"/>
                <a:ext cx="167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55" extrusionOk="0">
                    <a:moveTo>
                      <a:pt x="643" y="0"/>
                    </a:moveTo>
                    <a:cubicBezTo>
                      <a:pt x="643" y="0"/>
                      <a:pt x="641" y="1"/>
                      <a:pt x="637" y="2"/>
                    </a:cubicBezTo>
                    <a:cubicBezTo>
                      <a:pt x="564" y="54"/>
                      <a:pt x="494" y="109"/>
                      <a:pt x="424" y="171"/>
                    </a:cubicBezTo>
                    <a:cubicBezTo>
                      <a:pt x="351" y="236"/>
                      <a:pt x="286" y="301"/>
                      <a:pt x="224" y="376"/>
                    </a:cubicBezTo>
                    <a:cubicBezTo>
                      <a:pt x="167" y="446"/>
                      <a:pt x="115" y="524"/>
                      <a:pt x="76" y="605"/>
                    </a:cubicBezTo>
                    <a:cubicBezTo>
                      <a:pt x="52" y="649"/>
                      <a:pt x="37" y="693"/>
                      <a:pt x="21" y="735"/>
                    </a:cubicBezTo>
                    <a:cubicBezTo>
                      <a:pt x="13" y="756"/>
                      <a:pt x="8" y="776"/>
                      <a:pt x="0" y="792"/>
                    </a:cubicBezTo>
                    <a:cubicBezTo>
                      <a:pt x="26" y="815"/>
                      <a:pt x="52" y="831"/>
                      <a:pt x="81" y="854"/>
                    </a:cubicBezTo>
                    <a:cubicBezTo>
                      <a:pt x="86" y="841"/>
                      <a:pt x="89" y="823"/>
                      <a:pt x="89" y="810"/>
                    </a:cubicBezTo>
                    <a:cubicBezTo>
                      <a:pt x="94" y="779"/>
                      <a:pt x="104" y="750"/>
                      <a:pt x="115" y="719"/>
                    </a:cubicBezTo>
                    <a:cubicBezTo>
                      <a:pt x="151" y="623"/>
                      <a:pt x="195" y="532"/>
                      <a:pt x="255" y="446"/>
                    </a:cubicBezTo>
                    <a:lnTo>
                      <a:pt x="255" y="446"/>
                    </a:lnTo>
                    <a:cubicBezTo>
                      <a:pt x="250" y="452"/>
                      <a:pt x="250" y="454"/>
                      <a:pt x="247" y="454"/>
                    </a:cubicBezTo>
                    <a:cubicBezTo>
                      <a:pt x="263" y="431"/>
                      <a:pt x="284" y="405"/>
                      <a:pt x="299" y="381"/>
                    </a:cubicBezTo>
                    <a:cubicBezTo>
                      <a:pt x="323" y="353"/>
                      <a:pt x="341" y="330"/>
                      <a:pt x="369" y="301"/>
                    </a:cubicBezTo>
                    <a:cubicBezTo>
                      <a:pt x="413" y="249"/>
                      <a:pt x="465" y="200"/>
                      <a:pt x="515" y="155"/>
                    </a:cubicBezTo>
                    <a:lnTo>
                      <a:pt x="515" y="155"/>
                    </a:lnTo>
                    <a:lnTo>
                      <a:pt x="507" y="161"/>
                    </a:lnTo>
                    <a:cubicBezTo>
                      <a:pt x="556" y="122"/>
                      <a:pt x="606" y="80"/>
                      <a:pt x="658" y="44"/>
                    </a:cubicBezTo>
                    <a:cubicBezTo>
                      <a:pt x="668" y="38"/>
                      <a:pt x="671" y="23"/>
                      <a:pt x="663" y="13"/>
                    </a:cubicBezTo>
                    <a:cubicBezTo>
                      <a:pt x="658" y="5"/>
                      <a:pt x="650" y="2"/>
                      <a:pt x="642" y="2"/>
                    </a:cubicBezTo>
                    <a:cubicBezTo>
                      <a:pt x="643" y="1"/>
                      <a:pt x="644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778925" y="1297625"/>
                <a:ext cx="123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609" extrusionOk="0">
                    <a:moveTo>
                      <a:pt x="161" y="367"/>
                    </a:moveTo>
                    <a:cubicBezTo>
                      <a:pt x="160" y="368"/>
                      <a:pt x="160" y="370"/>
                      <a:pt x="159" y="371"/>
                    </a:cubicBezTo>
                    <a:lnTo>
                      <a:pt x="159" y="371"/>
                    </a:lnTo>
                    <a:cubicBezTo>
                      <a:pt x="160" y="370"/>
                      <a:pt x="161" y="369"/>
                      <a:pt x="161" y="367"/>
                    </a:cubicBezTo>
                    <a:close/>
                    <a:moveTo>
                      <a:pt x="159" y="371"/>
                    </a:moveTo>
                    <a:cubicBezTo>
                      <a:pt x="159" y="372"/>
                      <a:pt x="158" y="374"/>
                      <a:pt x="157" y="375"/>
                    </a:cubicBezTo>
                    <a:lnTo>
                      <a:pt x="157" y="375"/>
                    </a:lnTo>
                    <a:cubicBezTo>
                      <a:pt x="158" y="374"/>
                      <a:pt x="159" y="373"/>
                      <a:pt x="159" y="371"/>
                    </a:cubicBezTo>
                    <a:close/>
                    <a:moveTo>
                      <a:pt x="468" y="1"/>
                    </a:moveTo>
                    <a:cubicBezTo>
                      <a:pt x="468" y="3"/>
                      <a:pt x="465" y="3"/>
                      <a:pt x="458" y="3"/>
                    </a:cubicBezTo>
                    <a:cubicBezTo>
                      <a:pt x="393" y="40"/>
                      <a:pt x="338" y="79"/>
                      <a:pt x="284" y="128"/>
                    </a:cubicBezTo>
                    <a:cubicBezTo>
                      <a:pt x="224" y="180"/>
                      <a:pt x="172" y="235"/>
                      <a:pt x="128" y="292"/>
                    </a:cubicBezTo>
                    <a:cubicBezTo>
                      <a:pt x="81" y="352"/>
                      <a:pt x="39" y="409"/>
                      <a:pt x="0" y="471"/>
                    </a:cubicBezTo>
                    <a:cubicBezTo>
                      <a:pt x="11" y="518"/>
                      <a:pt x="19" y="562"/>
                      <a:pt x="26" y="609"/>
                    </a:cubicBezTo>
                    <a:cubicBezTo>
                      <a:pt x="37" y="585"/>
                      <a:pt x="50" y="570"/>
                      <a:pt x="58" y="546"/>
                    </a:cubicBezTo>
                    <a:cubicBezTo>
                      <a:pt x="90" y="487"/>
                      <a:pt x="125" y="432"/>
                      <a:pt x="157" y="375"/>
                    </a:cubicBezTo>
                    <a:lnTo>
                      <a:pt x="157" y="375"/>
                    </a:lnTo>
                    <a:cubicBezTo>
                      <a:pt x="157" y="375"/>
                      <a:pt x="157" y="375"/>
                      <a:pt x="156" y="375"/>
                    </a:cubicBezTo>
                    <a:cubicBezTo>
                      <a:pt x="185" y="328"/>
                      <a:pt x="221" y="287"/>
                      <a:pt x="252" y="245"/>
                    </a:cubicBezTo>
                    <a:cubicBezTo>
                      <a:pt x="291" y="198"/>
                      <a:pt x="330" y="159"/>
                      <a:pt x="375" y="118"/>
                    </a:cubicBezTo>
                    <a:lnTo>
                      <a:pt x="375" y="118"/>
                    </a:lnTo>
                    <a:lnTo>
                      <a:pt x="367" y="123"/>
                    </a:lnTo>
                    <a:cubicBezTo>
                      <a:pt x="406" y="92"/>
                      <a:pt x="442" y="66"/>
                      <a:pt x="481" y="42"/>
                    </a:cubicBezTo>
                    <a:cubicBezTo>
                      <a:pt x="491" y="37"/>
                      <a:pt x="494" y="19"/>
                      <a:pt x="486" y="11"/>
                    </a:cubicBezTo>
                    <a:cubicBezTo>
                      <a:pt x="481" y="3"/>
                      <a:pt x="478" y="1"/>
                      <a:pt x="4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7"/>
              <p:cNvSpPr/>
              <p:nvPr/>
            </p:nvSpPr>
            <p:spPr>
              <a:xfrm>
                <a:off x="775750" y="1314925"/>
                <a:ext cx="2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0" y="0"/>
                      <a:pt x="0" y="0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3" y="4"/>
                      <a:pt x="4" y="8"/>
                      <a:pt x="8" y="1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7"/>
              <p:cNvSpPr/>
              <p:nvPr/>
            </p:nvSpPr>
            <p:spPr>
              <a:xfrm>
                <a:off x="842650" y="1228525"/>
                <a:ext cx="954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404" extrusionOk="0">
                    <a:moveTo>
                      <a:pt x="2030" y="0"/>
                    </a:moveTo>
                    <a:cubicBezTo>
                      <a:pt x="1830" y="3"/>
                      <a:pt x="1622" y="10"/>
                      <a:pt x="1419" y="29"/>
                    </a:cubicBezTo>
                    <a:cubicBezTo>
                      <a:pt x="1152" y="52"/>
                      <a:pt x="881" y="96"/>
                      <a:pt x="619" y="159"/>
                    </a:cubicBezTo>
                    <a:cubicBezTo>
                      <a:pt x="518" y="182"/>
                      <a:pt x="416" y="211"/>
                      <a:pt x="312" y="242"/>
                    </a:cubicBezTo>
                    <a:cubicBezTo>
                      <a:pt x="260" y="257"/>
                      <a:pt x="216" y="273"/>
                      <a:pt x="167" y="288"/>
                    </a:cubicBezTo>
                    <a:cubicBezTo>
                      <a:pt x="117" y="309"/>
                      <a:pt x="68" y="327"/>
                      <a:pt x="24" y="346"/>
                    </a:cubicBezTo>
                    <a:cubicBezTo>
                      <a:pt x="8" y="351"/>
                      <a:pt x="0" y="366"/>
                      <a:pt x="3" y="385"/>
                    </a:cubicBezTo>
                    <a:cubicBezTo>
                      <a:pt x="7" y="398"/>
                      <a:pt x="21" y="403"/>
                      <a:pt x="34" y="403"/>
                    </a:cubicBezTo>
                    <a:cubicBezTo>
                      <a:pt x="37" y="403"/>
                      <a:pt x="39" y="403"/>
                      <a:pt x="42" y="403"/>
                    </a:cubicBezTo>
                    <a:cubicBezTo>
                      <a:pt x="107" y="379"/>
                      <a:pt x="169" y="361"/>
                      <a:pt x="232" y="340"/>
                    </a:cubicBezTo>
                    <a:cubicBezTo>
                      <a:pt x="299" y="317"/>
                      <a:pt x="372" y="301"/>
                      <a:pt x="442" y="278"/>
                    </a:cubicBezTo>
                    <a:cubicBezTo>
                      <a:pt x="585" y="239"/>
                      <a:pt x="731" y="208"/>
                      <a:pt x="874" y="182"/>
                    </a:cubicBezTo>
                    <a:lnTo>
                      <a:pt x="874" y="182"/>
                    </a:lnTo>
                    <a:lnTo>
                      <a:pt x="866" y="185"/>
                    </a:lnTo>
                    <a:cubicBezTo>
                      <a:pt x="1278" y="105"/>
                      <a:pt x="1699" y="67"/>
                      <a:pt x="2121" y="67"/>
                    </a:cubicBezTo>
                    <a:cubicBezTo>
                      <a:pt x="2306" y="67"/>
                      <a:pt x="2490" y="74"/>
                      <a:pt x="2674" y="88"/>
                    </a:cubicBezTo>
                    <a:lnTo>
                      <a:pt x="2672" y="88"/>
                    </a:lnTo>
                    <a:cubicBezTo>
                      <a:pt x="3048" y="117"/>
                      <a:pt x="3417" y="174"/>
                      <a:pt x="3784" y="273"/>
                    </a:cubicBezTo>
                    <a:cubicBezTo>
                      <a:pt x="3785" y="273"/>
                      <a:pt x="3787" y="273"/>
                      <a:pt x="3788" y="273"/>
                    </a:cubicBezTo>
                    <a:cubicBezTo>
                      <a:pt x="3799" y="273"/>
                      <a:pt x="3810" y="264"/>
                      <a:pt x="3812" y="252"/>
                    </a:cubicBezTo>
                    <a:cubicBezTo>
                      <a:pt x="3818" y="242"/>
                      <a:pt x="3807" y="231"/>
                      <a:pt x="3794" y="224"/>
                    </a:cubicBezTo>
                    <a:cubicBezTo>
                      <a:pt x="3285" y="91"/>
                      <a:pt x="2757" y="18"/>
                      <a:pt x="2233" y="3"/>
                    </a:cubicBezTo>
                    <a:cubicBezTo>
                      <a:pt x="2162" y="0"/>
                      <a:pt x="2097" y="0"/>
                      <a:pt x="20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7"/>
              <p:cNvSpPr/>
              <p:nvPr/>
            </p:nvSpPr>
            <p:spPr>
              <a:xfrm>
                <a:off x="984725" y="1160300"/>
                <a:ext cx="394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508" extrusionOk="0">
                    <a:moveTo>
                      <a:pt x="273" y="973"/>
                    </a:moveTo>
                    <a:lnTo>
                      <a:pt x="276" y="975"/>
                    </a:lnTo>
                    <a:cubicBezTo>
                      <a:pt x="276" y="973"/>
                      <a:pt x="276" y="973"/>
                      <a:pt x="273" y="973"/>
                    </a:cubicBezTo>
                    <a:close/>
                    <a:moveTo>
                      <a:pt x="138" y="637"/>
                    </a:moveTo>
                    <a:cubicBezTo>
                      <a:pt x="146" y="640"/>
                      <a:pt x="159" y="645"/>
                      <a:pt x="167" y="645"/>
                    </a:cubicBezTo>
                    <a:cubicBezTo>
                      <a:pt x="232" y="663"/>
                      <a:pt x="294" y="689"/>
                      <a:pt x="361" y="728"/>
                    </a:cubicBezTo>
                    <a:lnTo>
                      <a:pt x="359" y="726"/>
                    </a:lnTo>
                    <a:lnTo>
                      <a:pt x="359" y="726"/>
                    </a:lnTo>
                    <a:cubicBezTo>
                      <a:pt x="465" y="791"/>
                      <a:pt x="569" y="871"/>
                      <a:pt x="673" y="978"/>
                    </a:cubicBezTo>
                    <a:cubicBezTo>
                      <a:pt x="795" y="1105"/>
                      <a:pt x="902" y="1243"/>
                      <a:pt x="982" y="1386"/>
                    </a:cubicBezTo>
                    <a:lnTo>
                      <a:pt x="990" y="1399"/>
                    </a:lnTo>
                    <a:lnTo>
                      <a:pt x="967" y="1399"/>
                    </a:lnTo>
                    <a:cubicBezTo>
                      <a:pt x="944" y="1399"/>
                      <a:pt x="918" y="1393"/>
                      <a:pt x="892" y="1391"/>
                    </a:cubicBezTo>
                    <a:cubicBezTo>
                      <a:pt x="814" y="1373"/>
                      <a:pt x="738" y="1347"/>
                      <a:pt x="660" y="1310"/>
                    </a:cubicBezTo>
                    <a:cubicBezTo>
                      <a:pt x="569" y="1261"/>
                      <a:pt x="489" y="1209"/>
                      <a:pt x="421" y="1144"/>
                    </a:cubicBezTo>
                    <a:cubicBezTo>
                      <a:pt x="361" y="1092"/>
                      <a:pt x="315" y="1030"/>
                      <a:pt x="271" y="972"/>
                    </a:cubicBezTo>
                    <a:cubicBezTo>
                      <a:pt x="272" y="972"/>
                      <a:pt x="272" y="972"/>
                      <a:pt x="273" y="973"/>
                    </a:cubicBezTo>
                    <a:lnTo>
                      <a:pt x="273" y="973"/>
                    </a:lnTo>
                    <a:lnTo>
                      <a:pt x="271" y="970"/>
                    </a:lnTo>
                    <a:cubicBezTo>
                      <a:pt x="232" y="910"/>
                      <a:pt x="203" y="843"/>
                      <a:pt x="174" y="770"/>
                    </a:cubicBezTo>
                    <a:cubicBezTo>
                      <a:pt x="161" y="728"/>
                      <a:pt x="148" y="687"/>
                      <a:pt x="138" y="637"/>
                    </a:cubicBezTo>
                    <a:close/>
                    <a:moveTo>
                      <a:pt x="83" y="1"/>
                    </a:moveTo>
                    <a:cubicBezTo>
                      <a:pt x="60" y="1"/>
                      <a:pt x="37" y="21"/>
                      <a:pt x="34" y="47"/>
                    </a:cubicBezTo>
                    <a:cubicBezTo>
                      <a:pt x="13" y="235"/>
                      <a:pt x="0" y="481"/>
                      <a:pt x="60" y="715"/>
                    </a:cubicBezTo>
                    <a:cubicBezTo>
                      <a:pt x="86" y="827"/>
                      <a:pt x="130" y="931"/>
                      <a:pt x="193" y="1024"/>
                    </a:cubicBezTo>
                    <a:cubicBezTo>
                      <a:pt x="252" y="1115"/>
                      <a:pt x="330" y="1196"/>
                      <a:pt x="424" y="1274"/>
                    </a:cubicBezTo>
                    <a:cubicBezTo>
                      <a:pt x="510" y="1341"/>
                      <a:pt x="606" y="1399"/>
                      <a:pt x="712" y="1440"/>
                    </a:cubicBezTo>
                    <a:cubicBezTo>
                      <a:pt x="819" y="1482"/>
                      <a:pt x="931" y="1508"/>
                      <a:pt x="1037" y="1508"/>
                    </a:cubicBezTo>
                    <a:cubicBezTo>
                      <a:pt x="1151" y="1508"/>
                      <a:pt x="1255" y="1479"/>
                      <a:pt x="1346" y="1425"/>
                    </a:cubicBezTo>
                    <a:cubicBezTo>
                      <a:pt x="1396" y="1393"/>
                      <a:pt x="1440" y="1354"/>
                      <a:pt x="1476" y="1313"/>
                    </a:cubicBezTo>
                    <a:cubicBezTo>
                      <a:pt x="1497" y="1290"/>
                      <a:pt x="1515" y="1266"/>
                      <a:pt x="1528" y="1243"/>
                    </a:cubicBezTo>
                    <a:cubicBezTo>
                      <a:pt x="1544" y="1219"/>
                      <a:pt x="1557" y="1191"/>
                      <a:pt x="1570" y="1162"/>
                    </a:cubicBezTo>
                    <a:cubicBezTo>
                      <a:pt x="1578" y="1154"/>
                      <a:pt x="1575" y="1136"/>
                      <a:pt x="1567" y="1123"/>
                    </a:cubicBezTo>
                    <a:cubicBezTo>
                      <a:pt x="1559" y="1110"/>
                      <a:pt x="1552" y="1102"/>
                      <a:pt x="1541" y="1102"/>
                    </a:cubicBezTo>
                    <a:cubicBezTo>
                      <a:pt x="1533" y="1097"/>
                      <a:pt x="1531" y="1095"/>
                      <a:pt x="1526" y="1095"/>
                    </a:cubicBezTo>
                    <a:cubicBezTo>
                      <a:pt x="1354" y="1037"/>
                      <a:pt x="1190" y="962"/>
                      <a:pt x="1034" y="871"/>
                    </a:cubicBezTo>
                    <a:lnTo>
                      <a:pt x="1034" y="871"/>
                    </a:lnTo>
                    <a:lnTo>
                      <a:pt x="1045" y="876"/>
                    </a:lnTo>
                    <a:cubicBezTo>
                      <a:pt x="827" y="746"/>
                      <a:pt x="619" y="585"/>
                      <a:pt x="434" y="390"/>
                    </a:cubicBezTo>
                    <a:lnTo>
                      <a:pt x="434" y="390"/>
                    </a:lnTo>
                    <a:lnTo>
                      <a:pt x="439" y="401"/>
                    </a:lnTo>
                    <a:cubicBezTo>
                      <a:pt x="330" y="287"/>
                      <a:pt x="221" y="157"/>
                      <a:pt x="122" y="19"/>
                    </a:cubicBezTo>
                    <a:cubicBezTo>
                      <a:pt x="115" y="11"/>
                      <a:pt x="102" y="3"/>
                      <a:pt x="89" y="1"/>
                    </a:cubicBezTo>
                    <a:lnTo>
                      <a:pt x="89" y="1"/>
                    </a:lnTo>
                    <a:cubicBezTo>
                      <a:pt x="90" y="2"/>
                      <a:pt x="91" y="2"/>
                      <a:pt x="90" y="2"/>
                    </a:cubicBezTo>
                    <a:cubicBezTo>
                      <a:pt x="89" y="2"/>
                      <a:pt x="85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7"/>
              <p:cNvSpPr/>
              <p:nvPr/>
            </p:nvSpPr>
            <p:spPr>
              <a:xfrm>
                <a:off x="976725" y="1154700"/>
                <a:ext cx="657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435" extrusionOk="0">
                    <a:moveTo>
                      <a:pt x="439" y="0"/>
                    </a:moveTo>
                    <a:cubicBezTo>
                      <a:pt x="423" y="0"/>
                      <a:pt x="408" y="3"/>
                      <a:pt x="390" y="6"/>
                    </a:cubicBezTo>
                    <a:cubicBezTo>
                      <a:pt x="367" y="14"/>
                      <a:pt x="341" y="19"/>
                      <a:pt x="320" y="30"/>
                    </a:cubicBezTo>
                    <a:cubicBezTo>
                      <a:pt x="299" y="38"/>
                      <a:pt x="276" y="53"/>
                      <a:pt x="253" y="64"/>
                    </a:cubicBezTo>
                    <a:cubicBezTo>
                      <a:pt x="224" y="79"/>
                      <a:pt x="201" y="95"/>
                      <a:pt x="185" y="110"/>
                    </a:cubicBezTo>
                    <a:cubicBezTo>
                      <a:pt x="99" y="181"/>
                      <a:pt x="42" y="253"/>
                      <a:pt x="3" y="331"/>
                    </a:cubicBezTo>
                    <a:cubicBezTo>
                      <a:pt x="1" y="339"/>
                      <a:pt x="1" y="344"/>
                      <a:pt x="3" y="355"/>
                    </a:cubicBezTo>
                    <a:cubicBezTo>
                      <a:pt x="6" y="362"/>
                      <a:pt x="8" y="368"/>
                      <a:pt x="16" y="370"/>
                    </a:cubicBezTo>
                    <a:cubicBezTo>
                      <a:pt x="21" y="375"/>
                      <a:pt x="27" y="375"/>
                      <a:pt x="32" y="375"/>
                    </a:cubicBezTo>
                    <a:cubicBezTo>
                      <a:pt x="40" y="370"/>
                      <a:pt x="47" y="368"/>
                      <a:pt x="53" y="357"/>
                    </a:cubicBezTo>
                    <a:cubicBezTo>
                      <a:pt x="58" y="344"/>
                      <a:pt x="66" y="331"/>
                      <a:pt x="73" y="318"/>
                    </a:cubicBezTo>
                    <a:cubicBezTo>
                      <a:pt x="86" y="297"/>
                      <a:pt x="105" y="279"/>
                      <a:pt x="125" y="253"/>
                    </a:cubicBezTo>
                    <a:cubicBezTo>
                      <a:pt x="149" y="232"/>
                      <a:pt x="180" y="214"/>
                      <a:pt x="209" y="199"/>
                    </a:cubicBezTo>
                    <a:cubicBezTo>
                      <a:pt x="235" y="186"/>
                      <a:pt x="263" y="175"/>
                      <a:pt x="292" y="168"/>
                    </a:cubicBezTo>
                    <a:lnTo>
                      <a:pt x="292" y="168"/>
                    </a:lnTo>
                    <a:cubicBezTo>
                      <a:pt x="289" y="173"/>
                      <a:pt x="292" y="181"/>
                      <a:pt x="297" y="186"/>
                    </a:cubicBezTo>
                    <a:cubicBezTo>
                      <a:pt x="349" y="300"/>
                      <a:pt x="429" y="396"/>
                      <a:pt x="513" y="495"/>
                    </a:cubicBezTo>
                    <a:cubicBezTo>
                      <a:pt x="591" y="581"/>
                      <a:pt x="668" y="664"/>
                      <a:pt x="744" y="731"/>
                    </a:cubicBezTo>
                    <a:cubicBezTo>
                      <a:pt x="902" y="877"/>
                      <a:pt x="1089" y="1007"/>
                      <a:pt x="1310" y="1137"/>
                    </a:cubicBezTo>
                    <a:cubicBezTo>
                      <a:pt x="1521" y="1256"/>
                      <a:pt x="1731" y="1342"/>
                      <a:pt x="1942" y="1391"/>
                    </a:cubicBezTo>
                    <a:cubicBezTo>
                      <a:pt x="2071" y="1420"/>
                      <a:pt x="2199" y="1434"/>
                      <a:pt x="2329" y="1434"/>
                    </a:cubicBezTo>
                    <a:cubicBezTo>
                      <a:pt x="2351" y="1434"/>
                      <a:pt x="2372" y="1434"/>
                      <a:pt x="2394" y="1433"/>
                    </a:cubicBezTo>
                    <a:cubicBezTo>
                      <a:pt x="2474" y="1425"/>
                      <a:pt x="2550" y="1412"/>
                      <a:pt x="2625" y="1399"/>
                    </a:cubicBezTo>
                    <a:lnTo>
                      <a:pt x="2628" y="1391"/>
                    </a:lnTo>
                    <a:lnTo>
                      <a:pt x="2628" y="1391"/>
                    </a:lnTo>
                    <a:cubicBezTo>
                      <a:pt x="2578" y="1394"/>
                      <a:pt x="2526" y="1396"/>
                      <a:pt x="2473" y="1396"/>
                    </a:cubicBezTo>
                    <a:cubicBezTo>
                      <a:pt x="2429" y="1396"/>
                      <a:pt x="2384" y="1395"/>
                      <a:pt x="2337" y="1391"/>
                    </a:cubicBezTo>
                    <a:cubicBezTo>
                      <a:pt x="2246" y="1384"/>
                      <a:pt x="2160" y="1368"/>
                      <a:pt x="2077" y="1345"/>
                    </a:cubicBezTo>
                    <a:cubicBezTo>
                      <a:pt x="2027" y="1334"/>
                      <a:pt x="1978" y="1321"/>
                      <a:pt x="1929" y="1306"/>
                    </a:cubicBezTo>
                    <a:cubicBezTo>
                      <a:pt x="1726" y="1241"/>
                      <a:pt x="1526" y="1150"/>
                      <a:pt x="1339" y="1035"/>
                    </a:cubicBezTo>
                    <a:cubicBezTo>
                      <a:pt x="1128" y="903"/>
                      <a:pt x="926" y="731"/>
                      <a:pt x="733" y="529"/>
                    </a:cubicBezTo>
                    <a:lnTo>
                      <a:pt x="609" y="383"/>
                    </a:lnTo>
                    <a:cubicBezTo>
                      <a:pt x="570" y="331"/>
                      <a:pt x="520" y="274"/>
                      <a:pt x="481" y="212"/>
                    </a:cubicBezTo>
                    <a:cubicBezTo>
                      <a:pt x="471" y="188"/>
                      <a:pt x="458" y="170"/>
                      <a:pt x="453" y="144"/>
                    </a:cubicBezTo>
                    <a:lnTo>
                      <a:pt x="453" y="144"/>
                    </a:lnTo>
                    <a:cubicBezTo>
                      <a:pt x="461" y="145"/>
                      <a:pt x="466" y="146"/>
                      <a:pt x="470" y="146"/>
                    </a:cubicBezTo>
                    <a:cubicBezTo>
                      <a:pt x="475" y="146"/>
                      <a:pt x="479" y="145"/>
                      <a:pt x="484" y="144"/>
                    </a:cubicBezTo>
                    <a:cubicBezTo>
                      <a:pt x="494" y="142"/>
                      <a:pt x="500" y="136"/>
                      <a:pt x="507" y="134"/>
                    </a:cubicBezTo>
                    <a:cubicBezTo>
                      <a:pt x="523" y="123"/>
                      <a:pt x="533" y="105"/>
                      <a:pt x="536" y="84"/>
                    </a:cubicBezTo>
                    <a:cubicBezTo>
                      <a:pt x="539" y="66"/>
                      <a:pt x="533" y="45"/>
                      <a:pt x="523" y="32"/>
                    </a:cubicBezTo>
                    <a:cubicBezTo>
                      <a:pt x="510" y="12"/>
                      <a:pt x="484" y="1"/>
                      <a:pt x="455" y="1"/>
                    </a:cubicBezTo>
                    <a:cubicBezTo>
                      <a:pt x="450" y="1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96" name="Google Shape;896;p37"/>
            <p:cNvSpPr/>
            <p:nvPr/>
          </p:nvSpPr>
          <p:spPr>
            <a:xfrm>
              <a:off x="3198350" y="36021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37"/>
          <p:cNvGrpSpPr/>
          <p:nvPr/>
        </p:nvGrpSpPr>
        <p:grpSpPr>
          <a:xfrm>
            <a:off x="5229400" y="4644577"/>
            <a:ext cx="1869608" cy="2240411"/>
            <a:chOff x="3922050" y="3101287"/>
            <a:chExt cx="1402206" cy="1680308"/>
          </a:xfrm>
        </p:grpSpPr>
        <p:grpSp>
          <p:nvGrpSpPr>
            <p:cNvPr id="898" name="Google Shape;898;p37"/>
            <p:cNvGrpSpPr/>
            <p:nvPr/>
          </p:nvGrpSpPr>
          <p:grpSpPr>
            <a:xfrm>
              <a:off x="3922050" y="3101287"/>
              <a:ext cx="1402206" cy="1680308"/>
              <a:chOff x="1045850" y="935600"/>
              <a:chExt cx="602400" cy="721875"/>
            </a:xfrm>
          </p:grpSpPr>
          <p:sp>
            <p:nvSpPr>
              <p:cNvPr id="899" name="Google Shape;899;p37"/>
              <p:cNvSpPr/>
              <p:nvPr/>
            </p:nvSpPr>
            <p:spPr>
              <a:xfrm>
                <a:off x="1045850" y="935600"/>
                <a:ext cx="602400" cy="721875"/>
              </a:xfrm>
              <a:custGeom>
                <a:avLst/>
                <a:gdLst/>
                <a:ahLst/>
                <a:cxnLst/>
                <a:rect l="l" t="t" r="r" b="b"/>
                <a:pathLst>
                  <a:path w="24096" h="28875" extrusionOk="0">
                    <a:moveTo>
                      <a:pt x="4418" y="1"/>
                    </a:moveTo>
                    <a:cubicBezTo>
                      <a:pt x="4236" y="1"/>
                      <a:pt x="4054" y="11"/>
                      <a:pt x="3875" y="34"/>
                    </a:cubicBezTo>
                    <a:lnTo>
                      <a:pt x="3864" y="34"/>
                    </a:lnTo>
                    <a:cubicBezTo>
                      <a:pt x="3420" y="89"/>
                      <a:pt x="2983" y="216"/>
                      <a:pt x="2575" y="403"/>
                    </a:cubicBezTo>
                    <a:cubicBezTo>
                      <a:pt x="1762" y="780"/>
                      <a:pt x="1058" y="1422"/>
                      <a:pt x="588" y="2207"/>
                    </a:cubicBezTo>
                    <a:lnTo>
                      <a:pt x="577" y="2222"/>
                    </a:lnTo>
                    <a:cubicBezTo>
                      <a:pt x="338" y="2633"/>
                      <a:pt x="172" y="3072"/>
                      <a:pt x="81" y="3529"/>
                    </a:cubicBezTo>
                    <a:cubicBezTo>
                      <a:pt x="26" y="3805"/>
                      <a:pt x="0" y="4085"/>
                      <a:pt x="3" y="4366"/>
                    </a:cubicBezTo>
                    <a:cubicBezTo>
                      <a:pt x="3" y="4530"/>
                      <a:pt x="16" y="4696"/>
                      <a:pt x="34" y="4857"/>
                    </a:cubicBezTo>
                    <a:cubicBezTo>
                      <a:pt x="125" y="5618"/>
                      <a:pt x="429" y="6380"/>
                      <a:pt x="905" y="7061"/>
                    </a:cubicBezTo>
                    <a:lnTo>
                      <a:pt x="912" y="7068"/>
                    </a:lnTo>
                    <a:cubicBezTo>
                      <a:pt x="1131" y="7378"/>
                      <a:pt x="1380" y="7661"/>
                      <a:pt x="1656" y="7918"/>
                    </a:cubicBezTo>
                    <a:cubicBezTo>
                      <a:pt x="1923" y="8168"/>
                      <a:pt x="2214" y="8391"/>
                      <a:pt x="2552" y="8602"/>
                    </a:cubicBezTo>
                    <a:cubicBezTo>
                      <a:pt x="3139" y="8973"/>
                      <a:pt x="3810" y="9259"/>
                      <a:pt x="4543" y="9456"/>
                    </a:cubicBezTo>
                    <a:lnTo>
                      <a:pt x="4763" y="11002"/>
                    </a:lnTo>
                    <a:lnTo>
                      <a:pt x="4914" y="12912"/>
                    </a:lnTo>
                    <a:lnTo>
                      <a:pt x="4927" y="12912"/>
                    </a:lnTo>
                    <a:cubicBezTo>
                      <a:pt x="4878" y="13224"/>
                      <a:pt x="4891" y="13544"/>
                      <a:pt x="4966" y="13856"/>
                    </a:cubicBezTo>
                    <a:lnTo>
                      <a:pt x="4971" y="13876"/>
                    </a:lnTo>
                    <a:lnTo>
                      <a:pt x="4979" y="13900"/>
                    </a:lnTo>
                    <a:cubicBezTo>
                      <a:pt x="5049" y="14173"/>
                      <a:pt x="5164" y="14427"/>
                      <a:pt x="5327" y="14677"/>
                    </a:cubicBezTo>
                    <a:cubicBezTo>
                      <a:pt x="5421" y="14822"/>
                      <a:pt x="5522" y="14947"/>
                      <a:pt x="5613" y="15046"/>
                    </a:cubicBezTo>
                    <a:cubicBezTo>
                      <a:pt x="5639" y="15189"/>
                      <a:pt x="5678" y="15329"/>
                      <a:pt x="5733" y="15472"/>
                    </a:cubicBezTo>
                    <a:cubicBezTo>
                      <a:pt x="5790" y="15625"/>
                      <a:pt x="5863" y="15778"/>
                      <a:pt x="5956" y="15929"/>
                    </a:cubicBezTo>
                    <a:lnTo>
                      <a:pt x="5972" y="15955"/>
                    </a:lnTo>
                    <a:cubicBezTo>
                      <a:pt x="6109" y="16176"/>
                      <a:pt x="6276" y="16384"/>
                      <a:pt x="6465" y="16576"/>
                    </a:cubicBezTo>
                    <a:cubicBezTo>
                      <a:pt x="6746" y="16862"/>
                      <a:pt x="7089" y="17119"/>
                      <a:pt x="7489" y="17340"/>
                    </a:cubicBezTo>
                    <a:lnTo>
                      <a:pt x="7497" y="17343"/>
                    </a:lnTo>
                    <a:cubicBezTo>
                      <a:pt x="7642" y="17428"/>
                      <a:pt x="7798" y="17501"/>
                      <a:pt x="7959" y="17574"/>
                    </a:cubicBezTo>
                    <a:cubicBezTo>
                      <a:pt x="8076" y="17740"/>
                      <a:pt x="8219" y="17899"/>
                      <a:pt x="8380" y="18042"/>
                    </a:cubicBezTo>
                    <a:cubicBezTo>
                      <a:pt x="8425" y="18083"/>
                      <a:pt x="8471" y="18122"/>
                      <a:pt x="8518" y="18161"/>
                    </a:cubicBezTo>
                    <a:cubicBezTo>
                      <a:pt x="8497" y="18224"/>
                      <a:pt x="8471" y="18289"/>
                      <a:pt x="8448" y="18354"/>
                    </a:cubicBezTo>
                    <a:cubicBezTo>
                      <a:pt x="8362" y="18580"/>
                      <a:pt x="8292" y="18824"/>
                      <a:pt x="8217" y="19138"/>
                    </a:cubicBezTo>
                    <a:lnTo>
                      <a:pt x="8212" y="19162"/>
                    </a:lnTo>
                    <a:cubicBezTo>
                      <a:pt x="8152" y="19406"/>
                      <a:pt x="8110" y="19650"/>
                      <a:pt x="8084" y="19889"/>
                    </a:cubicBezTo>
                    <a:cubicBezTo>
                      <a:pt x="8048" y="20191"/>
                      <a:pt x="8037" y="20484"/>
                      <a:pt x="8050" y="20760"/>
                    </a:cubicBezTo>
                    <a:cubicBezTo>
                      <a:pt x="8113" y="21971"/>
                      <a:pt x="8630" y="22703"/>
                      <a:pt x="9051" y="23101"/>
                    </a:cubicBezTo>
                    <a:cubicBezTo>
                      <a:pt x="9285" y="23322"/>
                      <a:pt x="9555" y="23509"/>
                      <a:pt x="9851" y="23644"/>
                    </a:cubicBezTo>
                    <a:cubicBezTo>
                      <a:pt x="9357" y="23670"/>
                      <a:pt x="8900" y="23704"/>
                      <a:pt x="8484" y="23743"/>
                    </a:cubicBezTo>
                    <a:cubicBezTo>
                      <a:pt x="7850" y="23800"/>
                      <a:pt x="7354" y="23873"/>
                      <a:pt x="6967" y="23956"/>
                    </a:cubicBezTo>
                    <a:cubicBezTo>
                      <a:pt x="6665" y="24021"/>
                      <a:pt x="6421" y="24099"/>
                      <a:pt x="6203" y="24200"/>
                    </a:cubicBezTo>
                    <a:cubicBezTo>
                      <a:pt x="5371" y="24579"/>
                      <a:pt x="4854" y="25356"/>
                      <a:pt x="4854" y="26224"/>
                    </a:cubicBezTo>
                    <a:cubicBezTo>
                      <a:pt x="4854" y="27090"/>
                      <a:pt x="5371" y="27866"/>
                      <a:pt x="6203" y="28246"/>
                    </a:cubicBezTo>
                    <a:cubicBezTo>
                      <a:pt x="6421" y="28345"/>
                      <a:pt x="6665" y="28423"/>
                      <a:pt x="6967" y="28490"/>
                    </a:cubicBezTo>
                    <a:cubicBezTo>
                      <a:pt x="7354" y="28576"/>
                      <a:pt x="7850" y="28646"/>
                      <a:pt x="8484" y="28706"/>
                    </a:cubicBezTo>
                    <a:cubicBezTo>
                      <a:pt x="9654" y="28812"/>
                      <a:pt x="11200" y="28875"/>
                      <a:pt x="12829" y="28875"/>
                    </a:cubicBezTo>
                    <a:cubicBezTo>
                      <a:pt x="14461" y="28875"/>
                      <a:pt x="16002" y="28815"/>
                      <a:pt x="17176" y="28706"/>
                    </a:cubicBezTo>
                    <a:cubicBezTo>
                      <a:pt x="17808" y="28646"/>
                      <a:pt x="18304" y="28576"/>
                      <a:pt x="18691" y="28490"/>
                    </a:cubicBezTo>
                    <a:cubicBezTo>
                      <a:pt x="18995" y="28425"/>
                      <a:pt x="19237" y="28347"/>
                      <a:pt x="19455" y="28246"/>
                    </a:cubicBezTo>
                    <a:cubicBezTo>
                      <a:pt x="20287" y="27866"/>
                      <a:pt x="20804" y="27090"/>
                      <a:pt x="20804" y="26224"/>
                    </a:cubicBezTo>
                    <a:cubicBezTo>
                      <a:pt x="20804" y="25356"/>
                      <a:pt x="20287" y="24579"/>
                      <a:pt x="19455" y="24200"/>
                    </a:cubicBezTo>
                    <a:cubicBezTo>
                      <a:pt x="19237" y="24101"/>
                      <a:pt x="18995" y="24023"/>
                      <a:pt x="18691" y="23956"/>
                    </a:cubicBezTo>
                    <a:cubicBezTo>
                      <a:pt x="18304" y="23873"/>
                      <a:pt x="17808" y="23800"/>
                      <a:pt x="17176" y="23743"/>
                    </a:cubicBezTo>
                    <a:cubicBezTo>
                      <a:pt x="16007" y="23634"/>
                      <a:pt x="14461" y="23574"/>
                      <a:pt x="12829" y="23574"/>
                    </a:cubicBezTo>
                    <a:lnTo>
                      <a:pt x="12725" y="23574"/>
                    </a:lnTo>
                    <a:cubicBezTo>
                      <a:pt x="13123" y="23379"/>
                      <a:pt x="13479" y="23114"/>
                      <a:pt x="13764" y="22794"/>
                    </a:cubicBezTo>
                    <a:lnTo>
                      <a:pt x="13777" y="22781"/>
                    </a:lnTo>
                    <a:cubicBezTo>
                      <a:pt x="13946" y="22589"/>
                      <a:pt x="14089" y="22381"/>
                      <a:pt x="14206" y="22152"/>
                    </a:cubicBezTo>
                    <a:cubicBezTo>
                      <a:pt x="14409" y="22088"/>
                      <a:pt x="14604" y="22010"/>
                      <a:pt x="14791" y="21919"/>
                    </a:cubicBezTo>
                    <a:cubicBezTo>
                      <a:pt x="14934" y="21851"/>
                      <a:pt x="15079" y="21776"/>
                      <a:pt x="15233" y="21685"/>
                    </a:cubicBezTo>
                    <a:lnTo>
                      <a:pt x="15248" y="21677"/>
                    </a:lnTo>
                    <a:cubicBezTo>
                      <a:pt x="15388" y="21591"/>
                      <a:pt x="15521" y="21503"/>
                      <a:pt x="15664" y="21399"/>
                    </a:cubicBezTo>
                    <a:cubicBezTo>
                      <a:pt x="15770" y="21326"/>
                      <a:pt x="15877" y="21243"/>
                      <a:pt x="15976" y="21160"/>
                    </a:cubicBezTo>
                    <a:cubicBezTo>
                      <a:pt x="16080" y="21170"/>
                      <a:pt x="16186" y="21173"/>
                      <a:pt x="16295" y="21173"/>
                    </a:cubicBezTo>
                    <a:lnTo>
                      <a:pt x="16314" y="21173"/>
                    </a:lnTo>
                    <a:cubicBezTo>
                      <a:pt x="16633" y="21173"/>
                      <a:pt x="16961" y="21134"/>
                      <a:pt x="17311" y="21053"/>
                    </a:cubicBezTo>
                    <a:lnTo>
                      <a:pt x="17330" y="21048"/>
                    </a:lnTo>
                    <a:cubicBezTo>
                      <a:pt x="17626" y="20978"/>
                      <a:pt x="17912" y="20884"/>
                      <a:pt x="18200" y="20760"/>
                    </a:cubicBezTo>
                    <a:cubicBezTo>
                      <a:pt x="18470" y="20645"/>
                      <a:pt x="18733" y="20508"/>
                      <a:pt x="19006" y="20334"/>
                    </a:cubicBezTo>
                    <a:cubicBezTo>
                      <a:pt x="19317" y="20139"/>
                      <a:pt x="19611" y="19913"/>
                      <a:pt x="19881" y="19666"/>
                    </a:cubicBezTo>
                    <a:cubicBezTo>
                      <a:pt x="20479" y="19112"/>
                      <a:pt x="21056" y="18756"/>
                      <a:pt x="21261" y="17922"/>
                    </a:cubicBezTo>
                    <a:cubicBezTo>
                      <a:pt x="21432" y="17226"/>
                      <a:pt x="21375" y="16415"/>
                      <a:pt x="21069" y="15760"/>
                    </a:cubicBezTo>
                    <a:cubicBezTo>
                      <a:pt x="20887" y="15376"/>
                      <a:pt x="20661" y="15004"/>
                      <a:pt x="20458" y="14627"/>
                    </a:cubicBezTo>
                    <a:cubicBezTo>
                      <a:pt x="20440" y="14552"/>
                      <a:pt x="20414" y="14482"/>
                      <a:pt x="20383" y="14406"/>
                    </a:cubicBezTo>
                    <a:cubicBezTo>
                      <a:pt x="20396" y="14180"/>
                      <a:pt x="20401" y="13947"/>
                      <a:pt x="20391" y="13692"/>
                    </a:cubicBezTo>
                    <a:lnTo>
                      <a:pt x="20391" y="13687"/>
                    </a:lnTo>
                    <a:cubicBezTo>
                      <a:pt x="20367" y="13097"/>
                      <a:pt x="20266" y="12525"/>
                      <a:pt x="20094" y="11985"/>
                    </a:cubicBezTo>
                    <a:cubicBezTo>
                      <a:pt x="20333" y="11873"/>
                      <a:pt x="20580" y="11766"/>
                      <a:pt x="20822" y="11660"/>
                    </a:cubicBezTo>
                    <a:cubicBezTo>
                      <a:pt x="21108" y="11535"/>
                      <a:pt x="21368" y="11418"/>
                      <a:pt x="21599" y="11312"/>
                    </a:cubicBezTo>
                    <a:cubicBezTo>
                      <a:pt x="21913" y="11166"/>
                      <a:pt x="22178" y="11023"/>
                      <a:pt x="22428" y="10860"/>
                    </a:cubicBezTo>
                    <a:cubicBezTo>
                      <a:pt x="22589" y="10756"/>
                      <a:pt x="22745" y="10641"/>
                      <a:pt x="22898" y="10517"/>
                    </a:cubicBezTo>
                    <a:cubicBezTo>
                      <a:pt x="23083" y="10363"/>
                      <a:pt x="23251" y="10194"/>
                      <a:pt x="23402" y="10010"/>
                    </a:cubicBezTo>
                    <a:cubicBezTo>
                      <a:pt x="23818" y="9503"/>
                      <a:pt x="24054" y="8906"/>
                      <a:pt x="24088" y="8282"/>
                    </a:cubicBezTo>
                    <a:cubicBezTo>
                      <a:pt x="24096" y="8092"/>
                      <a:pt x="24091" y="7908"/>
                      <a:pt x="24060" y="7695"/>
                    </a:cubicBezTo>
                    <a:cubicBezTo>
                      <a:pt x="24034" y="7510"/>
                      <a:pt x="23987" y="7328"/>
                      <a:pt x="23917" y="7141"/>
                    </a:cubicBezTo>
                    <a:cubicBezTo>
                      <a:pt x="23784" y="6767"/>
                      <a:pt x="23600" y="6494"/>
                      <a:pt x="23454" y="6297"/>
                    </a:cubicBezTo>
                    <a:lnTo>
                      <a:pt x="23431" y="6265"/>
                    </a:lnTo>
                    <a:lnTo>
                      <a:pt x="23407" y="6237"/>
                    </a:lnTo>
                    <a:cubicBezTo>
                      <a:pt x="23246" y="6032"/>
                      <a:pt x="23057" y="5842"/>
                      <a:pt x="22846" y="5665"/>
                    </a:cubicBezTo>
                    <a:cubicBezTo>
                      <a:pt x="22830" y="5642"/>
                      <a:pt x="22810" y="5621"/>
                      <a:pt x="22794" y="5598"/>
                    </a:cubicBezTo>
                    <a:lnTo>
                      <a:pt x="22773" y="5574"/>
                    </a:lnTo>
                    <a:cubicBezTo>
                      <a:pt x="22688" y="5470"/>
                      <a:pt x="22591" y="5369"/>
                      <a:pt x="22495" y="5278"/>
                    </a:cubicBezTo>
                    <a:cubicBezTo>
                      <a:pt x="22306" y="5104"/>
                      <a:pt x="22090" y="4958"/>
                      <a:pt x="21835" y="4836"/>
                    </a:cubicBezTo>
                    <a:lnTo>
                      <a:pt x="21825" y="4834"/>
                    </a:lnTo>
                    <a:cubicBezTo>
                      <a:pt x="21583" y="4722"/>
                      <a:pt x="21326" y="4641"/>
                      <a:pt x="21056" y="4608"/>
                    </a:cubicBezTo>
                    <a:lnTo>
                      <a:pt x="21019" y="4605"/>
                    </a:lnTo>
                    <a:lnTo>
                      <a:pt x="20986" y="4600"/>
                    </a:lnTo>
                    <a:cubicBezTo>
                      <a:pt x="20908" y="4592"/>
                      <a:pt x="20809" y="4584"/>
                      <a:pt x="20689" y="4584"/>
                    </a:cubicBezTo>
                    <a:cubicBezTo>
                      <a:pt x="20445" y="4584"/>
                      <a:pt x="20206" y="4618"/>
                      <a:pt x="19972" y="4683"/>
                    </a:cubicBezTo>
                    <a:cubicBezTo>
                      <a:pt x="19912" y="4530"/>
                      <a:pt x="19847" y="4376"/>
                      <a:pt x="19772" y="4223"/>
                    </a:cubicBezTo>
                    <a:cubicBezTo>
                      <a:pt x="19764" y="3942"/>
                      <a:pt x="19712" y="3659"/>
                      <a:pt x="19611" y="3371"/>
                    </a:cubicBezTo>
                    <a:lnTo>
                      <a:pt x="19603" y="3347"/>
                    </a:lnTo>
                    <a:cubicBezTo>
                      <a:pt x="19520" y="3111"/>
                      <a:pt x="19413" y="2890"/>
                      <a:pt x="19273" y="2669"/>
                    </a:cubicBezTo>
                    <a:cubicBezTo>
                      <a:pt x="19050" y="2305"/>
                      <a:pt x="18769" y="1981"/>
                      <a:pt x="18442" y="1700"/>
                    </a:cubicBezTo>
                    <a:cubicBezTo>
                      <a:pt x="18275" y="1557"/>
                      <a:pt x="18101" y="1430"/>
                      <a:pt x="17906" y="1318"/>
                    </a:cubicBezTo>
                    <a:lnTo>
                      <a:pt x="17888" y="1308"/>
                    </a:lnTo>
                    <a:lnTo>
                      <a:pt x="17873" y="1297"/>
                    </a:lnTo>
                    <a:cubicBezTo>
                      <a:pt x="17740" y="1222"/>
                      <a:pt x="17613" y="1162"/>
                      <a:pt x="17485" y="1113"/>
                    </a:cubicBezTo>
                    <a:cubicBezTo>
                      <a:pt x="17317" y="1045"/>
                      <a:pt x="17171" y="1009"/>
                      <a:pt x="17093" y="988"/>
                    </a:cubicBezTo>
                    <a:lnTo>
                      <a:pt x="17067" y="983"/>
                    </a:lnTo>
                    <a:lnTo>
                      <a:pt x="17041" y="975"/>
                    </a:lnTo>
                    <a:cubicBezTo>
                      <a:pt x="16833" y="931"/>
                      <a:pt x="16620" y="907"/>
                      <a:pt x="16404" y="907"/>
                    </a:cubicBezTo>
                    <a:cubicBezTo>
                      <a:pt x="16199" y="907"/>
                      <a:pt x="15999" y="928"/>
                      <a:pt x="15802" y="970"/>
                    </a:cubicBezTo>
                    <a:cubicBezTo>
                      <a:pt x="15841" y="959"/>
                      <a:pt x="15282" y="398"/>
                      <a:pt x="15207" y="351"/>
                    </a:cubicBezTo>
                    <a:cubicBezTo>
                      <a:pt x="14960" y="206"/>
                      <a:pt x="14689" y="149"/>
                      <a:pt x="14406" y="105"/>
                    </a:cubicBezTo>
                    <a:cubicBezTo>
                      <a:pt x="14128" y="63"/>
                      <a:pt x="13842" y="44"/>
                      <a:pt x="13554" y="44"/>
                    </a:cubicBezTo>
                    <a:cubicBezTo>
                      <a:pt x="13031" y="44"/>
                      <a:pt x="12501" y="106"/>
                      <a:pt x="11997" y="203"/>
                    </a:cubicBezTo>
                    <a:cubicBezTo>
                      <a:pt x="11195" y="357"/>
                      <a:pt x="10875" y="598"/>
                      <a:pt x="10262" y="1087"/>
                    </a:cubicBezTo>
                    <a:cubicBezTo>
                      <a:pt x="9984" y="1308"/>
                      <a:pt x="9635" y="1388"/>
                      <a:pt x="9318" y="1531"/>
                    </a:cubicBezTo>
                    <a:lnTo>
                      <a:pt x="9292" y="1544"/>
                    </a:lnTo>
                    <a:cubicBezTo>
                      <a:pt x="8996" y="1682"/>
                      <a:pt x="8705" y="1846"/>
                      <a:pt x="8422" y="2035"/>
                    </a:cubicBezTo>
                    <a:cubicBezTo>
                      <a:pt x="8360" y="1968"/>
                      <a:pt x="8297" y="1895"/>
                      <a:pt x="8230" y="1825"/>
                    </a:cubicBezTo>
                    <a:cubicBezTo>
                      <a:pt x="7983" y="1560"/>
                      <a:pt x="7739" y="1334"/>
                      <a:pt x="7489" y="1131"/>
                    </a:cubicBezTo>
                    <a:lnTo>
                      <a:pt x="7479" y="1123"/>
                    </a:lnTo>
                    <a:cubicBezTo>
                      <a:pt x="7175" y="879"/>
                      <a:pt x="6853" y="674"/>
                      <a:pt x="6523" y="507"/>
                    </a:cubicBezTo>
                    <a:lnTo>
                      <a:pt x="6499" y="494"/>
                    </a:lnTo>
                    <a:lnTo>
                      <a:pt x="6460" y="476"/>
                    </a:lnTo>
                    <a:cubicBezTo>
                      <a:pt x="6070" y="292"/>
                      <a:pt x="5657" y="154"/>
                      <a:pt x="5231" y="76"/>
                    </a:cubicBezTo>
                    <a:lnTo>
                      <a:pt x="5223" y="73"/>
                    </a:lnTo>
                    <a:cubicBezTo>
                      <a:pt x="4956" y="24"/>
                      <a:pt x="4685" y="1"/>
                      <a:pt x="4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7"/>
              <p:cNvSpPr/>
              <p:nvPr/>
            </p:nvSpPr>
            <p:spPr>
              <a:xfrm>
                <a:off x="1219825" y="1577675"/>
                <a:ext cx="2935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1100" extrusionOk="0">
                    <a:moveTo>
                      <a:pt x="5870" y="1"/>
                    </a:moveTo>
                    <a:cubicBezTo>
                      <a:pt x="2632" y="1"/>
                      <a:pt x="0" y="248"/>
                      <a:pt x="0" y="549"/>
                    </a:cubicBezTo>
                    <a:cubicBezTo>
                      <a:pt x="0" y="856"/>
                      <a:pt x="2632" y="1100"/>
                      <a:pt x="5870" y="1100"/>
                    </a:cubicBezTo>
                    <a:cubicBezTo>
                      <a:pt x="9108" y="1100"/>
                      <a:pt x="11740" y="853"/>
                      <a:pt x="11740" y="549"/>
                    </a:cubicBezTo>
                    <a:cubicBezTo>
                      <a:pt x="11740" y="245"/>
                      <a:pt x="9113" y="1"/>
                      <a:pt x="5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7"/>
              <p:cNvSpPr/>
              <p:nvPr/>
            </p:nvSpPr>
            <p:spPr>
              <a:xfrm>
                <a:off x="1220650" y="1261850"/>
                <a:ext cx="142750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975" extrusionOk="0">
                    <a:moveTo>
                      <a:pt x="280" y="1"/>
                    </a:moveTo>
                    <a:cubicBezTo>
                      <a:pt x="260" y="1"/>
                      <a:pt x="241" y="2"/>
                      <a:pt x="224" y="5"/>
                    </a:cubicBezTo>
                    <a:cubicBezTo>
                      <a:pt x="188" y="13"/>
                      <a:pt x="157" y="21"/>
                      <a:pt x="123" y="42"/>
                    </a:cubicBezTo>
                    <a:cubicBezTo>
                      <a:pt x="76" y="68"/>
                      <a:pt x="37" y="112"/>
                      <a:pt x="16" y="172"/>
                    </a:cubicBezTo>
                    <a:cubicBezTo>
                      <a:pt x="1" y="218"/>
                      <a:pt x="1" y="276"/>
                      <a:pt x="14" y="330"/>
                    </a:cubicBezTo>
                    <a:cubicBezTo>
                      <a:pt x="27" y="382"/>
                      <a:pt x="53" y="431"/>
                      <a:pt x="92" y="494"/>
                    </a:cubicBezTo>
                    <a:cubicBezTo>
                      <a:pt x="128" y="543"/>
                      <a:pt x="172" y="600"/>
                      <a:pt x="235" y="663"/>
                    </a:cubicBezTo>
                    <a:cubicBezTo>
                      <a:pt x="315" y="746"/>
                      <a:pt x="419" y="832"/>
                      <a:pt x="557" y="930"/>
                    </a:cubicBezTo>
                    <a:cubicBezTo>
                      <a:pt x="669" y="1016"/>
                      <a:pt x="796" y="1099"/>
                      <a:pt x="939" y="1185"/>
                    </a:cubicBezTo>
                    <a:cubicBezTo>
                      <a:pt x="993" y="1219"/>
                      <a:pt x="1053" y="1253"/>
                      <a:pt x="1108" y="1281"/>
                    </a:cubicBezTo>
                    <a:lnTo>
                      <a:pt x="1105" y="1281"/>
                    </a:lnTo>
                    <a:cubicBezTo>
                      <a:pt x="1090" y="1279"/>
                      <a:pt x="1069" y="1276"/>
                      <a:pt x="1053" y="1276"/>
                    </a:cubicBezTo>
                    <a:cubicBezTo>
                      <a:pt x="1044" y="1275"/>
                      <a:pt x="1034" y="1275"/>
                      <a:pt x="1025" y="1275"/>
                    </a:cubicBezTo>
                    <a:cubicBezTo>
                      <a:pt x="984" y="1275"/>
                      <a:pt x="948" y="1279"/>
                      <a:pt x="918" y="1284"/>
                    </a:cubicBezTo>
                    <a:cubicBezTo>
                      <a:pt x="897" y="1291"/>
                      <a:pt x="874" y="1294"/>
                      <a:pt x="851" y="1304"/>
                    </a:cubicBezTo>
                    <a:cubicBezTo>
                      <a:pt x="835" y="1310"/>
                      <a:pt x="819" y="1317"/>
                      <a:pt x="806" y="1328"/>
                    </a:cubicBezTo>
                    <a:lnTo>
                      <a:pt x="796" y="1333"/>
                    </a:lnTo>
                    <a:cubicBezTo>
                      <a:pt x="760" y="1354"/>
                      <a:pt x="739" y="1380"/>
                      <a:pt x="721" y="1401"/>
                    </a:cubicBezTo>
                    <a:cubicBezTo>
                      <a:pt x="702" y="1427"/>
                      <a:pt x="689" y="1453"/>
                      <a:pt x="682" y="1484"/>
                    </a:cubicBezTo>
                    <a:cubicBezTo>
                      <a:pt x="676" y="1502"/>
                      <a:pt x="676" y="1523"/>
                      <a:pt x="676" y="1538"/>
                    </a:cubicBezTo>
                    <a:cubicBezTo>
                      <a:pt x="671" y="1562"/>
                      <a:pt x="676" y="1580"/>
                      <a:pt x="679" y="1601"/>
                    </a:cubicBezTo>
                    <a:cubicBezTo>
                      <a:pt x="682" y="1629"/>
                      <a:pt x="689" y="1655"/>
                      <a:pt x="702" y="1692"/>
                    </a:cubicBezTo>
                    <a:cubicBezTo>
                      <a:pt x="718" y="1733"/>
                      <a:pt x="741" y="1772"/>
                      <a:pt x="765" y="1814"/>
                    </a:cubicBezTo>
                    <a:cubicBezTo>
                      <a:pt x="812" y="1892"/>
                      <a:pt x="877" y="1972"/>
                      <a:pt x="965" y="2061"/>
                    </a:cubicBezTo>
                    <a:cubicBezTo>
                      <a:pt x="1108" y="2204"/>
                      <a:pt x="1292" y="2341"/>
                      <a:pt x="1513" y="2463"/>
                    </a:cubicBezTo>
                    <a:cubicBezTo>
                      <a:pt x="1757" y="2596"/>
                      <a:pt x="2038" y="2713"/>
                      <a:pt x="2376" y="2822"/>
                    </a:cubicBezTo>
                    <a:cubicBezTo>
                      <a:pt x="2519" y="2866"/>
                      <a:pt x="2656" y="2905"/>
                      <a:pt x="2799" y="2942"/>
                    </a:cubicBezTo>
                    <a:cubicBezTo>
                      <a:pt x="2747" y="2952"/>
                      <a:pt x="2708" y="2968"/>
                      <a:pt x="2677" y="2993"/>
                    </a:cubicBezTo>
                    <a:cubicBezTo>
                      <a:pt x="2628" y="3030"/>
                      <a:pt x="2599" y="3082"/>
                      <a:pt x="2602" y="3136"/>
                    </a:cubicBezTo>
                    <a:cubicBezTo>
                      <a:pt x="2602" y="3188"/>
                      <a:pt x="2625" y="3240"/>
                      <a:pt x="2656" y="3292"/>
                    </a:cubicBezTo>
                    <a:cubicBezTo>
                      <a:pt x="2693" y="3344"/>
                      <a:pt x="2740" y="3394"/>
                      <a:pt x="2794" y="3446"/>
                    </a:cubicBezTo>
                    <a:cubicBezTo>
                      <a:pt x="2849" y="3498"/>
                      <a:pt x="2914" y="3542"/>
                      <a:pt x="2986" y="3591"/>
                    </a:cubicBezTo>
                    <a:cubicBezTo>
                      <a:pt x="3051" y="3633"/>
                      <a:pt x="3119" y="3672"/>
                      <a:pt x="3197" y="3711"/>
                    </a:cubicBezTo>
                    <a:cubicBezTo>
                      <a:pt x="3236" y="3731"/>
                      <a:pt x="3272" y="3747"/>
                      <a:pt x="3311" y="3760"/>
                    </a:cubicBezTo>
                    <a:cubicBezTo>
                      <a:pt x="3358" y="3778"/>
                      <a:pt x="3407" y="3796"/>
                      <a:pt x="3454" y="3809"/>
                    </a:cubicBezTo>
                    <a:cubicBezTo>
                      <a:pt x="3597" y="3854"/>
                      <a:pt x="3748" y="3890"/>
                      <a:pt x="3901" y="3916"/>
                    </a:cubicBezTo>
                    <a:cubicBezTo>
                      <a:pt x="4060" y="3945"/>
                      <a:pt x="4229" y="3965"/>
                      <a:pt x="4395" y="3971"/>
                    </a:cubicBezTo>
                    <a:cubicBezTo>
                      <a:pt x="4455" y="3973"/>
                      <a:pt x="4515" y="3975"/>
                      <a:pt x="4574" y="3975"/>
                    </a:cubicBezTo>
                    <a:cubicBezTo>
                      <a:pt x="4834" y="3975"/>
                      <a:pt x="5087" y="3947"/>
                      <a:pt x="5330" y="3890"/>
                    </a:cubicBezTo>
                    <a:cubicBezTo>
                      <a:pt x="5351" y="3882"/>
                      <a:pt x="5364" y="3877"/>
                      <a:pt x="5367" y="3861"/>
                    </a:cubicBezTo>
                    <a:cubicBezTo>
                      <a:pt x="5369" y="3861"/>
                      <a:pt x="5372" y="3864"/>
                      <a:pt x="5372" y="3864"/>
                    </a:cubicBezTo>
                    <a:cubicBezTo>
                      <a:pt x="5377" y="3864"/>
                      <a:pt x="5381" y="3865"/>
                      <a:pt x="5386" y="3865"/>
                    </a:cubicBezTo>
                    <a:cubicBezTo>
                      <a:pt x="5388" y="3865"/>
                      <a:pt x="5390" y="3865"/>
                      <a:pt x="5393" y="3864"/>
                    </a:cubicBezTo>
                    <a:cubicBezTo>
                      <a:pt x="5416" y="3864"/>
                      <a:pt x="5447" y="3854"/>
                      <a:pt x="5463" y="3838"/>
                    </a:cubicBezTo>
                    <a:cubicBezTo>
                      <a:pt x="5510" y="3786"/>
                      <a:pt x="5546" y="3734"/>
                      <a:pt x="5572" y="3682"/>
                    </a:cubicBezTo>
                    <a:cubicBezTo>
                      <a:pt x="5606" y="3620"/>
                      <a:pt x="5629" y="3555"/>
                      <a:pt x="5650" y="3505"/>
                    </a:cubicBezTo>
                    <a:cubicBezTo>
                      <a:pt x="5689" y="3394"/>
                      <a:pt x="5704" y="3272"/>
                      <a:pt x="5707" y="3129"/>
                    </a:cubicBezTo>
                    <a:cubicBezTo>
                      <a:pt x="5710" y="3006"/>
                      <a:pt x="5689" y="2879"/>
                      <a:pt x="5650" y="2747"/>
                    </a:cubicBezTo>
                    <a:cubicBezTo>
                      <a:pt x="5611" y="2627"/>
                      <a:pt x="5554" y="2515"/>
                      <a:pt x="5481" y="2411"/>
                    </a:cubicBezTo>
                    <a:cubicBezTo>
                      <a:pt x="5476" y="2406"/>
                      <a:pt x="5473" y="2396"/>
                      <a:pt x="5473" y="2388"/>
                    </a:cubicBezTo>
                    <a:cubicBezTo>
                      <a:pt x="5460" y="2367"/>
                      <a:pt x="5434" y="2346"/>
                      <a:pt x="5406" y="2333"/>
                    </a:cubicBezTo>
                    <a:cubicBezTo>
                      <a:pt x="5372" y="2323"/>
                      <a:pt x="5341" y="2310"/>
                      <a:pt x="5307" y="2305"/>
                    </a:cubicBezTo>
                    <a:lnTo>
                      <a:pt x="5286" y="2297"/>
                    </a:lnTo>
                    <a:lnTo>
                      <a:pt x="5224" y="2279"/>
                    </a:lnTo>
                    <a:lnTo>
                      <a:pt x="5161" y="2258"/>
                    </a:lnTo>
                    <a:cubicBezTo>
                      <a:pt x="5081" y="2237"/>
                      <a:pt x="5005" y="2211"/>
                      <a:pt x="4925" y="2188"/>
                    </a:cubicBezTo>
                    <a:cubicBezTo>
                      <a:pt x="4769" y="2136"/>
                      <a:pt x="4603" y="2084"/>
                      <a:pt x="4444" y="2024"/>
                    </a:cubicBezTo>
                    <a:cubicBezTo>
                      <a:pt x="4158" y="1920"/>
                      <a:pt x="3865" y="1801"/>
                      <a:pt x="3566" y="1666"/>
                    </a:cubicBezTo>
                    <a:cubicBezTo>
                      <a:pt x="3007" y="1411"/>
                      <a:pt x="2490" y="1133"/>
                      <a:pt x="2056" y="891"/>
                    </a:cubicBezTo>
                    <a:cubicBezTo>
                      <a:pt x="1929" y="824"/>
                      <a:pt x="1804" y="748"/>
                      <a:pt x="1677" y="678"/>
                    </a:cubicBezTo>
                    <a:lnTo>
                      <a:pt x="1594" y="631"/>
                    </a:lnTo>
                    <a:cubicBezTo>
                      <a:pt x="1524" y="593"/>
                      <a:pt x="1451" y="551"/>
                      <a:pt x="1381" y="509"/>
                    </a:cubicBezTo>
                    <a:cubicBezTo>
                      <a:pt x="1326" y="473"/>
                      <a:pt x="1266" y="442"/>
                      <a:pt x="1214" y="405"/>
                    </a:cubicBezTo>
                    <a:cubicBezTo>
                      <a:pt x="1147" y="364"/>
                      <a:pt x="1082" y="320"/>
                      <a:pt x="1014" y="278"/>
                    </a:cubicBezTo>
                    <a:cubicBezTo>
                      <a:pt x="871" y="192"/>
                      <a:pt x="710" y="107"/>
                      <a:pt x="541" y="44"/>
                    </a:cubicBezTo>
                    <a:cubicBezTo>
                      <a:pt x="484" y="29"/>
                      <a:pt x="430" y="16"/>
                      <a:pt x="383" y="8"/>
                    </a:cubicBezTo>
                    <a:cubicBezTo>
                      <a:pt x="362" y="5"/>
                      <a:pt x="344" y="3"/>
                      <a:pt x="323" y="3"/>
                    </a:cubicBezTo>
                    <a:cubicBezTo>
                      <a:pt x="309" y="2"/>
                      <a:pt x="295" y="1"/>
                      <a:pt x="2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7"/>
              <p:cNvSpPr/>
              <p:nvPr/>
            </p:nvSpPr>
            <p:spPr>
              <a:xfrm>
                <a:off x="1299650" y="1351875"/>
                <a:ext cx="136175" cy="129700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5188" extrusionOk="0">
                    <a:moveTo>
                      <a:pt x="3831" y="1"/>
                    </a:moveTo>
                    <a:cubicBezTo>
                      <a:pt x="3662" y="3"/>
                      <a:pt x="3493" y="29"/>
                      <a:pt x="3334" y="81"/>
                    </a:cubicBezTo>
                    <a:cubicBezTo>
                      <a:pt x="3191" y="128"/>
                      <a:pt x="3049" y="193"/>
                      <a:pt x="2908" y="273"/>
                    </a:cubicBezTo>
                    <a:cubicBezTo>
                      <a:pt x="2771" y="351"/>
                      <a:pt x="2641" y="445"/>
                      <a:pt x="2524" y="536"/>
                    </a:cubicBezTo>
                    <a:cubicBezTo>
                      <a:pt x="2482" y="570"/>
                      <a:pt x="2438" y="603"/>
                      <a:pt x="2394" y="635"/>
                    </a:cubicBezTo>
                    <a:cubicBezTo>
                      <a:pt x="2313" y="694"/>
                      <a:pt x="2235" y="754"/>
                      <a:pt x="2152" y="811"/>
                    </a:cubicBezTo>
                    <a:cubicBezTo>
                      <a:pt x="1921" y="978"/>
                      <a:pt x="1718" y="1089"/>
                      <a:pt x="1521" y="1162"/>
                    </a:cubicBezTo>
                    <a:lnTo>
                      <a:pt x="1479" y="1180"/>
                    </a:lnTo>
                    <a:cubicBezTo>
                      <a:pt x="1443" y="1193"/>
                      <a:pt x="1406" y="1201"/>
                      <a:pt x="1373" y="1219"/>
                    </a:cubicBezTo>
                    <a:cubicBezTo>
                      <a:pt x="1321" y="1240"/>
                      <a:pt x="1263" y="1261"/>
                      <a:pt x="1217" y="1287"/>
                    </a:cubicBezTo>
                    <a:cubicBezTo>
                      <a:pt x="1128" y="1328"/>
                      <a:pt x="1037" y="1383"/>
                      <a:pt x="939" y="1456"/>
                    </a:cubicBezTo>
                    <a:cubicBezTo>
                      <a:pt x="791" y="1565"/>
                      <a:pt x="653" y="1705"/>
                      <a:pt x="541" y="1879"/>
                    </a:cubicBezTo>
                    <a:cubicBezTo>
                      <a:pt x="442" y="2030"/>
                      <a:pt x="354" y="2201"/>
                      <a:pt x="276" y="2425"/>
                    </a:cubicBezTo>
                    <a:cubicBezTo>
                      <a:pt x="216" y="2594"/>
                      <a:pt x="164" y="2776"/>
                      <a:pt x="115" y="2989"/>
                    </a:cubicBezTo>
                    <a:cubicBezTo>
                      <a:pt x="76" y="3150"/>
                      <a:pt x="47" y="3319"/>
                      <a:pt x="29" y="3485"/>
                    </a:cubicBezTo>
                    <a:cubicBezTo>
                      <a:pt x="8" y="3670"/>
                      <a:pt x="1" y="3846"/>
                      <a:pt x="8" y="4007"/>
                    </a:cubicBezTo>
                    <a:cubicBezTo>
                      <a:pt x="29" y="4421"/>
                      <a:pt x="144" y="4732"/>
                      <a:pt x="354" y="4930"/>
                    </a:cubicBezTo>
                    <a:cubicBezTo>
                      <a:pt x="479" y="5047"/>
                      <a:pt x="637" y="5127"/>
                      <a:pt x="819" y="5164"/>
                    </a:cubicBezTo>
                    <a:cubicBezTo>
                      <a:pt x="887" y="5177"/>
                      <a:pt x="962" y="5187"/>
                      <a:pt x="1037" y="5187"/>
                    </a:cubicBezTo>
                    <a:cubicBezTo>
                      <a:pt x="1183" y="5187"/>
                      <a:pt x="1336" y="5161"/>
                      <a:pt x="1484" y="5106"/>
                    </a:cubicBezTo>
                    <a:cubicBezTo>
                      <a:pt x="1716" y="5023"/>
                      <a:pt x="1910" y="4899"/>
                      <a:pt x="2051" y="4738"/>
                    </a:cubicBezTo>
                    <a:cubicBezTo>
                      <a:pt x="2131" y="4647"/>
                      <a:pt x="2194" y="4540"/>
                      <a:pt x="2238" y="4421"/>
                    </a:cubicBezTo>
                    <a:cubicBezTo>
                      <a:pt x="2277" y="4317"/>
                      <a:pt x="2295" y="4197"/>
                      <a:pt x="2285" y="4070"/>
                    </a:cubicBezTo>
                    <a:cubicBezTo>
                      <a:pt x="2274" y="3914"/>
                      <a:pt x="2230" y="3763"/>
                      <a:pt x="2186" y="3618"/>
                    </a:cubicBezTo>
                    <a:lnTo>
                      <a:pt x="2178" y="3579"/>
                    </a:lnTo>
                    <a:lnTo>
                      <a:pt x="2178" y="3579"/>
                    </a:lnTo>
                    <a:cubicBezTo>
                      <a:pt x="2199" y="3586"/>
                      <a:pt x="2230" y="3592"/>
                      <a:pt x="2251" y="3599"/>
                    </a:cubicBezTo>
                    <a:cubicBezTo>
                      <a:pt x="2350" y="3620"/>
                      <a:pt x="2451" y="3631"/>
                      <a:pt x="2547" y="3638"/>
                    </a:cubicBezTo>
                    <a:cubicBezTo>
                      <a:pt x="2573" y="3638"/>
                      <a:pt x="2602" y="3641"/>
                      <a:pt x="2633" y="3641"/>
                    </a:cubicBezTo>
                    <a:cubicBezTo>
                      <a:pt x="2794" y="3641"/>
                      <a:pt x="2965" y="3618"/>
                      <a:pt x="3145" y="3579"/>
                    </a:cubicBezTo>
                    <a:cubicBezTo>
                      <a:pt x="3342" y="3534"/>
                      <a:pt x="3542" y="3464"/>
                      <a:pt x="3737" y="3373"/>
                    </a:cubicBezTo>
                    <a:cubicBezTo>
                      <a:pt x="3833" y="3329"/>
                      <a:pt x="3924" y="3277"/>
                      <a:pt x="4015" y="3225"/>
                    </a:cubicBezTo>
                    <a:cubicBezTo>
                      <a:pt x="4096" y="3176"/>
                      <a:pt x="4179" y="3124"/>
                      <a:pt x="4285" y="3046"/>
                    </a:cubicBezTo>
                    <a:cubicBezTo>
                      <a:pt x="4563" y="2846"/>
                      <a:pt x="4803" y="2612"/>
                      <a:pt x="4997" y="2352"/>
                    </a:cubicBezTo>
                    <a:cubicBezTo>
                      <a:pt x="5195" y="2084"/>
                      <a:pt x="5325" y="1806"/>
                      <a:pt x="5382" y="1526"/>
                    </a:cubicBezTo>
                    <a:cubicBezTo>
                      <a:pt x="5400" y="1515"/>
                      <a:pt x="5418" y="1497"/>
                      <a:pt x="5421" y="1474"/>
                    </a:cubicBezTo>
                    <a:cubicBezTo>
                      <a:pt x="5434" y="1411"/>
                      <a:pt x="5442" y="1357"/>
                      <a:pt x="5444" y="1305"/>
                    </a:cubicBezTo>
                    <a:cubicBezTo>
                      <a:pt x="5447" y="1253"/>
                      <a:pt x="5447" y="1198"/>
                      <a:pt x="5439" y="1131"/>
                    </a:cubicBezTo>
                    <a:cubicBezTo>
                      <a:pt x="5431" y="1032"/>
                      <a:pt x="5403" y="939"/>
                      <a:pt x="5361" y="835"/>
                    </a:cubicBezTo>
                    <a:cubicBezTo>
                      <a:pt x="5327" y="754"/>
                      <a:pt x="5278" y="671"/>
                      <a:pt x="5208" y="577"/>
                    </a:cubicBezTo>
                    <a:cubicBezTo>
                      <a:pt x="5156" y="510"/>
                      <a:pt x="5083" y="442"/>
                      <a:pt x="4990" y="367"/>
                    </a:cubicBezTo>
                    <a:cubicBezTo>
                      <a:pt x="4847" y="250"/>
                      <a:pt x="4662" y="159"/>
                      <a:pt x="4447" y="91"/>
                    </a:cubicBezTo>
                    <a:cubicBezTo>
                      <a:pt x="4356" y="60"/>
                      <a:pt x="4252" y="40"/>
                      <a:pt x="4135" y="21"/>
                    </a:cubicBezTo>
                    <a:cubicBezTo>
                      <a:pt x="4054" y="6"/>
                      <a:pt x="3966" y="1"/>
                      <a:pt x="38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7"/>
              <p:cNvSpPr/>
              <p:nvPr/>
            </p:nvSpPr>
            <p:spPr>
              <a:xfrm>
                <a:off x="1426900" y="1103150"/>
                <a:ext cx="168750" cy="122000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4880" extrusionOk="0">
                    <a:moveTo>
                      <a:pt x="5450" y="0"/>
                    </a:moveTo>
                    <a:cubicBezTo>
                      <a:pt x="5369" y="0"/>
                      <a:pt x="5289" y="16"/>
                      <a:pt x="5211" y="49"/>
                    </a:cubicBezTo>
                    <a:cubicBezTo>
                      <a:pt x="5115" y="88"/>
                      <a:pt x="5032" y="153"/>
                      <a:pt x="4959" y="236"/>
                    </a:cubicBezTo>
                    <a:cubicBezTo>
                      <a:pt x="4909" y="239"/>
                      <a:pt x="4860" y="244"/>
                      <a:pt x="4808" y="249"/>
                    </a:cubicBezTo>
                    <a:cubicBezTo>
                      <a:pt x="4608" y="273"/>
                      <a:pt x="4405" y="320"/>
                      <a:pt x="4179" y="392"/>
                    </a:cubicBezTo>
                    <a:cubicBezTo>
                      <a:pt x="3795" y="515"/>
                      <a:pt x="3400" y="689"/>
                      <a:pt x="2976" y="930"/>
                    </a:cubicBezTo>
                    <a:cubicBezTo>
                      <a:pt x="2607" y="1133"/>
                      <a:pt x="2264" y="1372"/>
                      <a:pt x="1950" y="1627"/>
                    </a:cubicBezTo>
                    <a:cubicBezTo>
                      <a:pt x="1612" y="1905"/>
                      <a:pt x="1274" y="2237"/>
                      <a:pt x="916" y="2658"/>
                    </a:cubicBezTo>
                    <a:cubicBezTo>
                      <a:pt x="640" y="2978"/>
                      <a:pt x="378" y="3323"/>
                      <a:pt x="123" y="3653"/>
                    </a:cubicBezTo>
                    <a:lnTo>
                      <a:pt x="6" y="3809"/>
                    </a:lnTo>
                    <a:cubicBezTo>
                      <a:pt x="1" y="3817"/>
                      <a:pt x="1" y="3822"/>
                      <a:pt x="1" y="3833"/>
                    </a:cubicBezTo>
                    <a:cubicBezTo>
                      <a:pt x="4" y="3843"/>
                      <a:pt x="6" y="3854"/>
                      <a:pt x="17" y="3856"/>
                    </a:cubicBezTo>
                    <a:cubicBezTo>
                      <a:pt x="123" y="3970"/>
                      <a:pt x="230" y="4074"/>
                      <a:pt x="339" y="4165"/>
                    </a:cubicBezTo>
                    <a:cubicBezTo>
                      <a:pt x="458" y="4264"/>
                      <a:pt x="591" y="4360"/>
                      <a:pt x="734" y="4443"/>
                    </a:cubicBezTo>
                    <a:cubicBezTo>
                      <a:pt x="877" y="4529"/>
                      <a:pt x="1027" y="4599"/>
                      <a:pt x="1173" y="4662"/>
                    </a:cubicBezTo>
                    <a:cubicBezTo>
                      <a:pt x="1287" y="4703"/>
                      <a:pt x="1435" y="4758"/>
                      <a:pt x="1599" y="4779"/>
                    </a:cubicBezTo>
                    <a:cubicBezTo>
                      <a:pt x="1596" y="4802"/>
                      <a:pt x="1604" y="4831"/>
                      <a:pt x="1622" y="4846"/>
                    </a:cubicBezTo>
                    <a:cubicBezTo>
                      <a:pt x="1641" y="4867"/>
                      <a:pt x="1667" y="4880"/>
                      <a:pt x="1695" y="4880"/>
                    </a:cubicBezTo>
                    <a:cubicBezTo>
                      <a:pt x="1719" y="4880"/>
                      <a:pt x="1742" y="4872"/>
                      <a:pt x="1758" y="4857"/>
                    </a:cubicBezTo>
                    <a:lnTo>
                      <a:pt x="1830" y="4784"/>
                    </a:lnTo>
                    <a:cubicBezTo>
                      <a:pt x="1882" y="4732"/>
                      <a:pt x="1934" y="4677"/>
                      <a:pt x="1989" y="4628"/>
                    </a:cubicBezTo>
                    <a:cubicBezTo>
                      <a:pt x="2056" y="4563"/>
                      <a:pt x="2129" y="4503"/>
                      <a:pt x="2207" y="4438"/>
                    </a:cubicBezTo>
                    <a:cubicBezTo>
                      <a:pt x="2340" y="4324"/>
                      <a:pt x="2485" y="4212"/>
                      <a:pt x="2644" y="4106"/>
                    </a:cubicBezTo>
                    <a:cubicBezTo>
                      <a:pt x="3298" y="3664"/>
                      <a:pt x="4031" y="3339"/>
                      <a:pt x="4743" y="3030"/>
                    </a:cubicBezTo>
                    <a:cubicBezTo>
                      <a:pt x="4969" y="2934"/>
                      <a:pt x="5229" y="2817"/>
                      <a:pt x="5476" y="2702"/>
                    </a:cubicBezTo>
                    <a:cubicBezTo>
                      <a:pt x="5705" y="2598"/>
                      <a:pt x="5886" y="2502"/>
                      <a:pt x="6048" y="2393"/>
                    </a:cubicBezTo>
                    <a:cubicBezTo>
                      <a:pt x="6149" y="2328"/>
                      <a:pt x="6237" y="2268"/>
                      <a:pt x="6315" y="2198"/>
                    </a:cubicBezTo>
                    <a:cubicBezTo>
                      <a:pt x="6393" y="2133"/>
                      <a:pt x="6469" y="2061"/>
                      <a:pt x="6533" y="1977"/>
                    </a:cubicBezTo>
                    <a:cubicBezTo>
                      <a:pt x="6624" y="1868"/>
                      <a:pt x="6734" y="1689"/>
                      <a:pt x="6747" y="1468"/>
                    </a:cubicBezTo>
                    <a:cubicBezTo>
                      <a:pt x="6749" y="1427"/>
                      <a:pt x="6747" y="1380"/>
                      <a:pt x="6741" y="1325"/>
                    </a:cubicBezTo>
                    <a:cubicBezTo>
                      <a:pt x="6734" y="1273"/>
                      <a:pt x="6718" y="1219"/>
                      <a:pt x="6697" y="1169"/>
                    </a:cubicBezTo>
                    <a:cubicBezTo>
                      <a:pt x="6656" y="1047"/>
                      <a:pt x="6578" y="938"/>
                      <a:pt x="6526" y="868"/>
                    </a:cubicBezTo>
                    <a:cubicBezTo>
                      <a:pt x="6456" y="777"/>
                      <a:pt x="6367" y="686"/>
                      <a:pt x="6253" y="595"/>
                    </a:cubicBezTo>
                    <a:cubicBezTo>
                      <a:pt x="6177" y="533"/>
                      <a:pt x="6097" y="481"/>
                      <a:pt x="6006" y="431"/>
                    </a:cubicBezTo>
                    <a:cubicBezTo>
                      <a:pt x="5990" y="377"/>
                      <a:pt x="5975" y="327"/>
                      <a:pt x="5951" y="288"/>
                    </a:cubicBezTo>
                    <a:cubicBezTo>
                      <a:pt x="5936" y="260"/>
                      <a:pt x="5918" y="236"/>
                      <a:pt x="5899" y="211"/>
                    </a:cubicBezTo>
                    <a:cubicBezTo>
                      <a:pt x="5876" y="185"/>
                      <a:pt x="5853" y="159"/>
                      <a:pt x="5837" y="146"/>
                    </a:cubicBezTo>
                    <a:cubicBezTo>
                      <a:pt x="5801" y="109"/>
                      <a:pt x="5757" y="81"/>
                      <a:pt x="5697" y="55"/>
                    </a:cubicBezTo>
                    <a:cubicBezTo>
                      <a:pt x="5653" y="31"/>
                      <a:pt x="5601" y="16"/>
                      <a:pt x="5541" y="10"/>
                    </a:cubicBezTo>
                    <a:cubicBezTo>
                      <a:pt x="5510" y="3"/>
                      <a:pt x="5481" y="0"/>
                      <a:pt x="5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7"/>
              <p:cNvSpPr/>
              <p:nvPr/>
            </p:nvSpPr>
            <p:spPr>
              <a:xfrm>
                <a:off x="1331100" y="1182400"/>
                <a:ext cx="19412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9199" extrusionOk="0">
                    <a:moveTo>
                      <a:pt x="3318" y="0"/>
                    </a:moveTo>
                    <a:cubicBezTo>
                      <a:pt x="3163" y="8"/>
                      <a:pt x="3012" y="39"/>
                      <a:pt x="2861" y="94"/>
                    </a:cubicBezTo>
                    <a:cubicBezTo>
                      <a:pt x="2586" y="203"/>
                      <a:pt x="2326" y="387"/>
                      <a:pt x="2069" y="673"/>
                    </a:cubicBezTo>
                    <a:cubicBezTo>
                      <a:pt x="1850" y="912"/>
                      <a:pt x="1650" y="1203"/>
                      <a:pt x="1432" y="1580"/>
                    </a:cubicBezTo>
                    <a:cubicBezTo>
                      <a:pt x="1273" y="1866"/>
                      <a:pt x="1118" y="2178"/>
                      <a:pt x="933" y="2596"/>
                    </a:cubicBezTo>
                    <a:cubicBezTo>
                      <a:pt x="860" y="2755"/>
                      <a:pt x="788" y="2918"/>
                      <a:pt x="720" y="3082"/>
                    </a:cubicBezTo>
                    <a:cubicBezTo>
                      <a:pt x="658" y="3225"/>
                      <a:pt x="598" y="3368"/>
                      <a:pt x="536" y="3508"/>
                    </a:cubicBezTo>
                    <a:cubicBezTo>
                      <a:pt x="510" y="3568"/>
                      <a:pt x="484" y="3625"/>
                      <a:pt x="455" y="3685"/>
                    </a:cubicBezTo>
                    <a:lnTo>
                      <a:pt x="432" y="3729"/>
                    </a:lnTo>
                    <a:cubicBezTo>
                      <a:pt x="374" y="3856"/>
                      <a:pt x="317" y="3991"/>
                      <a:pt x="265" y="4127"/>
                    </a:cubicBezTo>
                    <a:cubicBezTo>
                      <a:pt x="156" y="4405"/>
                      <a:pt x="83" y="4662"/>
                      <a:pt x="42" y="4911"/>
                    </a:cubicBezTo>
                    <a:cubicBezTo>
                      <a:pt x="18" y="5044"/>
                      <a:pt x="5" y="5179"/>
                      <a:pt x="3" y="5309"/>
                    </a:cubicBezTo>
                    <a:cubicBezTo>
                      <a:pt x="0" y="5434"/>
                      <a:pt x="5" y="5569"/>
                      <a:pt x="26" y="5712"/>
                    </a:cubicBezTo>
                    <a:cubicBezTo>
                      <a:pt x="60" y="5979"/>
                      <a:pt x="154" y="6252"/>
                      <a:pt x="289" y="6525"/>
                    </a:cubicBezTo>
                    <a:cubicBezTo>
                      <a:pt x="476" y="6894"/>
                      <a:pt x="782" y="7226"/>
                      <a:pt x="1170" y="7494"/>
                    </a:cubicBezTo>
                    <a:cubicBezTo>
                      <a:pt x="1502" y="7725"/>
                      <a:pt x="1892" y="7889"/>
                      <a:pt x="2302" y="7985"/>
                    </a:cubicBezTo>
                    <a:cubicBezTo>
                      <a:pt x="2523" y="8037"/>
                      <a:pt x="2744" y="8058"/>
                      <a:pt x="2965" y="8058"/>
                    </a:cubicBezTo>
                    <a:cubicBezTo>
                      <a:pt x="3126" y="8058"/>
                      <a:pt x="3290" y="8045"/>
                      <a:pt x="3446" y="8016"/>
                    </a:cubicBezTo>
                    <a:cubicBezTo>
                      <a:pt x="3485" y="8206"/>
                      <a:pt x="3547" y="8380"/>
                      <a:pt x="3633" y="8533"/>
                    </a:cubicBezTo>
                    <a:cubicBezTo>
                      <a:pt x="3719" y="8682"/>
                      <a:pt x="3836" y="8817"/>
                      <a:pt x="3971" y="8921"/>
                    </a:cubicBezTo>
                    <a:cubicBezTo>
                      <a:pt x="4095" y="9014"/>
                      <a:pt x="4238" y="9084"/>
                      <a:pt x="4405" y="9134"/>
                    </a:cubicBezTo>
                    <a:cubicBezTo>
                      <a:pt x="4548" y="9175"/>
                      <a:pt x="4709" y="9199"/>
                      <a:pt x="4880" y="9199"/>
                    </a:cubicBezTo>
                    <a:lnTo>
                      <a:pt x="4901" y="9199"/>
                    </a:lnTo>
                    <a:cubicBezTo>
                      <a:pt x="5067" y="9199"/>
                      <a:pt x="5241" y="9175"/>
                      <a:pt x="5431" y="9131"/>
                    </a:cubicBezTo>
                    <a:cubicBezTo>
                      <a:pt x="5600" y="9092"/>
                      <a:pt x="5771" y="9032"/>
                      <a:pt x="5958" y="8954"/>
                    </a:cubicBezTo>
                    <a:cubicBezTo>
                      <a:pt x="6127" y="8884"/>
                      <a:pt x="6296" y="8793"/>
                      <a:pt x="6470" y="8682"/>
                    </a:cubicBezTo>
                    <a:cubicBezTo>
                      <a:pt x="6670" y="8557"/>
                      <a:pt x="6865" y="8406"/>
                      <a:pt x="7042" y="8245"/>
                    </a:cubicBezTo>
                    <a:cubicBezTo>
                      <a:pt x="7237" y="8066"/>
                      <a:pt x="7393" y="7881"/>
                      <a:pt x="7512" y="7689"/>
                    </a:cubicBezTo>
                    <a:cubicBezTo>
                      <a:pt x="7575" y="7590"/>
                      <a:pt x="7627" y="7486"/>
                      <a:pt x="7666" y="7380"/>
                    </a:cubicBezTo>
                    <a:cubicBezTo>
                      <a:pt x="7699" y="7286"/>
                      <a:pt x="7720" y="7185"/>
                      <a:pt x="7733" y="7071"/>
                    </a:cubicBezTo>
                    <a:cubicBezTo>
                      <a:pt x="7764" y="6738"/>
                      <a:pt x="7635" y="6299"/>
                      <a:pt x="7263" y="6127"/>
                    </a:cubicBezTo>
                    <a:cubicBezTo>
                      <a:pt x="7227" y="6109"/>
                      <a:pt x="7190" y="6096"/>
                      <a:pt x="7151" y="6083"/>
                    </a:cubicBezTo>
                    <a:cubicBezTo>
                      <a:pt x="7107" y="6070"/>
                      <a:pt x="7060" y="6065"/>
                      <a:pt x="7021" y="6062"/>
                    </a:cubicBezTo>
                    <a:cubicBezTo>
                      <a:pt x="6993" y="6055"/>
                      <a:pt x="6959" y="6055"/>
                      <a:pt x="6930" y="6055"/>
                    </a:cubicBezTo>
                    <a:cubicBezTo>
                      <a:pt x="6907" y="6055"/>
                      <a:pt x="6889" y="6055"/>
                      <a:pt x="6863" y="6057"/>
                    </a:cubicBezTo>
                    <a:cubicBezTo>
                      <a:pt x="6920" y="5841"/>
                      <a:pt x="6938" y="5634"/>
                      <a:pt x="6912" y="5447"/>
                    </a:cubicBezTo>
                    <a:cubicBezTo>
                      <a:pt x="6894" y="5324"/>
                      <a:pt x="6860" y="5207"/>
                      <a:pt x="6798" y="5101"/>
                    </a:cubicBezTo>
                    <a:cubicBezTo>
                      <a:pt x="6787" y="5080"/>
                      <a:pt x="6774" y="5062"/>
                      <a:pt x="6761" y="5041"/>
                    </a:cubicBezTo>
                    <a:cubicBezTo>
                      <a:pt x="6795" y="4906"/>
                      <a:pt x="6821" y="4771"/>
                      <a:pt x="6839" y="4641"/>
                    </a:cubicBezTo>
                    <a:cubicBezTo>
                      <a:pt x="6873" y="4412"/>
                      <a:pt x="6878" y="4171"/>
                      <a:pt x="6871" y="3900"/>
                    </a:cubicBezTo>
                    <a:cubicBezTo>
                      <a:pt x="6850" y="3459"/>
                      <a:pt x="6772" y="3025"/>
                      <a:pt x="6626" y="2619"/>
                    </a:cubicBezTo>
                    <a:cubicBezTo>
                      <a:pt x="6483" y="2209"/>
                      <a:pt x="6286" y="1832"/>
                      <a:pt x="6031" y="1494"/>
                    </a:cubicBezTo>
                    <a:cubicBezTo>
                      <a:pt x="5904" y="1323"/>
                      <a:pt x="5761" y="1164"/>
                      <a:pt x="5605" y="1016"/>
                    </a:cubicBezTo>
                    <a:cubicBezTo>
                      <a:pt x="5454" y="873"/>
                      <a:pt x="5285" y="738"/>
                      <a:pt x="5106" y="613"/>
                    </a:cubicBezTo>
                    <a:cubicBezTo>
                      <a:pt x="4800" y="411"/>
                      <a:pt x="4457" y="244"/>
                      <a:pt x="4080" y="127"/>
                    </a:cubicBezTo>
                    <a:cubicBezTo>
                      <a:pt x="4072" y="125"/>
                      <a:pt x="4067" y="125"/>
                      <a:pt x="4059" y="125"/>
                    </a:cubicBezTo>
                    <a:cubicBezTo>
                      <a:pt x="4046" y="125"/>
                      <a:pt x="4030" y="130"/>
                      <a:pt x="4017" y="138"/>
                    </a:cubicBezTo>
                    <a:cubicBezTo>
                      <a:pt x="3875" y="88"/>
                      <a:pt x="3734" y="47"/>
                      <a:pt x="3591" y="21"/>
                    </a:cubicBezTo>
                    <a:cubicBezTo>
                      <a:pt x="3532" y="8"/>
                      <a:pt x="3448" y="0"/>
                      <a:pt x="33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7"/>
              <p:cNvSpPr/>
              <p:nvPr/>
            </p:nvSpPr>
            <p:spPr>
              <a:xfrm>
                <a:off x="1418200" y="137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7"/>
              <p:cNvSpPr/>
              <p:nvPr/>
            </p:nvSpPr>
            <p:spPr>
              <a:xfrm>
                <a:off x="1331225" y="1288225"/>
                <a:ext cx="12852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820" extrusionOk="0">
                    <a:moveTo>
                      <a:pt x="227" y="0"/>
                    </a:moveTo>
                    <a:cubicBezTo>
                      <a:pt x="138" y="239"/>
                      <a:pt x="78" y="457"/>
                      <a:pt x="45" y="673"/>
                    </a:cubicBezTo>
                    <a:cubicBezTo>
                      <a:pt x="21" y="808"/>
                      <a:pt x="8" y="946"/>
                      <a:pt x="6" y="1068"/>
                    </a:cubicBezTo>
                    <a:cubicBezTo>
                      <a:pt x="0" y="1195"/>
                      <a:pt x="11" y="1328"/>
                      <a:pt x="26" y="1471"/>
                    </a:cubicBezTo>
                    <a:cubicBezTo>
                      <a:pt x="65" y="1744"/>
                      <a:pt x="154" y="2016"/>
                      <a:pt x="294" y="2287"/>
                    </a:cubicBezTo>
                    <a:cubicBezTo>
                      <a:pt x="481" y="2653"/>
                      <a:pt x="788" y="2988"/>
                      <a:pt x="1178" y="3253"/>
                    </a:cubicBezTo>
                    <a:cubicBezTo>
                      <a:pt x="1513" y="3485"/>
                      <a:pt x="1903" y="3653"/>
                      <a:pt x="2310" y="3744"/>
                    </a:cubicBezTo>
                    <a:cubicBezTo>
                      <a:pt x="2531" y="3796"/>
                      <a:pt x="2755" y="3820"/>
                      <a:pt x="2976" y="3820"/>
                    </a:cubicBezTo>
                    <a:cubicBezTo>
                      <a:pt x="3059" y="3820"/>
                      <a:pt x="3139" y="3817"/>
                      <a:pt x="3223" y="3809"/>
                    </a:cubicBezTo>
                    <a:cubicBezTo>
                      <a:pt x="3228" y="3804"/>
                      <a:pt x="3230" y="3804"/>
                      <a:pt x="3233" y="3804"/>
                    </a:cubicBezTo>
                    <a:cubicBezTo>
                      <a:pt x="3425" y="3755"/>
                      <a:pt x="3620" y="3687"/>
                      <a:pt x="3812" y="3599"/>
                    </a:cubicBezTo>
                    <a:cubicBezTo>
                      <a:pt x="4067" y="3479"/>
                      <a:pt x="4309" y="3326"/>
                      <a:pt x="4522" y="3147"/>
                    </a:cubicBezTo>
                    <a:cubicBezTo>
                      <a:pt x="4618" y="3066"/>
                      <a:pt x="4696" y="2991"/>
                      <a:pt x="4766" y="2916"/>
                    </a:cubicBezTo>
                    <a:cubicBezTo>
                      <a:pt x="4844" y="2835"/>
                      <a:pt x="4912" y="2744"/>
                      <a:pt x="4974" y="2661"/>
                    </a:cubicBezTo>
                    <a:cubicBezTo>
                      <a:pt x="5021" y="2591"/>
                      <a:pt x="5054" y="2539"/>
                      <a:pt x="5088" y="2484"/>
                    </a:cubicBezTo>
                    <a:cubicBezTo>
                      <a:pt x="5106" y="2450"/>
                      <a:pt x="5125" y="2417"/>
                      <a:pt x="5140" y="2383"/>
                    </a:cubicBezTo>
                    <a:lnTo>
                      <a:pt x="5140" y="2383"/>
                    </a:lnTo>
                    <a:cubicBezTo>
                      <a:pt x="5026" y="2508"/>
                      <a:pt x="4906" y="2624"/>
                      <a:pt x="4776" y="2728"/>
                    </a:cubicBezTo>
                    <a:cubicBezTo>
                      <a:pt x="4613" y="2858"/>
                      <a:pt x="4436" y="2975"/>
                      <a:pt x="4246" y="3077"/>
                    </a:cubicBezTo>
                    <a:cubicBezTo>
                      <a:pt x="4028" y="3188"/>
                      <a:pt x="3805" y="3277"/>
                      <a:pt x="3581" y="3339"/>
                    </a:cubicBezTo>
                    <a:cubicBezTo>
                      <a:pt x="3345" y="3404"/>
                      <a:pt x="3113" y="3435"/>
                      <a:pt x="2898" y="3435"/>
                    </a:cubicBezTo>
                    <a:cubicBezTo>
                      <a:pt x="2778" y="3435"/>
                      <a:pt x="2669" y="3430"/>
                      <a:pt x="2568" y="3412"/>
                    </a:cubicBezTo>
                    <a:cubicBezTo>
                      <a:pt x="2469" y="3396"/>
                      <a:pt x="2370" y="3373"/>
                      <a:pt x="2274" y="3347"/>
                    </a:cubicBezTo>
                    <a:cubicBezTo>
                      <a:pt x="2087" y="3295"/>
                      <a:pt x="1910" y="3222"/>
                      <a:pt x="1749" y="3131"/>
                    </a:cubicBezTo>
                    <a:cubicBezTo>
                      <a:pt x="1580" y="3035"/>
                      <a:pt x="1427" y="2928"/>
                      <a:pt x="1287" y="2809"/>
                    </a:cubicBezTo>
                    <a:cubicBezTo>
                      <a:pt x="1144" y="2682"/>
                      <a:pt x="1011" y="2547"/>
                      <a:pt x="894" y="2396"/>
                    </a:cubicBezTo>
                    <a:cubicBezTo>
                      <a:pt x="655" y="2092"/>
                      <a:pt x="473" y="1749"/>
                      <a:pt x="351" y="1382"/>
                    </a:cubicBezTo>
                    <a:cubicBezTo>
                      <a:pt x="229" y="1003"/>
                      <a:pt x="180" y="626"/>
                      <a:pt x="203" y="255"/>
                    </a:cubicBezTo>
                    <a:cubicBezTo>
                      <a:pt x="206" y="174"/>
                      <a:pt x="216" y="91"/>
                      <a:pt x="227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7"/>
              <p:cNvSpPr/>
              <p:nvPr/>
            </p:nvSpPr>
            <p:spPr>
              <a:xfrm>
                <a:off x="1414900" y="1295525"/>
                <a:ext cx="92925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2825" extrusionOk="0">
                    <a:moveTo>
                      <a:pt x="2471" y="140"/>
                    </a:moveTo>
                    <a:cubicBezTo>
                      <a:pt x="2470" y="140"/>
                      <a:pt x="2469" y="141"/>
                      <a:pt x="2466" y="142"/>
                    </a:cubicBezTo>
                    <a:lnTo>
                      <a:pt x="2474" y="142"/>
                    </a:lnTo>
                    <a:cubicBezTo>
                      <a:pt x="2473" y="141"/>
                      <a:pt x="2472" y="140"/>
                      <a:pt x="2471" y="140"/>
                    </a:cubicBezTo>
                    <a:close/>
                    <a:moveTo>
                      <a:pt x="3173" y="1956"/>
                    </a:moveTo>
                    <a:cubicBezTo>
                      <a:pt x="3171" y="1958"/>
                      <a:pt x="3170" y="1960"/>
                      <a:pt x="3168" y="1961"/>
                    </a:cubicBezTo>
                    <a:lnTo>
                      <a:pt x="3168" y="1961"/>
                    </a:lnTo>
                    <a:cubicBezTo>
                      <a:pt x="3170" y="1960"/>
                      <a:pt x="3171" y="1958"/>
                      <a:pt x="3173" y="1956"/>
                    </a:cubicBezTo>
                    <a:close/>
                    <a:moveTo>
                      <a:pt x="2588" y="2491"/>
                    </a:moveTo>
                    <a:cubicBezTo>
                      <a:pt x="2586" y="2491"/>
                      <a:pt x="2586" y="2494"/>
                      <a:pt x="2583" y="2494"/>
                    </a:cubicBezTo>
                    <a:cubicBezTo>
                      <a:pt x="2586" y="2494"/>
                      <a:pt x="2588" y="2494"/>
                      <a:pt x="2588" y="2491"/>
                    </a:cubicBezTo>
                    <a:close/>
                    <a:moveTo>
                      <a:pt x="2146" y="1"/>
                    </a:moveTo>
                    <a:cubicBezTo>
                      <a:pt x="2079" y="1"/>
                      <a:pt x="2014" y="7"/>
                      <a:pt x="1949" y="12"/>
                    </a:cubicBezTo>
                    <a:cubicBezTo>
                      <a:pt x="1713" y="38"/>
                      <a:pt x="1479" y="111"/>
                      <a:pt x="1258" y="202"/>
                    </a:cubicBezTo>
                    <a:cubicBezTo>
                      <a:pt x="1014" y="300"/>
                      <a:pt x="793" y="449"/>
                      <a:pt x="587" y="610"/>
                    </a:cubicBezTo>
                    <a:cubicBezTo>
                      <a:pt x="374" y="779"/>
                      <a:pt x="185" y="973"/>
                      <a:pt x="11" y="1184"/>
                    </a:cubicBezTo>
                    <a:cubicBezTo>
                      <a:pt x="3" y="1194"/>
                      <a:pt x="0" y="1207"/>
                      <a:pt x="11" y="1218"/>
                    </a:cubicBezTo>
                    <a:cubicBezTo>
                      <a:pt x="13" y="1222"/>
                      <a:pt x="19" y="1225"/>
                      <a:pt x="26" y="1225"/>
                    </a:cubicBezTo>
                    <a:cubicBezTo>
                      <a:pt x="32" y="1225"/>
                      <a:pt x="38" y="1223"/>
                      <a:pt x="44" y="1218"/>
                    </a:cubicBezTo>
                    <a:cubicBezTo>
                      <a:pt x="234" y="989"/>
                      <a:pt x="452" y="786"/>
                      <a:pt x="691" y="610"/>
                    </a:cubicBezTo>
                    <a:lnTo>
                      <a:pt x="691" y="610"/>
                    </a:lnTo>
                    <a:cubicBezTo>
                      <a:pt x="689" y="612"/>
                      <a:pt x="686" y="612"/>
                      <a:pt x="686" y="617"/>
                    </a:cubicBezTo>
                    <a:cubicBezTo>
                      <a:pt x="897" y="469"/>
                      <a:pt x="1123" y="347"/>
                      <a:pt x="1364" y="259"/>
                    </a:cubicBezTo>
                    <a:cubicBezTo>
                      <a:pt x="1557" y="191"/>
                      <a:pt x="1757" y="145"/>
                      <a:pt x="1962" y="126"/>
                    </a:cubicBezTo>
                    <a:lnTo>
                      <a:pt x="1949" y="126"/>
                    </a:lnTo>
                    <a:cubicBezTo>
                      <a:pt x="2020" y="120"/>
                      <a:pt x="2093" y="117"/>
                      <a:pt x="2166" y="117"/>
                    </a:cubicBezTo>
                    <a:cubicBezTo>
                      <a:pt x="2268" y="117"/>
                      <a:pt x="2371" y="123"/>
                      <a:pt x="2471" y="137"/>
                    </a:cubicBezTo>
                    <a:lnTo>
                      <a:pt x="2474" y="137"/>
                    </a:lnTo>
                    <a:cubicBezTo>
                      <a:pt x="2479" y="137"/>
                      <a:pt x="2482" y="137"/>
                      <a:pt x="2484" y="139"/>
                    </a:cubicBezTo>
                    <a:lnTo>
                      <a:pt x="2479" y="139"/>
                    </a:lnTo>
                    <a:cubicBezTo>
                      <a:pt x="2547" y="150"/>
                      <a:pt x="2617" y="165"/>
                      <a:pt x="2682" y="186"/>
                    </a:cubicBezTo>
                    <a:cubicBezTo>
                      <a:pt x="2760" y="207"/>
                      <a:pt x="2833" y="236"/>
                      <a:pt x="2903" y="267"/>
                    </a:cubicBezTo>
                    <a:lnTo>
                      <a:pt x="2885" y="259"/>
                    </a:lnTo>
                    <a:lnTo>
                      <a:pt x="2885" y="259"/>
                    </a:lnTo>
                    <a:cubicBezTo>
                      <a:pt x="3001" y="311"/>
                      <a:pt x="3116" y="376"/>
                      <a:pt x="3212" y="462"/>
                    </a:cubicBezTo>
                    <a:cubicBezTo>
                      <a:pt x="3279" y="516"/>
                      <a:pt x="3339" y="579"/>
                      <a:pt x="3389" y="649"/>
                    </a:cubicBezTo>
                    <a:cubicBezTo>
                      <a:pt x="3428" y="701"/>
                      <a:pt x="3456" y="760"/>
                      <a:pt x="3480" y="820"/>
                    </a:cubicBezTo>
                    <a:cubicBezTo>
                      <a:pt x="3500" y="883"/>
                      <a:pt x="3519" y="948"/>
                      <a:pt x="3524" y="1012"/>
                    </a:cubicBezTo>
                    <a:cubicBezTo>
                      <a:pt x="3531" y="1092"/>
                      <a:pt x="3527" y="1166"/>
                      <a:pt x="3520" y="1243"/>
                    </a:cubicBezTo>
                    <a:lnTo>
                      <a:pt x="3520" y="1243"/>
                    </a:lnTo>
                    <a:cubicBezTo>
                      <a:pt x="3519" y="1246"/>
                      <a:pt x="3519" y="1249"/>
                      <a:pt x="3519" y="1254"/>
                    </a:cubicBezTo>
                    <a:cubicBezTo>
                      <a:pt x="3498" y="1355"/>
                      <a:pt x="3469" y="1452"/>
                      <a:pt x="3430" y="1545"/>
                    </a:cubicBezTo>
                    <a:cubicBezTo>
                      <a:pt x="3363" y="1698"/>
                      <a:pt x="3267" y="1839"/>
                      <a:pt x="3160" y="1971"/>
                    </a:cubicBezTo>
                    <a:cubicBezTo>
                      <a:pt x="3160" y="1971"/>
                      <a:pt x="3160" y="1971"/>
                      <a:pt x="3160" y="1971"/>
                    </a:cubicBezTo>
                    <a:lnTo>
                      <a:pt x="3160" y="1971"/>
                    </a:lnTo>
                    <a:cubicBezTo>
                      <a:pt x="2991" y="2173"/>
                      <a:pt x="2791" y="2352"/>
                      <a:pt x="2578" y="2504"/>
                    </a:cubicBezTo>
                    <a:cubicBezTo>
                      <a:pt x="2495" y="2566"/>
                      <a:pt x="2406" y="2618"/>
                      <a:pt x="2315" y="2675"/>
                    </a:cubicBezTo>
                    <a:cubicBezTo>
                      <a:pt x="2276" y="2699"/>
                      <a:pt x="2264" y="2743"/>
                      <a:pt x="2284" y="2785"/>
                    </a:cubicBezTo>
                    <a:cubicBezTo>
                      <a:pt x="2297" y="2811"/>
                      <a:pt x="2324" y="2824"/>
                      <a:pt x="2352" y="2824"/>
                    </a:cubicBezTo>
                    <a:cubicBezTo>
                      <a:pt x="2365" y="2824"/>
                      <a:pt x="2378" y="2822"/>
                      <a:pt x="2391" y="2816"/>
                    </a:cubicBezTo>
                    <a:cubicBezTo>
                      <a:pt x="2487" y="2764"/>
                      <a:pt x="2578" y="2701"/>
                      <a:pt x="2666" y="2644"/>
                    </a:cubicBezTo>
                    <a:cubicBezTo>
                      <a:pt x="2765" y="2577"/>
                      <a:pt x="2861" y="2501"/>
                      <a:pt x="2952" y="2423"/>
                    </a:cubicBezTo>
                    <a:cubicBezTo>
                      <a:pt x="3137" y="2265"/>
                      <a:pt x="3303" y="2083"/>
                      <a:pt x="3441" y="1878"/>
                    </a:cubicBezTo>
                    <a:cubicBezTo>
                      <a:pt x="3565" y="1683"/>
                      <a:pt x="3664" y="1462"/>
                      <a:pt x="3703" y="1228"/>
                    </a:cubicBezTo>
                    <a:cubicBezTo>
                      <a:pt x="3708" y="1176"/>
                      <a:pt x="3716" y="1127"/>
                      <a:pt x="3716" y="1075"/>
                    </a:cubicBezTo>
                    <a:cubicBezTo>
                      <a:pt x="3716" y="1023"/>
                      <a:pt x="3708" y="966"/>
                      <a:pt x="3700" y="914"/>
                    </a:cubicBezTo>
                    <a:cubicBezTo>
                      <a:pt x="3693" y="864"/>
                      <a:pt x="3677" y="815"/>
                      <a:pt x="3656" y="771"/>
                    </a:cubicBezTo>
                    <a:cubicBezTo>
                      <a:pt x="3641" y="724"/>
                      <a:pt x="3617" y="682"/>
                      <a:pt x="3591" y="641"/>
                    </a:cubicBezTo>
                    <a:cubicBezTo>
                      <a:pt x="3495" y="469"/>
                      <a:pt x="3342" y="334"/>
                      <a:pt x="3173" y="241"/>
                    </a:cubicBezTo>
                    <a:cubicBezTo>
                      <a:pt x="3001" y="142"/>
                      <a:pt x="2807" y="77"/>
                      <a:pt x="2612" y="38"/>
                    </a:cubicBezTo>
                    <a:cubicBezTo>
                      <a:pt x="2518" y="20"/>
                      <a:pt x="2422" y="9"/>
                      <a:pt x="2323" y="7"/>
                    </a:cubicBezTo>
                    <a:lnTo>
                      <a:pt x="2253" y="7"/>
                    </a:lnTo>
                    <a:cubicBezTo>
                      <a:pt x="2217" y="2"/>
                      <a:pt x="2181" y="1"/>
                      <a:pt x="2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7"/>
              <p:cNvSpPr/>
              <p:nvPr/>
            </p:nvSpPr>
            <p:spPr>
              <a:xfrm>
                <a:off x="1504550" y="1355200"/>
                <a:ext cx="1995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334" extrusionOk="0">
                    <a:moveTo>
                      <a:pt x="798" y="0"/>
                    </a:moveTo>
                    <a:cubicBezTo>
                      <a:pt x="678" y="8"/>
                      <a:pt x="548" y="21"/>
                      <a:pt x="429" y="60"/>
                    </a:cubicBezTo>
                    <a:cubicBezTo>
                      <a:pt x="351" y="81"/>
                      <a:pt x="278" y="112"/>
                      <a:pt x="208" y="146"/>
                    </a:cubicBezTo>
                    <a:cubicBezTo>
                      <a:pt x="135" y="185"/>
                      <a:pt x="70" y="234"/>
                      <a:pt x="13" y="294"/>
                    </a:cubicBezTo>
                    <a:cubicBezTo>
                      <a:pt x="5" y="299"/>
                      <a:pt x="0" y="314"/>
                      <a:pt x="11" y="325"/>
                    </a:cubicBezTo>
                    <a:cubicBezTo>
                      <a:pt x="14" y="330"/>
                      <a:pt x="20" y="333"/>
                      <a:pt x="28" y="333"/>
                    </a:cubicBezTo>
                    <a:cubicBezTo>
                      <a:pt x="33" y="333"/>
                      <a:pt x="38" y="332"/>
                      <a:pt x="42" y="327"/>
                    </a:cubicBezTo>
                    <a:cubicBezTo>
                      <a:pt x="57" y="312"/>
                      <a:pt x="78" y="296"/>
                      <a:pt x="94" y="281"/>
                    </a:cubicBezTo>
                    <a:cubicBezTo>
                      <a:pt x="109" y="268"/>
                      <a:pt x="130" y="257"/>
                      <a:pt x="146" y="242"/>
                    </a:cubicBezTo>
                    <a:cubicBezTo>
                      <a:pt x="177" y="221"/>
                      <a:pt x="211" y="205"/>
                      <a:pt x="242" y="190"/>
                    </a:cubicBezTo>
                    <a:cubicBezTo>
                      <a:pt x="276" y="172"/>
                      <a:pt x="312" y="164"/>
                      <a:pt x="343" y="151"/>
                    </a:cubicBezTo>
                    <a:cubicBezTo>
                      <a:pt x="403" y="133"/>
                      <a:pt x="460" y="125"/>
                      <a:pt x="520" y="114"/>
                    </a:cubicBezTo>
                    <a:cubicBezTo>
                      <a:pt x="574" y="107"/>
                      <a:pt x="632" y="104"/>
                      <a:pt x="691" y="101"/>
                    </a:cubicBezTo>
                    <a:lnTo>
                      <a:pt x="694" y="101"/>
                    </a:lnTo>
                    <a:cubicBezTo>
                      <a:pt x="730" y="101"/>
                      <a:pt x="761" y="101"/>
                      <a:pt x="798" y="104"/>
                    </a:cubicBezTo>
                    <a:lnTo>
                      <a:pt x="79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7"/>
              <p:cNvSpPr/>
              <p:nvPr/>
            </p:nvSpPr>
            <p:spPr>
              <a:xfrm>
                <a:off x="1522025" y="135805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0" y="0"/>
                    </a:move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7"/>
              <p:cNvSpPr/>
              <p:nvPr/>
            </p:nvSpPr>
            <p:spPr>
              <a:xfrm>
                <a:off x="1501025" y="1338825"/>
                <a:ext cx="190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52" extrusionOk="0">
                    <a:moveTo>
                      <a:pt x="669" y="0"/>
                    </a:moveTo>
                    <a:cubicBezTo>
                      <a:pt x="653" y="0"/>
                      <a:pt x="635" y="3"/>
                      <a:pt x="617" y="5"/>
                    </a:cubicBezTo>
                    <a:cubicBezTo>
                      <a:pt x="544" y="18"/>
                      <a:pt x="469" y="42"/>
                      <a:pt x="401" y="68"/>
                    </a:cubicBezTo>
                    <a:cubicBezTo>
                      <a:pt x="258" y="120"/>
                      <a:pt x="128" y="203"/>
                      <a:pt x="14" y="302"/>
                    </a:cubicBezTo>
                    <a:cubicBezTo>
                      <a:pt x="3" y="312"/>
                      <a:pt x="1" y="328"/>
                      <a:pt x="6" y="341"/>
                    </a:cubicBezTo>
                    <a:cubicBezTo>
                      <a:pt x="11" y="347"/>
                      <a:pt x="22" y="351"/>
                      <a:pt x="31" y="351"/>
                    </a:cubicBezTo>
                    <a:cubicBezTo>
                      <a:pt x="37" y="351"/>
                      <a:pt x="42" y="350"/>
                      <a:pt x="45" y="346"/>
                    </a:cubicBezTo>
                    <a:cubicBezTo>
                      <a:pt x="89" y="307"/>
                      <a:pt x="131" y="278"/>
                      <a:pt x="180" y="250"/>
                    </a:cubicBezTo>
                    <a:cubicBezTo>
                      <a:pt x="248" y="211"/>
                      <a:pt x="323" y="177"/>
                      <a:pt x="396" y="156"/>
                    </a:cubicBezTo>
                    <a:cubicBezTo>
                      <a:pt x="448" y="138"/>
                      <a:pt x="505" y="130"/>
                      <a:pt x="559" y="120"/>
                    </a:cubicBezTo>
                    <a:cubicBezTo>
                      <a:pt x="611" y="112"/>
                      <a:pt x="663" y="109"/>
                      <a:pt x="715" y="109"/>
                    </a:cubicBezTo>
                    <a:lnTo>
                      <a:pt x="760" y="109"/>
                    </a:lnTo>
                    <a:lnTo>
                      <a:pt x="741" y="81"/>
                    </a:lnTo>
                    <a:cubicBezTo>
                      <a:pt x="739" y="78"/>
                      <a:pt x="734" y="73"/>
                      <a:pt x="734" y="70"/>
                    </a:cubicBezTo>
                    <a:cubicBezTo>
                      <a:pt x="713" y="44"/>
                      <a:pt x="692" y="18"/>
                      <a:pt x="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7"/>
              <p:cNvSpPr/>
              <p:nvPr/>
            </p:nvSpPr>
            <p:spPr>
              <a:xfrm>
                <a:off x="1239750" y="979000"/>
                <a:ext cx="261250" cy="237900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9516" extrusionOk="0">
                    <a:moveTo>
                      <a:pt x="8750" y="7224"/>
                    </a:moveTo>
                    <a:lnTo>
                      <a:pt x="8750" y="7224"/>
                    </a:lnTo>
                    <a:cubicBezTo>
                      <a:pt x="8749" y="7225"/>
                      <a:pt x="8749" y="7227"/>
                      <a:pt x="8748" y="7228"/>
                    </a:cubicBezTo>
                    <a:lnTo>
                      <a:pt x="8748" y="7228"/>
                    </a:lnTo>
                    <a:cubicBezTo>
                      <a:pt x="8749" y="7227"/>
                      <a:pt x="8750" y="7226"/>
                      <a:pt x="8750" y="7224"/>
                    </a:cubicBezTo>
                    <a:close/>
                    <a:moveTo>
                      <a:pt x="5775" y="0"/>
                    </a:moveTo>
                    <a:cubicBezTo>
                      <a:pt x="5751" y="0"/>
                      <a:pt x="5733" y="0"/>
                      <a:pt x="5717" y="3"/>
                    </a:cubicBezTo>
                    <a:cubicBezTo>
                      <a:pt x="5660" y="11"/>
                      <a:pt x="5600" y="26"/>
                      <a:pt x="5538" y="55"/>
                    </a:cubicBezTo>
                    <a:cubicBezTo>
                      <a:pt x="5528" y="63"/>
                      <a:pt x="5515" y="63"/>
                      <a:pt x="5507" y="68"/>
                    </a:cubicBezTo>
                    <a:cubicBezTo>
                      <a:pt x="5377" y="133"/>
                      <a:pt x="5257" y="232"/>
                      <a:pt x="5115" y="390"/>
                    </a:cubicBezTo>
                    <a:cubicBezTo>
                      <a:pt x="5005" y="512"/>
                      <a:pt x="4904" y="653"/>
                      <a:pt x="4808" y="824"/>
                    </a:cubicBezTo>
                    <a:cubicBezTo>
                      <a:pt x="4785" y="868"/>
                      <a:pt x="4759" y="910"/>
                      <a:pt x="4735" y="951"/>
                    </a:cubicBezTo>
                    <a:cubicBezTo>
                      <a:pt x="4735" y="873"/>
                      <a:pt x="4727" y="809"/>
                      <a:pt x="4720" y="751"/>
                    </a:cubicBezTo>
                    <a:cubicBezTo>
                      <a:pt x="4707" y="673"/>
                      <a:pt x="4681" y="608"/>
                      <a:pt x="4652" y="556"/>
                    </a:cubicBezTo>
                    <a:cubicBezTo>
                      <a:pt x="4634" y="533"/>
                      <a:pt x="4616" y="510"/>
                      <a:pt x="4595" y="491"/>
                    </a:cubicBezTo>
                    <a:cubicBezTo>
                      <a:pt x="4571" y="468"/>
                      <a:pt x="4543" y="455"/>
                      <a:pt x="4501" y="445"/>
                    </a:cubicBezTo>
                    <a:cubicBezTo>
                      <a:pt x="4485" y="441"/>
                      <a:pt x="4468" y="439"/>
                      <a:pt x="4449" y="439"/>
                    </a:cubicBezTo>
                    <a:cubicBezTo>
                      <a:pt x="4407" y="439"/>
                      <a:pt x="4359" y="450"/>
                      <a:pt x="4306" y="473"/>
                    </a:cubicBezTo>
                    <a:cubicBezTo>
                      <a:pt x="4304" y="478"/>
                      <a:pt x="4299" y="478"/>
                      <a:pt x="4296" y="481"/>
                    </a:cubicBezTo>
                    <a:cubicBezTo>
                      <a:pt x="4213" y="520"/>
                      <a:pt x="4148" y="577"/>
                      <a:pt x="4109" y="647"/>
                    </a:cubicBezTo>
                    <a:cubicBezTo>
                      <a:pt x="4070" y="715"/>
                      <a:pt x="4044" y="796"/>
                      <a:pt x="4034" y="894"/>
                    </a:cubicBezTo>
                    <a:cubicBezTo>
                      <a:pt x="4023" y="1006"/>
                      <a:pt x="4036" y="1131"/>
                      <a:pt x="4073" y="1284"/>
                    </a:cubicBezTo>
                    <a:cubicBezTo>
                      <a:pt x="4088" y="1341"/>
                      <a:pt x="4101" y="1396"/>
                      <a:pt x="4122" y="1445"/>
                    </a:cubicBezTo>
                    <a:cubicBezTo>
                      <a:pt x="4035" y="1439"/>
                      <a:pt x="3949" y="1436"/>
                      <a:pt x="3862" y="1436"/>
                    </a:cubicBezTo>
                    <a:cubicBezTo>
                      <a:pt x="3552" y="1436"/>
                      <a:pt x="3243" y="1476"/>
                      <a:pt x="2942" y="1559"/>
                    </a:cubicBezTo>
                    <a:cubicBezTo>
                      <a:pt x="2771" y="1609"/>
                      <a:pt x="2599" y="1669"/>
                      <a:pt x="2430" y="1744"/>
                    </a:cubicBezTo>
                    <a:cubicBezTo>
                      <a:pt x="2215" y="1843"/>
                      <a:pt x="2007" y="1954"/>
                      <a:pt x="1812" y="2092"/>
                    </a:cubicBezTo>
                    <a:cubicBezTo>
                      <a:pt x="1472" y="2326"/>
                      <a:pt x="1165" y="2614"/>
                      <a:pt x="905" y="2950"/>
                    </a:cubicBezTo>
                    <a:cubicBezTo>
                      <a:pt x="775" y="3116"/>
                      <a:pt x="658" y="3290"/>
                      <a:pt x="554" y="3475"/>
                    </a:cubicBezTo>
                    <a:cubicBezTo>
                      <a:pt x="458" y="3651"/>
                      <a:pt x="365" y="3843"/>
                      <a:pt x="281" y="4046"/>
                    </a:cubicBezTo>
                    <a:cubicBezTo>
                      <a:pt x="126" y="4441"/>
                      <a:pt x="35" y="4852"/>
                      <a:pt x="14" y="5275"/>
                    </a:cubicBezTo>
                    <a:cubicBezTo>
                      <a:pt x="1" y="5494"/>
                      <a:pt x="6" y="5720"/>
                      <a:pt x="29" y="5974"/>
                    </a:cubicBezTo>
                    <a:cubicBezTo>
                      <a:pt x="53" y="6211"/>
                      <a:pt x="97" y="6445"/>
                      <a:pt x="157" y="6668"/>
                    </a:cubicBezTo>
                    <a:cubicBezTo>
                      <a:pt x="268" y="7092"/>
                      <a:pt x="458" y="7474"/>
                      <a:pt x="708" y="7814"/>
                    </a:cubicBezTo>
                    <a:cubicBezTo>
                      <a:pt x="827" y="7980"/>
                      <a:pt x="967" y="8134"/>
                      <a:pt x="1118" y="8274"/>
                    </a:cubicBezTo>
                    <a:cubicBezTo>
                      <a:pt x="1261" y="8409"/>
                      <a:pt x="1425" y="8539"/>
                      <a:pt x="1604" y="8656"/>
                    </a:cubicBezTo>
                    <a:cubicBezTo>
                      <a:pt x="1937" y="8877"/>
                      <a:pt x="2326" y="9066"/>
                      <a:pt x="2763" y="9204"/>
                    </a:cubicBezTo>
                    <a:cubicBezTo>
                      <a:pt x="2968" y="9274"/>
                      <a:pt x="3184" y="9329"/>
                      <a:pt x="3418" y="9378"/>
                    </a:cubicBezTo>
                    <a:cubicBezTo>
                      <a:pt x="3626" y="9420"/>
                      <a:pt x="3847" y="9451"/>
                      <a:pt x="4119" y="9485"/>
                    </a:cubicBezTo>
                    <a:lnTo>
                      <a:pt x="4171" y="9490"/>
                    </a:lnTo>
                    <a:cubicBezTo>
                      <a:pt x="4252" y="9498"/>
                      <a:pt x="4330" y="9511"/>
                      <a:pt x="4413" y="9513"/>
                    </a:cubicBezTo>
                    <a:cubicBezTo>
                      <a:pt x="4433" y="9515"/>
                      <a:pt x="4454" y="9516"/>
                      <a:pt x="4474" y="9516"/>
                    </a:cubicBezTo>
                    <a:cubicBezTo>
                      <a:pt x="4555" y="9516"/>
                      <a:pt x="4634" y="9504"/>
                      <a:pt x="4709" y="9487"/>
                    </a:cubicBezTo>
                    <a:cubicBezTo>
                      <a:pt x="4717" y="9487"/>
                      <a:pt x="4717" y="9485"/>
                      <a:pt x="4720" y="9482"/>
                    </a:cubicBezTo>
                    <a:cubicBezTo>
                      <a:pt x="4725" y="9477"/>
                      <a:pt x="4735" y="9474"/>
                      <a:pt x="4743" y="9464"/>
                    </a:cubicBezTo>
                    <a:cubicBezTo>
                      <a:pt x="5138" y="9339"/>
                      <a:pt x="5554" y="9173"/>
                      <a:pt x="6011" y="8970"/>
                    </a:cubicBezTo>
                    <a:cubicBezTo>
                      <a:pt x="6453" y="8773"/>
                      <a:pt x="6892" y="8560"/>
                      <a:pt x="7300" y="8352"/>
                    </a:cubicBezTo>
                    <a:lnTo>
                      <a:pt x="7308" y="8344"/>
                    </a:lnTo>
                    <a:cubicBezTo>
                      <a:pt x="7310" y="8344"/>
                      <a:pt x="7315" y="8341"/>
                      <a:pt x="7318" y="8341"/>
                    </a:cubicBezTo>
                    <a:cubicBezTo>
                      <a:pt x="7326" y="8334"/>
                      <a:pt x="7336" y="8331"/>
                      <a:pt x="7344" y="8318"/>
                    </a:cubicBezTo>
                    <a:cubicBezTo>
                      <a:pt x="7365" y="8289"/>
                      <a:pt x="7399" y="8250"/>
                      <a:pt x="7430" y="8222"/>
                    </a:cubicBezTo>
                    <a:cubicBezTo>
                      <a:pt x="7482" y="8175"/>
                      <a:pt x="7539" y="8139"/>
                      <a:pt x="7586" y="8108"/>
                    </a:cubicBezTo>
                    <a:cubicBezTo>
                      <a:pt x="7656" y="8066"/>
                      <a:pt x="7726" y="8027"/>
                      <a:pt x="7788" y="7993"/>
                    </a:cubicBezTo>
                    <a:cubicBezTo>
                      <a:pt x="7872" y="7949"/>
                      <a:pt x="7960" y="7902"/>
                      <a:pt x="8048" y="7861"/>
                    </a:cubicBezTo>
                    <a:cubicBezTo>
                      <a:pt x="8217" y="7775"/>
                      <a:pt x="8389" y="7689"/>
                      <a:pt x="8552" y="7588"/>
                    </a:cubicBezTo>
                    <a:cubicBezTo>
                      <a:pt x="8558" y="7580"/>
                      <a:pt x="8571" y="7577"/>
                      <a:pt x="8578" y="7572"/>
                    </a:cubicBezTo>
                    <a:cubicBezTo>
                      <a:pt x="8643" y="7459"/>
                      <a:pt x="8699" y="7346"/>
                      <a:pt x="8748" y="7228"/>
                    </a:cubicBezTo>
                    <a:lnTo>
                      <a:pt x="8748" y="7228"/>
                    </a:lnTo>
                    <a:cubicBezTo>
                      <a:pt x="8748" y="7229"/>
                      <a:pt x="8747" y="7229"/>
                      <a:pt x="8747" y="7229"/>
                    </a:cubicBezTo>
                    <a:cubicBezTo>
                      <a:pt x="8786" y="7133"/>
                      <a:pt x="8820" y="7040"/>
                      <a:pt x="8851" y="6938"/>
                    </a:cubicBezTo>
                    <a:cubicBezTo>
                      <a:pt x="8880" y="6840"/>
                      <a:pt x="8903" y="6741"/>
                      <a:pt x="8916" y="6639"/>
                    </a:cubicBezTo>
                    <a:cubicBezTo>
                      <a:pt x="8921" y="6593"/>
                      <a:pt x="8924" y="6548"/>
                      <a:pt x="8929" y="6502"/>
                    </a:cubicBezTo>
                    <a:lnTo>
                      <a:pt x="8929" y="6411"/>
                    </a:lnTo>
                    <a:cubicBezTo>
                      <a:pt x="8929" y="6408"/>
                      <a:pt x="8929" y="6406"/>
                      <a:pt x="8932" y="6406"/>
                    </a:cubicBezTo>
                    <a:lnTo>
                      <a:pt x="8932" y="6398"/>
                    </a:lnTo>
                    <a:cubicBezTo>
                      <a:pt x="8924" y="6393"/>
                      <a:pt x="8916" y="6380"/>
                      <a:pt x="8906" y="6372"/>
                    </a:cubicBezTo>
                    <a:cubicBezTo>
                      <a:pt x="9036" y="6341"/>
                      <a:pt x="9166" y="6294"/>
                      <a:pt x="9293" y="6239"/>
                    </a:cubicBezTo>
                    <a:cubicBezTo>
                      <a:pt x="9316" y="6234"/>
                      <a:pt x="9334" y="6221"/>
                      <a:pt x="9358" y="6211"/>
                    </a:cubicBezTo>
                    <a:cubicBezTo>
                      <a:pt x="9524" y="6130"/>
                      <a:pt x="9675" y="6034"/>
                      <a:pt x="9813" y="5925"/>
                    </a:cubicBezTo>
                    <a:cubicBezTo>
                      <a:pt x="9953" y="5811"/>
                      <a:pt x="10072" y="5681"/>
                      <a:pt x="10166" y="5540"/>
                    </a:cubicBezTo>
                    <a:cubicBezTo>
                      <a:pt x="10218" y="5468"/>
                      <a:pt x="10260" y="5392"/>
                      <a:pt x="10296" y="5314"/>
                    </a:cubicBezTo>
                    <a:cubicBezTo>
                      <a:pt x="10332" y="5239"/>
                      <a:pt x="10363" y="5156"/>
                      <a:pt x="10387" y="5067"/>
                    </a:cubicBezTo>
                    <a:cubicBezTo>
                      <a:pt x="10434" y="4909"/>
                      <a:pt x="10449" y="4730"/>
                      <a:pt x="10439" y="4524"/>
                    </a:cubicBezTo>
                    <a:cubicBezTo>
                      <a:pt x="10428" y="4342"/>
                      <a:pt x="10395" y="4158"/>
                      <a:pt x="10337" y="3950"/>
                    </a:cubicBezTo>
                    <a:cubicBezTo>
                      <a:pt x="10285" y="3760"/>
                      <a:pt x="10213" y="3573"/>
                      <a:pt x="10117" y="3384"/>
                    </a:cubicBezTo>
                    <a:cubicBezTo>
                      <a:pt x="10023" y="3196"/>
                      <a:pt x="9914" y="3017"/>
                      <a:pt x="9789" y="2848"/>
                    </a:cubicBezTo>
                    <a:cubicBezTo>
                      <a:pt x="9589" y="2578"/>
                      <a:pt x="9363" y="2355"/>
                      <a:pt x="9111" y="2175"/>
                    </a:cubicBezTo>
                    <a:cubicBezTo>
                      <a:pt x="8841" y="1988"/>
                      <a:pt x="8558" y="1869"/>
                      <a:pt x="8266" y="1817"/>
                    </a:cubicBezTo>
                    <a:cubicBezTo>
                      <a:pt x="8263" y="1815"/>
                      <a:pt x="8259" y="1815"/>
                      <a:pt x="8255" y="1815"/>
                    </a:cubicBezTo>
                    <a:cubicBezTo>
                      <a:pt x="8245" y="1815"/>
                      <a:pt x="8234" y="1818"/>
                      <a:pt x="8225" y="1822"/>
                    </a:cubicBezTo>
                    <a:cubicBezTo>
                      <a:pt x="8217" y="1824"/>
                      <a:pt x="8215" y="1830"/>
                      <a:pt x="8207" y="1832"/>
                    </a:cubicBezTo>
                    <a:cubicBezTo>
                      <a:pt x="8197" y="1827"/>
                      <a:pt x="8186" y="1824"/>
                      <a:pt x="8174" y="1824"/>
                    </a:cubicBezTo>
                    <a:cubicBezTo>
                      <a:pt x="8163" y="1824"/>
                      <a:pt x="8153" y="1826"/>
                      <a:pt x="8142" y="1830"/>
                    </a:cubicBezTo>
                    <a:cubicBezTo>
                      <a:pt x="8137" y="1832"/>
                      <a:pt x="8129" y="1835"/>
                      <a:pt x="8124" y="1843"/>
                    </a:cubicBezTo>
                    <a:cubicBezTo>
                      <a:pt x="8048" y="1908"/>
                      <a:pt x="7973" y="1967"/>
                      <a:pt x="7892" y="2027"/>
                    </a:cubicBezTo>
                    <a:lnTo>
                      <a:pt x="7882" y="2038"/>
                    </a:lnTo>
                    <a:cubicBezTo>
                      <a:pt x="7734" y="2136"/>
                      <a:pt x="7583" y="2225"/>
                      <a:pt x="7432" y="2290"/>
                    </a:cubicBezTo>
                    <a:cubicBezTo>
                      <a:pt x="7393" y="2305"/>
                      <a:pt x="7349" y="2326"/>
                      <a:pt x="7310" y="2339"/>
                    </a:cubicBezTo>
                    <a:cubicBezTo>
                      <a:pt x="7186" y="2383"/>
                      <a:pt x="7071" y="2414"/>
                      <a:pt x="6959" y="2427"/>
                    </a:cubicBezTo>
                    <a:cubicBezTo>
                      <a:pt x="6927" y="2429"/>
                      <a:pt x="6894" y="2431"/>
                      <a:pt x="6861" y="2431"/>
                    </a:cubicBezTo>
                    <a:cubicBezTo>
                      <a:pt x="6808" y="2431"/>
                      <a:pt x="6754" y="2428"/>
                      <a:pt x="6700" y="2420"/>
                    </a:cubicBezTo>
                    <a:cubicBezTo>
                      <a:pt x="6619" y="2407"/>
                      <a:pt x="6541" y="2383"/>
                      <a:pt x="6471" y="2352"/>
                    </a:cubicBezTo>
                    <a:cubicBezTo>
                      <a:pt x="6406" y="2323"/>
                      <a:pt x="6346" y="2287"/>
                      <a:pt x="6297" y="2248"/>
                    </a:cubicBezTo>
                    <a:cubicBezTo>
                      <a:pt x="6258" y="2212"/>
                      <a:pt x="6224" y="2175"/>
                      <a:pt x="6198" y="2136"/>
                    </a:cubicBezTo>
                    <a:cubicBezTo>
                      <a:pt x="6175" y="2103"/>
                      <a:pt x="6154" y="2069"/>
                      <a:pt x="6141" y="2030"/>
                    </a:cubicBezTo>
                    <a:cubicBezTo>
                      <a:pt x="6128" y="1991"/>
                      <a:pt x="6120" y="1954"/>
                      <a:pt x="6115" y="1915"/>
                    </a:cubicBezTo>
                    <a:cubicBezTo>
                      <a:pt x="6112" y="1871"/>
                      <a:pt x="6112" y="1830"/>
                      <a:pt x="6123" y="1783"/>
                    </a:cubicBezTo>
                    <a:cubicBezTo>
                      <a:pt x="6128" y="1731"/>
                      <a:pt x="6146" y="1687"/>
                      <a:pt x="6162" y="1643"/>
                    </a:cubicBezTo>
                    <a:cubicBezTo>
                      <a:pt x="6190" y="1583"/>
                      <a:pt x="6229" y="1526"/>
                      <a:pt x="6268" y="1471"/>
                    </a:cubicBezTo>
                    <a:cubicBezTo>
                      <a:pt x="6307" y="1417"/>
                      <a:pt x="6349" y="1357"/>
                      <a:pt x="6383" y="1289"/>
                    </a:cubicBezTo>
                    <a:lnTo>
                      <a:pt x="6401" y="1240"/>
                    </a:lnTo>
                    <a:cubicBezTo>
                      <a:pt x="6409" y="1222"/>
                      <a:pt x="6409" y="1201"/>
                      <a:pt x="6411" y="1185"/>
                    </a:cubicBezTo>
                    <a:cubicBezTo>
                      <a:pt x="6419" y="1149"/>
                      <a:pt x="6406" y="1118"/>
                      <a:pt x="6396" y="1089"/>
                    </a:cubicBezTo>
                    <a:cubicBezTo>
                      <a:pt x="6383" y="1053"/>
                      <a:pt x="6354" y="1029"/>
                      <a:pt x="6328" y="1011"/>
                    </a:cubicBezTo>
                    <a:cubicBezTo>
                      <a:pt x="6315" y="1001"/>
                      <a:pt x="6302" y="993"/>
                      <a:pt x="6284" y="988"/>
                    </a:cubicBezTo>
                    <a:cubicBezTo>
                      <a:pt x="6263" y="977"/>
                      <a:pt x="6240" y="967"/>
                      <a:pt x="6211" y="962"/>
                    </a:cubicBezTo>
                    <a:cubicBezTo>
                      <a:pt x="6180" y="952"/>
                      <a:pt x="6150" y="947"/>
                      <a:pt x="6118" y="947"/>
                    </a:cubicBezTo>
                    <a:cubicBezTo>
                      <a:pt x="6083" y="947"/>
                      <a:pt x="6047" y="953"/>
                      <a:pt x="6008" y="967"/>
                    </a:cubicBezTo>
                    <a:cubicBezTo>
                      <a:pt x="6060" y="899"/>
                      <a:pt x="6099" y="837"/>
                      <a:pt x="6136" y="772"/>
                    </a:cubicBezTo>
                    <a:cubicBezTo>
                      <a:pt x="6224" y="616"/>
                      <a:pt x="6255" y="473"/>
                      <a:pt x="6232" y="351"/>
                    </a:cubicBezTo>
                    <a:cubicBezTo>
                      <a:pt x="6211" y="211"/>
                      <a:pt x="6097" y="89"/>
                      <a:pt x="5941" y="29"/>
                    </a:cubicBezTo>
                    <a:cubicBezTo>
                      <a:pt x="5889" y="11"/>
                      <a:pt x="5834" y="0"/>
                      <a:pt x="5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7"/>
              <p:cNvSpPr/>
              <p:nvPr/>
            </p:nvSpPr>
            <p:spPr>
              <a:xfrm>
                <a:off x="1239500" y="1016425"/>
                <a:ext cx="119675" cy="20032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8013" extrusionOk="0">
                    <a:moveTo>
                      <a:pt x="3197" y="0"/>
                    </a:moveTo>
                    <a:lnTo>
                      <a:pt x="3197" y="0"/>
                    </a:lnTo>
                    <a:cubicBezTo>
                      <a:pt x="3111" y="16"/>
                      <a:pt x="3022" y="39"/>
                      <a:pt x="2942" y="57"/>
                    </a:cubicBezTo>
                    <a:cubicBezTo>
                      <a:pt x="2770" y="107"/>
                      <a:pt x="2599" y="169"/>
                      <a:pt x="2430" y="244"/>
                    </a:cubicBezTo>
                    <a:cubicBezTo>
                      <a:pt x="2219" y="335"/>
                      <a:pt x="2014" y="452"/>
                      <a:pt x="1817" y="585"/>
                    </a:cubicBezTo>
                    <a:cubicBezTo>
                      <a:pt x="1474" y="821"/>
                      <a:pt x="1167" y="1112"/>
                      <a:pt x="910" y="1445"/>
                    </a:cubicBezTo>
                    <a:cubicBezTo>
                      <a:pt x="780" y="1614"/>
                      <a:pt x="660" y="1790"/>
                      <a:pt x="559" y="1972"/>
                    </a:cubicBezTo>
                    <a:cubicBezTo>
                      <a:pt x="460" y="2144"/>
                      <a:pt x="367" y="2339"/>
                      <a:pt x="286" y="2544"/>
                    </a:cubicBezTo>
                    <a:cubicBezTo>
                      <a:pt x="130" y="2936"/>
                      <a:pt x="39" y="3350"/>
                      <a:pt x="13" y="3770"/>
                    </a:cubicBezTo>
                    <a:cubicBezTo>
                      <a:pt x="0" y="3989"/>
                      <a:pt x="6" y="4220"/>
                      <a:pt x="29" y="4469"/>
                    </a:cubicBezTo>
                    <a:cubicBezTo>
                      <a:pt x="52" y="4706"/>
                      <a:pt x="97" y="4940"/>
                      <a:pt x="156" y="5166"/>
                    </a:cubicBezTo>
                    <a:cubicBezTo>
                      <a:pt x="271" y="5587"/>
                      <a:pt x="458" y="5971"/>
                      <a:pt x="707" y="6312"/>
                    </a:cubicBezTo>
                    <a:cubicBezTo>
                      <a:pt x="832" y="6478"/>
                      <a:pt x="967" y="6634"/>
                      <a:pt x="1118" y="6769"/>
                    </a:cubicBezTo>
                    <a:cubicBezTo>
                      <a:pt x="1263" y="6907"/>
                      <a:pt x="1427" y="7037"/>
                      <a:pt x="1604" y="7151"/>
                    </a:cubicBezTo>
                    <a:cubicBezTo>
                      <a:pt x="1936" y="7372"/>
                      <a:pt x="2326" y="7562"/>
                      <a:pt x="2765" y="7702"/>
                    </a:cubicBezTo>
                    <a:cubicBezTo>
                      <a:pt x="2968" y="7769"/>
                      <a:pt x="3184" y="7824"/>
                      <a:pt x="3417" y="7873"/>
                    </a:cubicBezTo>
                    <a:cubicBezTo>
                      <a:pt x="3628" y="7915"/>
                      <a:pt x="3849" y="7951"/>
                      <a:pt x="4119" y="7980"/>
                    </a:cubicBezTo>
                    <a:lnTo>
                      <a:pt x="4171" y="7988"/>
                    </a:lnTo>
                    <a:cubicBezTo>
                      <a:pt x="4254" y="7996"/>
                      <a:pt x="4335" y="8006"/>
                      <a:pt x="4413" y="8011"/>
                    </a:cubicBezTo>
                    <a:cubicBezTo>
                      <a:pt x="4428" y="8012"/>
                      <a:pt x="4444" y="8012"/>
                      <a:pt x="4459" y="8012"/>
                    </a:cubicBezTo>
                    <a:cubicBezTo>
                      <a:pt x="4545" y="8012"/>
                      <a:pt x="4630" y="8001"/>
                      <a:pt x="4709" y="7988"/>
                    </a:cubicBezTo>
                    <a:cubicBezTo>
                      <a:pt x="4717" y="7988"/>
                      <a:pt x="4717" y="7985"/>
                      <a:pt x="4722" y="7980"/>
                    </a:cubicBezTo>
                    <a:cubicBezTo>
                      <a:pt x="4730" y="7977"/>
                      <a:pt x="4737" y="7972"/>
                      <a:pt x="4745" y="7964"/>
                    </a:cubicBezTo>
                    <a:cubicBezTo>
                      <a:pt x="4758" y="7957"/>
                      <a:pt x="4774" y="7954"/>
                      <a:pt x="4787" y="7951"/>
                    </a:cubicBezTo>
                    <a:cubicBezTo>
                      <a:pt x="4558" y="7853"/>
                      <a:pt x="4322" y="7754"/>
                      <a:pt x="4096" y="7642"/>
                    </a:cubicBezTo>
                    <a:cubicBezTo>
                      <a:pt x="3729" y="7468"/>
                      <a:pt x="3378" y="7265"/>
                      <a:pt x="3048" y="7026"/>
                    </a:cubicBezTo>
                    <a:cubicBezTo>
                      <a:pt x="2848" y="6878"/>
                      <a:pt x="2659" y="6717"/>
                      <a:pt x="2485" y="6540"/>
                    </a:cubicBezTo>
                    <a:cubicBezTo>
                      <a:pt x="2303" y="6364"/>
                      <a:pt x="2136" y="6171"/>
                      <a:pt x="1983" y="5964"/>
                    </a:cubicBezTo>
                    <a:cubicBezTo>
                      <a:pt x="1835" y="5766"/>
                      <a:pt x="1700" y="5553"/>
                      <a:pt x="1575" y="5343"/>
                    </a:cubicBezTo>
                    <a:cubicBezTo>
                      <a:pt x="1448" y="5122"/>
                      <a:pt x="1339" y="4890"/>
                      <a:pt x="1242" y="4654"/>
                    </a:cubicBezTo>
                    <a:cubicBezTo>
                      <a:pt x="1149" y="4423"/>
                      <a:pt x="1071" y="4181"/>
                      <a:pt x="1016" y="3937"/>
                    </a:cubicBezTo>
                    <a:cubicBezTo>
                      <a:pt x="962" y="3690"/>
                      <a:pt x="923" y="3443"/>
                      <a:pt x="915" y="3194"/>
                    </a:cubicBezTo>
                    <a:cubicBezTo>
                      <a:pt x="905" y="2947"/>
                      <a:pt x="918" y="2702"/>
                      <a:pt x="957" y="2461"/>
                    </a:cubicBezTo>
                    <a:cubicBezTo>
                      <a:pt x="996" y="2227"/>
                      <a:pt x="1066" y="1993"/>
                      <a:pt x="1157" y="1772"/>
                    </a:cubicBezTo>
                    <a:cubicBezTo>
                      <a:pt x="1248" y="1557"/>
                      <a:pt x="1359" y="1343"/>
                      <a:pt x="1500" y="1154"/>
                    </a:cubicBezTo>
                    <a:cubicBezTo>
                      <a:pt x="1640" y="959"/>
                      <a:pt x="1801" y="782"/>
                      <a:pt x="1983" y="624"/>
                    </a:cubicBezTo>
                    <a:cubicBezTo>
                      <a:pt x="2095" y="530"/>
                      <a:pt x="2214" y="447"/>
                      <a:pt x="2342" y="377"/>
                    </a:cubicBezTo>
                    <a:cubicBezTo>
                      <a:pt x="2469" y="309"/>
                      <a:pt x="2599" y="250"/>
                      <a:pt x="2731" y="192"/>
                    </a:cubicBezTo>
                    <a:cubicBezTo>
                      <a:pt x="2864" y="135"/>
                      <a:pt x="2996" y="83"/>
                      <a:pt x="3126" y="29"/>
                    </a:cubicBez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7"/>
              <p:cNvSpPr/>
              <p:nvPr/>
            </p:nvSpPr>
            <p:spPr>
              <a:xfrm>
                <a:off x="1378525" y="980950"/>
                <a:ext cx="232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241" extrusionOk="0">
                    <a:moveTo>
                      <a:pt x="2" y="1179"/>
                    </a:moveTo>
                    <a:cubicBezTo>
                      <a:pt x="2" y="1180"/>
                      <a:pt x="1" y="1181"/>
                      <a:pt x="0" y="1183"/>
                    </a:cubicBezTo>
                    <a:cubicBezTo>
                      <a:pt x="1" y="1181"/>
                      <a:pt x="2" y="1180"/>
                      <a:pt x="2" y="1179"/>
                    </a:cubicBezTo>
                    <a:close/>
                    <a:moveTo>
                      <a:pt x="541" y="0"/>
                    </a:moveTo>
                    <a:cubicBezTo>
                      <a:pt x="559" y="29"/>
                      <a:pt x="561" y="55"/>
                      <a:pt x="561" y="73"/>
                    </a:cubicBezTo>
                    <a:cubicBezTo>
                      <a:pt x="564" y="107"/>
                      <a:pt x="561" y="135"/>
                      <a:pt x="556" y="169"/>
                    </a:cubicBezTo>
                    <a:cubicBezTo>
                      <a:pt x="548" y="198"/>
                      <a:pt x="546" y="232"/>
                      <a:pt x="535" y="260"/>
                    </a:cubicBezTo>
                    <a:cubicBezTo>
                      <a:pt x="517" y="328"/>
                      <a:pt x="486" y="398"/>
                      <a:pt x="455" y="460"/>
                    </a:cubicBezTo>
                    <a:cubicBezTo>
                      <a:pt x="387" y="603"/>
                      <a:pt x="299" y="738"/>
                      <a:pt x="208" y="871"/>
                    </a:cubicBezTo>
                    <a:cubicBezTo>
                      <a:pt x="166" y="933"/>
                      <a:pt x="122" y="993"/>
                      <a:pt x="81" y="1058"/>
                    </a:cubicBezTo>
                    <a:cubicBezTo>
                      <a:pt x="55" y="1096"/>
                      <a:pt x="28" y="1136"/>
                      <a:pt x="2" y="1179"/>
                    </a:cubicBezTo>
                    <a:lnTo>
                      <a:pt x="2" y="1179"/>
                    </a:lnTo>
                    <a:cubicBezTo>
                      <a:pt x="4" y="1176"/>
                      <a:pt x="7" y="1175"/>
                      <a:pt x="11" y="1175"/>
                    </a:cubicBezTo>
                    <a:cubicBezTo>
                      <a:pt x="50" y="1151"/>
                      <a:pt x="91" y="1125"/>
                      <a:pt x="133" y="1112"/>
                    </a:cubicBezTo>
                    <a:cubicBezTo>
                      <a:pt x="172" y="1099"/>
                      <a:pt x="213" y="1092"/>
                      <a:pt x="257" y="1092"/>
                    </a:cubicBezTo>
                    <a:cubicBezTo>
                      <a:pt x="276" y="1092"/>
                      <a:pt x="296" y="1094"/>
                      <a:pt x="315" y="1097"/>
                    </a:cubicBezTo>
                    <a:cubicBezTo>
                      <a:pt x="325" y="1099"/>
                      <a:pt x="338" y="1105"/>
                      <a:pt x="343" y="1107"/>
                    </a:cubicBezTo>
                    <a:lnTo>
                      <a:pt x="364" y="1118"/>
                    </a:lnTo>
                    <a:cubicBezTo>
                      <a:pt x="382" y="1125"/>
                      <a:pt x="403" y="1138"/>
                      <a:pt x="416" y="1157"/>
                    </a:cubicBezTo>
                    <a:cubicBezTo>
                      <a:pt x="421" y="1162"/>
                      <a:pt x="431" y="1175"/>
                      <a:pt x="437" y="1185"/>
                    </a:cubicBezTo>
                    <a:cubicBezTo>
                      <a:pt x="444" y="1190"/>
                      <a:pt x="447" y="1201"/>
                      <a:pt x="452" y="1209"/>
                    </a:cubicBezTo>
                    <a:cubicBezTo>
                      <a:pt x="457" y="1227"/>
                      <a:pt x="468" y="1248"/>
                      <a:pt x="470" y="1268"/>
                    </a:cubicBezTo>
                    <a:cubicBezTo>
                      <a:pt x="473" y="1287"/>
                      <a:pt x="473" y="1305"/>
                      <a:pt x="473" y="1320"/>
                    </a:cubicBezTo>
                    <a:cubicBezTo>
                      <a:pt x="470" y="1372"/>
                      <a:pt x="463" y="1419"/>
                      <a:pt x="450" y="1468"/>
                    </a:cubicBezTo>
                    <a:cubicBezTo>
                      <a:pt x="445" y="1512"/>
                      <a:pt x="435" y="1552"/>
                      <a:pt x="434" y="1598"/>
                    </a:cubicBezTo>
                    <a:lnTo>
                      <a:pt x="434" y="1598"/>
                    </a:lnTo>
                    <a:cubicBezTo>
                      <a:pt x="434" y="1596"/>
                      <a:pt x="434" y="1595"/>
                      <a:pt x="434" y="1593"/>
                    </a:cubicBezTo>
                    <a:lnTo>
                      <a:pt x="434" y="1601"/>
                    </a:lnTo>
                    <a:cubicBezTo>
                      <a:pt x="434" y="1600"/>
                      <a:pt x="434" y="1599"/>
                      <a:pt x="434" y="1598"/>
                    </a:cubicBezTo>
                    <a:lnTo>
                      <a:pt x="434" y="1598"/>
                    </a:lnTo>
                    <a:cubicBezTo>
                      <a:pt x="434" y="1633"/>
                      <a:pt x="437" y="1665"/>
                      <a:pt x="442" y="1695"/>
                    </a:cubicBezTo>
                    <a:cubicBezTo>
                      <a:pt x="447" y="1728"/>
                      <a:pt x="450" y="1759"/>
                      <a:pt x="460" y="1793"/>
                    </a:cubicBezTo>
                    <a:cubicBezTo>
                      <a:pt x="468" y="1822"/>
                      <a:pt x="476" y="1848"/>
                      <a:pt x="489" y="1874"/>
                    </a:cubicBezTo>
                    <a:cubicBezTo>
                      <a:pt x="499" y="1900"/>
                      <a:pt x="512" y="1926"/>
                      <a:pt x="528" y="1954"/>
                    </a:cubicBezTo>
                    <a:cubicBezTo>
                      <a:pt x="543" y="1978"/>
                      <a:pt x="554" y="1993"/>
                      <a:pt x="567" y="2017"/>
                    </a:cubicBezTo>
                    <a:cubicBezTo>
                      <a:pt x="585" y="2035"/>
                      <a:pt x="600" y="2056"/>
                      <a:pt x="619" y="2071"/>
                    </a:cubicBezTo>
                    <a:cubicBezTo>
                      <a:pt x="642" y="2092"/>
                      <a:pt x="658" y="2110"/>
                      <a:pt x="684" y="2126"/>
                    </a:cubicBezTo>
                    <a:cubicBezTo>
                      <a:pt x="705" y="2143"/>
                      <a:pt x="725" y="2155"/>
                      <a:pt x="749" y="2168"/>
                    </a:cubicBezTo>
                    <a:lnTo>
                      <a:pt x="749" y="2168"/>
                    </a:lnTo>
                    <a:cubicBezTo>
                      <a:pt x="749" y="2167"/>
                      <a:pt x="748" y="2167"/>
                      <a:pt x="748" y="2166"/>
                    </a:cubicBezTo>
                    <a:lnTo>
                      <a:pt x="748" y="2166"/>
                    </a:lnTo>
                    <a:cubicBezTo>
                      <a:pt x="750" y="2168"/>
                      <a:pt x="752" y="2169"/>
                      <a:pt x="753" y="2170"/>
                    </a:cubicBezTo>
                    <a:lnTo>
                      <a:pt x="753" y="2170"/>
                    </a:lnTo>
                    <a:cubicBezTo>
                      <a:pt x="752" y="2169"/>
                      <a:pt x="750" y="2168"/>
                      <a:pt x="749" y="2168"/>
                    </a:cubicBezTo>
                    <a:lnTo>
                      <a:pt x="749" y="2168"/>
                    </a:lnTo>
                    <a:cubicBezTo>
                      <a:pt x="750" y="2169"/>
                      <a:pt x="751" y="2170"/>
                      <a:pt x="754" y="2170"/>
                    </a:cubicBezTo>
                    <a:lnTo>
                      <a:pt x="754" y="2170"/>
                    </a:lnTo>
                    <a:cubicBezTo>
                      <a:pt x="754" y="2170"/>
                      <a:pt x="753" y="2170"/>
                      <a:pt x="753" y="2170"/>
                    </a:cubicBezTo>
                    <a:lnTo>
                      <a:pt x="753" y="2170"/>
                    </a:lnTo>
                    <a:cubicBezTo>
                      <a:pt x="753" y="2170"/>
                      <a:pt x="754" y="2170"/>
                      <a:pt x="754" y="2170"/>
                    </a:cubicBezTo>
                    <a:cubicBezTo>
                      <a:pt x="754" y="2170"/>
                      <a:pt x="754" y="2170"/>
                      <a:pt x="754" y="2170"/>
                    </a:cubicBezTo>
                    <a:lnTo>
                      <a:pt x="754" y="2170"/>
                    </a:lnTo>
                    <a:cubicBezTo>
                      <a:pt x="778" y="2186"/>
                      <a:pt x="804" y="2197"/>
                      <a:pt x="832" y="2209"/>
                    </a:cubicBezTo>
                    <a:cubicBezTo>
                      <a:pt x="860" y="2217"/>
                      <a:pt x="889" y="2230"/>
                      <a:pt x="917" y="2238"/>
                    </a:cubicBezTo>
                    <a:cubicBezTo>
                      <a:pt x="923" y="2238"/>
                      <a:pt x="925" y="2240"/>
                      <a:pt x="928" y="2240"/>
                    </a:cubicBezTo>
                    <a:cubicBezTo>
                      <a:pt x="876" y="2214"/>
                      <a:pt x="832" y="2188"/>
                      <a:pt x="793" y="2157"/>
                    </a:cubicBezTo>
                    <a:cubicBezTo>
                      <a:pt x="754" y="2121"/>
                      <a:pt x="720" y="2087"/>
                      <a:pt x="691" y="2045"/>
                    </a:cubicBezTo>
                    <a:cubicBezTo>
                      <a:pt x="668" y="2009"/>
                      <a:pt x="650" y="1978"/>
                      <a:pt x="637" y="1939"/>
                    </a:cubicBezTo>
                    <a:cubicBezTo>
                      <a:pt x="624" y="1900"/>
                      <a:pt x="613" y="1863"/>
                      <a:pt x="611" y="1827"/>
                    </a:cubicBezTo>
                    <a:cubicBezTo>
                      <a:pt x="606" y="1783"/>
                      <a:pt x="606" y="1741"/>
                      <a:pt x="613" y="1695"/>
                    </a:cubicBezTo>
                    <a:cubicBezTo>
                      <a:pt x="624" y="1643"/>
                      <a:pt x="637" y="1598"/>
                      <a:pt x="652" y="1559"/>
                    </a:cubicBezTo>
                    <a:cubicBezTo>
                      <a:pt x="681" y="1500"/>
                      <a:pt x="720" y="1445"/>
                      <a:pt x="759" y="1391"/>
                    </a:cubicBezTo>
                    <a:cubicBezTo>
                      <a:pt x="806" y="1328"/>
                      <a:pt x="845" y="1268"/>
                      <a:pt x="873" y="1203"/>
                    </a:cubicBezTo>
                    <a:lnTo>
                      <a:pt x="891" y="1157"/>
                    </a:lnTo>
                    <a:cubicBezTo>
                      <a:pt x="899" y="1136"/>
                      <a:pt x="899" y="1118"/>
                      <a:pt x="902" y="1099"/>
                    </a:cubicBezTo>
                    <a:cubicBezTo>
                      <a:pt x="910" y="1066"/>
                      <a:pt x="897" y="1032"/>
                      <a:pt x="886" y="1003"/>
                    </a:cubicBezTo>
                    <a:cubicBezTo>
                      <a:pt x="873" y="970"/>
                      <a:pt x="847" y="949"/>
                      <a:pt x="819" y="923"/>
                    </a:cubicBezTo>
                    <a:cubicBezTo>
                      <a:pt x="808" y="915"/>
                      <a:pt x="793" y="905"/>
                      <a:pt x="774" y="899"/>
                    </a:cubicBezTo>
                    <a:cubicBezTo>
                      <a:pt x="754" y="889"/>
                      <a:pt x="730" y="879"/>
                      <a:pt x="702" y="871"/>
                    </a:cubicBezTo>
                    <a:cubicBezTo>
                      <a:pt x="672" y="861"/>
                      <a:pt x="641" y="857"/>
                      <a:pt x="610" y="857"/>
                    </a:cubicBezTo>
                    <a:cubicBezTo>
                      <a:pt x="573" y="857"/>
                      <a:pt x="535" y="863"/>
                      <a:pt x="496" y="876"/>
                    </a:cubicBezTo>
                    <a:cubicBezTo>
                      <a:pt x="546" y="819"/>
                      <a:pt x="587" y="754"/>
                      <a:pt x="624" y="684"/>
                    </a:cubicBezTo>
                    <a:cubicBezTo>
                      <a:pt x="710" y="528"/>
                      <a:pt x="743" y="385"/>
                      <a:pt x="720" y="263"/>
                    </a:cubicBezTo>
                    <a:cubicBezTo>
                      <a:pt x="702" y="161"/>
                      <a:pt x="639" y="65"/>
                      <a:pt x="54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7"/>
              <p:cNvSpPr/>
              <p:nvPr/>
            </p:nvSpPr>
            <p:spPr>
              <a:xfrm>
                <a:off x="1344225" y="1023250"/>
                <a:ext cx="230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24" extrusionOk="0">
                    <a:moveTo>
                      <a:pt x="759" y="255"/>
                    </a:moveTo>
                    <a:lnTo>
                      <a:pt x="759" y="255"/>
                    </a:lnTo>
                    <a:cubicBezTo>
                      <a:pt x="751" y="257"/>
                      <a:pt x="747" y="259"/>
                      <a:pt x="742" y="261"/>
                    </a:cubicBezTo>
                    <a:lnTo>
                      <a:pt x="742" y="261"/>
                    </a:lnTo>
                    <a:lnTo>
                      <a:pt x="759" y="255"/>
                    </a:lnTo>
                    <a:close/>
                    <a:moveTo>
                      <a:pt x="742" y="261"/>
                    </a:moveTo>
                    <a:lnTo>
                      <a:pt x="738" y="262"/>
                    </a:lnTo>
                    <a:cubicBezTo>
                      <a:pt x="740" y="262"/>
                      <a:pt x="741" y="261"/>
                      <a:pt x="742" y="261"/>
                    </a:cubicBezTo>
                    <a:close/>
                    <a:moveTo>
                      <a:pt x="442" y="475"/>
                    </a:moveTo>
                    <a:cubicBezTo>
                      <a:pt x="441" y="477"/>
                      <a:pt x="441" y="477"/>
                      <a:pt x="441" y="477"/>
                    </a:cubicBezTo>
                    <a:cubicBezTo>
                      <a:pt x="441" y="477"/>
                      <a:pt x="442" y="477"/>
                      <a:pt x="442" y="475"/>
                    </a:cubicBezTo>
                    <a:close/>
                    <a:moveTo>
                      <a:pt x="816" y="1"/>
                    </a:moveTo>
                    <a:cubicBezTo>
                      <a:pt x="805" y="1"/>
                      <a:pt x="794" y="2"/>
                      <a:pt x="782" y="5"/>
                    </a:cubicBezTo>
                    <a:cubicBezTo>
                      <a:pt x="777" y="13"/>
                      <a:pt x="777" y="13"/>
                      <a:pt x="774" y="13"/>
                    </a:cubicBezTo>
                    <a:cubicBezTo>
                      <a:pt x="722" y="39"/>
                      <a:pt x="673" y="65"/>
                      <a:pt x="624" y="96"/>
                    </a:cubicBezTo>
                    <a:cubicBezTo>
                      <a:pt x="572" y="132"/>
                      <a:pt x="528" y="169"/>
                      <a:pt x="481" y="210"/>
                    </a:cubicBezTo>
                    <a:cubicBezTo>
                      <a:pt x="442" y="247"/>
                      <a:pt x="408" y="286"/>
                      <a:pt x="372" y="325"/>
                    </a:cubicBezTo>
                    <a:cubicBezTo>
                      <a:pt x="333" y="366"/>
                      <a:pt x="299" y="416"/>
                      <a:pt x="268" y="465"/>
                    </a:cubicBezTo>
                    <a:cubicBezTo>
                      <a:pt x="143" y="652"/>
                      <a:pt x="60" y="868"/>
                      <a:pt x="8" y="1083"/>
                    </a:cubicBezTo>
                    <a:cubicBezTo>
                      <a:pt x="0" y="1104"/>
                      <a:pt x="16" y="1122"/>
                      <a:pt x="37" y="1122"/>
                    </a:cubicBezTo>
                    <a:cubicBezTo>
                      <a:pt x="40" y="1123"/>
                      <a:pt x="43" y="1124"/>
                      <a:pt x="46" y="1124"/>
                    </a:cubicBezTo>
                    <a:cubicBezTo>
                      <a:pt x="64" y="1124"/>
                      <a:pt x="75" y="1112"/>
                      <a:pt x="75" y="1094"/>
                    </a:cubicBezTo>
                    <a:cubicBezTo>
                      <a:pt x="83" y="1068"/>
                      <a:pt x="88" y="1042"/>
                      <a:pt x="99" y="1013"/>
                    </a:cubicBezTo>
                    <a:lnTo>
                      <a:pt x="99" y="1011"/>
                    </a:lnTo>
                    <a:cubicBezTo>
                      <a:pt x="99" y="1006"/>
                      <a:pt x="99" y="1006"/>
                      <a:pt x="101" y="1003"/>
                    </a:cubicBezTo>
                    <a:lnTo>
                      <a:pt x="101" y="1006"/>
                    </a:lnTo>
                    <a:cubicBezTo>
                      <a:pt x="138" y="896"/>
                      <a:pt x="182" y="792"/>
                      <a:pt x="244" y="699"/>
                    </a:cubicBezTo>
                    <a:lnTo>
                      <a:pt x="244" y="699"/>
                    </a:lnTo>
                    <a:cubicBezTo>
                      <a:pt x="244" y="702"/>
                      <a:pt x="242" y="702"/>
                      <a:pt x="242" y="704"/>
                    </a:cubicBezTo>
                    <a:cubicBezTo>
                      <a:pt x="294" y="624"/>
                      <a:pt x="359" y="548"/>
                      <a:pt x="429" y="478"/>
                    </a:cubicBezTo>
                    <a:cubicBezTo>
                      <a:pt x="478" y="431"/>
                      <a:pt x="528" y="387"/>
                      <a:pt x="585" y="351"/>
                    </a:cubicBezTo>
                    <a:cubicBezTo>
                      <a:pt x="634" y="314"/>
                      <a:pt x="684" y="283"/>
                      <a:pt x="738" y="252"/>
                    </a:cubicBezTo>
                    <a:cubicBezTo>
                      <a:pt x="777" y="231"/>
                      <a:pt x="816" y="213"/>
                      <a:pt x="855" y="197"/>
                    </a:cubicBezTo>
                    <a:cubicBezTo>
                      <a:pt x="878" y="187"/>
                      <a:pt x="902" y="169"/>
                      <a:pt x="910" y="145"/>
                    </a:cubicBezTo>
                    <a:cubicBezTo>
                      <a:pt x="920" y="119"/>
                      <a:pt x="923" y="91"/>
                      <a:pt x="912" y="65"/>
                    </a:cubicBezTo>
                    <a:cubicBezTo>
                      <a:pt x="904" y="39"/>
                      <a:pt x="884" y="18"/>
                      <a:pt x="863" y="10"/>
                    </a:cubicBezTo>
                    <a:cubicBezTo>
                      <a:pt x="849" y="4"/>
                      <a:pt x="833" y="1"/>
                      <a:pt x="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7"/>
              <p:cNvSpPr/>
              <p:nvPr/>
            </p:nvSpPr>
            <p:spPr>
              <a:xfrm>
                <a:off x="1433550" y="1011275"/>
                <a:ext cx="543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755" extrusionOk="0">
                    <a:moveTo>
                      <a:pt x="882" y="0"/>
                    </a:moveTo>
                    <a:cubicBezTo>
                      <a:pt x="771" y="0"/>
                      <a:pt x="662" y="24"/>
                      <a:pt x="564" y="71"/>
                    </a:cubicBezTo>
                    <a:cubicBezTo>
                      <a:pt x="418" y="136"/>
                      <a:pt x="288" y="242"/>
                      <a:pt x="192" y="385"/>
                    </a:cubicBezTo>
                    <a:cubicBezTo>
                      <a:pt x="99" y="515"/>
                      <a:pt x="39" y="674"/>
                      <a:pt x="21" y="838"/>
                    </a:cubicBezTo>
                    <a:cubicBezTo>
                      <a:pt x="0" y="975"/>
                      <a:pt x="21" y="1116"/>
                      <a:pt x="68" y="1245"/>
                    </a:cubicBezTo>
                    <a:cubicBezTo>
                      <a:pt x="120" y="1375"/>
                      <a:pt x="213" y="1500"/>
                      <a:pt x="338" y="1588"/>
                    </a:cubicBezTo>
                    <a:cubicBezTo>
                      <a:pt x="400" y="1633"/>
                      <a:pt x="470" y="1672"/>
                      <a:pt x="556" y="1703"/>
                    </a:cubicBezTo>
                    <a:cubicBezTo>
                      <a:pt x="650" y="1739"/>
                      <a:pt x="754" y="1755"/>
                      <a:pt x="857" y="1755"/>
                    </a:cubicBezTo>
                    <a:cubicBezTo>
                      <a:pt x="985" y="1752"/>
                      <a:pt x="1107" y="1726"/>
                      <a:pt x="1221" y="1674"/>
                    </a:cubicBezTo>
                    <a:cubicBezTo>
                      <a:pt x="1289" y="1640"/>
                      <a:pt x="1359" y="1601"/>
                      <a:pt x="1416" y="1557"/>
                    </a:cubicBezTo>
                    <a:cubicBezTo>
                      <a:pt x="1531" y="1661"/>
                      <a:pt x="1669" y="1717"/>
                      <a:pt x="1803" y="1717"/>
                    </a:cubicBezTo>
                    <a:cubicBezTo>
                      <a:pt x="1824" y="1717"/>
                      <a:pt x="1845" y="1716"/>
                      <a:pt x="1866" y="1713"/>
                    </a:cubicBezTo>
                    <a:cubicBezTo>
                      <a:pt x="1897" y="1705"/>
                      <a:pt x="1931" y="1700"/>
                      <a:pt x="1962" y="1687"/>
                    </a:cubicBezTo>
                    <a:cubicBezTo>
                      <a:pt x="1970" y="1685"/>
                      <a:pt x="1975" y="1679"/>
                      <a:pt x="1983" y="1679"/>
                    </a:cubicBezTo>
                    <a:cubicBezTo>
                      <a:pt x="2022" y="1661"/>
                      <a:pt x="2055" y="1633"/>
                      <a:pt x="2089" y="1594"/>
                    </a:cubicBezTo>
                    <a:cubicBezTo>
                      <a:pt x="2113" y="1562"/>
                      <a:pt x="2133" y="1524"/>
                      <a:pt x="2152" y="1477"/>
                    </a:cubicBezTo>
                    <a:cubicBezTo>
                      <a:pt x="2167" y="1427"/>
                      <a:pt x="2172" y="1370"/>
                      <a:pt x="2172" y="1308"/>
                    </a:cubicBezTo>
                    <a:cubicBezTo>
                      <a:pt x="2172" y="1225"/>
                      <a:pt x="2157" y="1142"/>
                      <a:pt x="2123" y="1040"/>
                    </a:cubicBezTo>
                    <a:cubicBezTo>
                      <a:pt x="2092" y="960"/>
                      <a:pt x="2053" y="871"/>
                      <a:pt x="1993" y="778"/>
                    </a:cubicBezTo>
                    <a:cubicBezTo>
                      <a:pt x="1879" y="596"/>
                      <a:pt x="1741" y="435"/>
                      <a:pt x="1572" y="289"/>
                    </a:cubicBezTo>
                    <a:cubicBezTo>
                      <a:pt x="1494" y="222"/>
                      <a:pt x="1416" y="170"/>
                      <a:pt x="1343" y="126"/>
                    </a:cubicBezTo>
                    <a:cubicBezTo>
                      <a:pt x="1299" y="102"/>
                      <a:pt x="1260" y="84"/>
                      <a:pt x="1229" y="71"/>
                    </a:cubicBezTo>
                    <a:cubicBezTo>
                      <a:pt x="1180" y="50"/>
                      <a:pt x="1128" y="37"/>
                      <a:pt x="1086" y="27"/>
                    </a:cubicBezTo>
                    <a:cubicBezTo>
                      <a:pt x="1018" y="9"/>
                      <a:pt x="950" y="0"/>
                      <a:pt x="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7"/>
              <p:cNvSpPr/>
              <p:nvPr/>
            </p:nvSpPr>
            <p:spPr>
              <a:xfrm>
                <a:off x="1440300" y="1018875"/>
                <a:ext cx="134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701" extrusionOk="0">
                    <a:moveTo>
                      <a:pt x="399" y="0"/>
                    </a:moveTo>
                    <a:cubicBezTo>
                      <a:pt x="373" y="0"/>
                      <a:pt x="347" y="7"/>
                      <a:pt x="325" y="16"/>
                    </a:cubicBezTo>
                    <a:cubicBezTo>
                      <a:pt x="237" y="55"/>
                      <a:pt x="159" y="131"/>
                      <a:pt x="91" y="242"/>
                    </a:cubicBezTo>
                    <a:cubicBezTo>
                      <a:pt x="63" y="292"/>
                      <a:pt x="39" y="346"/>
                      <a:pt x="24" y="404"/>
                    </a:cubicBezTo>
                    <a:cubicBezTo>
                      <a:pt x="21" y="417"/>
                      <a:pt x="16" y="424"/>
                      <a:pt x="16" y="437"/>
                    </a:cubicBezTo>
                    <a:cubicBezTo>
                      <a:pt x="11" y="456"/>
                      <a:pt x="11" y="474"/>
                      <a:pt x="8" y="489"/>
                    </a:cubicBezTo>
                    <a:cubicBezTo>
                      <a:pt x="0" y="531"/>
                      <a:pt x="8" y="570"/>
                      <a:pt x="24" y="604"/>
                    </a:cubicBezTo>
                    <a:cubicBezTo>
                      <a:pt x="42" y="643"/>
                      <a:pt x="68" y="671"/>
                      <a:pt x="102" y="687"/>
                    </a:cubicBezTo>
                    <a:cubicBezTo>
                      <a:pt x="120" y="696"/>
                      <a:pt x="137" y="700"/>
                      <a:pt x="155" y="700"/>
                    </a:cubicBezTo>
                    <a:cubicBezTo>
                      <a:pt x="173" y="700"/>
                      <a:pt x="191" y="696"/>
                      <a:pt x="211" y="687"/>
                    </a:cubicBezTo>
                    <a:cubicBezTo>
                      <a:pt x="237" y="674"/>
                      <a:pt x="268" y="656"/>
                      <a:pt x="294" y="627"/>
                    </a:cubicBezTo>
                    <a:cubicBezTo>
                      <a:pt x="322" y="596"/>
                      <a:pt x="346" y="557"/>
                      <a:pt x="367" y="528"/>
                    </a:cubicBezTo>
                    <a:cubicBezTo>
                      <a:pt x="390" y="497"/>
                      <a:pt x="411" y="461"/>
                      <a:pt x="437" y="414"/>
                    </a:cubicBezTo>
                    <a:cubicBezTo>
                      <a:pt x="478" y="333"/>
                      <a:pt x="504" y="266"/>
                      <a:pt x="520" y="201"/>
                    </a:cubicBezTo>
                    <a:cubicBezTo>
                      <a:pt x="530" y="154"/>
                      <a:pt x="538" y="74"/>
                      <a:pt x="484" y="29"/>
                    </a:cubicBezTo>
                    <a:cubicBezTo>
                      <a:pt x="459" y="9"/>
                      <a:pt x="429" y="0"/>
                      <a:pt x="399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7"/>
              <p:cNvSpPr/>
              <p:nvPr/>
            </p:nvSpPr>
            <p:spPr>
              <a:xfrm>
                <a:off x="1098475" y="988725"/>
                <a:ext cx="185550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5516" extrusionOk="0">
                    <a:moveTo>
                      <a:pt x="2295" y="1"/>
                    </a:moveTo>
                    <a:cubicBezTo>
                      <a:pt x="2203" y="1"/>
                      <a:pt x="2111" y="6"/>
                      <a:pt x="2019" y="17"/>
                    </a:cubicBezTo>
                    <a:cubicBezTo>
                      <a:pt x="1788" y="45"/>
                      <a:pt x="1562" y="110"/>
                      <a:pt x="1351" y="209"/>
                    </a:cubicBezTo>
                    <a:cubicBezTo>
                      <a:pt x="917" y="409"/>
                      <a:pt x="538" y="755"/>
                      <a:pt x="286" y="1181"/>
                    </a:cubicBezTo>
                    <a:cubicBezTo>
                      <a:pt x="169" y="1381"/>
                      <a:pt x="83" y="1599"/>
                      <a:pt x="39" y="1833"/>
                    </a:cubicBezTo>
                    <a:cubicBezTo>
                      <a:pt x="13" y="1963"/>
                      <a:pt x="0" y="2098"/>
                      <a:pt x="0" y="2241"/>
                    </a:cubicBezTo>
                    <a:cubicBezTo>
                      <a:pt x="0" y="2324"/>
                      <a:pt x="5" y="2410"/>
                      <a:pt x="16" y="2496"/>
                    </a:cubicBezTo>
                    <a:cubicBezTo>
                      <a:pt x="68" y="2914"/>
                      <a:pt x="242" y="3345"/>
                      <a:pt x="520" y="3743"/>
                    </a:cubicBezTo>
                    <a:cubicBezTo>
                      <a:pt x="650" y="3927"/>
                      <a:pt x="803" y="4107"/>
                      <a:pt x="980" y="4268"/>
                    </a:cubicBezTo>
                    <a:cubicBezTo>
                      <a:pt x="1149" y="4424"/>
                      <a:pt x="1341" y="4574"/>
                      <a:pt x="1564" y="4715"/>
                    </a:cubicBezTo>
                    <a:cubicBezTo>
                      <a:pt x="1983" y="4977"/>
                      <a:pt x="2471" y="5185"/>
                      <a:pt x="3017" y="5325"/>
                    </a:cubicBezTo>
                    <a:cubicBezTo>
                      <a:pt x="3264" y="5390"/>
                      <a:pt x="3524" y="5437"/>
                      <a:pt x="3789" y="5468"/>
                    </a:cubicBezTo>
                    <a:cubicBezTo>
                      <a:pt x="4020" y="5494"/>
                      <a:pt x="4262" y="5507"/>
                      <a:pt x="4485" y="5510"/>
                    </a:cubicBezTo>
                    <a:cubicBezTo>
                      <a:pt x="4598" y="5513"/>
                      <a:pt x="4722" y="5516"/>
                      <a:pt x="4853" y="5516"/>
                    </a:cubicBezTo>
                    <a:cubicBezTo>
                      <a:pt x="5163" y="5516"/>
                      <a:pt x="5515" y="5501"/>
                      <a:pt x="5867" y="5442"/>
                    </a:cubicBezTo>
                    <a:cubicBezTo>
                      <a:pt x="6398" y="5354"/>
                      <a:pt x="6798" y="5195"/>
                      <a:pt x="7099" y="4943"/>
                    </a:cubicBezTo>
                    <a:cubicBezTo>
                      <a:pt x="7276" y="4800"/>
                      <a:pt x="7375" y="4650"/>
                      <a:pt x="7411" y="4486"/>
                    </a:cubicBezTo>
                    <a:cubicBezTo>
                      <a:pt x="7419" y="4455"/>
                      <a:pt x="7421" y="4419"/>
                      <a:pt x="7421" y="4385"/>
                    </a:cubicBezTo>
                    <a:cubicBezTo>
                      <a:pt x="7421" y="4346"/>
                      <a:pt x="7414" y="4302"/>
                      <a:pt x="7408" y="4255"/>
                    </a:cubicBezTo>
                    <a:cubicBezTo>
                      <a:pt x="7395" y="4187"/>
                      <a:pt x="7369" y="4120"/>
                      <a:pt x="7323" y="4039"/>
                    </a:cubicBezTo>
                    <a:cubicBezTo>
                      <a:pt x="7289" y="3974"/>
                      <a:pt x="7242" y="3912"/>
                      <a:pt x="7190" y="3847"/>
                    </a:cubicBezTo>
                    <a:cubicBezTo>
                      <a:pt x="7128" y="3759"/>
                      <a:pt x="7050" y="3668"/>
                      <a:pt x="6951" y="3561"/>
                    </a:cubicBezTo>
                    <a:cubicBezTo>
                      <a:pt x="6808" y="3410"/>
                      <a:pt x="6647" y="3280"/>
                      <a:pt x="6491" y="3150"/>
                    </a:cubicBezTo>
                    <a:cubicBezTo>
                      <a:pt x="6283" y="2979"/>
                      <a:pt x="6078" y="2792"/>
                      <a:pt x="5880" y="2597"/>
                    </a:cubicBezTo>
                    <a:cubicBezTo>
                      <a:pt x="5579" y="2298"/>
                      <a:pt x="5304" y="1981"/>
                      <a:pt x="5096" y="1742"/>
                    </a:cubicBezTo>
                    <a:lnTo>
                      <a:pt x="5096" y="1742"/>
                    </a:lnTo>
                    <a:lnTo>
                      <a:pt x="5101" y="1747"/>
                    </a:lnTo>
                    <a:cubicBezTo>
                      <a:pt x="5059" y="1695"/>
                      <a:pt x="5018" y="1649"/>
                      <a:pt x="4976" y="1597"/>
                    </a:cubicBezTo>
                    <a:cubicBezTo>
                      <a:pt x="4849" y="1448"/>
                      <a:pt x="4722" y="1300"/>
                      <a:pt x="4589" y="1155"/>
                    </a:cubicBezTo>
                    <a:cubicBezTo>
                      <a:pt x="4410" y="963"/>
                      <a:pt x="4238" y="799"/>
                      <a:pt x="4056" y="656"/>
                    </a:cubicBezTo>
                    <a:cubicBezTo>
                      <a:pt x="3861" y="500"/>
                      <a:pt x="3656" y="370"/>
                      <a:pt x="3448" y="271"/>
                    </a:cubicBezTo>
                    <a:cubicBezTo>
                      <a:pt x="3225" y="160"/>
                      <a:pt x="2988" y="82"/>
                      <a:pt x="2742" y="40"/>
                    </a:cubicBezTo>
                    <a:cubicBezTo>
                      <a:pt x="2594" y="14"/>
                      <a:pt x="2445" y="1"/>
                      <a:pt x="2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7"/>
              <p:cNvSpPr/>
              <p:nvPr/>
            </p:nvSpPr>
            <p:spPr>
              <a:xfrm>
                <a:off x="1099450" y="988800"/>
                <a:ext cx="18470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4549" extrusionOk="0">
                    <a:moveTo>
                      <a:pt x="2258" y="0"/>
                    </a:moveTo>
                    <a:cubicBezTo>
                      <a:pt x="2167" y="0"/>
                      <a:pt x="2075" y="5"/>
                      <a:pt x="1983" y="16"/>
                    </a:cubicBezTo>
                    <a:cubicBezTo>
                      <a:pt x="1754" y="45"/>
                      <a:pt x="1525" y="110"/>
                      <a:pt x="1315" y="209"/>
                    </a:cubicBezTo>
                    <a:cubicBezTo>
                      <a:pt x="878" y="409"/>
                      <a:pt x="502" y="754"/>
                      <a:pt x="247" y="1183"/>
                    </a:cubicBezTo>
                    <a:cubicBezTo>
                      <a:pt x="130" y="1378"/>
                      <a:pt x="44" y="1596"/>
                      <a:pt x="0" y="1820"/>
                    </a:cubicBezTo>
                    <a:cubicBezTo>
                      <a:pt x="52" y="1700"/>
                      <a:pt x="107" y="1578"/>
                      <a:pt x="172" y="1466"/>
                    </a:cubicBezTo>
                    <a:cubicBezTo>
                      <a:pt x="221" y="1381"/>
                      <a:pt x="273" y="1297"/>
                      <a:pt x="328" y="1219"/>
                    </a:cubicBezTo>
                    <a:cubicBezTo>
                      <a:pt x="393" y="1134"/>
                      <a:pt x="460" y="1053"/>
                      <a:pt x="530" y="975"/>
                    </a:cubicBezTo>
                    <a:cubicBezTo>
                      <a:pt x="613" y="889"/>
                      <a:pt x="699" y="809"/>
                      <a:pt x="795" y="734"/>
                    </a:cubicBezTo>
                    <a:cubicBezTo>
                      <a:pt x="884" y="666"/>
                      <a:pt x="977" y="604"/>
                      <a:pt x="1079" y="552"/>
                    </a:cubicBezTo>
                    <a:cubicBezTo>
                      <a:pt x="1175" y="500"/>
                      <a:pt x="1279" y="461"/>
                      <a:pt x="1385" y="435"/>
                    </a:cubicBezTo>
                    <a:cubicBezTo>
                      <a:pt x="1499" y="406"/>
                      <a:pt x="1609" y="393"/>
                      <a:pt x="1723" y="391"/>
                    </a:cubicBezTo>
                    <a:cubicBezTo>
                      <a:pt x="1850" y="391"/>
                      <a:pt x="1975" y="404"/>
                      <a:pt x="2097" y="429"/>
                    </a:cubicBezTo>
                    <a:cubicBezTo>
                      <a:pt x="2217" y="453"/>
                      <a:pt x="2336" y="484"/>
                      <a:pt x="2450" y="526"/>
                    </a:cubicBezTo>
                    <a:cubicBezTo>
                      <a:pt x="2929" y="695"/>
                      <a:pt x="3347" y="993"/>
                      <a:pt x="3719" y="1336"/>
                    </a:cubicBezTo>
                    <a:cubicBezTo>
                      <a:pt x="3812" y="1420"/>
                      <a:pt x="3903" y="1508"/>
                      <a:pt x="3991" y="1601"/>
                    </a:cubicBezTo>
                    <a:cubicBezTo>
                      <a:pt x="4036" y="1648"/>
                      <a:pt x="4077" y="1698"/>
                      <a:pt x="4124" y="1744"/>
                    </a:cubicBezTo>
                    <a:cubicBezTo>
                      <a:pt x="4165" y="1791"/>
                      <a:pt x="4204" y="1840"/>
                      <a:pt x="4251" y="1885"/>
                    </a:cubicBezTo>
                    <a:cubicBezTo>
                      <a:pt x="4433" y="2087"/>
                      <a:pt x="4623" y="2282"/>
                      <a:pt x="4825" y="2469"/>
                    </a:cubicBezTo>
                    <a:cubicBezTo>
                      <a:pt x="5013" y="2641"/>
                      <a:pt x="5213" y="2804"/>
                      <a:pt x="5426" y="2942"/>
                    </a:cubicBezTo>
                    <a:cubicBezTo>
                      <a:pt x="5488" y="2986"/>
                      <a:pt x="5550" y="3025"/>
                      <a:pt x="5613" y="3064"/>
                    </a:cubicBezTo>
                    <a:cubicBezTo>
                      <a:pt x="5670" y="3098"/>
                      <a:pt x="5730" y="3132"/>
                      <a:pt x="5790" y="3163"/>
                    </a:cubicBezTo>
                    <a:cubicBezTo>
                      <a:pt x="5917" y="3233"/>
                      <a:pt x="6044" y="3298"/>
                      <a:pt x="6171" y="3366"/>
                    </a:cubicBezTo>
                    <a:cubicBezTo>
                      <a:pt x="6296" y="3433"/>
                      <a:pt x="6421" y="3498"/>
                      <a:pt x="6543" y="3576"/>
                    </a:cubicBezTo>
                    <a:cubicBezTo>
                      <a:pt x="6644" y="3641"/>
                      <a:pt x="6746" y="3709"/>
                      <a:pt x="6842" y="3789"/>
                    </a:cubicBezTo>
                    <a:cubicBezTo>
                      <a:pt x="6930" y="3857"/>
                      <a:pt x="7016" y="3932"/>
                      <a:pt x="7094" y="4018"/>
                    </a:cubicBezTo>
                    <a:cubicBezTo>
                      <a:pt x="7133" y="4060"/>
                      <a:pt x="7172" y="4106"/>
                      <a:pt x="7203" y="4156"/>
                    </a:cubicBezTo>
                    <a:cubicBezTo>
                      <a:pt x="7232" y="4195"/>
                      <a:pt x="7258" y="4236"/>
                      <a:pt x="7281" y="4283"/>
                    </a:cubicBezTo>
                    <a:cubicBezTo>
                      <a:pt x="7323" y="4364"/>
                      <a:pt x="7354" y="4455"/>
                      <a:pt x="7362" y="4548"/>
                    </a:cubicBezTo>
                    <a:cubicBezTo>
                      <a:pt x="7369" y="4532"/>
                      <a:pt x="7369" y="4512"/>
                      <a:pt x="7375" y="4496"/>
                    </a:cubicBezTo>
                    <a:cubicBezTo>
                      <a:pt x="7382" y="4465"/>
                      <a:pt x="7385" y="4429"/>
                      <a:pt x="7385" y="4395"/>
                    </a:cubicBezTo>
                    <a:lnTo>
                      <a:pt x="7385" y="4387"/>
                    </a:lnTo>
                    <a:cubicBezTo>
                      <a:pt x="7388" y="4374"/>
                      <a:pt x="7388" y="4361"/>
                      <a:pt x="7388" y="4348"/>
                    </a:cubicBezTo>
                    <a:cubicBezTo>
                      <a:pt x="7385" y="4296"/>
                      <a:pt x="7382" y="4262"/>
                      <a:pt x="7372" y="4223"/>
                    </a:cubicBezTo>
                    <a:cubicBezTo>
                      <a:pt x="7372" y="4221"/>
                      <a:pt x="7369" y="4218"/>
                      <a:pt x="7369" y="4218"/>
                    </a:cubicBezTo>
                    <a:lnTo>
                      <a:pt x="7367" y="4205"/>
                    </a:lnTo>
                    <a:cubicBezTo>
                      <a:pt x="7359" y="4163"/>
                      <a:pt x="7346" y="4124"/>
                      <a:pt x="7333" y="4088"/>
                    </a:cubicBezTo>
                    <a:cubicBezTo>
                      <a:pt x="7294" y="3974"/>
                      <a:pt x="7226" y="3862"/>
                      <a:pt x="7125" y="3750"/>
                    </a:cubicBezTo>
                    <a:cubicBezTo>
                      <a:pt x="7024" y="3628"/>
                      <a:pt x="6902" y="3519"/>
                      <a:pt x="6743" y="3394"/>
                    </a:cubicBezTo>
                    <a:cubicBezTo>
                      <a:pt x="6644" y="3311"/>
                      <a:pt x="6548" y="3225"/>
                      <a:pt x="6460" y="3150"/>
                    </a:cubicBezTo>
                    <a:cubicBezTo>
                      <a:pt x="6249" y="2976"/>
                      <a:pt x="6044" y="2786"/>
                      <a:pt x="5847" y="2591"/>
                    </a:cubicBezTo>
                    <a:cubicBezTo>
                      <a:pt x="5537" y="2287"/>
                      <a:pt x="5267" y="1976"/>
                      <a:pt x="5059" y="1739"/>
                    </a:cubicBezTo>
                    <a:lnTo>
                      <a:pt x="5059" y="1739"/>
                    </a:lnTo>
                    <a:lnTo>
                      <a:pt x="5062" y="1744"/>
                    </a:lnTo>
                    <a:cubicBezTo>
                      <a:pt x="5023" y="1692"/>
                      <a:pt x="4981" y="1643"/>
                      <a:pt x="4937" y="1591"/>
                    </a:cubicBezTo>
                    <a:lnTo>
                      <a:pt x="4919" y="1573"/>
                    </a:lnTo>
                    <a:cubicBezTo>
                      <a:pt x="4802" y="1432"/>
                      <a:pt x="4680" y="1290"/>
                      <a:pt x="4553" y="1154"/>
                    </a:cubicBezTo>
                    <a:cubicBezTo>
                      <a:pt x="4373" y="965"/>
                      <a:pt x="4202" y="804"/>
                      <a:pt x="4020" y="656"/>
                    </a:cubicBezTo>
                    <a:cubicBezTo>
                      <a:pt x="3825" y="500"/>
                      <a:pt x="3620" y="370"/>
                      <a:pt x="3412" y="271"/>
                    </a:cubicBezTo>
                    <a:cubicBezTo>
                      <a:pt x="3188" y="159"/>
                      <a:pt x="2952" y="81"/>
                      <a:pt x="2705" y="40"/>
                    </a:cubicBezTo>
                    <a:cubicBezTo>
                      <a:pt x="2556" y="14"/>
                      <a:pt x="2407" y="0"/>
                      <a:pt x="2258" y="0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7"/>
              <p:cNvSpPr/>
              <p:nvPr/>
            </p:nvSpPr>
            <p:spPr>
              <a:xfrm>
                <a:off x="1404900" y="1140000"/>
                <a:ext cx="5810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147" extrusionOk="0">
                    <a:moveTo>
                      <a:pt x="195" y="1855"/>
                    </a:moveTo>
                    <a:lnTo>
                      <a:pt x="195" y="1855"/>
                    </a:lnTo>
                    <a:cubicBezTo>
                      <a:pt x="195" y="1855"/>
                      <a:pt x="196" y="1855"/>
                      <a:pt x="196" y="1855"/>
                    </a:cubicBezTo>
                    <a:lnTo>
                      <a:pt x="196" y="1855"/>
                    </a:lnTo>
                    <a:cubicBezTo>
                      <a:pt x="196" y="1855"/>
                      <a:pt x="195" y="1855"/>
                      <a:pt x="195" y="1855"/>
                    </a:cubicBezTo>
                    <a:close/>
                    <a:moveTo>
                      <a:pt x="2241" y="0"/>
                    </a:moveTo>
                    <a:cubicBezTo>
                      <a:pt x="2234" y="0"/>
                      <a:pt x="2219" y="7"/>
                      <a:pt x="2209" y="15"/>
                    </a:cubicBezTo>
                    <a:cubicBezTo>
                      <a:pt x="2193" y="28"/>
                      <a:pt x="2185" y="44"/>
                      <a:pt x="2185" y="64"/>
                    </a:cubicBezTo>
                    <a:cubicBezTo>
                      <a:pt x="2180" y="106"/>
                      <a:pt x="2172" y="145"/>
                      <a:pt x="2165" y="181"/>
                    </a:cubicBezTo>
                    <a:cubicBezTo>
                      <a:pt x="2102" y="511"/>
                      <a:pt x="2014" y="836"/>
                      <a:pt x="1871" y="1140"/>
                    </a:cubicBezTo>
                    <a:lnTo>
                      <a:pt x="1871" y="1137"/>
                    </a:lnTo>
                    <a:cubicBezTo>
                      <a:pt x="1869" y="1143"/>
                      <a:pt x="1866" y="1148"/>
                      <a:pt x="1864" y="1153"/>
                    </a:cubicBezTo>
                    <a:lnTo>
                      <a:pt x="1864" y="1153"/>
                    </a:lnTo>
                    <a:cubicBezTo>
                      <a:pt x="1863" y="1153"/>
                      <a:pt x="1863" y="1153"/>
                      <a:pt x="1863" y="1153"/>
                    </a:cubicBezTo>
                    <a:cubicBezTo>
                      <a:pt x="1863" y="1153"/>
                      <a:pt x="1863" y="1153"/>
                      <a:pt x="1864" y="1153"/>
                    </a:cubicBezTo>
                    <a:lnTo>
                      <a:pt x="1864" y="1153"/>
                    </a:lnTo>
                    <a:cubicBezTo>
                      <a:pt x="1784" y="1316"/>
                      <a:pt x="1688" y="1469"/>
                      <a:pt x="1570" y="1608"/>
                    </a:cubicBezTo>
                    <a:cubicBezTo>
                      <a:pt x="1489" y="1704"/>
                      <a:pt x="1393" y="1787"/>
                      <a:pt x="1289" y="1860"/>
                    </a:cubicBezTo>
                    <a:cubicBezTo>
                      <a:pt x="1232" y="1899"/>
                      <a:pt x="1167" y="1927"/>
                      <a:pt x="1102" y="1953"/>
                    </a:cubicBezTo>
                    <a:cubicBezTo>
                      <a:pt x="1029" y="1977"/>
                      <a:pt x="959" y="1992"/>
                      <a:pt x="884" y="1998"/>
                    </a:cubicBezTo>
                    <a:cubicBezTo>
                      <a:pt x="858" y="2000"/>
                      <a:pt x="832" y="2001"/>
                      <a:pt x="805" y="2001"/>
                    </a:cubicBezTo>
                    <a:cubicBezTo>
                      <a:pt x="733" y="2001"/>
                      <a:pt x="660" y="1993"/>
                      <a:pt x="587" y="1982"/>
                    </a:cubicBezTo>
                    <a:cubicBezTo>
                      <a:pt x="453" y="1956"/>
                      <a:pt x="323" y="1915"/>
                      <a:pt x="196" y="1855"/>
                    </a:cubicBezTo>
                    <a:lnTo>
                      <a:pt x="196" y="1855"/>
                    </a:lnTo>
                    <a:cubicBezTo>
                      <a:pt x="197" y="1856"/>
                      <a:pt x="198" y="1857"/>
                      <a:pt x="198" y="1860"/>
                    </a:cubicBezTo>
                    <a:cubicBezTo>
                      <a:pt x="195" y="1860"/>
                      <a:pt x="195" y="1860"/>
                      <a:pt x="192" y="1855"/>
                    </a:cubicBezTo>
                    <a:cubicBezTo>
                      <a:pt x="185" y="1852"/>
                      <a:pt x="185" y="1849"/>
                      <a:pt x="179" y="1849"/>
                    </a:cubicBezTo>
                    <a:cubicBezTo>
                      <a:pt x="182" y="1852"/>
                      <a:pt x="185" y="1852"/>
                      <a:pt x="190" y="1855"/>
                    </a:cubicBezTo>
                    <a:cubicBezTo>
                      <a:pt x="166" y="1847"/>
                      <a:pt x="140" y="1834"/>
                      <a:pt x="117" y="1821"/>
                    </a:cubicBezTo>
                    <a:cubicBezTo>
                      <a:pt x="104" y="1814"/>
                      <a:pt x="88" y="1810"/>
                      <a:pt x="74" y="1810"/>
                    </a:cubicBezTo>
                    <a:cubicBezTo>
                      <a:pt x="71" y="1810"/>
                      <a:pt x="68" y="1810"/>
                      <a:pt x="65" y="1810"/>
                    </a:cubicBezTo>
                    <a:cubicBezTo>
                      <a:pt x="47" y="1816"/>
                      <a:pt x="29" y="1826"/>
                      <a:pt x="21" y="1839"/>
                    </a:cubicBezTo>
                    <a:cubicBezTo>
                      <a:pt x="0" y="1868"/>
                      <a:pt x="5" y="1920"/>
                      <a:pt x="42" y="1938"/>
                    </a:cubicBezTo>
                    <a:cubicBezTo>
                      <a:pt x="260" y="2050"/>
                      <a:pt x="499" y="2133"/>
                      <a:pt x="754" y="2146"/>
                    </a:cubicBezTo>
                    <a:cubicBezTo>
                      <a:pt x="770" y="2146"/>
                      <a:pt x="787" y="2147"/>
                      <a:pt x="804" y="2147"/>
                    </a:cubicBezTo>
                    <a:cubicBezTo>
                      <a:pt x="909" y="2147"/>
                      <a:pt x="1017" y="2133"/>
                      <a:pt x="1115" y="2102"/>
                    </a:cubicBezTo>
                    <a:cubicBezTo>
                      <a:pt x="1169" y="2086"/>
                      <a:pt x="1229" y="2063"/>
                      <a:pt x="1279" y="2034"/>
                    </a:cubicBezTo>
                    <a:cubicBezTo>
                      <a:pt x="1336" y="2005"/>
                      <a:pt x="1390" y="1966"/>
                      <a:pt x="1440" y="1930"/>
                    </a:cubicBezTo>
                    <a:cubicBezTo>
                      <a:pt x="1622" y="1790"/>
                      <a:pt x="1767" y="1608"/>
                      <a:pt x="1884" y="1413"/>
                    </a:cubicBezTo>
                    <a:cubicBezTo>
                      <a:pt x="2003" y="1213"/>
                      <a:pt x="2094" y="995"/>
                      <a:pt x="2165" y="771"/>
                    </a:cubicBezTo>
                    <a:cubicBezTo>
                      <a:pt x="2235" y="542"/>
                      <a:pt x="2284" y="309"/>
                      <a:pt x="2318" y="75"/>
                    </a:cubicBezTo>
                    <a:cubicBezTo>
                      <a:pt x="2323" y="59"/>
                      <a:pt x="2313" y="36"/>
                      <a:pt x="2300" y="23"/>
                    </a:cubicBezTo>
                    <a:cubicBezTo>
                      <a:pt x="2287" y="10"/>
                      <a:pt x="2271" y="2"/>
                      <a:pt x="2248" y="2"/>
                    </a:cubicBezTo>
                    <a:lnTo>
                      <a:pt x="2245" y="2"/>
                    </a:lnTo>
                    <a:cubicBezTo>
                      <a:pt x="2245" y="1"/>
                      <a:pt x="2243" y="0"/>
                      <a:pt x="22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1421125" y="1167525"/>
                <a:ext cx="314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15" extrusionOk="0">
                    <a:moveTo>
                      <a:pt x="1118" y="0"/>
                    </a:moveTo>
                    <a:cubicBezTo>
                      <a:pt x="1100" y="0"/>
                      <a:pt x="1089" y="0"/>
                      <a:pt x="1082" y="5"/>
                    </a:cubicBezTo>
                    <a:cubicBezTo>
                      <a:pt x="1078" y="4"/>
                      <a:pt x="1074" y="3"/>
                      <a:pt x="1070" y="3"/>
                    </a:cubicBezTo>
                    <a:cubicBezTo>
                      <a:pt x="1061" y="3"/>
                      <a:pt x="1052" y="7"/>
                      <a:pt x="1043" y="10"/>
                    </a:cubicBezTo>
                    <a:cubicBezTo>
                      <a:pt x="861" y="99"/>
                      <a:pt x="689" y="205"/>
                      <a:pt x="520" y="320"/>
                    </a:cubicBezTo>
                    <a:cubicBezTo>
                      <a:pt x="351" y="434"/>
                      <a:pt x="190" y="556"/>
                      <a:pt x="29" y="681"/>
                    </a:cubicBezTo>
                    <a:cubicBezTo>
                      <a:pt x="8" y="699"/>
                      <a:pt x="1" y="738"/>
                      <a:pt x="14" y="764"/>
                    </a:cubicBezTo>
                    <a:cubicBezTo>
                      <a:pt x="21" y="774"/>
                      <a:pt x="24" y="782"/>
                      <a:pt x="37" y="787"/>
                    </a:cubicBezTo>
                    <a:cubicBezTo>
                      <a:pt x="24" y="811"/>
                      <a:pt x="24" y="832"/>
                      <a:pt x="34" y="855"/>
                    </a:cubicBezTo>
                    <a:cubicBezTo>
                      <a:pt x="46" y="881"/>
                      <a:pt x="71" y="896"/>
                      <a:pt x="98" y="896"/>
                    </a:cubicBezTo>
                    <a:cubicBezTo>
                      <a:pt x="109" y="896"/>
                      <a:pt x="120" y="894"/>
                      <a:pt x="131" y="889"/>
                    </a:cubicBezTo>
                    <a:cubicBezTo>
                      <a:pt x="183" y="858"/>
                      <a:pt x="229" y="826"/>
                      <a:pt x="274" y="790"/>
                    </a:cubicBezTo>
                    <a:lnTo>
                      <a:pt x="274" y="790"/>
                    </a:lnTo>
                    <a:cubicBezTo>
                      <a:pt x="268" y="808"/>
                      <a:pt x="268" y="829"/>
                      <a:pt x="276" y="845"/>
                    </a:cubicBezTo>
                    <a:cubicBezTo>
                      <a:pt x="289" y="871"/>
                      <a:pt x="316" y="885"/>
                      <a:pt x="343" y="885"/>
                    </a:cubicBezTo>
                    <a:cubicBezTo>
                      <a:pt x="354" y="885"/>
                      <a:pt x="365" y="883"/>
                      <a:pt x="375" y="878"/>
                    </a:cubicBezTo>
                    <a:cubicBezTo>
                      <a:pt x="398" y="868"/>
                      <a:pt x="416" y="855"/>
                      <a:pt x="440" y="845"/>
                    </a:cubicBezTo>
                    <a:cubicBezTo>
                      <a:pt x="440" y="863"/>
                      <a:pt x="445" y="878"/>
                      <a:pt x="455" y="891"/>
                    </a:cubicBezTo>
                    <a:cubicBezTo>
                      <a:pt x="468" y="904"/>
                      <a:pt x="484" y="915"/>
                      <a:pt x="507" y="915"/>
                    </a:cubicBezTo>
                    <a:cubicBezTo>
                      <a:pt x="528" y="915"/>
                      <a:pt x="544" y="907"/>
                      <a:pt x="559" y="897"/>
                    </a:cubicBezTo>
                    <a:cubicBezTo>
                      <a:pt x="749" y="759"/>
                      <a:pt x="931" y="598"/>
                      <a:pt x="1048" y="398"/>
                    </a:cubicBezTo>
                    <a:cubicBezTo>
                      <a:pt x="1115" y="304"/>
                      <a:pt x="1173" y="208"/>
                      <a:pt x="1235" y="112"/>
                    </a:cubicBezTo>
                    <a:cubicBezTo>
                      <a:pt x="1256" y="78"/>
                      <a:pt x="1248" y="34"/>
                      <a:pt x="1212" y="13"/>
                    </a:cubicBezTo>
                    <a:cubicBezTo>
                      <a:pt x="1201" y="6"/>
                      <a:pt x="1190" y="3"/>
                      <a:pt x="1178" y="3"/>
                    </a:cubicBezTo>
                    <a:cubicBezTo>
                      <a:pt x="1169" y="3"/>
                      <a:pt x="1159" y="4"/>
                      <a:pt x="1149" y="8"/>
                    </a:cubicBezTo>
                    <a:cubicBezTo>
                      <a:pt x="1141" y="0"/>
                      <a:pt x="1128" y="0"/>
                      <a:pt x="1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1216575" y="1161025"/>
                <a:ext cx="18762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802" extrusionOk="0">
                    <a:moveTo>
                      <a:pt x="1130" y="0"/>
                    </a:moveTo>
                    <a:cubicBezTo>
                      <a:pt x="1099" y="0"/>
                      <a:pt x="1063" y="3"/>
                      <a:pt x="1034" y="8"/>
                    </a:cubicBezTo>
                    <a:cubicBezTo>
                      <a:pt x="956" y="18"/>
                      <a:pt x="884" y="39"/>
                      <a:pt x="816" y="76"/>
                    </a:cubicBezTo>
                    <a:cubicBezTo>
                      <a:pt x="759" y="104"/>
                      <a:pt x="702" y="141"/>
                      <a:pt x="660" y="182"/>
                    </a:cubicBezTo>
                    <a:cubicBezTo>
                      <a:pt x="621" y="221"/>
                      <a:pt x="593" y="270"/>
                      <a:pt x="572" y="325"/>
                    </a:cubicBezTo>
                    <a:cubicBezTo>
                      <a:pt x="559" y="374"/>
                      <a:pt x="564" y="426"/>
                      <a:pt x="580" y="478"/>
                    </a:cubicBezTo>
                    <a:cubicBezTo>
                      <a:pt x="530" y="515"/>
                      <a:pt x="486" y="546"/>
                      <a:pt x="439" y="580"/>
                    </a:cubicBezTo>
                    <a:cubicBezTo>
                      <a:pt x="390" y="619"/>
                      <a:pt x="351" y="652"/>
                      <a:pt x="312" y="694"/>
                    </a:cubicBezTo>
                    <a:cubicBezTo>
                      <a:pt x="268" y="738"/>
                      <a:pt x="231" y="790"/>
                      <a:pt x="205" y="824"/>
                    </a:cubicBezTo>
                    <a:cubicBezTo>
                      <a:pt x="148" y="905"/>
                      <a:pt x="99" y="1003"/>
                      <a:pt x="63" y="1118"/>
                    </a:cubicBezTo>
                    <a:cubicBezTo>
                      <a:pt x="26" y="1222"/>
                      <a:pt x="11" y="1344"/>
                      <a:pt x="8" y="1479"/>
                    </a:cubicBezTo>
                    <a:cubicBezTo>
                      <a:pt x="0" y="1666"/>
                      <a:pt x="31" y="1856"/>
                      <a:pt x="96" y="2011"/>
                    </a:cubicBezTo>
                    <a:cubicBezTo>
                      <a:pt x="164" y="2178"/>
                      <a:pt x="265" y="2321"/>
                      <a:pt x="400" y="2443"/>
                    </a:cubicBezTo>
                    <a:cubicBezTo>
                      <a:pt x="520" y="2555"/>
                      <a:pt x="671" y="2645"/>
                      <a:pt x="842" y="2718"/>
                    </a:cubicBezTo>
                    <a:cubicBezTo>
                      <a:pt x="998" y="2788"/>
                      <a:pt x="1169" y="2840"/>
                      <a:pt x="1364" y="2882"/>
                    </a:cubicBezTo>
                    <a:cubicBezTo>
                      <a:pt x="1710" y="2957"/>
                      <a:pt x="2066" y="2973"/>
                      <a:pt x="2412" y="2986"/>
                    </a:cubicBezTo>
                    <a:lnTo>
                      <a:pt x="2463" y="2988"/>
                    </a:lnTo>
                    <a:lnTo>
                      <a:pt x="2710" y="2999"/>
                    </a:lnTo>
                    <a:cubicBezTo>
                      <a:pt x="2877" y="3004"/>
                      <a:pt x="3040" y="3012"/>
                      <a:pt x="3204" y="3022"/>
                    </a:cubicBezTo>
                    <a:cubicBezTo>
                      <a:pt x="3495" y="3038"/>
                      <a:pt x="3747" y="3053"/>
                      <a:pt x="3976" y="3074"/>
                    </a:cubicBezTo>
                    <a:cubicBezTo>
                      <a:pt x="4685" y="3142"/>
                      <a:pt x="5244" y="3259"/>
                      <a:pt x="5740" y="3443"/>
                    </a:cubicBezTo>
                    <a:cubicBezTo>
                      <a:pt x="5935" y="3519"/>
                      <a:pt x="6125" y="3602"/>
                      <a:pt x="6294" y="3703"/>
                    </a:cubicBezTo>
                    <a:cubicBezTo>
                      <a:pt x="6288" y="3716"/>
                      <a:pt x="6296" y="3737"/>
                      <a:pt x="6301" y="3750"/>
                    </a:cubicBezTo>
                    <a:cubicBezTo>
                      <a:pt x="6312" y="3771"/>
                      <a:pt x="6335" y="3789"/>
                      <a:pt x="6359" y="3794"/>
                    </a:cubicBezTo>
                    <a:cubicBezTo>
                      <a:pt x="6364" y="3797"/>
                      <a:pt x="6377" y="3802"/>
                      <a:pt x="6385" y="3802"/>
                    </a:cubicBezTo>
                    <a:cubicBezTo>
                      <a:pt x="6398" y="3802"/>
                      <a:pt x="6413" y="3799"/>
                      <a:pt x="6429" y="3791"/>
                    </a:cubicBezTo>
                    <a:cubicBezTo>
                      <a:pt x="6504" y="3763"/>
                      <a:pt x="6579" y="3724"/>
                      <a:pt x="6660" y="3669"/>
                    </a:cubicBezTo>
                    <a:cubicBezTo>
                      <a:pt x="6741" y="3617"/>
                      <a:pt x="6819" y="3555"/>
                      <a:pt x="6891" y="3493"/>
                    </a:cubicBezTo>
                    <a:cubicBezTo>
                      <a:pt x="7047" y="3357"/>
                      <a:pt x="7180" y="3202"/>
                      <a:pt x="7284" y="3033"/>
                    </a:cubicBezTo>
                    <a:cubicBezTo>
                      <a:pt x="7390" y="2859"/>
                      <a:pt x="7458" y="2682"/>
                      <a:pt x="7489" y="2503"/>
                    </a:cubicBezTo>
                    <a:cubicBezTo>
                      <a:pt x="7502" y="2417"/>
                      <a:pt x="7505" y="2326"/>
                      <a:pt x="7492" y="2230"/>
                    </a:cubicBezTo>
                    <a:cubicBezTo>
                      <a:pt x="7484" y="2162"/>
                      <a:pt x="7466" y="2087"/>
                      <a:pt x="7432" y="2011"/>
                    </a:cubicBezTo>
                    <a:cubicBezTo>
                      <a:pt x="7453" y="1993"/>
                      <a:pt x="7458" y="1970"/>
                      <a:pt x="7458" y="1944"/>
                    </a:cubicBezTo>
                    <a:cubicBezTo>
                      <a:pt x="7458" y="1918"/>
                      <a:pt x="7445" y="1892"/>
                      <a:pt x="7429" y="1876"/>
                    </a:cubicBezTo>
                    <a:cubicBezTo>
                      <a:pt x="7232" y="1715"/>
                      <a:pt x="6998" y="1565"/>
                      <a:pt x="6712" y="1403"/>
                    </a:cubicBezTo>
                    <a:cubicBezTo>
                      <a:pt x="6569" y="1325"/>
                      <a:pt x="6429" y="1258"/>
                      <a:pt x="6335" y="1209"/>
                    </a:cubicBezTo>
                    <a:cubicBezTo>
                      <a:pt x="6294" y="1188"/>
                      <a:pt x="6249" y="1170"/>
                      <a:pt x="6208" y="1149"/>
                    </a:cubicBezTo>
                    <a:cubicBezTo>
                      <a:pt x="6042" y="1073"/>
                      <a:pt x="5870" y="1008"/>
                      <a:pt x="5706" y="949"/>
                    </a:cubicBezTo>
                    <a:cubicBezTo>
                      <a:pt x="5223" y="777"/>
                      <a:pt x="4701" y="621"/>
                      <a:pt x="4152" y="491"/>
                    </a:cubicBezTo>
                    <a:cubicBezTo>
                      <a:pt x="3459" y="325"/>
                      <a:pt x="2848" y="229"/>
                      <a:pt x="2287" y="200"/>
                    </a:cubicBezTo>
                    <a:cubicBezTo>
                      <a:pt x="2159" y="193"/>
                      <a:pt x="2048" y="190"/>
                      <a:pt x="1939" y="190"/>
                    </a:cubicBezTo>
                    <a:cubicBezTo>
                      <a:pt x="1822" y="190"/>
                      <a:pt x="1710" y="193"/>
                      <a:pt x="1601" y="203"/>
                    </a:cubicBezTo>
                    <a:cubicBezTo>
                      <a:pt x="1570" y="167"/>
                      <a:pt x="1533" y="141"/>
                      <a:pt x="1489" y="109"/>
                    </a:cubicBezTo>
                    <a:cubicBezTo>
                      <a:pt x="1419" y="63"/>
                      <a:pt x="1341" y="26"/>
                      <a:pt x="1258" y="11"/>
                    </a:cubicBezTo>
                    <a:cubicBezTo>
                      <a:pt x="1221" y="8"/>
                      <a:pt x="1177" y="0"/>
                      <a:pt x="1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1217225" y="1206100"/>
                <a:ext cx="14612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1695" extrusionOk="0">
                    <a:moveTo>
                      <a:pt x="0" y="1"/>
                    </a:moveTo>
                    <a:cubicBezTo>
                      <a:pt x="18" y="81"/>
                      <a:pt x="37" y="146"/>
                      <a:pt x="63" y="211"/>
                    </a:cubicBezTo>
                    <a:cubicBezTo>
                      <a:pt x="130" y="377"/>
                      <a:pt x="231" y="520"/>
                      <a:pt x="369" y="645"/>
                    </a:cubicBezTo>
                    <a:cubicBezTo>
                      <a:pt x="489" y="754"/>
                      <a:pt x="637" y="845"/>
                      <a:pt x="813" y="920"/>
                    </a:cubicBezTo>
                    <a:cubicBezTo>
                      <a:pt x="969" y="988"/>
                      <a:pt x="1138" y="1040"/>
                      <a:pt x="1338" y="1082"/>
                    </a:cubicBezTo>
                    <a:cubicBezTo>
                      <a:pt x="1681" y="1157"/>
                      <a:pt x="2035" y="1170"/>
                      <a:pt x="2383" y="1185"/>
                    </a:cubicBezTo>
                    <a:lnTo>
                      <a:pt x="2440" y="1188"/>
                    </a:lnTo>
                    <a:lnTo>
                      <a:pt x="2687" y="1198"/>
                    </a:lnTo>
                    <a:cubicBezTo>
                      <a:pt x="2853" y="1206"/>
                      <a:pt x="3020" y="1211"/>
                      <a:pt x="3181" y="1222"/>
                    </a:cubicBezTo>
                    <a:cubicBezTo>
                      <a:pt x="3474" y="1237"/>
                      <a:pt x="3726" y="1253"/>
                      <a:pt x="3955" y="1274"/>
                    </a:cubicBezTo>
                    <a:cubicBezTo>
                      <a:pt x="4662" y="1341"/>
                      <a:pt x="5220" y="1458"/>
                      <a:pt x="5714" y="1643"/>
                    </a:cubicBezTo>
                    <a:cubicBezTo>
                      <a:pt x="5756" y="1661"/>
                      <a:pt x="5802" y="1679"/>
                      <a:pt x="5844" y="1695"/>
                    </a:cubicBezTo>
                    <a:cubicBezTo>
                      <a:pt x="5751" y="1643"/>
                      <a:pt x="5657" y="1599"/>
                      <a:pt x="5556" y="1552"/>
                    </a:cubicBezTo>
                    <a:cubicBezTo>
                      <a:pt x="5228" y="1409"/>
                      <a:pt x="4880" y="1305"/>
                      <a:pt x="4529" y="1219"/>
                    </a:cubicBezTo>
                    <a:cubicBezTo>
                      <a:pt x="4358" y="1175"/>
                      <a:pt x="4181" y="1141"/>
                      <a:pt x="4010" y="1105"/>
                    </a:cubicBezTo>
                    <a:cubicBezTo>
                      <a:pt x="3929" y="1089"/>
                      <a:pt x="3843" y="1071"/>
                      <a:pt x="3760" y="1056"/>
                    </a:cubicBezTo>
                    <a:cubicBezTo>
                      <a:pt x="3703" y="1045"/>
                      <a:pt x="3646" y="1032"/>
                      <a:pt x="3586" y="1027"/>
                    </a:cubicBezTo>
                    <a:lnTo>
                      <a:pt x="3594" y="1027"/>
                    </a:lnTo>
                    <a:cubicBezTo>
                      <a:pt x="3461" y="1006"/>
                      <a:pt x="3326" y="993"/>
                      <a:pt x="3194" y="980"/>
                    </a:cubicBezTo>
                    <a:cubicBezTo>
                      <a:pt x="2845" y="952"/>
                      <a:pt x="2500" y="939"/>
                      <a:pt x="2149" y="907"/>
                    </a:cubicBezTo>
                    <a:cubicBezTo>
                      <a:pt x="1972" y="889"/>
                      <a:pt x="1793" y="871"/>
                      <a:pt x="1619" y="845"/>
                    </a:cubicBezTo>
                    <a:cubicBezTo>
                      <a:pt x="1447" y="819"/>
                      <a:pt x="1279" y="785"/>
                      <a:pt x="1110" y="741"/>
                    </a:cubicBezTo>
                    <a:cubicBezTo>
                      <a:pt x="806" y="661"/>
                      <a:pt x="504" y="533"/>
                      <a:pt x="270" y="323"/>
                    </a:cubicBezTo>
                    <a:cubicBezTo>
                      <a:pt x="166" y="227"/>
                      <a:pt x="73" y="120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1255425" y="1164450"/>
                <a:ext cx="1401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1642" extrusionOk="0">
                    <a:moveTo>
                      <a:pt x="631" y="121"/>
                    </a:moveTo>
                    <a:cubicBezTo>
                      <a:pt x="634" y="121"/>
                      <a:pt x="635" y="122"/>
                      <a:pt x="636" y="122"/>
                    </a:cubicBezTo>
                    <a:cubicBezTo>
                      <a:pt x="637" y="122"/>
                      <a:pt x="638" y="122"/>
                      <a:pt x="638" y="121"/>
                    </a:cubicBezTo>
                    <a:lnTo>
                      <a:pt x="638" y="121"/>
                    </a:lnTo>
                    <a:cubicBezTo>
                      <a:pt x="636" y="121"/>
                      <a:pt x="634" y="121"/>
                      <a:pt x="631" y="121"/>
                    </a:cubicBezTo>
                    <a:close/>
                    <a:moveTo>
                      <a:pt x="3617" y="647"/>
                    </a:moveTo>
                    <a:lnTo>
                      <a:pt x="3617" y="647"/>
                    </a:lnTo>
                    <a:cubicBezTo>
                      <a:pt x="3619" y="648"/>
                      <a:pt x="3620" y="648"/>
                      <a:pt x="3620" y="648"/>
                    </a:cubicBezTo>
                    <a:cubicBezTo>
                      <a:pt x="3619" y="648"/>
                      <a:pt x="3618" y="647"/>
                      <a:pt x="3617" y="647"/>
                    </a:cubicBezTo>
                    <a:close/>
                    <a:moveTo>
                      <a:pt x="447" y="1"/>
                    </a:moveTo>
                    <a:cubicBezTo>
                      <a:pt x="314" y="4"/>
                      <a:pt x="185" y="17"/>
                      <a:pt x="52" y="40"/>
                    </a:cubicBezTo>
                    <a:cubicBezTo>
                      <a:pt x="39" y="43"/>
                      <a:pt x="26" y="45"/>
                      <a:pt x="13" y="58"/>
                    </a:cubicBezTo>
                    <a:cubicBezTo>
                      <a:pt x="5" y="69"/>
                      <a:pt x="0" y="84"/>
                      <a:pt x="0" y="97"/>
                    </a:cubicBezTo>
                    <a:cubicBezTo>
                      <a:pt x="2" y="127"/>
                      <a:pt x="26" y="147"/>
                      <a:pt x="52" y="147"/>
                    </a:cubicBezTo>
                    <a:cubicBezTo>
                      <a:pt x="54" y="147"/>
                      <a:pt x="56" y="147"/>
                      <a:pt x="57" y="146"/>
                    </a:cubicBezTo>
                    <a:cubicBezTo>
                      <a:pt x="204" y="126"/>
                      <a:pt x="350" y="119"/>
                      <a:pt x="496" y="119"/>
                    </a:cubicBezTo>
                    <a:cubicBezTo>
                      <a:pt x="539" y="119"/>
                      <a:pt x="581" y="119"/>
                      <a:pt x="624" y="121"/>
                    </a:cubicBezTo>
                    <a:lnTo>
                      <a:pt x="618" y="121"/>
                    </a:lnTo>
                    <a:cubicBezTo>
                      <a:pt x="623" y="121"/>
                      <a:pt x="627" y="121"/>
                      <a:pt x="631" y="121"/>
                    </a:cubicBezTo>
                    <a:lnTo>
                      <a:pt x="631" y="121"/>
                    </a:lnTo>
                    <a:cubicBezTo>
                      <a:pt x="630" y="121"/>
                      <a:pt x="628" y="121"/>
                      <a:pt x="626" y="121"/>
                    </a:cubicBezTo>
                    <a:lnTo>
                      <a:pt x="639" y="121"/>
                    </a:lnTo>
                    <a:cubicBezTo>
                      <a:pt x="639" y="121"/>
                      <a:pt x="639" y="121"/>
                      <a:pt x="638" y="121"/>
                    </a:cubicBezTo>
                    <a:lnTo>
                      <a:pt x="638" y="121"/>
                    </a:lnTo>
                    <a:cubicBezTo>
                      <a:pt x="905" y="130"/>
                      <a:pt x="1171" y="163"/>
                      <a:pt x="1434" y="198"/>
                    </a:cubicBezTo>
                    <a:cubicBezTo>
                      <a:pt x="1681" y="232"/>
                      <a:pt x="1923" y="266"/>
                      <a:pt x="2165" y="310"/>
                    </a:cubicBezTo>
                    <a:cubicBezTo>
                      <a:pt x="2409" y="349"/>
                      <a:pt x="2650" y="396"/>
                      <a:pt x="2890" y="453"/>
                    </a:cubicBezTo>
                    <a:cubicBezTo>
                      <a:pt x="3136" y="508"/>
                      <a:pt x="3378" y="573"/>
                      <a:pt x="3617" y="648"/>
                    </a:cubicBezTo>
                    <a:lnTo>
                      <a:pt x="3614" y="648"/>
                    </a:lnTo>
                    <a:cubicBezTo>
                      <a:pt x="4147" y="809"/>
                      <a:pt x="4662" y="1030"/>
                      <a:pt x="5132" y="1326"/>
                    </a:cubicBezTo>
                    <a:lnTo>
                      <a:pt x="5124" y="1324"/>
                    </a:lnTo>
                    <a:lnTo>
                      <a:pt x="5124" y="1324"/>
                    </a:lnTo>
                    <a:cubicBezTo>
                      <a:pt x="5278" y="1420"/>
                      <a:pt x="5428" y="1524"/>
                      <a:pt x="5566" y="1638"/>
                    </a:cubicBezTo>
                    <a:cubicBezTo>
                      <a:pt x="5571" y="1640"/>
                      <a:pt x="5576" y="1642"/>
                      <a:pt x="5581" y="1642"/>
                    </a:cubicBezTo>
                    <a:cubicBezTo>
                      <a:pt x="5587" y="1642"/>
                      <a:pt x="5594" y="1640"/>
                      <a:pt x="5600" y="1635"/>
                    </a:cubicBezTo>
                    <a:cubicBezTo>
                      <a:pt x="5605" y="1625"/>
                      <a:pt x="5605" y="1612"/>
                      <a:pt x="5597" y="1602"/>
                    </a:cubicBezTo>
                    <a:cubicBezTo>
                      <a:pt x="5405" y="1446"/>
                      <a:pt x="5200" y="1303"/>
                      <a:pt x="4986" y="1175"/>
                    </a:cubicBezTo>
                    <a:cubicBezTo>
                      <a:pt x="4768" y="1046"/>
                      <a:pt x="4545" y="934"/>
                      <a:pt x="4311" y="832"/>
                    </a:cubicBezTo>
                    <a:cubicBezTo>
                      <a:pt x="4077" y="731"/>
                      <a:pt x="3835" y="643"/>
                      <a:pt x="3596" y="562"/>
                    </a:cubicBezTo>
                    <a:cubicBezTo>
                      <a:pt x="3352" y="482"/>
                      <a:pt x="3108" y="417"/>
                      <a:pt x="2858" y="357"/>
                    </a:cubicBezTo>
                    <a:cubicBezTo>
                      <a:pt x="2430" y="253"/>
                      <a:pt x="1993" y="175"/>
                      <a:pt x="1557" y="110"/>
                    </a:cubicBezTo>
                    <a:cubicBezTo>
                      <a:pt x="1317" y="71"/>
                      <a:pt x="1078" y="40"/>
                      <a:pt x="837" y="17"/>
                    </a:cubicBezTo>
                    <a:cubicBezTo>
                      <a:pt x="730" y="11"/>
                      <a:pt x="626" y="4"/>
                      <a:pt x="520" y="4"/>
                    </a:cubicBezTo>
                    <a:cubicBezTo>
                      <a:pt x="499" y="1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1219500" y="1182700"/>
                <a:ext cx="22025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154" extrusionOk="0">
                    <a:moveTo>
                      <a:pt x="268" y="1"/>
                    </a:moveTo>
                    <a:cubicBezTo>
                      <a:pt x="242" y="1"/>
                      <a:pt x="215" y="2"/>
                      <a:pt x="190" y="4"/>
                    </a:cubicBezTo>
                    <a:cubicBezTo>
                      <a:pt x="140" y="9"/>
                      <a:pt x="91" y="12"/>
                      <a:pt x="44" y="25"/>
                    </a:cubicBezTo>
                    <a:cubicBezTo>
                      <a:pt x="31" y="56"/>
                      <a:pt x="18" y="89"/>
                      <a:pt x="0" y="121"/>
                    </a:cubicBezTo>
                    <a:cubicBezTo>
                      <a:pt x="52" y="113"/>
                      <a:pt x="101" y="100"/>
                      <a:pt x="153" y="95"/>
                    </a:cubicBezTo>
                    <a:cubicBezTo>
                      <a:pt x="220" y="87"/>
                      <a:pt x="284" y="79"/>
                      <a:pt x="352" y="79"/>
                    </a:cubicBezTo>
                    <a:lnTo>
                      <a:pt x="352" y="79"/>
                    </a:lnTo>
                    <a:cubicBezTo>
                      <a:pt x="418" y="79"/>
                      <a:pt x="483" y="82"/>
                      <a:pt x="546" y="89"/>
                    </a:cubicBezTo>
                    <a:cubicBezTo>
                      <a:pt x="616" y="95"/>
                      <a:pt x="689" y="113"/>
                      <a:pt x="754" y="128"/>
                    </a:cubicBezTo>
                    <a:cubicBezTo>
                      <a:pt x="780" y="134"/>
                      <a:pt x="806" y="144"/>
                      <a:pt x="837" y="152"/>
                    </a:cubicBezTo>
                    <a:cubicBezTo>
                      <a:pt x="841" y="153"/>
                      <a:pt x="844" y="154"/>
                      <a:pt x="848" y="154"/>
                    </a:cubicBezTo>
                    <a:cubicBezTo>
                      <a:pt x="859" y="154"/>
                      <a:pt x="870" y="147"/>
                      <a:pt x="876" y="134"/>
                    </a:cubicBezTo>
                    <a:cubicBezTo>
                      <a:pt x="881" y="121"/>
                      <a:pt x="876" y="102"/>
                      <a:pt x="858" y="95"/>
                    </a:cubicBezTo>
                    <a:cubicBezTo>
                      <a:pt x="790" y="74"/>
                      <a:pt x="725" y="56"/>
                      <a:pt x="658" y="40"/>
                    </a:cubicBezTo>
                    <a:cubicBezTo>
                      <a:pt x="580" y="25"/>
                      <a:pt x="502" y="14"/>
                      <a:pt x="424" y="9"/>
                    </a:cubicBezTo>
                    <a:cubicBezTo>
                      <a:pt x="390" y="4"/>
                      <a:pt x="359" y="4"/>
                      <a:pt x="325" y="4"/>
                    </a:cubicBezTo>
                    <a:cubicBezTo>
                      <a:pt x="306" y="2"/>
                      <a:pt x="287" y="1"/>
                      <a:pt x="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1216825" y="1201750"/>
                <a:ext cx="23925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75" extrusionOk="0">
                    <a:moveTo>
                      <a:pt x="458" y="0"/>
                    </a:moveTo>
                    <a:cubicBezTo>
                      <a:pt x="307" y="3"/>
                      <a:pt x="151" y="21"/>
                      <a:pt x="1" y="65"/>
                    </a:cubicBezTo>
                    <a:cubicBezTo>
                      <a:pt x="8" y="104"/>
                      <a:pt x="11" y="138"/>
                      <a:pt x="14" y="175"/>
                    </a:cubicBezTo>
                    <a:lnTo>
                      <a:pt x="21" y="175"/>
                    </a:lnTo>
                    <a:cubicBezTo>
                      <a:pt x="60" y="164"/>
                      <a:pt x="102" y="151"/>
                      <a:pt x="143" y="143"/>
                    </a:cubicBezTo>
                    <a:cubicBezTo>
                      <a:pt x="193" y="130"/>
                      <a:pt x="237" y="120"/>
                      <a:pt x="286" y="110"/>
                    </a:cubicBezTo>
                    <a:cubicBezTo>
                      <a:pt x="374" y="94"/>
                      <a:pt x="461" y="84"/>
                      <a:pt x="551" y="84"/>
                    </a:cubicBezTo>
                    <a:lnTo>
                      <a:pt x="551" y="84"/>
                    </a:lnTo>
                    <a:cubicBezTo>
                      <a:pt x="676" y="84"/>
                      <a:pt x="795" y="97"/>
                      <a:pt x="918" y="125"/>
                    </a:cubicBezTo>
                    <a:cubicBezTo>
                      <a:pt x="921" y="126"/>
                      <a:pt x="923" y="127"/>
                      <a:pt x="926" y="127"/>
                    </a:cubicBezTo>
                    <a:cubicBezTo>
                      <a:pt x="942" y="127"/>
                      <a:pt x="957" y="110"/>
                      <a:pt x="957" y="94"/>
                    </a:cubicBezTo>
                    <a:cubicBezTo>
                      <a:pt x="957" y="86"/>
                      <a:pt x="952" y="73"/>
                      <a:pt x="949" y="68"/>
                    </a:cubicBezTo>
                    <a:cubicBezTo>
                      <a:pt x="941" y="60"/>
                      <a:pt x="936" y="58"/>
                      <a:pt x="926" y="55"/>
                    </a:cubicBezTo>
                    <a:cubicBezTo>
                      <a:pt x="783" y="19"/>
                      <a:pt x="640" y="3"/>
                      <a:pt x="494" y="3"/>
                    </a:cubicBez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1230400" y="1203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1230200" y="1203825"/>
                <a:ext cx="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" extrusionOk="0">
                    <a:moveTo>
                      <a:pt x="1" y="1"/>
                    </a:move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1405025" y="1137250"/>
                <a:ext cx="281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5" extrusionOk="0">
                    <a:moveTo>
                      <a:pt x="89" y="0"/>
                    </a:moveTo>
                    <a:cubicBezTo>
                      <a:pt x="83" y="0"/>
                      <a:pt x="73" y="0"/>
                      <a:pt x="65" y="3"/>
                    </a:cubicBezTo>
                    <a:cubicBezTo>
                      <a:pt x="44" y="11"/>
                      <a:pt x="26" y="26"/>
                      <a:pt x="18" y="44"/>
                    </a:cubicBezTo>
                    <a:cubicBezTo>
                      <a:pt x="0" y="76"/>
                      <a:pt x="8" y="115"/>
                      <a:pt x="31" y="141"/>
                    </a:cubicBezTo>
                    <a:cubicBezTo>
                      <a:pt x="21" y="237"/>
                      <a:pt x="21" y="341"/>
                      <a:pt x="24" y="455"/>
                    </a:cubicBezTo>
                    <a:cubicBezTo>
                      <a:pt x="31" y="523"/>
                      <a:pt x="34" y="587"/>
                      <a:pt x="44" y="658"/>
                    </a:cubicBezTo>
                    <a:cubicBezTo>
                      <a:pt x="50" y="715"/>
                      <a:pt x="63" y="775"/>
                      <a:pt x="73" y="832"/>
                    </a:cubicBezTo>
                    <a:lnTo>
                      <a:pt x="81" y="860"/>
                    </a:lnTo>
                    <a:cubicBezTo>
                      <a:pt x="89" y="917"/>
                      <a:pt x="102" y="975"/>
                      <a:pt x="115" y="1034"/>
                    </a:cubicBezTo>
                    <a:cubicBezTo>
                      <a:pt x="125" y="1076"/>
                      <a:pt x="141" y="1120"/>
                      <a:pt x="167" y="1172"/>
                    </a:cubicBezTo>
                    <a:cubicBezTo>
                      <a:pt x="216" y="1273"/>
                      <a:pt x="273" y="1359"/>
                      <a:pt x="338" y="1414"/>
                    </a:cubicBezTo>
                    <a:cubicBezTo>
                      <a:pt x="374" y="1442"/>
                      <a:pt x="413" y="1466"/>
                      <a:pt x="455" y="1481"/>
                    </a:cubicBezTo>
                    <a:cubicBezTo>
                      <a:pt x="494" y="1497"/>
                      <a:pt x="541" y="1505"/>
                      <a:pt x="585" y="1505"/>
                    </a:cubicBezTo>
                    <a:lnTo>
                      <a:pt x="608" y="1505"/>
                    </a:lnTo>
                    <a:cubicBezTo>
                      <a:pt x="655" y="1502"/>
                      <a:pt x="702" y="1484"/>
                      <a:pt x="736" y="1471"/>
                    </a:cubicBezTo>
                    <a:cubicBezTo>
                      <a:pt x="780" y="1455"/>
                      <a:pt x="829" y="1432"/>
                      <a:pt x="879" y="1403"/>
                    </a:cubicBezTo>
                    <a:cubicBezTo>
                      <a:pt x="918" y="1380"/>
                      <a:pt x="959" y="1349"/>
                      <a:pt x="1001" y="1310"/>
                    </a:cubicBezTo>
                    <a:cubicBezTo>
                      <a:pt x="1040" y="1271"/>
                      <a:pt x="1073" y="1232"/>
                      <a:pt x="1097" y="1185"/>
                    </a:cubicBezTo>
                    <a:cubicBezTo>
                      <a:pt x="1120" y="1144"/>
                      <a:pt x="1125" y="1094"/>
                      <a:pt x="1120" y="1053"/>
                    </a:cubicBezTo>
                    <a:cubicBezTo>
                      <a:pt x="1115" y="1027"/>
                      <a:pt x="1110" y="1001"/>
                      <a:pt x="1099" y="975"/>
                    </a:cubicBezTo>
                    <a:cubicBezTo>
                      <a:pt x="1094" y="946"/>
                      <a:pt x="1081" y="917"/>
                      <a:pt x="1071" y="891"/>
                    </a:cubicBezTo>
                    <a:cubicBezTo>
                      <a:pt x="1032" y="801"/>
                      <a:pt x="980" y="704"/>
                      <a:pt x="910" y="613"/>
                    </a:cubicBezTo>
                    <a:cubicBezTo>
                      <a:pt x="842" y="530"/>
                      <a:pt x="764" y="442"/>
                      <a:pt x="673" y="361"/>
                    </a:cubicBezTo>
                    <a:cubicBezTo>
                      <a:pt x="601" y="294"/>
                      <a:pt x="515" y="231"/>
                      <a:pt x="408" y="159"/>
                    </a:cubicBezTo>
                    <a:cubicBezTo>
                      <a:pt x="320" y="102"/>
                      <a:pt x="226" y="50"/>
                      <a:pt x="130" y="11"/>
                    </a:cubicBezTo>
                    <a:cubicBezTo>
                      <a:pt x="112" y="3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7"/>
              <p:cNvSpPr/>
              <p:nvPr/>
            </p:nvSpPr>
            <p:spPr>
              <a:xfrm>
                <a:off x="1403525" y="1120950"/>
                <a:ext cx="38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196" extrusionOk="0">
                    <a:moveTo>
                      <a:pt x="117" y="715"/>
                    </a:moveTo>
                    <a:cubicBezTo>
                      <a:pt x="180" y="738"/>
                      <a:pt x="245" y="767"/>
                      <a:pt x="318" y="803"/>
                    </a:cubicBezTo>
                    <a:cubicBezTo>
                      <a:pt x="445" y="873"/>
                      <a:pt x="570" y="964"/>
                      <a:pt x="692" y="1081"/>
                    </a:cubicBezTo>
                    <a:cubicBezTo>
                      <a:pt x="692" y="1081"/>
                      <a:pt x="694" y="1084"/>
                      <a:pt x="700" y="1084"/>
                    </a:cubicBezTo>
                    <a:lnTo>
                      <a:pt x="702" y="1089"/>
                    </a:lnTo>
                    <a:cubicBezTo>
                      <a:pt x="814" y="1200"/>
                      <a:pt x="915" y="1328"/>
                      <a:pt x="993" y="1455"/>
                    </a:cubicBezTo>
                    <a:cubicBezTo>
                      <a:pt x="1045" y="1538"/>
                      <a:pt x="1081" y="1627"/>
                      <a:pt x="1107" y="1707"/>
                    </a:cubicBezTo>
                    <a:cubicBezTo>
                      <a:pt x="1115" y="1731"/>
                      <a:pt x="1118" y="1757"/>
                      <a:pt x="1123" y="1780"/>
                    </a:cubicBezTo>
                    <a:cubicBezTo>
                      <a:pt x="1123" y="1785"/>
                      <a:pt x="1126" y="1785"/>
                      <a:pt x="1126" y="1790"/>
                    </a:cubicBezTo>
                    <a:cubicBezTo>
                      <a:pt x="1084" y="1855"/>
                      <a:pt x="1040" y="1907"/>
                      <a:pt x="988" y="1951"/>
                    </a:cubicBezTo>
                    <a:cubicBezTo>
                      <a:pt x="949" y="1985"/>
                      <a:pt x="913" y="2011"/>
                      <a:pt x="874" y="2032"/>
                    </a:cubicBezTo>
                    <a:cubicBezTo>
                      <a:pt x="835" y="2055"/>
                      <a:pt x="790" y="2071"/>
                      <a:pt x="744" y="2081"/>
                    </a:cubicBezTo>
                    <a:lnTo>
                      <a:pt x="733" y="2084"/>
                    </a:lnTo>
                    <a:cubicBezTo>
                      <a:pt x="694" y="2092"/>
                      <a:pt x="655" y="2097"/>
                      <a:pt x="619" y="2097"/>
                    </a:cubicBezTo>
                    <a:lnTo>
                      <a:pt x="603" y="2097"/>
                    </a:lnTo>
                    <a:cubicBezTo>
                      <a:pt x="572" y="2094"/>
                      <a:pt x="538" y="2092"/>
                      <a:pt x="507" y="2079"/>
                    </a:cubicBezTo>
                    <a:cubicBezTo>
                      <a:pt x="481" y="2068"/>
                      <a:pt x="455" y="2055"/>
                      <a:pt x="432" y="2040"/>
                    </a:cubicBezTo>
                    <a:cubicBezTo>
                      <a:pt x="406" y="2019"/>
                      <a:pt x="380" y="2001"/>
                      <a:pt x="357" y="1975"/>
                    </a:cubicBezTo>
                    <a:cubicBezTo>
                      <a:pt x="325" y="1936"/>
                      <a:pt x="294" y="1894"/>
                      <a:pt x="271" y="1848"/>
                    </a:cubicBezTo>
                    <a:lnTo>
                      <a:pt x="271" y="1848"/>
                    </a:lnTo>
                    <a:lnTo>
                      <a:pt x="273" y="1858"/>
                    </a:lnTo>
                    <a:cubicBezTo>
                      <a:pt x="234" y="1777"/>
                      <a:pt x="201" y="1681"/>
                      <a:pt x="175" y="1567"/>
                    </a:cubicBezTo>
                    <a:cubicBezTo>
                      <a:pt x="149" y="1445"/>
                      <a:pt x="130" y="1312"/>
                      <a:pt x="123" y="1156"/>
                    </a:cubicBezTo>
                    <a:cubicBezTo>
                      <a:pt x="110" y="1039"/>
                      <a:pt x="110" y="902"/>
                      <a:pt x="117" y="754"/>
                    </a:cubicBezTo>
                    <a:lnTo>
                      <a:pt x="117" y="733"/>
                    </a:lnTo>
                    <a:lnTo>
                      <a:pt x="117" y="715"/>
                    </a:lnTo>
                    <a:close/>
                    <a:moveTo>
                      <a:pt x="164" y="0"/>
                    </a:moveTo>
                    <a:lnTo>
                      <a:pt x="156" y="3"/>
                    </a:lnTo>
                    <a:cubicBezTo>
                      <a:pt x="133" y="3"/>
                      <a:pt x="115" y="18"/>
                      <a:pt x="107" y="42"/>
                    </a:cubicBezTo>
                    <a:cubicBezTo>
                      <a:pt x="84" y="135"/>
                      <a:pt x="68" y="234"/>
                      <a:pt x="55" y="322"/>
                    </a:cubicBezTo>
                    <a:cubicBezTo>
                      <a:pt x="39" y="447"/>
                      <a:pt x="27" y="585"/>
                      <a:pt x="19" y="725"/>
                    </a:cubicBezTo>
                    <a:cubicBezTo>
                      <a:pt x="1" y="1084"/>
                      <a:pt x="24" y="1369"/>
                      <a:pt x="81" y="1621"/>
                    </a:cubicBezTo>
                    <a:cubicBezTo>
                      <a:pt x="117" y="1764"/>
                      <a:pt x="162" y="1876"/>
                      <a:pt x="224" y="1972"/>
                    </a:cubicBezTo>
                    <a:cubicBezTo>
                      <a:pt x="258" y="2019"/>
                      <a:pt x="292" y="2061"/>
                      <a:pt x="338" y="2094"/>
                    </a:cubicBezTo>
                    <a:cubicBezTo>
                      <a:pt x="380" y="2131"/>
                      <a:pt x="429" y="2157"/>
                      <a:pt x="481" y="2172"/>
                    </a:cubicBezTo>
                    <a:cubicBezTo>
                      <a:pt x="523" y="2185"/>
                      <a:pt x="572" y="2196"/>
                      <a:pt x="624" y="2196"/>
                    </a:cubicBezTo>
                    <a:lnTo>
                      <a:pt x="650" y="2196"/>
                    </a:lnTo>
                    <a:cubicBezTo>
                      <a:pt x="676" y="2193"/>
                      <a:pt x="705" y="2188"/>
                      <a:pt x="741" y="2183"/>
                    </a:cubicBezTo>
                    <a:cubicBezTo>
                      <a:pt x="783" y="2175"/>
                      <a:pt x="822" y="2159"/>
                      <a:pt x="861" y="2146"/>
                    </a:cubicBezTo>
                    <a:cubicBezTo>
                      <a:pt x="936" y="2118"/>
                      <a:pt x="1004" y="2068"/>
                      <a:pt x="1076" y="2003"/>
                    </a:cubicBezTo>
                    <a:cubicBezTo>
                      <a:pt x="1131" y="1951"/>
                      <a:pt x="1185" y="1881"/>
                      <a:pt x="1237" y="1790"/>
                    </a:cubicBezTo>
                    <a:cubicBezTo>
                      <a:pt x="1279" y="1720"/>
                      <a:pt x="1318" y="1640"/>
                      <a:pt x="1354" y="1538"/>
                    </a:cubicBezTo>
                    <a:cubicBezTo>
                      <a:pt x="1388" y="1455"/>
                      <a:pt x="1414" y="1362"/>
                      <a:pt x="1440" y="1258"/>
                    </a:cubicBezTo>
                    <a:cubicBezTo>
                      <a:pt x="1479" y="1102"/>
                      <a:pt x="1508" y="928"/>
                      <a:pt x="1523" y="741"/>
                    </a:cubicBezTo>
                    <a:cubicBezTo>
                      <a:pt x="1523" y="730"/>
                      <a:pt x="1523" y="717"/>
                      <a:pt x="1518" y="702"/>
                    </a:cubicBezTo>
                    <a:cubicBezTo>
                      <a:pt x="1510" y="691"/>
                      <a:pt x="1497" y="683"/>
                      <a:pt x="1484" y="681"/>
                    </a:cubicBezTo>
                    <a:cubicBezTo>
                      <a:pt x="1474" y="676"/>
                      <a:pt x="1466" y="673"/>
                      <a:pt x="1456" y="673"/>
                    </a:cubicBezTo>
                    <a:cubicBezTo>
                      <a:pt x="1404" y="663"/>
                      <a:pt x="1344" y="650"/>
                      <a:pt x="1292" y="631"/>
                    </a:cubicBezTo>
                    <a:lnTo>
                      <a:pt x="1284" y="631"/>
                    </a:lnTo>
                    <a:cubicBezTo>
                      <a:pt x="1045" y="572"/>
                      <a:pt x="842" y="489"/>
                      <a:pt x="661" y="392"/>
                    </a:cubicBezTo>
                    <a:cubicBezTo>
                      <a:pt x="523" y="314"/>
                      <a:pt x="403" y="226"/>
                      <a:pt x="294" y="130"/>
                    </a:cubicBezTo>
                    <a:cubicBezTo>
                      <a:pt x="255" y="91"/>
                      <a:pt x="227" y="62"/>
                      <a:pt x="198" y="23"/>
                    </a:cubicBezTo>
                    <a:lnTo>
                      <a:pt x="190" y="16"/>
                    </a:lnTo>
                    <a:cubicBezTo>
                      <a:pt x="185" y="8"/>
                      <a:pt x="175" y="3"/>
                      <a:pt x="1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1396325" y="1114025"/>
                <a:ext cx="694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68" extrusionOk="0">
                    <a:moveTo>
                      <a:pt x="398" y="1"/>
                    </a:moveTo>
                    <a:cubicBezTo>
                      <a:pt x="390" y="1"/>
                      <a:pt x="382" y="2"/>
                      <a:pt x="374" y="4"/>
                    </a:cubicBezTo>
                    <a:cubicBezTo>
                      <a:pt x="356" y="4"/>
                      <a:pt x="338" y="15"/>
                      <a:pt x="315" y="22"/>
                    </a:cubicBezTo>
                    <a:cubicBezTo>
                      <a:pt x="291" y="33"/>
                      <a:pt x="273" y="46"/>
                      <a:pt x="250" y="59"/>
                    </a:cubicBezTo>
                    <a:cubicBezTo>
                      <a:pt x="226" y="72"/>
                      <a:pt x="211" y="87"/>
                      <a:pt x="190" y="106"/>
                    </a:cubicBezTo>
                    <a:cubicBezTo>
                      <a:pt x="169" y="126"/>
                      <a:pt x="148" y="147"/>
                      <a:pt x="133" y="165"/>
                    </a:cubicBezTo>
                    <a:cubicBezTo>
                      <a:pt x="65" y="248"/>
                      <a:pt x="18" y="334"/>
                      <a:pt x="3" y="420"/>
                    </a:cubicBezTo>
                    <a:cubicBezTo>
                      <a:pt x="0" y="425"/>
                      <a:pt x="3" y="433"/>
                      <a:pt x="5" y="443"/>
                    </a:cubicBezTo>
                    <a:cubicBezTo>
                      <a:pt x="8" y="449"/>
                      <a:pt x="16" y="451"/>
                      <a:pt x="21" y="451"/>
                    </a:cubicBezTo>
                    <a:cubicBezTo>
                      <a:pt x="29" y="451"/>
                      <a:pt x="31" y="451"/>
                      <a:pt x="39" y="449"/>
                    </a:cubicBezTo>
                    <a:cubicBezTo>
                      <a:pt x="44" y="446"/>
                      <a:pt x="52" y="438"/>
                      <a:pt x="55" y="430"/>
                    </a:cubicBezTo>
                    <a:cubicBezTo>
                      <a:pt x="57" y="417"/>
                      <a:pt x="60" y="399"/>
                      <a:pt x="62" y="386"/>
                    </a:cubicBezTo>
                    <a:cubicBezTo>
                      <a:pt x="70" y="365"/>
                      <a:pt x="86" y="342"/>
                      <a:pt x="104" y="316"/>
                    </a:cubicBezTo>
                    <a:cubicBezTo>
                      <a:pt x="122" y="290"/>
                      <a:pt x="146" y="264"/>
                      <a:pt x="172" y="243"/>
                    </a:cubicBezTo>
                    <a:cubicBezTo>
                      <a:pt x="192" y="225"/>
                      <a:pt x="218" y="209"/>
                      <a:pt x="250" y="196"/>
                    </a:cubicBezTo>
                    <a:cubicBezTo>
                      <a:pt x="250" y="202"/>
                      <a:pt x="252" y="209"/>
                      <a:pt x="255" y="215"/>
                    </a:cubicBezTo>
                    <a:cubicBezTo>
                      <a:pt x="330" y="319"/>
                      <a:pt x="429" y="397"/>
                      <a:pt x="533" y="474"/>
                    </a:cubicBezTo>
                    <a:cubicBezTo>
                      <a:pt x="629" y="547"/>
                      <a:pt x="717" y="607"/>
                      <a:pt x="808" y="664"/>
                    </a:cubicBezTo>
                    <a:cubicBezTo>
                      <a:pt x="995" y="773"/>
                      <a:pt x="1203" y="864"/>
                      <a:pt x="1445" y="945"/>
                    </a:cubicBezTo>
                    <a:cubicBezTo>
                      <a:pt x="1673" y="1020"/>
                      <a:pt x="1902" y="1059"/>
                      <a:pt x="2113" y="1067"/>
                    </a:cubicBezTo>
                    <a:cubicBezTo>
                      <a:pt x="2123" y="1067"/>
                      <a:pt x="2134" y="1067"/>
                      <a:pt x="2145" y="1067"/>
                    </a:cubicBezTo>
                    <a:cubicBezTo>
                      <a:pt x="2288" y="1067"/>
                      <a:pt x="2429" y="1051"/>
                      <a:pt x="2562" y="1015"/>
                    </a:cubicBezTo>
                    <a:cubicBezTo>
                      <a:pt x="2640" y="992"/>
                      <a:pt x="2710" y="963"/>
                      <a:pt x="2778" y="932"/>
                    </a:cubicBezTo>
                    <a:lnTo>
                      <a:pt x="2778" y="924"/>
                    </a:lnTo>
                    <a:cubicBezTo>
                      <a:pt x="2692" y="950"/>
                      <a:pt x="2593" y="971"/>
                      <a:pt x="2492" y="981"/>
                    </a:cubicBezTo>
                    <a:cubicBezTo>
                      <a:pt x="2431" y="988"/>
                      <a:pt x="2373" y="992"/>
                      <a:pt x="2316" y="992"/>
                    </a:cubicBezTo>
                    <a:cubicBezTo>
                      <a:pt x="2287" y="992"/>
                      <a:pt x="2258" y="991"/>
                      <a:pt x="2230" y="989"/>
                    </a:cubicBezTo>
                    <a:cubicBezTo>
                      <a:pt x="2178" y="989"/>
                      <a:pt x="2131" y="984"/>
                      <a:pt x="2081" y="981"/>
                    </a:cubicBezTo>
                    <a:cubicBezTo>
                      <a:pt x="1866" y="958"/>
                      <a:pt x="1655" y="914"/>
                      <a:pt x="1447" y="838"/>
                    </a:cubicBezTo>
                    <a:cubicBezTo>
                      <a:pt x="1214" y="750"/>
                      <a:pt x="980" y="625"/>
                      <a:pt x="754" y="464"/>
                    </a:cubicBezTo>
                    <a:lnTo>
                      <a:pt x="598" y="347"/>
                    </a:lnTo>
                    <a:cubicBezTo>
                      <a:pt x="546" y="308"/>
                      <a:pt x="486" y="261"/>
                      <a:pt x="437" y="204"/>
                    </a:cubicBezTo>
                    <a:cubicBezTo>
                      <a:pt x="421" y="186"/>
                      <a:pt x="408" y="165"/>
                      <a:pt x="395" y="147"/>
                    </a:cubicBezTo>
                    <a:cubicBezTo>
                      <a:pt x="411" y="147"/>
                      <a:pt x="418" y="144"/>
                      <a:pt x="429" y="139"/>
                    </a:cubicBezTo>
                    <a:cubicBezTo>
                      <a:pt x="434" y="137"/>
                      <a:pt x="444" y="134"/>
                      <a:pt x="450" y="124"/>
                    </a:cubicBezTo>
                    <a:cubicBezTo>
                      <a:pt x="463" y="111"/>
                      <a:pt x="473" y="87"/>
                      <a:pt x="470" y="72"/>
                    </a:cubicBezTo>
                    <a:cubicBezTo>
                      <a:pt x="470" y="54"/>
                      <a:pt x="460" y="33"/>
                      <a:pt x="447" y="20"/>
                    </a:cubicBezTo>
                    <a:cubicBezTo>
                      <a:pt x="434" y="7"/>
                      <a:pt x="416" y="1"/>
                      <a:pt x="3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1365775" y="1051475"/>
                <a:ext cx="41750" cy="465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863" extrusionOk="0">
                    <a:moveTo>
                      <a:pt x="608" y="0"/>
                    </a:moveTo>
                    <a:cubicBezTo>
                      <a:pt x="568" y="0"/>
                      <a:pt x="526" y="4"/>
                      <a:pt x="487" y="12"/>
                    </a:cubicBezTo>
                    <a:cubicBezTo>
                      <a:pt x="461" y="17"/>
                      <a:pt x="432" y="25"/>
                      <a:pt x="406" y="35"/>
                    </a:cubicBezTo>
                    <a:cubicBezTo>
                      <a:pt x="339" y="51"/>
                      <a:pt x="281" y="79"/>
                      <a:pt x="235" y="126"/>
                    </a:cubicBezTo>
                    <a:cubicBezTo>
                      <a:pt x="165" y="183"/>
                      <a:pt x="118" y="259"/>
                      <a:pt x="81" y="339"/>
                    </a:cubicBezTo>
                    <a:cubicBezTo>
                      <a:pt x="45" y="420"/>
                      <a:pt x="27" y="511"/>
                      <a:pt x="16" y="602"/>
                    </a:cubicBezTo>
                    <a:cubicBezTo>
                      <a:pt x="1" y="770"/>
                      <a:pt x="19" y="934"/>
                      <a:pt x="55" y="1098"/>
                    </a:cubicBezTo>
                    <a:cubicBezTo>
                      <a:pt x="79" y="1220"/>
                      <a:pt x="113" y="1337"/>
                      <a:pt x="157" y="1449"/>
                    </a:cubicBezTo>
                    <a:cubicBezTo>
                      <a:pt x="178" y="1519"/>
                      <a:pt x="211" y="1579"/>
                      <a:pt x="242" y="1643"/>
                    </a:cubicBezTo>
                    <a:cubicBezTo>
                      <a:pt x="276" y="1703"/>
                      <a:pt x="307" y="1760"/>
                      <a:pt x="352" y="1818"/>
                    </a:cubicBezTo>
                    <a:cubicBezTo>
                      <a:pt x="359" y="1833"/>
                      <a:pt x="372" y="1844"/>
                      <a:pt x="393" y="1851"/>
                    </a:cubicBezTo>
                    <a:cubicBezTo>
                      <a:pt x="409" y="1859"/>
                      <a:pt x="425" y="1862"/>
                      <a:pt x="442" y="1862"/>
                    </a:cubicBezTo>
                    <a:cubicBezTo>
                      <a:pt x="452" y="1862"/>
                      <a:pt x="463" y="1861"/>
                      <a:pt x="474" y="1859"/>
                    </a:cubicBezTo>
                    <a:cubicBezTo>
                      <a:pt x="526" y="1838"/>
                      <a:pt x="562" y="1779"/>
                      <a:pt x="539" y="1721"/>
                    </a:cubicBezTo>
                    <a:cubicBezTo>
                      <a:pt x="510" y="1649"/>
                      <a:pt x="471" y="1579"/>
                      <a:pt x="432" y="1508"/>
                    </a:cubicBezTo>
                    <a:cubicBezTo>
                      <a:pt x="393" y="1428"/>
                      <a:pt x="354" y="1345"/>
                      <a:pt x="318" y="1262"/>
                    </a:cubicBezTo>
                    <a:cubicBezTo>
                      <a:pt x="289" y="1184"/>
                      <a:pt x="266" y="1106"/>
                      <a:pt x="250" y="1025"/>
                    </a:cubicBezTo>
                    <a:cubicBezTo>
                      <a:pt x="224" y="882"/>
                      <a:pt x="209" y="742"/>
                      <a:pt x="214" y="599"/>
                    </a:cubicBezTo>
                    <a:cubicBezTo>
                      <a:pt x="222" y="531"/>
                      <a:pt x="229" y="469"/>
                      <a:pt x="253" y="404"/>
                    </a:cubicBezTo>
                    <a:cubicBezTo>
                      <a:pt x="266" y="368"/>
                      <a:pt x="279" y="336"/>
                      <a:pt x="302" y="305"/>
                    </a:cubicBezTo>
                    <a:cubicBezTo>
                      <a:pt x="318" y="284"/>
                      <a:pt x="341" y="259"/>
                      <a:pt x="359" y="238"/>
                    </a:cubicBezTo>
                    <a:cubicBezTo>
                      <a:pt x="383" y="220"/>
                      <a:pt x="406" y="204"/>
                      <a:pt x="432" y="191"/>
                    </a:cubicBezTo>
                    <a:cubicBezTo>
                      <a:pt x="469" y="173"/>
                      <a:pt x="500" y="165"/>
                      <a:pt x="539" y="152"/>
                    </a:cubicBezTo>
                    <a:cubicBezTo>
                      <a:pt x="591" y="142"/>
                      <a:pt x="645" y="136"/>
                      <a:pt x="702" y="136"/>
                    </a:cubicBezTo>
                    <a:cubicBezTo>
                      <a:pt x="754" y="144"/>
                      <a:pt x="799" y="152"/>
                      <a:pt x="851" y="168"/>
                    </a:cubicBezTo>
                    <a:cubicBezTo>
                      <a:pt x="918" y="191"/>
                      <a:pt x="978" y="222"/>
                      <a:pt x="1040" y="261"/>
                    </a:cubicBezTo>
                    <a:cubicBezTo>
                      <a:pt x="1149" y="336"/>
                      <a:pt x="1243" y="425"/>
                      <a:pt x="1331" y="521"/>
                    </a:cubicBezTo>
                    <a:lnTo>
                      <a:pt x="1326" y="516"/>
                    </a:lnTo>
                    <a:lnTo>
                      <a:pt x="1326" y="516"/>
                    </a:lnTo>
                    <a:cubicBezTo>
                      <a:pt x="1425" y="627"/>
                      <a:pt x="1513" y="744"/>
                      <a:pt x="1594" y="872"/>
                    </a:cubicBezTo>
                    <a:cubicBezTo>
                      <a:pt x="1600" y="881"/>
                      <a:pt x="1612" y="888"/>
                      <a:pt x="1625" y="888"/>
                    </a:cubicBezTo>
                    <a:cubicBezTo>
                      <a:pt x="1632" y="888"/>
                      <a:pt x="1640" y="885"/>
                      <a:pt x="1646" y="880"/>
                    </a:cubicBezTo>
                    <a:cubicBezTo>
                      <a:pt x="1661" y="869"/>
                      <a:pt x="1669" y="843"/>
                      <a:pt x="1653" y="828"/>
                    </a:cubicBezTo>
                    <a:cubicBezTo>
                      <a:pt x="1542" y="659"/>
                      <a:pt x="1427" y="495"/>
                      <a:pt x="1290" y="352"/>
                    </a:cubicBezTo>
                    <a:cubicBezTo>
                      <a:pt x="1217" y="277"/>
                      <a:pt x="1139" y="209"/>
                      <a:pt x="1056" y="152"/>
                    </a:cubicBezTo>
                    <a:cubicBezTo>
                      <a:pt x="1017" y="126"/>
                      <a:pt x="973" y="100"/>
                      <a:pt x="931" y="77"/>
                    </a:cubicBezTo>
                    <a:cubicBezTo>
                      <a:pt x="887" y="53"/>
                      <a:pt x="838" y="38"/>
                      <a:pt x="788" y="25"/>
                    </a:cubicBezTo>
                    <a:cubicBezTo>
                      <a:pt x="744" y="12"/>
                      <a:pt x="695" y="4"/>
                      <a:pt x="645" y="1"/>
                    </a:cubicBezTo>
                    <a:cubicBezTo>
                      <a:pt x="633" y="1"/>
                      <a:pt x="621" y="0"/>
                      <a:pt x="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32" name="Google Shape;932;p37"/>
            <p:cNvSpPr/>
            <p:nvPr/>
          </p:nvSpPr>
          <p:spPr>
            <a:xfrm>
              <a:off x="4583200" y="35009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3" name="Google Shape;933;p37"/>
          <p:cNvGrpSpPr/>
          <p:nvPr/>
        </p:nvGrpSpPr>
        <p:grpSpPr>
          <a:xfrm>
            <a:off x="7232428" y="4687327"/>
            <a:ext cx="1552033" cy="2198668"/>
            <a:chOff x="5424315" y="3133351"/>
            <a:chExt cx="1164025" cy="1649001"/>
          </a:xfrm>
        </p:grpSpPr>
        <p:grpSp>
          <p:nvGrpSpPr>
            <p:cNvPr id="934" name="Google Shape;934;p37"/>
            <p:cNvGrpSpPr/>
            <p:nvPr/>
          </p:nvGrpSpPr>
          <p:grpSpPr>
            <a:xfrm>
              <a:off x="5424315" y="3133351"/>
              <a:ext cx="1164025" cy="1649001"/>
              <a:chOff x="1558925" y="949375"/>
              <a:chExt cx="500075" cy="708425"/>
            </a:xfrm>
          </p:grpSpPr>
          <p:sp>
            <p:nvSpPr>
              <p:cNvPr id="935" name="Google Shape;935;p37"/>
              <p:cNvSpPr/>
              <p:nvPr/>
            </p:nvSpPr>
            <p:spPr>
              <a:xfrm>
                <a:off x="1558925" y="949375"/>
                <a:ext cx="500075" cy="708425"/>
              </a:xfrm>
              <a:custGeom>
                <a:avLst/>
                <a:gdLst/>
                <a:ahLst/>
                <a:cxnLst/>
                <a:rect l="l" t="t" r="r" b="b"/>
                <a:pathLst>
                  <a:path w="20003" h="28337" extrusionOk="0">
                    <a:moveTo>
                      <a:pt x="4467" y="0"/>
                    </a:moveTo>
                    <a:cubicBezTo>
                      <a:pt x="4324" y="0"/>
                      <a:pt x="4178" y="8"/>
                      <a:pt x="4035" y="21"/>
                    </a:cubicBezTo>
                    <a:cubicBezTo>
                      <a:pt x="3144" y="107"/>
                      <a:pt x="2268" y="476"/>
                      <a:pt x="1567" y="1061"/>
                    </a:cubicBezTo>
                    <a:cubicBezTo>
                      <a:pt x="1219" y="1352"/>
                      <a:pt x="917" y="1702"/>
                      <a:pt x="673" y="2097"/>
                    </a:cubicBezTo>
                    <a:lnTo>
                      <a:pt x="676" y="2100"/>
                    </a:lnTo>
                    <a:cubicBezTo>
                      <a:pt x="673" y="2108"/>
                      <a:pt x="665" y="2113"/>
                      <a:pt x="663" y="2121"/>
                    </a:cubicBezTo>
                    <a:cubicBezTo>
                      <a:pt x="522" y="2355"/>
                      <a:pt x="403" y="2615"/>
                      <a:pt x="307" y="2890"/>
                    </a:cubicBezTo>
                    <a:lnTo>
                      <a:pt x="296" y="2916"/>
                    </a:lnTo>
                    <a:cubicBezTo>
                      <a:pt x="242" y="3082"/>
                      <a:pt x="198" y="3230"/>
                      <a:pt x="166" y="3378"/>
                    </a:cubicBezTo>
                    <a:cubicBezTo>
                      <a:pt x="0" y="4127"/>
                      <a:pt x="34" y="4943"/>
                      <a:pt x="257" y="5746"/>
                    </a:cubicBezTo>
                    <a:cubicBezTo>
                      <a:pt x="359" y="6096"/>
                      <a:pt x="496" y="6450"/>
                      <a:pt x="676" y="6790"/>
                    </a:cubicBezTo>
                    <a:lnTo>
                      <a:pt x="683" y="6801"/>
                    </a:lnTo>
                    <a:cubicBezTo>
                      <a:pt x="858" y="7133"/>
                      <a:pt x="1060" y="7440"/>
                      <a:pt x="1299" y="7744"/>
                    </a:cubicBezTo>
                    <a:cubicBezTo>
                      <a:pt x="1741" y="8303"/>
                      <a:pt x="2294" y="8804"/>
                      <a:pt x="2936" y="9241"/>
                    </a:cubicBezTo>
                    <a:cubicBezTo>
                      <a:pt x="3196" y="9415"/>
                      <a:pt x="3477" y="9578"/>
                      <a:pt x="3765" y="9724"/>
                    </a:cubicBezTo>
                    <a:cubicBezTo>
                      <a:pt x="3412" y="9888"/>
                      <a:pt x="3092" y="10121"/>
                      <a:pt x="2838" y="10413"/>
                    </a:cubicBezTo>
                    <a:cubicBezTo>
                      <a:pt x="2663" y="10607"/>
                      <a:pt x="2518" y="10828"/>
                      <a:pt x="2401" y="11073"/>
                    </a:cubicBezTo>
                    <a:cubicBezTo>
                      <a:pt x="2313" y="11247"/>
                      <a:pt x="2261" y="11400"/>
                      <a:pt x="2227" y="11512"/>
                    </a:cubicBezTo>
                    <a:lnTo>
                      <a:pt x="2201" y="11592"/>
                    </a:lnTo>
                    <a:lnTo>
                      <a:pt x="2185" y="11655"/>
                    </a:lnTo>
                    <a:cubicBezTo>
                      <a:pt x="2133" y="11855"/>
                      <a:pt x="2100" y="12063"/>
                      <a:pt x="2081" y="12283"/>
                    </a:cubicBezTo>
                    <a:lnTo>
                      <a:pt x="2074" y="12372"/>
                    </a:lnTo>
                    <a:lnTo>
                      <a:pt x="2071" y="12450"/>
                    </a:lnTo>
                    <a:cubicBezTo>
                      <a:pt x="2066" y="12569"/>
                      <a:pt x="2066" y="12694"/>
                      <a:pt x="2071" y="12824"/>
                    </a:cubicBezTo>
                    <a:lnTo>
                      <a:pt x="2071" y="12850"/>
                    </a:lnTo>
                    <a:cubicBezTo>
                      <a:pt x="2076" y="13014"/>
                      <a:pt x="2092" y="13177"/>
                      <a:pt x="2118" y="13333"/>
                    </a:cubicBezTo>
                    <a:cubicBezTo>
                      <a:pt x="1998" y="13583"/>
                      <a:pt x="1920" y="13858"/>
                      <a:pt x="1894" y="14141"/>
                    </a:cubicBezTo>
                    <a:cubicBezTo>
                      <a:pt x="1866" y="14448"/>
                      <a:pt x="1892" y="14752"/>
                      <a:pt x="1977" y="15074"/>
                    </a:cubicBezTo>
                    <a:lnTo>
                      <a:pt x="1988" y="15105"/>
                    </a:lnTo>
                    <a:lnTo>
                      <a:pt x="1998" y="15139"/>
                    </a:lnTo>
                    <a:cubicBezTo>
                      <a:pt x="2035" y="15259"/>
                      <a:pt x="2076" y="15370"/>
                      <a:pt x="2120" y="15479"/>
                    </a:cubicBezTo>
                    <a:cubicBezTo>
                      <a:pt x="2100" y="15646"/>
                      <a:pt x="2092" y="15812"/>
                      <a:pt x="2102" y="15976"/>
                    </a:cubicBezTo>
                    <a:cubicBezTo>
                      <a:pt x="2113" y="16145"/>
                      <a:pt x="2139" y="16306"/>
                      <a:pt x="2172" y="16464"/>
                    </a:cubicBezTo>
                    <a:cubicBezTo>
                      <a:pt x="2232" y="16711"/>
                      <a:pt x="2320" y="16955"/>
                      <a:pt x="2440" y="17197"/>
                    </a:cubicBezTo>
                    <a:cubicBezTo>
                      <a:pt x="2617" y="17558"/>
                      <a:pt x="2866" y="17917"/>
                      <a:pt x="3178" y="18257"/>
                    </a:cubicBezTo>
                    <a:lnTo>
                      <a:pt x="3181" y="18260"/>
                    </a:lnTo>
                    <a:cubicBezTo>
                      <a:pt x="3295" y="18385"/>
                      <a:pt x="3414" y="18507"/>
                      <a:pt x="3544" y="18624"/>
                    </a:cubicBezTo>
                    <a:cubicBezTo>
                      <a:pt x="3609" y="18829"/>
                      <a:pt x="3698" y="19026"/>
                      <a:pt x="3809" y="19229"/>
                    </a:cubicBezTo>
                    <a:lnTo>
                      <a:pt x="3817" y="19237"/>
                    </a:lnTo>
                    <a:cubicBezTo>
                      <a:pt x="3898" y="19375"/>
                      <a:pt x="3989" y="19510"/>
                      <a:pt x="4093" y="19647"/>
                    </a:cubicBezTo>
                    <a:cubicBezTo>
                      <a:pt x="4217" y="19814"/>
                      <a:pt x="4345" y="19944"/>
                      <a:pt x="4449" y="20048"/>
                    </a:cubicBezTo>
                    <a:cubicBezTo>
                      <a:pt x="4519" y="20118"/>
                      <a:pt x="4589" y="20185"/>
                      <a:pt x="4669" y="20250"/>
                    </a:cubicBezTo>
                    <a:cubicBezTo>
                      <a:pt x="4779" y="20341"/>
                      <a:pt x="4877" y="20411"/>
                      <a:pt x="4942" y="20456"/>
                    </a:cubicBezTo>
                    <a:cubicBezTo>
                      <a:pt x="5116" y="20580"/>
                      <a:pt x="5298" y="20697"/>
                      <a:pt x="5488" y="20801"/>
                    </a:cubicBezTo>
                    <a:cubicBezTo>
                      <a:pt x="5436" y="20879"/>
                      <a:pt x="5389" y="20960"/>
                      <a:pt x="5348" y="21040"/>
                    </a:cubicBezTo>
                    <a:cubicBezTo>
                      <a:pt x="5210" y="21297"/>
                      <a:pt x="5101" y="21575"/>
                      <a:pt x="5020" y="21861"/>
                    </a:cubicBezTo>
                    <a:cubicBezTo>
                      <a:pt x="4947" y="22108"/>
                      <a:pt x="4898" y="22376"/>
                      <a:pt x="4867" y="22672"/>
                    </a:cubicBezTo>
                    <a:lnTo>
                      <a:pt x="4867" y="22680"/>
                    </a:lnTo>
                    <a:cubicBezTo>
                      <a:pt x="4841" y="22914"/>
                      <a:pt x="4833" y="23155"/>
                      <a:pt x="4844" y="23402"/>
                    </a:cubicBezTo>
                    <a:cubicBezTo>
                      <a:pt x="4649" y="23441"/>
                      <a:pt x="4480" y="23485"/>
                      <a:pt x="4326" y="23537"/>
                    </a:cubicBezTo>
                    <a:cubicBezTo>
                      <a:pt x="3103" y="23948"/>
                      <a:pt x="2669" y="24914"/>
                      <a:pt x="2669" y="25686"/>
                    </a:cubicBezTo>
                    <a:cubicBezTo>
                      <a:pt x="2669" y="26552"/>
                      <a:pt x="3183" y="27328"/>
                      <a:pt x="4015" y="27708"/>
                    </a:cubicBezTo>
                    <a:cubicBezTo>
                      <a:pt x="4233" y="27807"/>
                      <a:pt x="4477" y="27885"/>
                      <a:pt x="4779" y="27952"/>
                    </a:cubicBezTo>
                    <a:cubicBezTo>
                      <a:pt x="5166" y="28038"/>
                      <a:pt x="5659" y="28108"/>
                      <a:pt x="6296" y="28168"/>
                    </a:cubicBezTo>
                    <a:cubicBezTo>
                      <a:pt x="7468" y="28274"/>
                      <a:pt x="9011" y="28337"/>
                      <a:pt x="10641" y="28337"/>
                    </a:cubicBezTo>
                    <a:cubicBezTo>
                      <a:pt x="12273" y="28337"/>
                      <a:pt x="13816" y="28277"/>
                      <a:pt x="14993" y="28150"/>
                    </a:cubicBezTo>
                    <a:cubicBezTo>
                      <a:pt x="15627" y="28092"/>
                      <a:pt x="16123" y="28020"/>
                      <a:pt x="16511" y="27937"/>
                    </a:cubicBezTo>
                    <a:cubicBezTo>
                      <a:pt x="16812" y="27872"/>
                      <a:pt x="17056" y="27794"/>
                      <a:pt x="17275" y="27692"/>
                    </a:cubicBezTo>
                    <a:cubicBezTo>
                      <a:pt x="18106" y="27313"/>
                      <a:pt x="18623" y="26536"/>
                      <a:pt x="18623" y="25668"/>
                    </a:cubicBezTo>
                    <a:cubicBezTo>
                      <a:pt x="18623" y="24803"/>
                      <a:pt x="18106" y="24026"/>
                      <a:pt x="17275" y="23646"/>
                    </a:cubicBezTo>
                    <a:cubicBezTo>
                      <a:pt x="17056" y="23548"/>
                      <a:pt x="16812" y="23470"/>
                      <a:pt x="16511" y="23402"/>
                    </a:cubicBezTo>
                    <a:cubicBezTo>
                      <a:pt x="16350" y="23366"/>
                      <a:pt x="16162" y="23335"/>
                      <a:pt x="15960" y="23301"/>
                    </a:cubicBezTo>
                    <a:cubicBezTo>
                      <a:pt x="15973" y="23296"/>
                      <a:pt x="15981" y="23285"/>
                      <a:pt x="15994" y="23277"/>
                    </a:cubicBezTo>
                    <a:cubicBezTo>
                      <a:pt x="16459" y="22992"/>
                      <a:pt x="16833" y="22638"/>
                      <a:pt x="17106" y="22230"/>
                    </a:cubicBezTo>
                    <a:cubicBezTo>
                      <a:pt x="17428" y="21750"/>
                      <a:pt x="17599" y="21181"/>
                      <a:pt x="17610" y="20585"/>
                    </a:cubicBezTo>
                    <a:cubicBezTo>
                      <a:pt x="17618" y="19998"/>
                      <a:pt x="17456" y="19424"/>
                      <a:pt x="17137" y="18920"/>
                    </a:cubicBezTo>
                    <a:cubicBezTo>
                      <a:pt x="17137" y="18920"/>
                      <a:pt x="17119" y="18886"/>
                      <a:pt x="17116" y="18883"/>
                    </a:cubicBezTo>
                    <a:cubicBezTo>
                      <a:pt x="17134" y="18712"/>
                      <a:pt x="17142" y="18533"/>
                      <a:pt x="17137" y="18340"/>
                    </a:cubicBezTo>
                    <a:lnTo>
                      <a:pt x="17137" y="18335"/>
                    </a:lnTo>
                    <a:cubicBezTo>
                      <a:pt x="17132" y="18073"/>
                      <a:pt x="17093" y="17813"/>
                      <a:pt x="17017" y="17540"/>
                    </a:cubicBezTo>
                    <a:lnTo>
                      <a:pt x="17015" y="17530"/>
                    </a:lnTo>
                    <a:cubicBezTo>
                      <a:pt x="16968" y="17358"/>
                      <a:pt x="16908" y="17192"/>
                      <a:pt x="16835" y="17033"/>
                    </a:cubicBezTo>
                    <a:cubicBezTo>
                      <a:pt x="17433" y="16859"/>
                      <a:pt x="17966" y="16594"/>
                      <a:pt x="18423" y="16241"/>
                    </a:cubicBezTo>
                    <a:cubicBezTo>
                      <a:pt x="18719" y="16012"/>
                      <a:pt x="18987" y="15750"/>
                      <a:pt x="19210" y="15454"/>
                    </a:cubicBezTo>
                    <a:lnTo>
                      <a:pt x="19221" y="15441"/>
                    </a:lnTo>
                    <a:cubicBezTo>
                      <a:pt x="19338" y="15285"/>
                      <a:pt x="19436" y="15131"/>
                      <a:pt x="19527" y="14973"/>
                    </a:cubicBezTo>
                    <a:cubicBezTo>
                      <a:pt x="19652" y="14762"/>
                      <a:pt x="19746" y="14554"/>
                      <a:pt x="19813" y="14336"/>
                    </a:cubicBezTo>
                    <a:cubicBezTo>
                      <a:pt x="19889" y="14105"/>
                      <a:pt x="19941" y="13884"/>
                      <a:pt x="19967" y="13671"/>
                    </a:cubicBezTo>
                    <a:cubicBezTo>
                      <a:pt x="19995" y="13437"/>
                      <a:pt x="20003" y="13201"/>
                      <a:pt x="19987" y="12959"/>
                    </a:cubicBezTo>
                    <a:cubicBezTo>
                      <a:pt x="19969" y="12725"/>
                      <a:pt x="19928" y="12491"/>
                      <a:pt x="19860" y="12242"/>
                    </a:cubicBezTo>
                    <a:cubicBezTo>
                      <a:pt x="19792" y="11992"/>
                      <a:pt x="19694" y="11753"/>
                      <a:pt x="19559" y="11512"/>
                    </a:cubicBezTo>
                    <a:lnTo>
                      <a:pt x="19551" y="11501"/>
                    </a:lnTo>
                    <a:cubicBezTo>
                      <a:pt x="19372" y="11187"/>
                      <a:pt x="19135" y="10901"/>
                      <a:pt x="18860" y="10667"/>
                    </a:cubicBezTo>
                    <a:cubicBezTo>
                      <a:pt x="18883" y="10589"/>
                      <a:pt x="18901" y="10511"/>
                      <a:pt x="18917" y="10428"/>
                    </a:cubicBezTo>
                    <a:lnTo>
                      <a:pt x="18922" y="10415"/>
                    </a:lnTo>
                    <a:cubicBezTo>
                      <a:pt x="18990" y="10085"/>
                      <a:pt x="19021" y="9750"/>
                      <a:pt x="19018" y="9394"/>
                    </a:cubicBezTo>
                    <a:cubicBezTo>
                      <a:pt x="19016" y="9087"/>
                      <a:pt x="18987" y="8775"/>
                      <a:pt x="18927" y="8464"/>
                    </a:cubicBezTo>
                    <a:cubicBezTo>
                      <a:pt x="18995" y="8186"/>
                      <a:pt x="19016" y="7892"/>
                      <a:pt x="18995" y="7593"/>
                    </a:cubicBezTo>
                    <a:cubicBezTo>
                      <a:pt x="18979" y="7359"/>
                      <a:pt x="18938" y="7128"/>
                      <a:pt x="18862" y="6866"/>
                    </a:cubicBezTo>
                    <a:lnTo>
                      <a:pt x="18860" y="6860"/>
                    </a:lnTo>
                    <a:cubicBezTo>
                      <a:pt x="18740" y="6450"/>
                      <a:pt x="18558" y="6060"/>
                      <a:pt x="18314" y="5694"/>
                    </a:cubicBezTo>
                    <a:lnTo>
                      <a:pt x="18304" y="5681"/>
                    </a:lnTo>
                    <a:cubicBezTo>
                      <a:pt x="18174" y="5488"/>
                      <a:pt x="18028" y="5309"/>
                      <a:pt x="17870" y="5151"/>
                    </a:cubicBezTo>
                    <a:cubicBezTo>
                      <a:pt x="17766" y="5047"/>
                      <a:pt x="17654" y="4951"/>
                      <a:pt x="17537" y="4865"/>
                    </a:cubicBezTo>
                    <a:cubicBezTo>
                      <a:pt x="17410" y="4771"/>
                      <a:pt x="17275" y="4686"/>
                      <a:pt x="17134" y="4615"/>
                    </a:cubicBezTo>
                    <a:cubicBezTo>
                      <a:pt x="16778" y="4423"/>
                      <a:pt x="16378" y="4309"/>
                      <a:pt x="15965" y="4283"/>
                    </a:cubicBezTo>
                    <a:cubicBezTo>
                      <a:pt x="15952" y="4218"/>
                      <a:pt x="15934" y="4153"/>
                      <a:pt x="15913" y="4088"/>
                    </a:cubicBezTo>
                    <a:cubicBezTo>
                      <a:pt x="15754" y="3568"/>
                      <a:pt x="15422" y="3106"/>
                      <a:pt x="14978" y="2776"/>
                    </a:cubicBezTo>
                    <a:lnTo>
                      <a:pt x="14965" y="2768"/>
                    </a:lnTo>
                    <a:cubicBezTo>
                      <a:pt x="14650" y="2539"/>
                      <a:pt x="14284" y="2381"/>
                      <a:pt x="13897" y="2313"/>
                    </a:cubicBezTo>
                    <a:cubicBezTo>
                      <a:pt x="13743" y="2282"/>
                      <a:pt x="13587" y="2269"/>
                      <a:pt x="13431" y="2269"/>
                    </a:cubicBezTo>
                    <a:cubicBezTo>
                      <a:pt x="13291" y="2269"/>
                      <a:pt x="13153" y="2279"/>
                      <a:pt x="13013" y="2303"/>
                    </a:cubicBezTo>
                    <a:lnTo>
                      <a:pt x="12914" y="2318"/>
                    </a:lnTo>
                    <a:lnTo>
                      <a:pt x="12894" y="2326"/>
                    </a:lnTo>
                    <a:cubicBezTo>
                      <a:pt x="12888" y="2326"/>
                      <a:pt x="12883" y="2329"/>
                      <a:pt x="12881" y="2329"/>
                    </a:cubicBezTo>
                    <a:cubicBezTo>
                      <a:pt x="12777" y="2352"/>
                      <a:pt x="12675" y="2373"/>
                      <a:pt x="12574" y="2407"/>
                    </a:cubicBezTo>
                    <a:cubicBezTo>
                      <a:pt x="12418" y="2378"/>
                      <a:pt x="12257" y="2360"/>
                      <a:pt x="12093" y="2360"/>
                    </a:cubicBezTo>
                    <a:cubicBezTo>
                      <a:pt x="11992" y="2360"/>
                      <a:pt x="11893" y="2365"/>
                      <a:pt x="11792" y="2378"/>
                    </a:cubicBezTo>
                    <a:cubicBezTo>
                      <a:pt x="11716" y="2383"/>
                      <a:pt x="11641" y="2396"/>
                      <a:pt x="11571" y="2412"/>
                    </a:cubicBezTo>
                    <a:cubicBezTo>
                      <a:pt x="11108" y="2508"/>
                      <a:pt x="10693" y="2718"/>
                      <a:pt x="10355" y="3030"/>
                    </a:cubicBezTo>
                    <a:cubicBezTo>
                      <a:pt x="10090" y="3030"/>
                      <a:pt x="9822" y="3054"/>
                      <a:pt x="9560" y="3093"/>
                    </a:cubicBezTo>
                    <a:lnTo>
                      <a:pt x="9510" y="3098"/>
                    </a:lnTo>
                    <a:lnTo>
                      <a:pt x="9464" y="3108"/>
                    </a:lnTo>
                    <a:cubicBezTo>
                      <a:pt x="9271" y="3147"/>
                      <a:pt x="9089" y="3189"/>
                      <a:pt x="8913" y="3238"/>
                    </a:cubicBezTo>
                    <a:cubicBezTo>
                      <a:pt x="8778" y="2919"/>
                      <a:pt x="8622" y="2625"/>
                      <a:pt x="8442" y="2334"/>
                    </a:cubicBezTo>
                    <a:lnTo>
                      <a:pt x="8429" y="2316"/>
                    </a:lnTo>
                    <a:cubicBezTo>
                      <a:pt x="8216" y="1975"/>
                      <a:pt x="7972" y="1666"/>
                      <a:pt x="7704" y="1396"/>
                    </a:cubicBezTo>
                    <a:cubicBezTo>
                      <a:pt x="7606" y="1292"/>
                      <a:pt x="7491" y="1191"/>
                      <a:pt x="7364" y="1084"/>
                    </a:cubicBezTo>
                    <a:cubicBezTo>
                      <a:pt x="7341" y="1066"/>
                      <a:pt x="7320" y="1048"/>
                      <a:pt x="7296" y="1029"/>
                    </a:cubicBezTo>
                    <a:lnTo>
                      <a:pt x="7289" y="1022"/>
                    </a:lnTo>
                    <a:cubicBezTo>
                      <a:pt x="7245" y="983"/>
                      <a:pt x="7195" y="949"/>
                      <a:pt x="7146" y="913"/>
                    </a:cubicBezTo>
                    <a:cubicBezTo>
                      <a:pt x="7099" y="874"/>
                      <a:pt x="7044" y="837"/>
                      <a:pt x="6992" y="801"/>
                    </a:cubicBezTo>
                    <a:cubicBezTo>
                      <a:pt x="6959" y="775"/>
                      <a:pt x="6922" y="754"/>
                      <a:pt x="6886" y="731"/>
                    </a:cubicBezTo>
                    <a:lnTo>
                      <a:pt x="6883" y="728"/>
                    </a:lnTo>
                    <a:cubicBezTo>
                      <a:pt x="6844" y="702"/>
                      <a:pt x="6808" y="679"/>
                      <a:pt x="6769" y="655"/>
                    </a:cubicBezTo>
                    <a:cubicBezTo>
                      <a:pt x="6738" y="632"/>
                      <a:pt x="6701" y="614"/>
                      <a:pt x="6670" y="593"/>
                    </a:cubicBezTo>
                    <a:lnTo>
                      <a:pt x="6657" y="588"/>
                    </a:lnTo>
                    <a:cubicBezTo>
                      <a:pt x="6257" y="359"/>
                      <a:pt x="5834" y="198"/>
                      <a:pt x="5392" y="99"/>
                    </a:cubicBezTo>
                    <a:cubicBezTo>
                      <a:pt x="5114" y="39"/>
                      <a:pt x="4828" y="3"/>
                      <a:pt x="4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1678125" y="1577675"/>
                <a:ext cx="293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1100" extrusionOk="0">
                    <a:moveTo>
                      <a:pt x="5873" y="1"/>
                    </a:moveTo>
                    <a:cubicBezTo>
                      <a:pt x="2635" y="1"/>
                      <a:pt x="5" y="248"/>
                      <a:pt x="5" y="549"/>
                    </a:cubicBezTo>
                    <a:cubicBezTo>
                      <a:pt x="0" y="856"/>
                      <a:pt x="2635" y="1100"/>
                      <a:pt x="5873" y="1100"/>
                    </a:cubicBezTo>
                    <a:cubicBezTo>
                      <a:pt x="9113" y="1100"/>
                      <a:pt x="11743" y="853"/>
                      <a:pt x="11743" y="549"/>
                    </a:cubicBezTo>
                    <a:cubicBezTo>
                      <a:pt x="11743" y="245"/>
                      <a:pt x="9116" y="1"/>
                      <a:pt x="58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1658575" y="1301825"/>
                <a:ext cx="11455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5307" extrusionOk="0">
                    <a:moveTo>
                      <a:pt x="257" y="0"/>
                    </a:moveTo>
                    <a:cubicBezTo>
                      <a:pt x="240" y="0"/>
                      <a:pt x="222" y="2"/>
                      <a:pt x="203" y="4"/>
                    </a:cubicBezTo>
                    <a:cubicBezTo>
                      <a:pt x="146" y="15"/>
                      <a:pt x="94" y="46"/>
                      <a:pt x="60" y="95"/>
                    </a:cubicBezTo>
                    <a:cubicBezTo>
                      <a:pt x="29" y="134"/>
                      <a:pt x="10" y="189"/>
                      <a:pt x="8" y="249"/>
                    </a:cubicBezTo>
                    <a:cubicBezTo>
                      <a:pt x="0" y="301"/>
                      <a:pt x="10" y="358"/>
                      <a:pt x="29" y="428"/>
                    </a:cubicBezTo>
                    <a:cubicBezTo>
                      <a:pt x="49" y="488"/>
                      <a:pt x="73" y="553"/>
                      <a:pt x="112" y="628"/>
                    </a:cubicBezTo>
                    <a:cubicBezTo>
                      <a:pt x="164" y="734"/>
                      <a:pt x="231" y="846"/>
                      <a:pt x="327" y="987"/>
                    </a:cubicBezTo>
                    <a:cubicBezTo>
                      <a:pt x="411" y="1103"/>
                      <a:pt x="502" y="1220"/>
                      <a:pt x="608" y="1345"/>
                    </a:cubicBezTo>
                    <a:cubicBezTo>
                      <a:pt x="650" y="1397"/>
                      <a:pt x="691" y="1444"/>
                      <a:pt x="735" y="1493"/>
                    </a:cubicBezTo>
                    <a:cubicBezTo>
                      <a:pt x="735" y="1493"/>
                      <a:pt x="730" y="1493"/>
                      <a:pt x="730" y="1488"/>
                    </a:cubicBezTo>
                    <a:cubicBezTo>
                      <a:pt x="715" y="1483"/>
                      <a:pt x="699" y="1475"/>
                      <a:pt x="683" y="1467"/>
                    </a:cubicBezTo>
                    <a:cubicBezTo>
                      <a:pt x="631" y="1446"/>
                      <a:pt x="587" y="1436"/>
                      <a:pt x="554" y="1431"/>
                    </a:cubicBezTo>
                    <a:cubicBezTo>
                      <a:pt x="530" y="1428"/>
                      <a:pt x="507" y="1423"/>
                      <a:pt x="483" y="1423"/>
                    </a:cubicBezTo>
                    <a:cubicBezTo>
                      <a:pt x="468" y="1423"/>
                      <a:pt x="450" y="1428"/>
                      <a:pt x="431" y="1431"/>
                    </a:cubicBezTo>
                    <a:lnTo>
                      <a:pt x="418" y="1433"/>
                    </a:lnTo>
                    <a:cubicBezTo>
                      <a:pt x="379" y="1441"/>
                      <a:pt x="348" y="1457"/>
                      <a:pt x="325" y="1472"/>
                    </a:cubicBezTo>
                    <a:cubicBezTo>
                      <a:pt x="299" y="1493"/>
                      <a:pt x="275" y="1511"/>
                      <a:pt x="262" y="1537"/>
                    </a:cubicBezTo>
                    <a:cubicBezTo>
                      <a:pt x="255" y="1553"/>
                      <a:pt x="244" y="1571"/>
                      <a:pt x="237" y="1589"/>
                    </a:cubicBezTo>
                    <a:cubicBezTo>
                      <a:pt x="231" y="1608"/>
                      <a:pt x="224" y="1628"/>
                      <a:pt x="221" y="1647"/>
                    </a:cubicBezTo>
                    <a:cubicBezTo>
                      <a:pt x="216" y="1673"/>
                      <a:pt x="216" y="1704"/>
                      <a:pt x="216" y="1743"/>
                    </a:cubicBezTo>
                    <a:cubicBezTo>
                      <a:pt x="218" y="1792"/>
                      <a:pt x="221" y="1834"/>
                      <a:pt x="234" y="1878"/>
                    </a:cubicBezTo>
                    <a:cubicBezTo>
                      <a:pt x="257" y="1969"/>
                      <a:pt x="288" y="2067"/>
                      <a:pt x="346" y="2174"/>
                    </a:cubicBezTo>
                    <a:cubicBezTo>
                      <a:pt x="431" y="2356"/>
                      <a:pt x="567" y="2540"/>
                      <a:pt x="741" y="2733"/>
                    </a:cubicBezTo>
                    <a:cubicBezTo>
                      <a:pt x="930" y="2935"/>
                      <a:pt x="1156" y="3138"/>
                      <a:pt x="1442" y="3346"/>
                    </a:cubicBezTo>
                    <a:cubicBezTo>
                      <a:pt x="1559" y="3432"/>
                      <a:pt x="1686" y="3520"/>
                      <a:pt x="1809" y="3598"/>
                    </a:cubicBezTo>
                    <a:cubicBezTo>
                      <a:pt x="1788" y="3595"/>
                      <a:pt x="1769" y="3593"/>
                      <a:pt x="1751" y="3593"/>
                    </a:cubicBezTo>
                    <a:cubicBezTo>
                      <a:pt x="1723" y="3593"/>
                      <a:pt x="1698" y="3597"/>
                      <a:pt x="1676" y="3603"/>
                    </a:cubicBezTo>
                    <a:cubicBezTo>
                      <a:pt x="1621" y="3619"/>
                      <a:pt x="1575" y="3663"/>
                      <a:pt x="1559" y="3715"/>
                    </a:cubicBezTo>
                    <a:cubicBezTo>
                      <a:pt x="1544" y="3762"/>
                      <a:pt x="1546" y="3819"/>
                      <a:pt x="1567" y="3884"/>
                    </a:cubicBezTo>
                    <a:cubicBezTo>
                      <a:pt x="1583" y="3941"/>
                      <a:pt x="1608" y="4003"/>
                      <a:pt x="1647" y="4071"/>
                    </a:cubicBezTo>
                    <a:cubicBezTo>
                      <a:pt x="1686" y="4136"/>
                      <a:pt x="1728" y="4201"/>
                      <a:pt x="1783" y="4274"/>
                    </a:cubicBezTo>
                    <a:cubicBezTo>
                      <a:pt x="1829" y="4333"/>
                      <a:pt x="1884" y="4393"/>
                      <a:pt x="1946" y="4455"/>
                    </a:cubicBezTo>
                    <a:cubicBezTo>
                      <a:pt x="1975" y="4484"/>
                      <a:pt x="2003" y="4510"/>
                      <a:pt x="2037" y="4536"/>
                    </a:cubicBezTo>
                    <a:cubicBezTo>
                      <a:pt x="2076" y="4567"/>
                      <a:pt x="2118" y="4598"/>
                      <a:pt x="2159" y="4627"/>
                    </a:cubicBezTo>
                    <a:cubicBezTo>
                      <a:pt x="2284" y="4715"/>
                      <a:pt x="2414" y="4798"/>
                      <a:pt x="2554" y="4874"/>
                    </a:cubicBezTo>
                    <a:cubicBezTo>
                      <a:pt x="2697" y="4952"/>
                      <a:pt x="2848" y="5022"/>
                      <a:pt x="3004" y="5084"/>
                    </a:cubicBezTo>
                    <a:cubicBezTo>
                      <a:pt x="3308" y="5201"/>
                      <a:pt x="3612" y="5277"/>
                      <a:pt x="3913" y="5305"/>
                    </a:cubicBezTo>
                    <a:cubicBezTo>
                      <a:pt x="3917" y="5306"/>
                      <a:pt x="3920" y="5306"/>
                      <a:pt x="3923" y="5306"/>
                    </a:cubicBezTo>
                    <a:cubicBezTo>
                      <a:pt x="3939" y="5306"/>
                      <a:pt x="3951" y="5300"/>
                      <a:pt x="3958" y="5290"/>
                    </a:cubicBezTo>
                    <a:cubicBezTo>
                      <a:pt x="3960" y="5292"/>
                      <a:pt x="3963" y="5292"/>
                      <a:pt x="3963" y="5295"/>
                    </a:cubicBezTo>
                    <a:cubicBezTo>
                      <a:pt x="3970" y="5300"/>
                      <a:pt x="3973" y="5303"/>
                      <a:pt x="3978" y="5303"/>
                    </a:cubicBezTo>
                    <a:cubicBezTo>
                      <a:pt x="3989" y="5305"/>
                      <a:pt x="4001" y="5306"/>
                      <a:pt x="4014" y="5306"/>
                    </a:cubicBezTo>
                    <a:cubicBezTo>
                      <a:pt x="4029" y="5306"/>
                      <a:pt x="4045" y="5304"/>
                      <a:pt x="4056" y="5300"/>
                    </a:cubicBezTo>
                    <a:cubicBezTo>
                      <a:pt x="4116" y="5261"/>
                      <a:pt x="4168" y="5225"/>
                      <a:pt x="4207" y="5186"/>
                    </a:cubicBezTo>
                    <a:cubicBezTo>
                      <a:pt x="4259" y="5136"/>
                      <a:pt x="4303" y="5084"/>
                      <a:pt x="4334" y="5043"/>
                    </a:cubicBezTo>
                    <a:cubicBezTo>
                      <a:pt x="4404" y="4949"/>
                      <a:pt x="4459" y="4840"/>
                      <a:pt x="4508" y="4705"/>
                    </a:cubicBezTo>
                    <a:cubicBezTo>
                      <a:pt x="4547" y="4591"/>
                      <a:pt x="4573" y="4461"/>
                      <a:pt x="4576" y="4326"/>
                    </a:cubicBezTo>
                    <a:cubicBezTo>
                      <a:pt x="4581" y="4198"/>
                      <a:pt x="4560" y="4079"/>
                      <a:pt x="4524" y="3954"/>
                    </a:cubicBezTo>
                    <a:cubicBezTo>
                      <a:pt x="4524" y="3946"/>
                      <a:pt x="4524" y="3938"/>
                      <a:pt x="4521" y="3931"/>
                    </a:cubicBezTo>
                    <a:cubicBezTo>
                      <a:pt x="4516" y="3905"/>
                      <a:pt x="4498" y="3879"/>
                      <a:pt x="4472" y="3855"/>
                    </a:cubicBezTo>
                    <a:cubicBezTo>
                      <a:pt x="4446" y="3834"/>
                      <a:pt x="4420" y="3816"/>
                      <a:pt x="4391" y="3798"/>
                    </a:cubicBezTo>
                    <a:lnTo>
                      <a:pt x="4373" y="3785"/>
                    </a:lnTo>
                    <a:lnTo>
                      <a:pt x="4321" y="3746"/>
                    </a:lnTo>
                    <a:lnTo>
                      <a:pt x="4269" y="3710"/>
                    </a:lnTo>
                    <a:cubicBezTo>
                      <a:pt x="4199" y="3660"/>
                      <a:pt x="4132" y="3614"/>
                      <a:pt x="4067" y="3567"/>
                    </a:cubicBezTo>
                    <a:cubicBezTo>
                      <a:pt x="3934" y="3471"/>
                      <a:pt x="3796" y="3367"/>
                      <a:pt x="3664" y="3258"/>
                    </a:cubicBezTo>
                    <a:cubicBezTo>
                      <a:pt x="3427" y="3070"/>
                      <a:pt x="3186" y="2863"/>
                      <a:pt x="2947" y="2639"/>
                    </a:cubicBezTo>
                    <a:cubicBezTo>
                      <a:pt x="2497" y="2223"/>
                      <a:pt x="2094" y="1792"/>
                      <a:pt x="1757" y="1423"/>
                    </a:cubicBezTo>
                    <a:lnTo>
                      <a:pt x="1466" y="1101"/>
                    </a:lnTo>
                    <a:lnTo>
                      <a:pt x="1401" y="1033"/>
                    </a:lnTo>
                    <a:cubicBezTo>
                      <a:pt x="1346" y="971"/>
                      <a:pt x="1286" y="911"/>
                      <a:pt x="1237" y="849"/>
                    </a:cubicBezTo>
                    <a:cubicBezTo>
                      <a:pt x="1195" y="797"/>
                      <a:pt x="1156" y="747"/>
                      <a:pt x="1112" y="696"/>
                    </a:cubicBezTo>
                    <a:cubicBezTo>
                      <a:pt x="1060" y="633"/>
                      <a:pt x="1013" y="573"/>
                      <a:pt x="961" y="514"/>
                    </a:cubicBezTo>
                    <a:cubicBezTo>
                      <a:pt x="852" y="386"/>
                      <a:pt x="730" y="254"/>
                      <a:pt x="587" y="145"/>
                    </a:cubicBezTo>
                    <a:cubicBezTo>
                      <a:pt x="546" y="116"/>
                      <a:pt x="502" y="85"/>
                      <a:pt x="457" y="59"/>
                    </a:cubicBezTo>
                    <a:cubicBezTo>
                      <a:pt x="439" y="51"/>
                      <a:pt x="418" y="41"/>
                      <a:pt x="403" y="33"/>
                    </a:cubicBezTo>
                    <a:cubicBezTo>
                      <a:pt x="374" y="20"/>
                      <a:pt x="340" y="12"/>
                      <a:pt x="309" y="4"/>
                    </a:cubicBezTo>
                    <a:cubicBezTo>
                      <a:pt x="291" y="2"/>
                      <a:pt x="274" y="0"/>
                      <a:pt x="2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1732350" y="1428275"/>
                <a:ext cx="128650" cy="1582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6331" extrusionOk="0">
                    <a:moveTo>
                      <a:pt x="3711" y="0"/>
                    </a:moveTo>
                    <a:cubicBezTo>
                      <a:pt x="3621" y="0"/>
                      <a:pt x="3527" y="8"/>
                      <a:pt x="3436" y="16"/>
                    </a:cubicBezTo>
                    <a:cubicBezTo>
                      <a:pt x="3293" y="34"/>
                      <a:pt x="3163" y="55"/>
                      <a:pt x="3049" y="91"/>
                    </a:cubicBezTo>
                    <a:cubicBezTo>
                      <a:pt x="2919" y="130"/>
                      <a:pt x="2779" y="190"/>
                      <a:pt x="2636" y="263"/>
                    </a:cubicBezTo>
                    <a:cubicBezTo>
                      <a:pt x="2488" y="346"/>
                      <a:pt x="2337" y="442"/>
                      <a:pt x="2194" y="556"/>
                    </a:cubicBezTo>
                    <a:cubicBezTo>
                      <a:pt x="2191" y="541"/>
                      <a:pt x="2181" y="530"/>
                      <a:pt x="2165" y="520"/>
                    </a:cubicBezTo>
                    <a:cubicBezTo>
                      <a:pt x="2155" y="515"/>
                      <a:pt x="2142" y="510"/>
                      <a:pt x="2126" y="510"/>
                    </a:cubicBezTo>
                    <a:cubicBezTo>
                      <a:pt x="2100" y="510"/>
                      <a:pt x="2074" y="523"/>
                      <a:pt x="2064" y="546"/>
                    </a:cubicBezTo>
                    <a:cubicBezTo>
                      <a:pt x="2025" y="627"/>
                      <a:pt x="1984" y="710"/>
                      <a:pt x="1932" y="793"/>
                    </a:cubicBezTo>
                    <a:cubicBezTo>
                      <a:pt x="1924" y="801"/>
                      <a:pt x="1924" y="806"/>
                      <a:pt x="1921" y="811"/>
                    </a:cubicBezTo>
                    <a:cubicBezTo>
                      <a:pt x="1838" y="957"/>
                      <a:pt x="1737" y="1102"/>
                      <a:pt x="1620" y="1250"/>
                    </a:cubicBezTo>
                    <a:cubicBezTo>
                      <a:pt x="1422" y="1505"/>
                      <a:pt x="1201" y="1746"/>
                      <a:pt x="988" y="1980"/>
                    </a:cubicBezTo>
                    <a:cubicBezTo>
                      <a:pt x="856" y="2128"/>
                      <a:pt x="715" y="2282"/>
                      <a:pt x="583" y="2435"/>
                    </a:cubicBezTo>
                    <a:lnTo>
                      <a:pt x="570" y="2451"/>
                    </a:lnTo>
                    <a:cubicBezTo>
                      <a:pt x="505" y="2523"/>
                      <a:pt x="440" y="2607"/>
                      <a:pt x="380" y="2685"/>
                    </a:cubicBezTo>
                    <a:cubicBezTo>
                      <a:pt x="341" y="2736"/>
                      <a:pt x="308" y="2796"/>
                      <a:pt x="271" y="2861"/>
                    </a:cubicBezTo>
                    <a:cubicBezTo>
                      <a:pt x="204" y="2989"/>
                      <a:pt x="146" y="3126"/>
                      <a:pt x="105" y="3277"/>
                    </a:cubicBezTo>
                    <a:cubicBezTo>
                      <a:pt x="66" y="3420"/>
                      <a:pt x="37" y="3571"/>
                      <a:pt x="22" y="3742"/>
                    </a:cubicBezTo>
                    <a:cubicBezTo>
                      <a:pt x="6" y="3895"/>
                      <a:pt x="1" y="4057"/>
                      <a:pt x="14" y="4223"/>
                    </a:cubicBezTo>
                    <a:cubicBezTo>
                      <a:pt x="35" y="4561"/>
                      <a:pt x="105" y="4875"/>
                      <a:pt x="222" y="5171"/>
                    </a:cubicBezTo>
                    <a:cubicBezTo>
                      <a:pt x="349" y="5483"/>
                      <a:pt x="515" y="5740"/>
                      <a:pt x="723" y="5935"/>
                    </a:cubicBezTo>
                    <a:cubicBezTo>
                      <a:pt x="947" y="6146"/>
                      <a:pt x="1220" y="6276"/>
                      <a:pt x="1508" y="6317"/>
                    </a:cubicBezTo>
                    <a:cubicBezTo>
                      <a:pt x="1578" y="6328"/>
                      <a:pt x="1651" y="6330"/>
                      <a:pt x="1716" y="6330"/>
                    </a:cubicBezTo>
                    <a:lnTo>
                      <a:pt x="1752" y="6330"/>
                    </a:lnTo>
                    <a:cubicBezTo>
                      <a:pt x="1833" y="6328"/>
                      <a:pt x="1919" y="6322"/>
                      <a:pt x="2012" y="6304"/>
                    </a:cubicBezTo>
                    <a:cubicBezTo>
                      <a:pt x="2098" y="6289"/>
                      <a:pt x="2189" y="6265"/>
                      <a:pt x="2285" y="6226"/>
                    </a:cubicBezTo>
                    <a:cubicBezTo>
                      <a:pt x="2384" y="6187"/>
                      <a:pt x="2480" y="6143"/>
                      <a:pt x="2568" y="6088"/>
                    </a:cubicBezTo>
                    <a:cubicBezTo>
                      <a:pt x="2763" y="5972"/>
                      <a:pt x="2916" y="5823"/>
                      <a:pt x="3010" y="5662"/>
                    </a:cubicBezTo>
                    <a:cubicBezTo>
                      <a:pt x="3062" y="5574"/>
                      <a:pt x="3090" y="5480"/>
                      <a:pt x="3106" y="5387"/>
                    </a:cubicBezTo>
                    <a:cubicBezTo>
                      <a:pt x="3119" y="5286"/>
                      <a:pt x="3114" y="5184"/>
                      <a:pt x="3085" y="5083"/>
                    </a:cubicBezTo>
                    <a:cubicBezTo>
                      <a:pt x="3028" y="4888"/>
                      <a:pt x="2896" y="4730"/>
                      <a:pt x="2763" y="4584"/>
                    </a:cubicBezTo>
                    <a:cubicBezTo>
                      <a:pt x="2714" y="4532"/>
                      <a:pt x="2664" y="4480"/>
                      <a:pt x="2612" y="4428"/>
                    </a:cubicBezTo>
                    <a:cubicBezTo>
                      <a:pt x="2519" y="4329"/>
                      <a:pt x="2423" y="4233"/>
                      <a:pt x="2337" y="4127"/>
                    </a:cubicBezTo>
                    <a:cubicBezTo>
                      <a:pt x="2293" y="4064"/>
                      <a:pt x="2256" y="4005"/>
                      <a:pt x="2223" y="3947"/>
                    </a:cubicBezTo>
                    <a:cubicBezTo>
                      <a:pt x="2742" y="3810"/>
                      <a:pt x="3184" y="3646"/>
                      <a:pt x="3571" y="3446"/>
                    </a:cubicBezTo>
                    <a:cubicBezTo>
                      <a:pt x="3802" y="3326"/>
                      <a:pt x="4021" y="3183"/>
                      <a:pt x="4218" y="3028"/>
                    </a:cubicBezTo>
                    <a:cubicBezTo>
                      <a:pt x="4387" y="2890"/>
                      <a:pt x="4533" y="2744"/>
                      <a:pt x="4657" y="2586"/>
                    </a:cubicBezTo>
                    <a:cubicBezTo>
                      <a:pt x="4870" y="2310"/>
                      <a:pt x="5016" y="1999"/>
                      <a:pt x="5081" y="1684"/>
                    </a:cubicBezTo>
                    <a:cubicBezTo>
                      <a:pt x="5146" y="1372"/>
                      <a:pt x="5130" y="1066"/>
                      <a:pt x="5034" y="806"/>
                    </a:cubicBezTo>
                    <a:cubicBezTo>
                      <a:pt x="4982" y="673"/>
                      <a:pt x="4909" y="549"/>
                      <a:pt x="4818" y="439"/>
                    </a:cubicBezTo>
                    <a:cubicBezTo>
                      <a:pt x="4730" y="336"/>
                      <a:pt x="4618" y="242"/>
                      <a:pt x="4483" y="172"/>
                    </a:cubicBezTo>
                    <a:cubicBezTo>
                      <a:pt x="4268" y="60"/>
                      <a:pt x="4008" y="0"/>
                      <a:pt x="37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1872425" y="1248450"/>
                <a:ext cx="134025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3184" extrusionOk="0">
                    <a:moveTo>
                      <a:pt x="4072" y="1"/>
                    </a:moveTo>
                    <a:cubicBezTo>
                      <a:pt x="4049" y="9"/>
                      <a:pt x="4033" y="9"/>
                      <a:pt x="4017" y="9"/>
                    </a:cubicBezTo>
                    <a:cubicBezTo>
                      <a:pt x="3916" y="9"/>
                      <a:pt x="3815" y="29"/>
                      <a:pt x="3724" y="61"/>
                    </a:cubicBezTo>
                    <a:cubicBezTo>
                      <a:pt x="3622" y="100"/>
                      <a:pt x="3537" y="162"/>
                      <a:pt x="3474" y="240"/>
                    </a:cubicBezTo>
                    <a:cubicBezTo>
                      <a:pt x="3443" y="279"/>
                      <a:pt x="3422" y="320"/>
                      <a:pt x="3402" y="370"/>
                    </a:cubicBezTo>
                    <a:cubicBezTo>
                      <a:pt x="3389" y="404"/>
                      <a:pt x="3378" y="445"/>
                      <a:pt x="3378" y="487"/>
                    </a:cubicBezTo>
                    <a:lnTo>
                      <a:pt x="3311" y="531"/>
                    </a:lnTo>
                    <a:cubicBezTo>
                      <a:pt x="3204" y="606"/>
                      <a:pt x="3082" y="687"/>
                      <a:pt x="2957" y="760"/>
                    </a:cubicBezTo>
                    <a:cubicBezTo>
                      <a:pt x="2866" y="809"/>
                      <a:pt x="2765" y="853"/>
                      <a:pt x="2635" y="900"/>
                    </a:cubicBezTo>
                    <a:cubicBezTo>
                      <a:pt x="2521" y="941"/>
                      <a:pt x="2399" y="978"/>
                      <a:pt x="2261" y="1009"/>
                    </a:cubicBezTo>
                    <a:cubicBezTo>
                      <a:pt x="1957" y="1077"/>
                      <a:pt x="1635" y="1113"/>
                      <a:pt x="1299" y="1113"/>
                    </a:cubicBezTo>
                    <a:cubicBezTo>
                      <a:pt x="1240" y="1113"/>
                      <a:pt x="1180" y="1113"/>
                      <a:pt x="1120" y="1110"/>
                    </a:cubicBezTo>
                    <a:lnTo>
                      <a:pt x="1110" y="1113"/>
                    </a:lnTo>
                    <a:cubicBezTo>
                      <a:pt x="813" y="1100"/>
                      <a:pt x="522" y="1061"/>
                      <a:pt x="250" y="999"/>
                    </a:cubicBezTo>
                    <a:cubicBezTo>
                      <a:pt x="250" y="980"/>
                      <a:pt x="239" y="960"/>
                      <a:pt x="218" y="954"/>
                    </a:cubicBezTo>
                    <a:cubicBezTo>
                      <a:pt x="213" y="952"/>
                      <a:pt x="203" y="947"/>
                      <a:pt x="195" y="947"/>
                    </a:cubicBezTo>
                    <a:cubicBezTo>
                      <a:pt x="174" y="947"/>
                      <a:pt x="156" y="960"/>
                      <a:pt x="146" y="980"/>
                    </a:cubicBezTo>
                    <a:cubicBezTo>
                      <a:pt x="89" y="1084"/>
                      <a:pt x="47" y="1204"/>
                      <a:pt x="24" y="1323"/>
                    </a:cubicBezTo>
                    <a:cubicBezTo>
                      <a:pt x="0" y="1430"/>
                      <a:pt x="0" y="1549"/>
                      <a:pt x="24" y="1669"/>
                    </a:cubicBezTo>
                    <a:cubicBezTo>
                      <a:pt x="63" y="1885"/>
                      <a:pt x="164" y="2103"/>
                      <a:pt x="322" y="2300"/>
                    </a:cubicBezTo>
                    <a:cubicBezTo>
                      <a:pt x="395" y="2389"/>
                      <a:pt x="478" y="2475"/>
                      <a:pt x="582" y="2555"/>
                    </a:cubicBezTo>
                    <a:cubicBezTo>
                      <a:pt x="650" y="2610"/>
                      <a:pt x="736" y="2669"/>
                      <a:pt x="842" y="2727"/>
                    </a:cubicBezTo>
                    <a:cubicBezTo>
                      <a:pt x="985" y="2812"/>
                      <a:pt x="1141" y="2882"/>
                      <a:pt x="1318" y="2947"/>
                    </a:cubicBezTo>
                    <a:cubicBezTo>
                      <a:pt x="1668" y="3075"/>
                      <a:pt x="2037" y="3155"/>
                      <a:pt x="2427" y="3179"/>
                    </a:cubicBezTo>
                    <a:cubicBezTo>
                      <a:pt x="2518" y="3184"/>
                      <a:pt x="2614" y="3184"/>
                      <a:pt x="2703" y="3184"/>
                    </a:cubicBezTo>
                    <a:cubicBezTo>
                      <a:pt x="2809" y="3184"/>
                      <a:pt x="2913" y="3181"/>
                      <a:pt x="3020" y="3176"/>
                    </a:cubicBezTo>
                    <a:cubicBezTo>
                      <a:pt x="3207" y="3158"/>
                      <a:pt x="3396" y="3129"/>
                      <a:pt x="3596" y="3080"/>
                    </a:cubicBezTo>
                    <a:cubicBezTo>
                      <a:pt x="3984" y="2984"/>
                      <a:pt x="4324" y="2828"/>
                      <a:pt x="4605" y="2610"/>
                    </a:cubicBezTo>
                    <a:cubicBezTo>
                      <a:pt x="4753" y="2495"/>
                      <a:pt x="4888" y="2363"/>
                      <a:pt x="5000" y="2215"/>
                    </a:cubicBezTo>
                    <a:cubicBezTo>
                      <a:pt x="5057" y="2139"/>
                      <a:pt x="5114" y="2059"/>
                      <a:pt x="5163" y="1968"/>
                    </a:cubicBezTo>
                    <a:cubicBezTo>
                      <a:pt x="5213" y="1885"/>
                      <a:pt x="5246" y="1804"/>
                      <a:pt x="5278" y="1721"/>
                    </a:cubicBezTo>
                    <a:cubicBezTo>
                      <a:pt x="5309" y="1622"/>
                      <a:pt x="5332" y="1526"/>
                      <a:pt x="5345" y="1435"/>
                    </a:cubicBezTo>
                    <a:cubicBezTo>
                      <a:pt x="5358" y="1336"/>
                      <a:pt x="5361" y="1235"/>
                      <a:pt x="5350" y="1131"/>
                    </a:cubicBezTo>
                    <a:cubicBezTo>
                      <a:pt x="5345" y="1035"/>
                      <a:pt x="5327" y="941"/>
                      <a:pt x="5298" y="837"/>
                    </a:cubicBezTo>
                    <a:cubicBezTo>
                      <a:pt x="5278" y="749"/>
                      <a:pt x="5236" y="661"/>
                      <a:pt x="5187" y="565"/>
                    </a:cubicBezTo>
                    <a:cubicBezTo>
                      <a:pt x="5088" y="391"/>
                      <a:pt x="4940" y="253"/>
                      <a:pt x="4761" y="167"/>
                    </a:cubicBezTo>
                    <a:cubicBezTo>
                      <a:pt x="4719" y="144"/>
                      <a:pt x="4667" y="128"/>
                      <a:pt x="4605" y="115"/>
                    </a:cubicBezTo>
                    <a:cubicBezTo>
                      <a:pt x="4553" y="100"/>
                      <a:pt x="4493" y="92"/>
                      <a:pt x="4433" y="87"/>
                    </a:cubicBezTo>
                    <a:cubicBezTo>
                      <a:pt x="4412" y="84"/>
                      <a:pt x="4394" y="84"/>
                      <a:pt x="4373" y="84"/>
                    </a:cubicBezTo>
                    <a:cubicBezTo>
                      <a:pt x="4290" y="35"/>
                      <a:pt x="4186" y="6"/>
                      <a:pt x="4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1743350" y="1250925"/>
                <a:ext cx="202950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9940" extrusionOk="0">
                    <a:moveTo>
                      <a:pt x="4576" y="1"/>
                    </a:moveTo>
                    <a:cubicBezTo>
                      <a:pt x="4534" y="1"/>
                      <a:pt x="4493" y="3"/>
                      <a:pt x="4443" y="8"/>
                    </a:cubicBezTo>
                    <a:cubicBezTo>
                      <a:pt x="4316" y="21"/>
                      <a:pt x="4186" y="52"/>
                      <a:pt x="4030" y="107"/>
                    </a:cubicBezTo>
                    <a:cubicBezTo>
                      <a:pt x="3768" y="203"/>
                      <a:pt x="3508" y="346"/>
                      <a:pt x="3183" y="580"/>
                    </a:cubicBezTo>
                    <a:cubicBezTo>
                      <a:pt x="2926" y="764"/>
                      <a:pt x="2663" y="983"/>
                      <a:pt x="2378" y="1248"/>
                    </a:cubicBezTo>
                    <a:cubicBezTo>
                      <a:pt x="2154" y="1458"/>
                      <a:pt x="1931" y="1690"/>
                      <a:pt x="1710" y="1936"/>
                    </a:cubicBezTo>
                    <a:cubicBezTo>
                      <a:pt x="1520" y="2147"/>
                      <a:pt x="1375" y="2324"/>
                      <a:pt x="1247" y="2492"/>
                    </a:cubicBezTo>
                    <a:cubicBezTo>
                      <a:pt x="964" y="2864"/>
                      <a:pt x="717" y="3275"/>
                      <a:pt x="517" y="3706"/>
                    </a:cubicBezTo>
                    <a:cubicBezTo>
                      <a:pt x="299" y="4174"/>
                      <a:pt x="151" y="4641"/>
                      <a:pt x="78" y="5101"/>
                    </a:cubicBezTo>
                    <a:cubicBezTo>
                      <a:pt x="0" y="5600"/>
                      <a:pt x="26" y="6071"/>
                      <a:pt x="159" y="6499"/>
                    </a:cubicBezTo>
                    <a:cubicBezTo>
                      <a:pt x="229" y="6731"/>
                      <a:pt x="333" y="6949"/>
                      <a:pt x="463" y="7151"/>
                    </a:cubicBezTo>
                    <a:cubicBezTo>
                      <a:pt x="530" y="7253"/>
                      <a:pt x="595" y="7344"/>
                      <a:pt x="665" y="7430"/>
                    </a:cubicBezTo>
                    <a:cubicBezTo>
                      <a:pt x="735" y="7502"/>
                      <a:pt x="808" y="7578"/>
                      <a:pt x="897" y="7658"/>
                    </a:cubicBezTo>
                    <a:cubicBezTo>
                      <a:pt x="1050" y="7793"/>
                      <a:pt x="1232" y="7918"/>
                      <a:pt x="1437" y="8027"/>
                    </a:cubicBezTo>
                    <a:cubicBezTo>
                      <a:pt x="1627" y="8126"/>
                      <a:pt x="1835" y="8214"/>
                      <a:pt x="2061" y="8290"/>
                    </a:cubicBezTo>
                    <a:cubicBezTo>
                      <a:pt x="2263" y="8357"/>
                      <a:pt x="2489" y="8409"/>
                      <a:pt x="2726" y="8446"/>
                    </a:cubicBezTo>
                    <a:cubicBezTo>
                      <a:pt x="2944" y="8482"/>
                      <a:pt x="3168" y="8497"/>
                      <a:pt x="3391" y="8503"/>
                    </a:cubicBezTo>
                    <a:lnTo>
                      <a:pt x="3464" y="8503"/>
                    </a:lnTo>
                    <a:cubicBezTo>
                      <a:pt x="3622" y="8503"/>
                      <a:pt x="3783" y="8497"/>
                      <a:pt x="3944" y="8477"/>
                    </a:cubicBezTo>
                    <a:lnTo>
                      <a:pt x="3944" y="8477"/>
                    </a:lnTo>
                    <a:cubicBezTo>
                      <a:pt x="3887" y="8633"/>
                      <a:pt x="3861" y="8773"/>
                      <a:pt x="3859" y="8911"/>
                    </a:cubicBezTo>
                    <a:cubicBezTo>
                      <a:pt x="3856" y="9046"/>
                      <a:pt x="3882" y="9173"/>
                      <a:pt x="3937" y="9290"/>
                    </a:cubicBezTo>
                    <a:cubicBezTo>
                      <a:pt x="4030" y="9487"/>
                      <a:pt x="4220" y="9654"/>
                      <a:pt x="4485" y="9763"/>
                    </a:cubicBezTo>
                    <a:cubicBezTo>
                      <a:pt x="4599" y="9812"/>
                      <a:pt x="4727" y="9849"/>
                      <a:pt x="4885" y="9880"/>
                    </a:cubicBezTo>
                    <a:cubicBezTo>
                      <a:pt x="5018" y="9906"/>
                      <a:pt x="5161" y="9927"/>
                      <a:pt x="5322" y="9932"/>
                    </a:cubicBezTo>
                    <a:cubicBezTo>
                      <a:pt x="5402" y="9940"/>
                      <a:pt x="5483" y="9940"/>
                      <a:pt x="5569" y="9940"/>
                    </a:cubicBezTo>
                    <a:cubicBezTo>
                      <a:pt x="5771" y="9940"/>
                      <a:pt x="5989" y="9924"/>
                      <a:pt x="6205" y="9893"/>
                    </a:cubicBezTo>
                    <a:cubicBezTo>
                      <a:pt x="6335" y="9875"/>
                      <a:pt x="6460" y="9851"/>
                      <a:pt x="6582" y="9823"/>
                    </a:cubicBezTo>
                    <a:cubicBezTo>
                      <a:pt x="6688" y="9797"/>
                      <a:pt x="6798" y="9760"/>
                      <a:pt x="6935" y="9708"/>
                    </a:cubicBezTo>
                    <a:cubicBezTo>
                      <a:pt x="7167" y="9620"/>
                      <a:pt x="7343" y="9534"/>
                      <a:pt x="7497" y="9436"/>
                    </a:cubicBezTo>
                    <a:cubicBezTo>
                      <a:pt x="7704" y="9308"/>
                      <a:pt x="7858" y="9170"/>
                      <a:pt x="7962" y="9009"/>
                    </a:cubicBezTo>
                    <a:cubicBezTo>
                      <a:pt x="8058" y="8864"/>
                      <a:pt x="8110" y="8690"/>
                      <a:pt x="8115" y="8500"/>
                    </a:cubicBezTo>
                    <a:cubicBezTo>
                      <a:pt x="8118" y="8318"/>
                      <a:pt x="8063" y="8139"/>
                      <a:pt x="7967" y="7988"/>
                    </a:cubicBezTo>
                    <a:cubicBezTo>
                      <a:pt x="7873" y="7845"/>
                      <a:pt x="7743" y="7723"/>
                      <a:pt x="7585" y="7643"/>
                    </a:cubicBezTo>
                    <a:cubicBezTo>
                      <a:pt x="7507" y="7604"/>
                      <a:pt x="7426" y="7575"/>
                      <a:pt x="7338" y="7559"/>
                    </a:cubicBezTo>
                    <a:cubicBezTo>
                      <a:pt x="7289" y="7549"/>
                      <a:pt x="7245" y="7541"/>
                      <a:pt x="7195" y="7539"/>
                    </a:cubicBezTo>
                    <a:cubicBezTo>
                      <a:pt x="7284" y="7417"/>
                      <a:pt x="7364" y="7274"/>
                      <a:pt x="7434" y="7113"/>
                    </a:cubicBezTo>
                    <a:cubicBezTo>
                      <a:pt x="7510" y="6941"/>
                      <a:pt x="7562" y="6767"/>
                      <a:pt x="7590" y="6588"/>
                    </a:cubicBezTo>
                    <a:cubicBezTo>
                      <a:pt x="7621" y="6406"/>
                      <a:pt x="7616" y="6237"/>
                      <a:pt x="7585" y="6078"/>
                    </a:cubicBezTo>
                    <a:cubicBezTo>
                      <a:pt x="7559" y="5956"/>
                      <a:pt x="7507" y="5847"/>
                      <a:pt x="7432" y="5746"/>
                    </a:cubicBezTo>
                    <a:cubicBezTo>
                      <a:pt x="7374" y="5665"/>
                      <a:pt x="7297" y="5598"/>
                      <a:pt x="7200" y="5538"/>
                    </a:cubicBezTo>
                    <a:cubicBezTo>
                      <a:pt x="7206" y="5535"/>
                      <a:pt x="7206" y="5533"/>
                      <a:pt x="7206" y="5527"/>
                    </a:cubicBezTo>
                    <a:cubicBezTo>
                      <a:pt x="7247" y="5216"/>
                      <a:pt x="7271" y="4912"/>
                      <a:pt x="7263" y="4623"/>
                    </a:cubicBezTo>
                    <a:cubicBezTo>
                      <a:pt x="7258" y="4330"/>
                      <a:pt x="7224" y="4031"/>
                      <a:pt x="7159" y="3732"/>
                    </a:cubicBezTo>
                    <a:cubicBezTo>
                      <a:pt x="7055" y="3246"/>
                      <a:pt x="6873" y="2755"/>
                      <a:pt x="6621" y="2274"/>
                    </a:cubicBezTo>
                    <a:cubicBezTo>
                      <a:pt x="6301" y="1669"/>
                      <a:pt x="5896" y="1123"/>
                      <a:pt x="5478" y="564"/>
                    </a:cubicBezTo>
                    <a:cubicBezTo>
                      <a:pt x="5478" y="559"/>
                      <a:pt x="5472" y="557"/>
                      <a:pt x="5470" y="546"/>
                    </a:cubicBezTo>
                    <a:cubicBezTo>
                      <a:pt x="5426" y="471"/>
                      <a:pt x="5381" y="408"/>
                      <a:pt x="5335" y="351"/>
                    </a:cubicBezTo>
                    <a:cubicBezTo>
                      <a:pt x="5290" y="299"/>
                      <a:pt x="5236" y="250"/>
                      <a:pt x="5179" y="201"/>
                    </a:cubicBezTo>
                    <a:cubicBezTo>
                      <a:pt x="5080" y="120"/>
                      <a:pt x="4960" y="63"/>
                      <a:pt x="4836" y="29"/>
                    </a:cubicBezTo>
                    <a:cubicBezTo>
                      <a:pt x="4755" y="14"/>
                      <a:pt x="4667" y="1"/>
                      <a:pt x="45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1744375" y="1396450"/>
                <a:ext cx="1333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333" h="26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234"/>
                      <a:pt x="53" y="465"/>
                      <a:pt x="118" y="678"/>
                    </a:cubicBezTo>
                    <a:cubicBezTo>
                      <a:pt x="185" y="910"/>
                      <a:pt x="289" y="1128"/>
                      <a:pt x="424" y="1333"/>
                    </a:cubicBezTo>
                    <a:cubicBezTo>
                      <a:pt x="492" y="1432"/>
                      <a:pt x="557" y="1523"/>
                      <a:pt x="629" y="1609"/>
                    </a:cubicBezTo>
                    <a:cubicBezTo>
                      <a:pt x="694" y="1684"/>
                      <a:pt x="772" y="1757"/>
                      <a:pt x="858" y="1840"/>
                    </a:cubicBezTo>
                    <a:cubicBezTo>
                      <a:pt x="1011" y="1972"/>
                      <a:pt x="1193" y="2100"/>
                      <a:pt x="1399" y="2206"/>
                    </a:cubicBezTo>
                    <a:cubicBezTo>
                      <a:pt x="1588" y="2310"/>
                      <a:pt x="1801" y="2398"/>
                      <a:pt x="2022" y="2469"/>
                    </a:cubicBezTo>
                    <a:cubicBezTo>
                      <a:pt x="2225" y="2536"/>
                      <a:pt x="2451" y="2588"/>
                      <a:pt x="2687" y="2625"/>
                    </a:cubicBezTo>
                    <a:cubicBezTo>
                      <a:pt x="2895" y="2656"/>
                      <a:pt x="3119" y="2676"/>
                      <a:pt x="3353" y="2682"/>
                    </a:cubicBezTo>
                    <a:lnTo>
                      <a:pt x="3425" y="2682"/>
                    </a:lnTo>
                    <a:cubicBezTo>
                      <a:pt x="3571" y="2682"/>
                      <a:pt x="3724" y="2676"/>
                      <a:pt x="3878" y="2661"/>
                    </a:cubicBezTo>
                    <a:lnTo>
                      <a:pt x="3891" y="2656"/>
                    </a:lnTo>
                    <a:lnTo>
                      <a:pt x="3903" y="2653"/>
                    </a:lnTo>
                    <a:cubicBezTo>
                      <a:pt x="3968" y="2638"/>
                      <a:pt x="4028" y="2619"/>
                      <a:pt x="4088" y="2599"/>
                    </a:cubicBezTo>
                    <a:cubicBezTo>
                      <a:pt x="4231" y="2549"/>
                      <a:pt x="4374" y="2487"/>
                      <a:pt x="4514" y="2414"/>
                    </a:cubicBezTo>
                    <a:cubicBezTo>
                      <a:pt x="4639" y="2344"/>
                      <a:pt x="4769" y="2271"/>
                      <a:pt x="4904" y="2183"/>
                    </a:cubicBezTo>
                    <a:cubicBezTo>
                      <a:pt x="5047" y="2084"/>
                      <a:pt x="5192" y="1975"/>
                      <a:pt x="5333" y="1855"/>
                    </a:cubicBezTo>
                    <a:lnTo>
                      <a:pt x="5333" y="1855"/>
                    </a:lnTo>
                    <a:cubicBezTo>
                      <a:pt x="5166" y="1923"/>
                      <a:pt x="4995" y="1990"/>
                      <a:pt x="4800" y="2053"/>
                    </a:cubicBezTo>
                    <a:cubicBezTo>
                      <a:pt x="4670" y="2094"/>
                      <a:pt x="4553" y="2128"/>
                      <a:pt x="4441" y="2154"/>
                    </a:cubicBezTo>
                    <a:cubicBezTo>
                      <a:pt x="4314" y="2183"/>
                      <a:pt x="4202" y="2206"/>
                      <a:pt x="4093" y="2222"/>
                    </a:cubicBezTo>
                    <a:cubicBezTo>
                      <a:pt x="3893" y="2250"/>
                      <a:pt x="3698" y="2263"/>
                      <a:pt x="3506" y="2263"/>
                    </a:cubicBezTo>
                    <a:cubicBezTo>
                      <a:pt x="3467" y="2263"/>
                      <a:pt x="3425" y="2263"/>
                      <a:pt x="3386" y="2261"/>
                    </a:cubicBezTo>
                    <a:cubicBezTo>
                      <a:pt x="3145" y="2253"/>
                      <a:pt x="2906" y="2222"/>
                      <a:pt x="2677" y="2175"/>
                    </a:cubicBezTo>
                    <a:cubicBezTo>
                      <a:pt x="2545" y="2146"/>
                      <a:pt x="2422" y="2115"/>
                      <a:pt x="2305" y="2076"/>
                    </a:cubicBezTo>
                    <a:cubicBezTo>
                      <a:pt x="2207" y="2042"/>
                      <a:pt x="2111" y="2009"/>
                      <a:pt x="2014" y="1965"/>
                    </a:cubicBezTo>
                    <a:cubicBezTo>
                      <a:pt x="1820" y="1884"/>
                      <a:pt x="1630" y="1783"/>
                      <a:pt x="1451" y="1673"/>
                    </a:cubicBezTo>
                    <a:cubicBezTo>
                      <a:pt x="1261" y="1557"/>
                      <a:pt x="1084" y="1427"/>
                      <a:pt x="920" y="1289"/>
                    </a:cubicBezTo>
                    <a:cubicBezTo>
                      <a:pt x="744" y="1141"/>
                      <a:pt x="590" y="980"/>
                      <a:pt x="463" y="821"/>
                    </a:cubicBezTo>
                    <a:cubicBezTo>
                      <a:pt x="320" y="647"/>
                      <a:pt x="206" y="468"/>
                      <a:pt x="123" y="291"/>
                    </a:cubicBezTo>
                    <a:cubicBezTo>
                      <a:pt x="73" y="192"/>
                      <a:pt x="32" y="94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1837400" y="1380525"/>
                <a:ext cx="972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3888" h="3362" extrusionOk="0">
                    <a:moveTo>
                      <a:pt x="3607" y="749"/>
                    </a:moveTo>
                    <a:cubicBezTo>
                      <a:pt x="3609" y="750"/>
                      <a:pt x="3610" y="751"/>
                      <a:pt x="3611" y="752"/>
                    </a:cubicBezTo>
                    <a:lnTo>
                      <a:pt x="3611" y="752"/>
                    </a:lnTo>
                    <a:cubicBezTo>
                      <a:pt x="3610" y="751"/>
                      <a:pt x="3609" y="750"/>
                      <a:pt x="3607" y="749"/>
                    </a:cubicBezTo>
                    <a:close/>
                    <a:moveTo>
                      <a:pt x="2409" y="0"/>
                    </a:moveTo>
                    <a:cubicBezTo>
                      <a:pt x="2279" y="3"/>
                      <a:pt x="2124" y="21"/>
                      <a:pt x="1975" y="42"/>
                    </a:cubicBezTo>
                    <a:cubicBezTo>
                      <a:pt x="1809" y="73"/>
                      <a:pt x="1640" y="115"/>
                      <a:pt x="1482" y="167"/>
                    </a:cubicBezTo>
                    <a:cubicBezTo>
                      <a:pt x="1412" y="190"/>
                      <a:pt x="1341" y="216"/>
                      <a:pt x="1276" y="242"/>
                    </a:cubicBezTo>
                    <a:cubicBezTo>
                      <a:pt x="1170" y="286"/>
                      <a:pt x="1069" y="338"/>
                      <a:pt x="967" y="398"/>
                    </a:cubicBezTo>
                    <a:cubicBezTo>
                      <a:pt x="853" y="466"/>
                      <a:pt x="746" y="536"/>
                      <a:pt x="642" y="614"/>
                    </a:cubicBezTo>
                    <a:cubicBezTo>
                      <a:pt x="538" y="692"/>
                      <a:pt x="442" y="783"/>
                      <a:pt x="344" y="874"/>
                    </a:cubicBezTo>
                    <a:cubicBezTo>
                      <a:pt x="289" y="925"/>
                      <a:pt x="229" y="985"/>
                      <a:pt x="175" y="1040"/>
                    </a:cubicBezTo>
                    <a:cubicBezTo>
                      <a:pt x="123" y="1094"/>
                      <a:pt x="68" y="1154"/>
                      <a:pt x="19" y="1217"/>
                    </a:cubicBezTo>
                    <a:cubicBezTo>
                      <a:pt x="1" y="1237"/>
                      <a:pt x="6" y="1271"/>
                      <a:pt x="27" y="1287"/>
                    </a:cubicBezTo>
                    <a:cubicBezTo>
                      <a:pt x="35" y="1295"/>
                      <a:pt x="45" y="1299"/>
                      <a:pt x="56" y="1299"/>
                    </a:cubicBezTo>
                    <a:cubicBezTo>
                      <a:pt x="70" y="1299"/>
                      <a:pt x="85" y="1292"/>
                      <a:pt x="97" y="1281"/>
                    </a:cubicBezTo>
                    <a:cubicBezTo>
                      <a:pt x="149" y="1224"/>
                      <a:pt x="201" y="1167"/>
                      <a:pt x="253" y="1115"/>
                    </a:cubicBezTo>
                    <a:cubicBezTo>
                      <a:pt x="429" y="946"/>
                      <a:pt x="624" y="801"/>
                      <a:pt x="835" y="684"/>
                    </a:cubicBezTo>
                    <a:lnTo>
                      <a:pt x="835" y="684"/>
                    </a:lnTo>
                    <a:lnTo>
                      <a:pt x="814" y="692"/>
                    </a:lnTo>
                    <a:cubicBezTo>
                      <a:pt x="902" y="645"/>
                      <a:pt x="988" y="598"/>
                      <a:pt x="1079" y="559"/>
                    </a:cubicBezTo>
                    <a:cubicBezTo>
                      <a:pt x="1160" y="520"/>
                      <a:pt x="1243" y="489"/>
                      <a:pt x="1326" y="458"/>
                    </a:cubicBezTo>
                    <a:cubicBezTo>
                      <a:pt x="1432" y="419"/>
                      <a:pt x="1541" y="388"/>
                      <a:pt x="1653" y="362"/>
                    </a:cubicBezTo>
                    <a:cubicBezTo>
                      <a:pt x="1791" y="328"/>
                      <a:pt x="1936" y="307"/>
                      <a:pt x="2077" y="286"/>
                    </a:cubicBezTo>
                    <a:cubicBezTo>
                      <a:pt x="2213" y="270"/>
                      <a:pt x="2358" y="262"/>
                      <a:pt x="2496" y="262"/>
                    </a:cubicBezTo>
                    <a:cubicBezTo>
                      <a:pt x="2516" y="262"/>
                      <a:pt x="2535" y="263"/>
                      <a:pt x="2555" y="263"/>
                    </a:cubicBezTo>
                    <a:lnTo>
                      <a:pt x="2524" y="263"/>
                    </a:lnTo>
                    <a:cubicBezTo>
                      <a:pt x="2695" y="271"/>
                      <a:pt x="2867" y="289"/>
                      <a:pt x="3033" y="336"/>
                    </a:cubicBezTo>
                    <a:cubicBezTo>
                      <a:pt x="3124" y="364"/>
                      <a:pt x="3210" y="401"/>
                      <a:pt x="3293" y="450"/>
                    </a:cubicBezTo>
                    <a:cubicBezTo>
                      <a:pt x="3358" y="489"/>
                      <a:pt x="3420" y="533"/>
                      <a:pt x="3472" y="588"/>
                    </a:cubicBezTo>
                    <a:cubicBezTo>
                      <a:pt x="3516" y="637"/>
                      <a:pt x="3560" y="689"/>
                      <a:pt x="3592" y="749"/>
                    </a:cubicBezTo>
                    <a:cubicBezTo>
                      <a:pt x="3628" y="816"/>
                      <a:pt x="3654" y="884"/>
                      <a:pt x="3672" y="957"/>
                    </a:cubicBezTo>
                    <a:cubicBezTo>
                      <a:pt x="3698" y="1068"/>
                      <a:pt x="3709" y="1183"/>
                      <a:pt x="3706" y="1297"/>
                    </a:cubicBezTo>
                    <a:cubicBezTo>
                      <a:pt x="3698" y="1440"/>
                      <a:pt x="3672" y="1586"/>
                      <a:pt x="3633" y="1723"/>
                    </a:cubicBezTo>
                    <a:cubicBezTo>
                      <a:pt x="3581" y="1897"/>
                      <a:pt x="3501" y="2069"/>
                      <a:pt x="3405" y="2225"/>
                    </a:cubicBezTo>
                    <a:cubicBezTo>
                      <a:pt x="3332" y="2347"/>
                      <a:pt x="3254" y="2459"/>
                      <a:pt x="3166" y="2570"/>
                    </a:cubicBezTo>
                    <a:cubicBezTo>
                      <a:pt x="3080" y="2685"/>
                      <a:pt x="2984" y="2789"/>
                      <a:pt x="2885" y="2885"/>
                    </a:cubicBezTo>
                    <a:lnTo>
                      <a:pt x="2890" y="2880"/>
                    </a:lnTo>
                    <a:lnTo>
                      <a:pt x="2890" y="2880"/>
                    </a:lnTo>
                    <a:cubicBezTo>
                      <a:pt x="2721" y="3041"/>
                      <a:pt x="2537" y="3184"/>
                      <a:pt x="2331" y="3298"/>
                    </a:cubicBezTo>
                    <a:lnTo>
                      <a:pt x="2334" y="3298"/>
                    </a:lnTo>
                    <a:cubicBezTo>
                      <a:pt x="2331" y="3298"/>
                      <a:pt x="2331" y="3300"/>
                      <a:pt x="2329" y="3300"/>
                    </a:cubicBezTo>
                    <a:cubicBezTo>
                      <a:pt x="2318" y="3308"/>
                      <a:pt x="2308" y="3311"/>
                      <a:pt x="2298" y="3316"/>
                    </a:cubicBezTo>
                    <a:cubicBezTo>
                      <a:pt x="2290" y="3324"/>
                      <a:pt x="2279" y="3337"/>
                      <a:pt x="2285" y="3347"/>
                    </a:cubicBezTo>
                    <a:cubicBezTo>
                      <a:pt x="2291" y="3354"/>
                      <a:pt x="2301" y="3362"/>
                      <a:pt x="2310" y="3362"/>
                    </a:cubicBezTo>
                    <a:cubicBezTo>
                      <a:pt x="2312" y="3362"/>
                      <a:pt x="2314" y="3361"/>
                      <a:pt x="2316" y="3360"/>
                    </a:cubicBezTo>
                    <a:cubicBezTo>
                      <a:pt x="2516" y="3251"/>
                      <a:pt x="2700" y="3126"/>
                      <a:pt x="2877" y="2983"/>
                    </a:cubicBezTo>
                    <a:cubicBezTo>
                      <a:pt x="2971" y="2906"/>
                      <a:pt x="3059" y="2828"/>
                      <a:pt x="3142" y="2739"/>
                    </a:cubicBezTo>
                    <a:cubicBezTo>
                      <a:pt x="3230" y="2653"/>
                      <a:pt x="3316" y="2560"/>
                      <a:pt x="3389" y="2464"/>
                    </a:cubicBezTo>
                    <a:cubicBezTo>
                      <a:pt x="3540" y="2274"/>
                      <a:pt x="3667" y="2066"/>
                      <a:pt x="3758" y="1843"/>
                    </a:cubicBezTo>
                    <a:cubicBezTo>
                      <a:pt x="3802" y="1731"/>
                      <a:pt x="3839" y="1622"/>
                      <a:pt x="3857" y="1505"/>
                    </a:cubicBezTo>
                    <a:cubicBezTo>
                      <a:pt x="3880" y="1391"/>
                      <a:pt x="3888" y="1274"/>
                      <a:pt x="3883" y="1157"/>
                    </a:cubicBezTo>
                    <a:cubicBezTo>
                      <a:pt x="3880" y="1055"/>
                      <a:pt x="3862" y="957"/>
                      <a:pt x="3836" y="855"/>
                    </a:cubicBezTo>
                    <a:cubicBezTo>
                      <a:pt x="3813" y="777"/>
                      <a:pt x="3784" y="699"/>
                      <a:pt x="3748" y="627"/>
                    </a:cubicBezTo>
                    <a:cubicBezTo>
                      <a:pt x="3709" y="557"/>
                      <a:pt x="3667" y="484"/>
                      <a:pt x="3610" y="427"/>
                    </a:cubicBezTo>
                    <a:cubicBezTo>
                      <a:pt x="3558" y="367"/>
                      <a:pt x="3498" y="312"/>
                      <a:pt x="3433" y="268"/>
                    </a:cubicBezTo>
                    <a:cubicBezTo>
                      <a:pt x="3293" y="169"/>
                      <a:pt x="3137" y="112"/>
                      <a:pt x="2973" y="65"/>
                    </a:cubicBezTo>
                    <a:cubicBezTo>
                      <a:pt x="2804" y="21"/>
                      <a:pt x="2633" y="8"/>
                      <a:pt x="24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1923275" y="1468375"/>
                <a:ext cx="21600" cy="64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257" extrusionOk="0">
                    <a:moveTo>
                      <a:pt x="255" y="1"/>
                    </a:moveTo>
                    <a:cubicBezTo>
                      <a:pt x="175" y="1"/>
                      <a:pt x="97" y="12"/>
                      <a:pt x="16" y="36"/>
                    </a:cubicBezTo>
                    <a:cubicBezTo>
                      <a:pt x="3" y="41"/>
                      <a:pt x="1" y="59"/>
                      <a:pt x="3" y="70"/>
                    </a:cubicBezTo>
                    <a:cubicBezTo>
                      <a:pt x="9" y="80"/>
                      <a:pt x="19" y="84"/>
                      <a:pt x="28" y="84"/>
                    </a:cubicBezTo>
                    <a:cubicBezTo>
                      <a:pt x="31" y="84"/>
                      <a:pt x="34" y="83"/>
                      <a:pt x="37" y="83"/>
                    </a:cubicBezTo>
                    <a:cubicBezTo>
                      <a:pt x="40" y="83"/>
                      <a:pt x="42" y="80"/>
                      <a:pt x="42" y="80"/>
                    </a:cubicBezTo>
                    <a:cubicBezTo>
                      <a:pt x="94" y="62"/>
                      <a:pt x="154" y="57"/>
                      <a:pt x="209" y="57"/>
                    </a:cubicBezTo>
                    <a:lnTo>
                      <a:pt x="201" y="57"/>
                    </a:lnTo>
                    <a:cubicBezTo>
                      <a:pt x="210" y="56"/>
                      <a:pt x="219" y="56"/>
                      <a:pt x="228" y="56"/>
                    </a:cubicBezTo>
                    <a:cubicBezTo>
                      <a:pt x="291" y="56"/>
                      <a:pt x="353" y="64"/>
                      <a:pt x="417" y="80"/>
                    </a:cubicBezTo>
                    <a:cubicBezTo>
                      <a:pt x="513" y="101"/>
                      <a:pt x="609" y="145"/>
                      <a:pt x="700" y="189"/>
                    </a:cubicBezTo>
                    <a:cubicBezTo>
                      <a:pt x="739" y="213"/>
                      <a:pt x="770" y="231"/>
                      <a:pt x="806" y="257"/>
                    </a:cubicBezTo>
                    <a:cubicBezTo>
                      <a:pt x="809" y="252"/>
                      <a:pt x="811" y="249"/>
                      <a:pt x="811" y="241"/>
                    </a:cubicBezTo>
                    <a:cubicBezTo>
                      <a:pt x="830" y="202"/>
                      <a:pt x="848" y="161"/>
                      <a:pt x="863" y="122"/>
                    </a:cubicBezTo>
                    <a:cubicBezTo>
                      <a:pt x="739" y="67"/>
                      <a:pt x="601" y="28"/>
                      <a:pt x="461" y="10"/>
                    </a:cubicBezTo>
                    <a:cubicBezTo>
                      <a:pt x="409" y="5"/>
                      <a:pt x="354" y="2"/>
                      <a:pt x="302" y="2"/>
                    </a:cubicBezTo>
                    <a:cubicBezTo>
                      <a:pt x="286" y="1"/>
                      <a:pt x="271" y="1"/>
                      <a:pt x="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1925625" y="1450025"/>
                <a:ext cx="1932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22" extrusionOk="0">
                    <a:moveTo>
                      <a:pt x="348" y="1"/>
                    </a:moveTo>
                    <a:cubicBezTo>
                      <a:pt x="317" y="1"/>
                      <a:pt x="278" y="1"/>
                      <a:pt x="242" y="3"/>
                    </a:cubicBezTo>
                    <a:cubicBezTo>
                      <a:pt x="167" y="11"/>
                      <a:pt x="91" y="27"/>
                      <a:pt x="21" y="50"/>
                    </a:cubicBezTo>
                    <a:cubicBezTo>
                      <a:pt x="8" y="55"/>
                      <a:pt x="0" y="74"/>
                      <a:pt x="8" y="81"/>
                    </a:cubicBezTo>
                    <a:cubicBezTo>
                      <a:pt x="12" y="91"/>
                      <a:pt x="20" y="96"/>
                      <a:pt x="29" y="96"/>
                    </a:cubicBezTo>
                    <a:cubicBezTo>
                      <a:pt x="33" y="96"/>
                      <a:pt x="36" y="96"/>
                      <a:pt x="39" y="94"/>
                    </a:cubicBezTo>
                    <a:cubicBezTo>
                      <a:pt x="44" y="94"/>
                      <a:pt x="47" y="92"/>
                      <a:pt x="50" y="92"/>
                    </a:cubicBezTo>
                    <a:cubicBezTo>
                      <a:pt x="114" y="74"/>
                      <a:pt x="176" y="63"/>
                      <a:pt x="241" y="63"/>
                    </a:cubicBezTo>
                    <a:lnTo>
                      <a:pt x="241" y="63"/>
                    </a:lnTo>
                    <a:cubicBezTo>
                      <a:pt x="308" y="63"/>
                      <a:pt x="370" y="68"/>
                      <a:pt x="434" y="87"/>
                    </a:cubicBezTo>
                    <a:lnTo>
                      <a:pt x="437" y="87"/>
                    </a:lnTo>
                    <a:cubicBezTo>
                      <a:pt x="551" y="115"/>
                      <a:pt x="655" y="164"/>
                      <a:pt x="759" y="216"/>
                    </a:cubicBezTo>
                    <a:cubicBezTo>
                      <a:pt x="764" y="219"/>
                      <a:pt x="764" y="222"/>
                      <a:pt x="772" y="222"/>
                    </a:cubicBezTo>
                    <a:cubicBezTo>
                      <a:pt x="749" y="159"/>
                      <a:pt x="725" y="102"/>
                      <a:pt x="697" y="48"/>
                    </a:cubicBezTo>
                    <a:cubicBezTo>
                      <a:pt x="619" y="27"/>
                      <a:pt x="541" y="14"/>
                      <a:pt x="463" y="9"/>
                    </a:cubicBezTo>
                    <a:cubicBezTo>
                      <a:pt x="424" y="3"/>
                      <a:pt x="387" y="1"/>
                      <a:pt x="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1936525" y="1452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1948025" y="1452900"/>
                <a:ext cx="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1" y="0"/>
                    </a:moveTo>
                    <a:cubicBezTo>
                      <a:pt x="6" y="0"/>
                      <a:pt x="6" y="0"/>
                      <a:pt x="1" y="0"/>
                    </a:cubicBezTo>
                    <a:cubicBezTo>
                      <a:pt x="6" y="0"/>
                      <a:pt x="6" y="0"/>
                      <a:pt x="1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1662975" y="1231100"/>
                <a:ext cx="168925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4182" extrusionOk="0">
                    <a:moveTo>
                      <a:pt x="1386" y="1"/>
                    </a:moveTo>
                    <a:lnTo>
                      <a:pt x="1391" y="4"/>
                    </a:lnTo>
                    <a:cubicBezTo>
                      <a:pt x="1342" y="4"/>
                      <a:pt x="1292" y="11"/>
                      <a:pt x="1243" y="27"/>
                    </a:cubicBezTo>
                    <a:cubicBezTo>
                      <a:pt x="1191" y="48"/>
                      <a:pt x="1144" y="79"/>
                      <a:pt x="1100" y="121"/>
                    </a:cubicBezTo>
                    <a:cubicBezTo>
                      <a:pt x="1061" y="159"/>
                      <a:pt x="1035" y="219"/>
                      <a:pt x="1019" y="276"/>
                    </a:cubicBezTo>
                    <a:cubicBezTo>
                      <a:pt x="996" y="284"/>
                      <a:pt x="978" y="284"/>
                      <a:pt x="954" y="284"/>
                    </a:cubicBezTo>
                    <a:lnTo>
                      <a:pt x="889" y="284"/>
                    </a:lnTo>
                    <a:cubicBezTo>
                      <a:pt x="832" y="284"/>
                      <a:pt x="775" y="287"/>
                      <a:pt x="718" y="295"/>
                    </a:cubicBezTo>
                    <a:cubicBezTo>
                      <a:pt x="663" y="300"/>
                      <a:pt x="601" y="315"/>
                      <a:pt x="536" y="339"/>
                    </a:cubicBezTo>
                    <a:cubicBezTo>
                      <a:pt x="422" y="378"/>
                      <a:pt x="320" y="445"/>
                      <a:pt x="242" y="534"/>
                    </a:cubicBezTo>
                    <a:cubicBezTo>
                      <a:pt x="157" y="632"/>
                      <a:pt x="92" y="757"/>
                      <a:pt x="55" y="908"/>
                    </a:cubicBezTo>
                    <a:cubicBezTo>
                      <a:pt x="14" y="1069"/>
                      <a:pt x="1" y="1251"/>
                      <a:pt x="6" y="1480"/>
                    </a:cubicBezTo>
                    <a:cubicBezTo>
                      <a:pt x="14" y="1596"/>
                      <a:pt x="27" y="1711"/>
                      <a:pt x="45" y="1820"/>
                    </a:cubicBezTo>
                    <a:cubicBezTo>
                      <a:pt x="68" y="1934"/>
                      <a:pt x="99" y="2041"/>
                      <a:pt x="144" y="2147"/>
                    </a:cubicBezTo>
                    <a:cubicBezTo>
                      <a:pt x="294" y="2532"/>
                      <a:pt x="567" y="2880"/>
                      <a:pt x="957" y="3192"/>
                    </a:cubicBezTo>
                    <a:cubicBezTo>
                      <a:pt x="1123" y="3322"/>
                      <a:pt x="1303" y="3436"/>
                      <a:pt x="1510" y="3556"/>
                    </a:cubicBezTo>
                    <a:cubicBezTo>
                      <a:pt x="1682" y="3652"/>
                      <a:pt x="1872" y="3740"/>
                      <a:pt x="2067" y="3816"/>
                    </a:cubicBezTo>
                    <a:cubicBezTo>
                      <a:pt x="2282" y="3896"/>
                      <a:pt x="2506" y="3966"/>
                      <a:pt x="2758" y="4029"/>
                    </a:cubicBezTo>
                    <a:cubicBezTo>
                      <a:pt x="3020" y="4091"/>
                      <a:pt x="3293" y="4135"/>
                      <a:pt x="3566" y="4159"/>
                    </a:cubicBezTo>
                    <a:cubicBezTo>
                      <a:pt x="3735" y="4174"/>
                      <a:pt x="3904" y="4182"/>
                      <a:pt x="4067" y="4182"/>
                    </a:cubicBezTo>
                    <a:cubicBezTo>
                      <a:pt x="4460" y="4182"/>
                      <a:pt x="4842" y="4140"/>
                      <a:pt x="5213" y="4055"/>
                    </a:cubicBezTo>
                    <a:cubicBezTo>
                      <a:pt x="5341" y="4026"/>
                      <a:pt x="5465" y="3990"/>
                      <a:pt x="5595" y="3943"/>
                    </a:cubicBezTo>
                    <a:cubicBezTo>
                      <a:pt x="5600" y="3948"/>
                      <a:pt x="5603" y="3951"/>
                      <a:pt x="5606" y="3951"/>
                    </a:cubicBezTo>
                    <a:cubicBezTo>
                      <a:pt x="5613" y="3956"/>
                      <a:pt x="5621" y="3956"/>
                      <a:pt x="5629" y="3956"/>
                    </a:cubicBezTo>
                    <a:cubicBezTo>
                      <a:pt x="5634" y="3956"/>
                      <a:pt x="5647" y="3953"/>
                      <a:pt x="5660" y="3951"/>
                    </a:cubicBezTo>
                    <a:cubicBezTo>
                      <a:pt x="5764" y="3914"/>
                      <a:pt x="5873" y="3857"/>
                      <a:pt x="5998" y="3769"/>
                    </a:cubicBezTo>
                    <a:cubicBezTo>
                      <a:pt x="6102" y="3696"/>
                      <a:pt x="6206" y="3602"/>
                      <a:pt x="6310" y="3493"/>
                    </a:cubicBezTo>
                    <a:cubicBezTo>
                      <a:pt x="6409" y="3392"/>
                      <a:pt x="6489" y="3285"/>
                      <a:pt x="6557" y="3171"/>
                    </a:cubicBezTo>
                    <a:cubicBezTo>
                      <a:pt x="6632" y="3052"/>
                      <a:pt x="6684" y="2937"/>
                      <a:pt x="6718" y="2823"/>
                    </a:cubicBezTo>
                    <a:cubicBezTo>
                      <a:pt x="6746" y="2719"/>
                      <a:pt x="6757" y="2618"/>
                      <a:pt x="6744" y="2519"/>
                    </a:cubicBezTo>
                    <a:cubicBezTo>
                      <a:pt x="6733" y="2433"/>
                      <a:pt x="6705" y="2350"/>
                      <a:pt x="6655" y="2272"/>
                    </a:cubicBezTo>
                    <a:cubicBezTo>
                      <a:pt x="6616" y="2207"/>
                      <a:pt x="6557" y="2145"/>
                      <a:pt x="6484" y="2090"/>
                    </a:cubicBezTo>
                    <a:cubicBezTo>
                      <a:pt x="6419" y="2038"/>
                      <a:pt x="6344" y="1994"/>
                      <a:pt x="6253" y="1958"/>
                    </a:cubicBezTo>
                    <a:cubicBezTo>
                      <a:pt x="6149" y="1911"/>
                      <a:pt x="6029" y="1874"/>
                      <a:pt x="5886" y="1846"/>
                    </a:cubicBezTo>
                    <a:cubicBezTo>
                      <a:pt x="5782" y="1823"/>
                      <a:pt x="5678" y="1812"/>
                      <a:pt x="5577" y="1807"/>
                    </a:cubicBezTo>
                    <a:lnTo>
                      <a:pt x="5543" y="1804"/>
                    </a:lnTo>
                    <a:cubicBezTo>
                      <a:pt x="5502" y="1797"/>
                      <a:pt x="5460" y="1797"/>
                      <a:pt x="5419" y="1791"/>
                    </a:cubicBezTo>
                    <a:cubicBezTo>
                      <a:pt x="5031" y="1742"/>
                      <a:pt x="4642" y="1661"/>
                      <a:pt x="4257" y="1544"/>
                    </a:cubicBezTo>
                    <a:cubicBezTo>
                      <a:pt x="3823" y="1412"/>
                      <a:pt x="3379" y="1233"/>
                      <a:pt x="2937" y="1012"/>
                    </a:cubicBezTo>
                    <a:lnTo>
                      <a:pt x="2820" y="952"/>
                    </a:lnTo>
                    <a:lnTo>
                      <a:pt x="2802" y="947"/>
                    </a:lnTo>
                    <a:cubicBezTo>
                      <a:pt x="2604" y="848"/>
                      <a:pt x="2399" y="744"/>
                      <a:pt x="2196" y="653"/>
                    </a:cubicBezTo>
                    <a:cubicBezTo>
                      <a:pt x="2134" y="627"/>
                      <a:pt x="2074" y="601"/>
                      <a:pt x="2017" y="575"/>
                    </a:cubicBezTo>
                    <a:cubicBezTo>
                      <a:pt x="1994" y="479"/>
                      <a:pt x="1957" y="391"/>
                      <a:pt x="1911" y="315"/>
                    </a:cubicBezTo>
                    <a:cubicBezTo>
                      <a:pt x="1827" y="188"/>
                      <a:pt x="1711" y="95"/>
                      <a:pt x="1578" y="40"/>
                    </a:cubicBezTo>
                    <a:cubicBezTo>
                      <a:pt x="1523" y="17"/>
                      <a:pt x="1461" y="4"/>
                      <a:pt x="13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1663100" y="1249750"/>
                <a:ext cx="13457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442" extrusionOk="0">
                    <a:moveTo>
                      <a:pt x="113" y="1"/>
                    </a:moveTo>
                    <a:lnTo>
                      <a:pt x="113" y="1"/>
                    </a:lnTo>
                    <a:cubicBezTo>
                      <a:pt x="92" y="37"/>
                      <a:pt x="79" y="76"/>
                      <a:pt x="66" y="123"/>
                    </a:cubicBezTo>
                    <a:cubicBezTo>
                      <a:pt x="53" y="180"/>
                      <a:pt x="43" y="240"/>
                      <a:pt x="30" y="297"/>
                    </a:cubicBezTo>
                    <a:cubicBezTo>
                      <a:pt x="22" y="367"/>
                      <a:pt x="11" y="437"/>
                      <a:pt x="4" y="510"/>
                    </a:cubicBezTo>
                    <a:cubicBezTo>
                      <a:pt x="1" y="580"/>
                      <a:pt x="1" y="656"/>
                      <a:pt x="4" y="736"/>
                    </a:cubicBezTo>
                    <a:cubicBezTo>
                      <a:pt x="11" y="850"/>
                      <a:pt x="24" y="967"/>
                      <a:pt x="48" y="1082"/>
                    </a:cubicBezTo>
                    <a:cubicBezTo>
                      <a:pt x="69" y="1193"/>
                      <a:pt x="105" y="1303"/>
                      <a:pt x="144" y="1409"/>
                    </a:cubicBezTo>
                    <a:cubicBezTo>
                      <a:pt x="297" y="1791"/>
                      <a:pt x="570" y="2139"/>
                      <a:pt x="960" y="2451"/>
                    </a:cubicBezTo>
                    <a:cubicBezTo>
                      <a:pt x="1126" y="2581"/>
                      <a:pt x="1303" y="2701"/>
                      <a:pt x="1511" y="2815"/>
                    </a:cubicBezTo>
                    <a:cubicBezTo>
                      <a:pt x="1685" y="2911"/>
                      <a:pt x="1872" y="2999"/>
                      <a:pt x="2067" y="3075"/>
                    </a:cubicBezTo>
                    <a:cubicBezTo>
                      <a:pt x="2285" y="3158"/>
                      <a:pt x="2508" y="3231"/>
                      <a:pt x="2758" y="3288"/>
                    </a:cubicBezTo>
                    <a:cubicBezTo>
                      <a:pt x="3020" y="3350"/>
                      <a:pt x="3291" y="3397"/>
                      <a:pt x="3571" y="3418"/>
                    </a:cubicBezTo>
                    <a:cubicBezTo>
                      <a:pt x="3740" y="3436"/>
                      <a:pt x="3906" y="3441"/>
                      <a:pt x="4070" y="3441"/>
                    </a:cubicBezTo>
                    <a:cubicBezTo>
                      <a:pt x="4468" y="3441"/>
                      <a:pt x="4850" y="3400"/>
                      <a:pt x="5219" y="3314"/>
                    </a:cubicBezTo>
                    <a:cubicBezTo>
                      <a:pt x="5271" y="3301"/>
                      <a:pt x="5328" y="3288"/>
                      <a:pt x="5382" y="3275"/>
                    </a:cubicBezTo>
                    <a:lnTo>
                      <a:pt x="5382" y="3275"/>
                    </a:lnTo>
                    <a:cubicBezTo>
                      <a:pt x="5302" y="3283"/>
                      <a:pt x="5224" y="3288"/>
                      <a:pt x="5146" y="3296"/>
                    </a:cubicBezTo>
                    <a:cubicBezTo>
                      <a:pt x="5019" y="3303"/>
                      <a:pt x="4891" y="3307"/>
                      <a:pt x="4764" y="3307"/>
                    </a:cubicBezTo>
                    <a:cubicBezTo>
                      <a:pt x="4490" y="3307"/>
                      <a:pt x="4217" y="3289"/>
                      <a:pt x="3945" y="3254"/>
                    </a:cubicBezTo>
                    <a:cubicBezTo>
                      <a:pt x="3652" y="3215"/>
                      <a:pt x="3366" y="3155"/>
                      <a:pt x="3083" y="3080"/>
                    </a:cubicBezTo>
                    <a:cubicBezTo>
                      <a:pt x="2940" y="3041"/>
                      <a:pt x="2805" y="2999"/>
                      <a:pt x="2664" y="2950"/>
                    </a:cubicBezTo>
                    <a:cubicBezTo>
                      <a:pt x="2542" y="2908"/>
                      <a:pt x="2420" y="2864"/>
                      <a:pt x="2301" y="2812"/>
                    </a:cubicBezTo>
                    <a:cubicBezTo>
                      <a:pt x="2064" y="2714"/>
                      <a:pt x="1830" y="2604"/>
                      <a:pt x="1609" y="2474"/>
                    </a:cubicBezTo>
                    <a:cubicBezTo>
                      <a:pt x="1391" y="2347"/>
                      <a:pt x="1178" y="2204"/>
                      <a:pt x="988" y="2035"/>
                    </a:cubicBezTo>
                    <a:cubicBezTo>
                      <a:pt x="817" y="1882"/>
                      <a:pt x="653" y="1713"/>
                      <a:pt x="523" y="1518"/>
                    </a:cubicBezTo>
                    <a:cubicBezTo>
                      <a:pt x="463" y="1427"/>
                      <a:pt x="406" y="1334"/>
                      <a:pt x="354" y="1235"/>
                    </a:cubicBezTo>
                    <a:cubicBezTo>
                      <a:pt x="302" y="1136"/>
                      <a:pt x="258" y="1035"/>
                      <a:pt x="217" y="928"/>
                    </a:cubicBezTo>
                    <a:cubicBezTo>
                      <a:pt x="178" y="817"/>
                      <a:pt x="141" y="708"/>
                      <a:pt x="118" y="593"/>
                    </a:cubicBezTo>
                    <a:cubicBezTo>
                      <a:pt x="94" y="487"/>
                      <a:pt x="81" y="375"/>
                      <a:pt x="81" y="266"/>
                    </a:cubicBezTo>
                    <a:cubicBezTo>
                      <a:pt x="81" y="177"/>
                      <a:pt x="89" y="89"/>
                      <a:pt x="113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1673700" y="1239825"/>
                <a:ext cx="221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691" extrusionOk="0">
                    <a:moveTo>
                      <a:pt x="684" y="543"/>
                    </a:moveTo>
                    <a:lnTo>
                      <a:pt x="684" y="543"/>
                    </a:lnTo>
                    <a:cubicBezTo>
                      <a:pt x="686" y="545"/>
                      <a:pt x="686" y="545"/>
                      <a:pt x="686" y="545"/>
                    </a:cubicBezTo>
                    <a:cubicBezTo>
                      <a:pt x="685" y="545"/>
                      <a:pt x="684" y="545"/>
                      <a:pt x="684" y="543"/>
                    </a:cubicBezTo>
                    <a:close/>
                    <a:moveTo>
                      <a:pt x="104" y="0"/>
                    </a:moveTo>
                    <a:cubicBezTo>
                      <a:pt x="68" y="13"/>
                      <a:pt x="45" y="24"/>
                      <a:pt x="21" y="39"/>
                    </a:cubicBezTo>
                    <a:cubicBezTo>
                      <a:pt x="16" y="44"/>
                      <a:pt x="6" y="50"/>
                      <a:pt x="0" y="52"/>
                    </a:cubicBezTo>
                    <a:cubicBezTo>
                      <a:pt x="117" y="169"/>
                      <a:pt x="234" y="286"/>
                      <a:pt x="364" y="390"/>
                    </a:cubicBezTo>
                    <a:cubicBezTo>
                      <a:pt x="510" y="507"/>
                      <a:pt x="668" y="608"/>
                      <a:pt x="840" y="689"/>
                    </a:cubicBezTo>
                    <a:cubicBezTo>
                      <a:pt x="843" y="690"/>
                      <a:pt x="847" y="691"/>
                      <a:pt x="851" y="691"/>
                    </a:cubicBezTo>
                    <a:cubicBezTo>
                      <a:pt x="862" y="691"/>
                      <a:pt x="875" y="685"/>
                      <a:pt x="879" y="676"/>
                    </a:cubicBezTo>
                    <a:cubicBezTo>
                      <a:pt x="887" y="663"/>
                      <a:pt x="879" y="642"/>
                      <a:pt x="866" y="637"/>
                    </a:cubicBezTo>
                    <a:cubicBezTo>
                      <a:pt x="809" y="611"/>
                      <a:pt x="749" y="577"/>
                      <a:pt x="694" y="543"/>
                    </a:cubicBezTo>
                    <a:cubicBezTo>
                      <a:pt x="692" y="543"/>
                      <a:pt x="692" y="538"/>
                      <a:pt x="689" y="538"/>
                    </a:cubicBezTo>
                    <a:lnTo>
                      <a:pt x="692" y="538"/>
                    </a:lnTo>
                    <a:cubicBezTo>
                      <a:pt x="520" y="429"/>
                      <a:pt x="367" y="291"/>
                      <a:pt x="224" y="143"/>
                    </a:cubicBezTo>
                    <a:lnTo>
                      <a:pt x="224" y="143"/>
                    </a:lnTo>
                    <a:lnTo>
                      <a:pt x="229" y="148"/>
                    </a:lnTo>
                    <a:cubicBezTo>
                      <a:pt x="185" y="102"/>
                      <a:pt x="143" y="52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1690725" y="1253400"/>
                <a:ext cx="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0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E3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1690775" y="1253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1663625" y="1255675"/>
                <a:ext cx="199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52" extrusionOk="0">
                    <a:moveTo>
                      <a:pt x="27" y="0"/>
                    </a:moveTo>
                    <a:cubicBezTo>
                      <a:pt x="16" y="26"/>
                      <a:pt x="14" y="44"/>
                      <a:pt x="14" y="60"/>
                    </a:cubicBezTo>
                    <a:cubicBezTo>
                      <a:pt x="6" y="94"/>
                      <a:pt x="3" y="130"/>
                      <a:pt x="1" y="159"/>
                    </a:cubicBezTo>
                    <a:cubicBezTo>
                      <a:pt x="81" y="239"/>
                      <a:pt x="164" y="317"/>
                      <a:pt x="255" y="390"/>
                    </a:cubicBezTo>
                    <a:cubicBezTo>
                      <a:pt x="411" y="515"/>
                      <a:pt x="585" y="629"/>
                      <a:pt x="749" y="746"/>
                    </a:cubicBezTo>
                    <a:cubicBezTo>
                      <a:pt x="755" y="749"/>
                      <a:pt x="761" y="751"/>
                      <a:pt x="768" y="751"/>
                    </a:cubicBezTo>
                    <a:cubicBezTo>
                      <a:pt x="776" y="751"/>
                      <a:pt x="784" y="748"/>
                      <a:pt x="788" y="741"/>
                    </a:cubicBezTo>
                    <a:cubicBezTo>
                      <a:pt x="796" y="730"/>
                      <a:pt x="796" y="710"/>
                      <a:pt x="785" y="699"/>
                    </a:cubicBezTo>
                    <a:cubicBezTo>
                      <a:pt x="554" y="538"/>
                      <a:pt x="341" y="351"/>
                      <a:pt x="146" y="146"/>
                    </a:cubicBezTo>
                    <a:lnTo>
                      <a:pt x="146" y="146"/>
                    </a:lnTo>
                    <a:lnTo>
                      <a:pt x="157" y="156"/>
                    </a:lnTo>
                    <a:cubicBezTo>
                      <a:pt x="110" y="104"/>
                      <a:pt x="66" y="55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1718000" y="1058700"/>
                <a:ext cx="263700" cy="22200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880" extrusionOk="0">
                    <a:moveTo>
                      <a:pt x="7061" y="1"/>
                    </a:moveTo>
                    <a:cubicBezTo>
                      <a:pt x="7030" y="1"/>
                      <a:pt x="6997" y="3"/>
                      <a:pt x="6962" y="8"/>
                    </a:cubicBezTo>
                    <a:cubicBezTo>
                      <a:pt x="6952" y="11"/>
                      <a:pt x="6939" y="11"/>
                      <a:pt x="6928" y="14"/>
                    </a:cubicBezTo>
                    <a:cubicBezTo>
                      <a:pt x="6785" y="40"/>
                      <a:pt x="6642" y="105"/>
                      <a:pt x="6466" y="219"/>
                    </a:cubicBezTo>
                    <a:cubicBezTo>
                      <a:pt x="6325" y="307"/>
                      <a:pt x="6193" y="416"/>
                      <a:pt x="6052" y="557"/>
                    </a:cubicBezTo>
                    <a:cubicBezTo>
                      <a:pt x="6016" y="593"/>
                      <a:pt x="5985" y="624"/>
                      <a:pt x="5951" y="661"/>
                    </a:cubicBezTo>
                    <a:cubicBezTo>
                      <a:pt x="5974" y="585"/>
                      <a:pt x="5985" y="520"/>
                      <a:pt x="5990" y="463"/>
                    </a:cubicBezTo>
                    <a:cubicBezTo>
                      <a:pt x="5998" y="383"/>
                      <a:pt x="5993" y="318"/>
                      <a:pt x="5974" y="255"/>
                    </a:cubicBezTo>
                    <a:cubicBezTo>
                      <a:pt x="5967" y="229"/>
                      <a:pt x="5951" y="203"/>
                      <a:pt x="5936" y="177"/>
                    </a:cubicBezTo>
                    <a:cubicBezTo>
                      <a:pt x="5920" y="151"/>
                      <a:pt x="5894" y="128"/>
                      <a:pt x="5858" y="110"/>
                    </a:cubicBezTo>
                    <a:cubicBezTo>
                      <a:pt x="5821" y="95"/>
                      <a:pt x="5778" y="86"/>
                      <a:pt x="5726" y="86"/>
                    </a:cubicBezTo>
                    <a:cubicBezTo>
                      <a:pt x="5704" y="86"/>
                      <a:pt x="5680" y="88"/>
                      <a:pt x="5655" y="92"/>
                    </a:cubicBezTo>
                    <a:cubicBezTo>
                      <a:pt x="5652" y="92"/>
                      <a:pt x="5650" y="92"/>
                      <a:pt x="5642" y="97"/>
                    </a:cubicBezTo>
                    <a:cubicBezTo>
                      <a:pt x="5548" y="112"/>
                      <a:pt x="5470" y="146"/>
                      <a:pt x="5413" y="206"/>
                    </a:cubicBezTo>
                    <a:cubicBezTo>
                      <a:pt x="5356" y="261"/>
                      <a:pt x="5309" y="333"/>
                      <a:pt x="5276" y="424"/>
                    </a:cubicBezTo>
                    <a:cubicBezTo>
                      <a:pt x="5237" y="531"/>
                      <a:pt x="5213" y="655"/>
                      <a:pt x="5208" y="811"/>
                    </a:cubicBezTo>
                    <a:cubicBezTo>
                      <a:pt x="5208" y="871"/>
                      <a:pt x="5208" y="928"/>
                      <a:pt x="5211" y="980"/>
                    </a:cubicBezTo>
                    <a:cubicBezTo>
                      <a:pt x="4834" y="845"/>
                      <a:pt x="4441" y="778"/>
                      <a:pt x="4044" y="778"/>
                    </a:cubicBezTo>
                    <a:cubicBezTo>
                      <a:pt x="3867" y="778"/>
                      <a:pt x="3685" y="791"/>
                      <a:pt x="3503" y="817"/>
                    </a:cubicBezTo>
                    <a:cubicBezTo>
                      <a:pt x="3272" y="853"/>
                      <a:pt x="3041" y="908"/>
                      <a:pt x="2817" y="988"/>
                    </a:cubicBezTo>
                    <a:cubicBezTo>
                      <a:pt x="2425" y="1126"/>
                      <a:pt x="2053" y="1323"/>
                      <a:pt x="1716" y="1573"/>
                    </a:cubicBezTo>
                    <a:cubicBezTo>
                      <a:pt x="1544" y="1700"/>
                      <a:pt x="1386" y="1838"/>
                      <a:pt x="1235" y="1986"/>
                    </a:cubicBezTo>
                    <a:cubicBezTo>
                      <a:pt x="1092" y="2129"/>
                      <a:pt x="952" y="2293"/>
                      <a:pt x="822" y="2464"/>
                    </a:cubicBezTo>
                    <a:cubicBezTo>
                      <a:pt x="570" y="2802"/>
                      <a:pt x="370" y="3176"/>
                      <a:pt x="235" y="3574"/>
                    </a:cubicBezTo>
                    <a:cubicBezTo>
                      <a:pt x="164" y="3779"/>
                      <a:pt x="107" y="4000"/>
                      <a:pt x="63" y="4254"/>
                    </a:cubicBezTo>
                    <a:cubicBezTo>
                      <a:pt x="24" y="4488"/>
                      <a:pt x="1" y="4725"/>
                      <a:pt x="1" y="4956"/>
                    </a:cubicBezTo>
                    <a:cubicBezTo>
                      <a:pt x="1" y="5392"/>
                      <a:pt x="76" y="5813"/>
                      <a:pt x="229" y="6206"/>
                    </a:cubicBezTo>
                    <a:cubicBezTo>
                      <a:pt x="299" y="6393"/>
                      <a:pt x="390" y="6583"/>
                      <a:pt x="502" y="6757"/>
                    </a:cubicBezTo>
                    <a:cubicBezTo>
                      <a:pt x="606" y="6931"/>
                      <a:pt x="728" y="7094"/>
                      <a:pt x="869" y="7258"/>
                    </a:cubicBezTo>
                    <a:cubicBezTo>
                      <a:pt x="1128" y="7560"/>
                      <a:pt x="1453" y="7843"/>
                      <a:pt x="1835" y="8095"/>
                    </a:cubicBezTo>
                    <a:cubicBezTo>
                      <a:pt x="2014" y="8217"/>
                      <a:pt x="2207" y="8326"/>
                      <a:pt x="2420" y="8433"/>
                    </a:cubicBezTo>
                    <a:cubicBezTo>
                      <a:pt x="2609" y="8531"/>
                      <a:pt x="2817" y="8622"/>
                      <a:pt x="3069" y="8724"/>
                    </a:cubicBezTo>
                    <a:lnTo>
                      <a:pt x="3119" y="8742"/>
                    </a:lnTo>
                    <a:cubicBezTo>
                      <a:pt x="3194" y="8770"/>
                      <a:pt x="3272" y="8804"/>
                      <a:pt x="3350" y="8828"/>
                    </a:cubicBezTo>
                    <a:cubicBezTo>
                      <a:pt x="3446" y="8859"/>
                      <a:pt x="3545" y="8880"/>
                      <a:pt x="3641" y="8880"/>
                    </a:cubicBezTo>
                    <a:lnTo>
                      <a:pt x="3654" y="8880"/>
                    </a:lnTo>
                    <a:cubicBezTo>
                      <a:pt x="3662" y="8880"/>
                      <a:pt x="3675" y="8872"/>
                      <a:pt x="3680" y="8869"/>
                    </a:cubicBezTo>
                    <a:cubicBezTo>
                      <a:pt x="4096" y="8848"/>
                      <a:pt x="4543" y="8804"/>
                      <a:pt x="5036" y="8729"/>
                    </a:cubicBezTo>
                    <a:cubicBezTo>
                      <a:pt x="5512" y="8659"/>
                      <a:pt x="5993" y="8568"/>
                      <a:pt x="6442" y="8477"/>
                    </a:cubicBezTo>
                    <a:lnTo>
                      <a:pt x="6453" y="8472"/>
                    </a:lnTo>
                    <a:lnTo>
                      <a:pt x="6460" y="8472"/>
                    </a:lnTo>
                    <a:cubicBezTo>
                      <a:pt x="6471" y="8469"/>
                      <a:pt x="6484" y="8466"/>
                      <a:pt x="6494" y="8459"/>
                    </a:cubicBezTo>
                    <a:cubicBezTo>
                      <a:pt x="6525" y="8438"/>
                      <a:pt x="6562" y="8412"/>
                      <a:pt x="6606" y="8391"/>
                    </a:cubicBezTo>
                    <a:cubicBezTo>
                      <a:pt x="6668" y="8363"/>
                      <a:pt x="6733" y="8339"/>
                      <a:pt x="6788" y="8324"/>
                    </a:cubicBezTo>
                    <a:cubicBezTo>
                      <a:pt x="6866" y="8300"/>
                      <a:pt x="6944" y="8282"/>
                      <a:pt x="7014" y="8264"/>
                    </a:cubicBezTo>
                    <a:cubicBezTo>
                      <a:pt x="7107" y="8243"/>
                      <a:pt x="7201" y="8225"/>
                      <a:pt x="7300" y="8204"/>
                    </a:cubicBezTo>
                    <a:cubicBezTo>
                      <a:pt x="7484" y="8165"/>
                      <a:pt x="7671" y="8126"/>
                      <a:pt x="7858" y="8077"/>
                    </a:cubicBezTo>
                    <a:cubicBezTo>
                      <a:pt x="8012" y="8035"/>
                      <a:pt x="8131" y="7988"/>
                      <a:pt x="8235" y="7936"/>
                    </a:cubicBezTo>
                    <a:cubicBezTo>
                      <a:pt x="8360" y="7871"/>
                      <a:pt x="8451" y="7806"/>
                      <a:pt x="8524" y="7723"/>
                    </a:cubicBezTo>
                    <a:cubicBezTo>
                      <a:pt x="8563" y="7677"/>
                      <a:pt x="8591" y="7625"/>
                      <a:pt x="8615" y="7573"/>
                    </a:cubicBezTo>
                    <a:cubicBezTo>
                      <a:pt x="8638" y="7515"/>
                      <a:pt x="8646" y="7453"/>
                      <a:pt x="8646" y="7380"/>
                    </a:cubicBezTo>
                    <a:cubicBezTo>
                      <a:pt x="8646" y="7321"/>
                      <a:pt x="8633" y="7250"/>
                      <a:pt x="8607" y="7172"/>
                    </a:cubicBezTo>
                    <a:cubicBezTo>
                      <a:pt x="8589" y="7118"/>
                      <a:pt x="8565" y="7061"/>
                      <a:pt x="8526" y="6991"/>
                    </a:cubicBezTo>
                    <a:lnTo>
                      <a:pt x="8526" y="6991"/>
                    </a:lnTo>
                    <a:cubicBezTo>
                      <a:pt x="8553" y="6992"/>
                      <a:pt x="8581" y="6993"/>
                      <a:pt x="8609" y="6993"/>
                    </a:cubicBezTo>
                    <a:cubicBezTo>
                      <a:pt x="8715" y="6993"/>
                      <a:pt x="8824" y="6982"/>
                      <a:pt x="8932" y="6970"/>
                    </a:cubicBezTo>
                    <a:lnTo>
                      <a:pt x="9002" y="6959"/>
                    </a:lnTo>
                    <a:cubicBezTo>
                      <a:pt x="9184" y="6926"/>
                      <a:pt x="9355" y="6874"/>
                      <a:pt x="9514" y="6803"/>
                    </a:cubicBezTo>
                    <a:cubicBezTo>
                      <a:pt x="9680" y="6731"/>
                      <a:pt x="9828" y="6637"/>
                      <a:pt x="9955" y="6528"/>
                    </a:cubicBezTo>
                    <a:cubicBezTo>
                      <a:pt x="10023" y="6471"/>
                      <a:pt x="10085" y="6406"/>
                      <a:pt x="10145" y="6341"/>
                    </a:cubicBezTo>
                    <a:cubicBezTo>
                      <a:pt x="10197" y="6276"/>
                      <a:pt x="10252" y="6206"/>
                      <a:pt x="10301" y="6125"/>
                    </a:cubicBezTo>
                    <a:cubicBezTo>
                      <a:pt x="10384" y="5982"/>
                      <a:pt x="10449" y="5816"/>
                      <a:pt x="10491" y="5619"/>
                    </a:cubicBezTo>
                    <a:cubicBezTo>
                      <a:pt x="10530" y="5439"/>
                      <a:pt x="10548" y="5250"/>
                      <a:pt x="10543" y="5039"/>
                    </a:cubicBezTo>
                    <a:cubicBezTo>
                      <a:pt x="10543" y="4844"/>
                      <a:pt x="10522" y="4644"/>
                      <a:pt x="10478" y="4431"/>
                    </a:cubicBezTo>
                    <a:cubicBezTo>
                      <a:pt x="10439" y="4228"/>
                      <a:pt x="10381" y="4021"/>
                      <a:pt x="10306" y="3826"/>
                    </a:cubicBezTo>
                    <a:cubicBezTo>
                      <a:pt x="10187" y="3514"/>
                      <a:pt x="10028" y="3233"/>
                      <a:pt x="9833" y="2997"/>
                    </a:cubicBezTo>
                    <a:cubicBezTo>
                      <a:pt x="9620" y="2739"/>
                      <a:pt x="9381" y="2547"/>
                      <a:pt x="9119" y="2425"/>
                    </a:cubicBezTo>
                    <a:cubicBezTo>
                      <a:pt x="9106" y="2417"/>
                      <a:pt x="9093" y="2417"/>
                      <a:pt x="9080" y="2417"/>
                    </a:cubicBezTo>
                    <a:cubicBezTo>
                      <a:pt x="9072" y="2417"/>
                      <a:pt x="9067" y="2422"/>
                      <a:pt x="9059" y="2425"/>
                    </a:cubicBezTo>
                    <a:cubicBezTo>
                      <a:pt x="9045" y="2411"/>
                      <a:pt x="9026" y="2404"/>
                      <a:pt x="9009" y="2404"/>
                    </a:cubicBezTo>
                    <a:cubicBezTo>
                      <a:pt x="9006" y="2404"/>
                      <a:pt x="9004" y="2404"/>
                      <a:pt x="9002" y="2404"/>
                    </a:cubicBezTo>
                    <a:cubicBezTo>
                      <a:pt x="8994" y="2404"/>
                      <a:pt x="8984" y="2409"/>
                      <a:pt x="8978" y="2412"/>
                    </a:cubicBezTo>
                    <a:cubicBezTo>
                      <a:pt x="8890" y="2454"/>
                      <a:pt x="8799" y="2493"/>
                      <a:pt x="8708" y="2526"/>
                    </a:cubicBezTo>
                    <a:lnTo>
                      <a:pt x="8695" y="2532"/>
                    </a:lnTo>
                    <a:cubicBezTo>
                      <a:pt x="8524" y="2586"/>
                      <a:pt x="8357" y="2630"/>
                      <a:pt x="8196" y="2659"/>
                    </a:cubicBezTo>
                    <a:cubicBezTo>
                      <a:pt x="8152" y="2664"/>
                      <a:pt x="8110" y="2669"/>
                      <a:pt x="8069" y="2675"/>
                    </a:cubicBezTo>
                    <a:cubicBezTo>
                      <a:pt x="8014" y="2679"/>
                      <a:pt x="7960" y="2681"/>
                      <a:pt x="7909" y="2681"/>
                    </a:cubicBezTo>
                    <a:cubicBezTo>
                      <a:pt x="7837" y="2681"/>
                      <a:pt x="7770" y="2677"/>
                      <a:pt x="7708" y="2669"/>
                    </a:cubicBezTo>
                    <a:cubicBezTo>
                      <a:pt x="7625" y="2656"/>
                      <a:pt x="7539" y="2630"/>
                      <a:pt x="7461" y="2594"/>
                    </a:cubicBezTo>
                    <a:cubicBezTo>
                      <a:pt x="7385" y="2558"/>
                      <a:pt x="7318" y="2516"/>
                      <a:pt x="7256" y="2467"/>
                    </a:cubicBezTo>
                    <a:cubicBezTo>
                      <a:pt x="7204" y="2422"/>
                      <a:pt x="7157" y="2370"/>
                      <a:pt x="7118" y="2321"/>
                    </a:cubicBezTo>
                    <a:cubicBezTo>
                      <a:pt x="7087" y="2274"/>
                      <a:pt x="7066" y="2233"/>
                      <a:pt x="7048" y="2189"/>
                    </a:cubicBezTo>
                    <a:cubicBezTo>
                      <a:pt x="7035" y="2150"/>
                      <a:pt x="7027" y="2111"/>
                      <a:pt x="7022" y="2072"/>
                    </a:cubicBezTo>
                    <a:cubicBezTo>
                      <a:pt x="7019" y="2033"/>
                      <a:pt x="7022" y="1994"/>
                      <a:pt x="7029" y="1957"/>
                    </a:cubicBezTo>
                    <a:cubicBezTo>
                      <a:pt x="7037" y="1911"/>
                      <a:pt x="7053" y="1872"/>
                      <a:pt x="7068" y="1830"/>
                    </a:cubicBezTo>
                    <a:cubicBezTo>
                      <a:pt x="7092" y="1786"/>
                      <a:pt x="7118" y="1742"/>
                      <a:pt x="7144" y="1708"/>
                    </a:cubicBezTo>
                    <a:cubicBezTo>
                      <a:pt x="7188" y="1656"/>
                      <a:pt x="7240" y="1612"/>
                      <a:pt x="7292" y="1570"/>
                    </a:cubicBezTo>
                    <a:cubicBezTo>
                      <a:pt x="7344" y="1529"/>
                      <a:pt x="7406" y="1479"/>
                      <a:pt x="7448" y="1427"/>
                    </a:cubicBezTo>
                    <a:cubicBezTo>
                      <a:pt x="7458" y="1414"/>
                      <a:pt x="7471" y="1401"/>
                      <a:pt x="7482" y="1388"/>
                    </a:cubicBezTo>
                    <a:cubicBezTo>
                      <a:pt x="7489" y="1373"/>
                      <a:pt x="7500" y="1357"/>
                      <a:pt x="7502" y="1336"/>
                    </a:cubicBezTo>
                    <a:cubicBezTo>
                      <a:pt x="7515" y="1305"/>
                      <a:pt x="7515" y="1269"/>
                      <a:pt x="7513" y="1240"/>
                    </a:cubicBezTo>
                    <a:cubicBezTo>
                      <a:pt x="7510" y="1204"/>
                      <a:pt x="7489" y="1170"/>
                      <a:pt x="7469" y="1144"/>
                    </a:cubicBezTo>
                    <a:cubicBezTo>
                      <a:pt x="7458" y="1131"/>
                      <a:pt x="7445" y="1123"/>
                      <a:pt x="7432" y="1110"/>
                    </a:cubicBezTo>
                    <a:cubicBezTo>
                      <a:pt x="7411" y="1092"/>
                      <a:pt x="7393" y="1076"/>
                      <a:pt x="7367" y="1063"/>
                    </a:cubicBezTo>
                    <a:cubicBezTo>
                      <a:pt x="7313" y="1027"/>
                      <a:pt x="7243" y="1011"/>
                      <a:pt x="7170" y="1011"/>
                    </a:cubicBezTo>
                    <a:cubicBezTo>
                      <a:pt x="7237" y="960"/>
                      <a:pt x="7292" y="910"/>
                      <a:pt x="7341" y="858"/>
                    </a:cubicBezTo>
                    <a:cubicBezTo>
                      <a:pt x="7469" y="733"/>
                      <a:pt x="7536" y="604"/>
                      <a:pt x="7549" y="479"/>
                    </a:cubicBezTo>
                    <a:cubicBezTo>
                      <a:pt x="7562" y="338"/>
                      <a:pt x="7487" y="190"/>
                      <a:pt x="7354" y="92"/>
                    </a:cubicBezTo>
                    <a:cubicBezTo>
                      <a:pt x="7297" y="50"/>
                      <a:pt x="7227" y="21"/>
                      <a:pt x="7149" y="8"/>
                    </a:cubicBezTo>
                    <a:cubicBezTo>
                      <a:pt x="7122" y="3"/>
                      <a:pt x="7092" y="1"/>
                      <a:pt x="7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1718075" y="1077475"/>
                <a:ext cx="107800" cy="2031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8124" extrusionOk="0">
                    <a:moveTo>
                      <a:pt x="4049" y="1"/>
                    </a:moveTo>
                    <a:cubicBezTo>
                      <a:pt x="3869" y="1"/>
                      <a:pt x="3685" y="14"/>
                      <a:pt x="3506" y="40"/>
                    </a:cubicBezTo>
                    <a:cubicBezTo>
                      <a:pt x="3272" y="92"/>
                      <a:pt x="3046" y="151"/>
                      <a:pt x="2817" y="229"/>
                    </a:cubicBezTo>
                    <a:cubicBezTo>
                      <a:pt x="2425" y="364"/>
                      <a:pt x="2053" y="562"/>
                      <a:pt x="1715" y="817"/>
                    </a:cubicBezTo>
                    <a:cubicBezTo>
                      <a:pt x="1544" y="944"/>
                      <a:pt x="1385" y="1079"/>
                      <a:pt x="1235" y="1230"/>
                    </a:cubicBezTo>
                    <a:cubicBezTo>
                      <a:pt x="1092" y="1373"/>
                      <a:pt x="951" y="1531"/>
                      <a:pt x="821" y="1705"/>
                    </a:cubicBezTo>
                    <a:cubicBezTo>
                      <a:pt x="569" y="2043"/>
                      <a:pt x="372" y="2417"/>
                      <a:pt x="234" y="2820"/>
                    </a:cubicBezTo>
                    <a:cubicBezTo>
                      <a:pt x="164" y="3028"/>
                      <a:pt x="107" y="3249"/>
                      <a:pt x="63" y="3498"/>
                    </a:cubicBezTo>
                    <a:cubicBezTo>
                      <a:pt x="24" y="3732"/>
                      <a:pt x="0" y="3971"/>
                      <a:pt x="0" y="4200"/>
                    </a:cubicBezTo>
                    <a:cubicBezTo>
                      <a:pt x="0" y="4639"/>
                      <a:pt x="78" y="5062"/>
                      <a:pt x="229" y="5452"/>
                    </a:cubicBezTo>
                    <a:cubicBezTo>
                      <a:pt x="302" y="5642"/>
                      <a:pt x="393" y="5829"/>
                      <a:pt x="502" y="6003"/>
                    </a:cubicBezTo>
                    <a:cubicBezTo>
                      <a:pt x="606" y="6175"/>
                      <a:pt x="728" y="6341"/>
                      <a:pt x="868" y="6505"/>
                    </a:cubicBezTo>
                    <a:cubicBezTo>
                      <a:pt x="1128" y="6806"/>
                      <a:pt x="1453" y="7089"/>
                      <a:pt x="1837" y="7341"/>
                    </a:cubicBezTo>
                    <a:cubicBezTo>
                      <a:pt x="2014" y="7461"/>
                      <a:pt x="2206" y="7573"/>
                      <a:pt x="2422" y="7679"/>
                    </a:cubicBezTo>
                    <a:cubicBezTo>
                      <a:pt x="2612" y="7778"/>
                      <a:pt x="2817" y="7869"/>
                      <a:pt x="3072" y="7968"/>
                    </a:cubicBezTo>
                    <a:lnTo>
                      <a:pt x="3118" y="7988"/>
                    </a:lnTo>
                    <a:cubicBezTo>
                      <a:pt x="3202" y="8019"/>
                      <a:pt x="3274" y="8051"/>
                      <a:pt x="3350" y="8071"/>
                    </a:cubicBezTo>
                    <a:cubicBezTo>
                      <a:pt x="3446" y="8105"/>
                      <a:pt x="3545" y="8121"/>
                      <a:pt x="3641" y="8123"/>
                    </a:cubicBezTo>
                    <a:lnTo>
                      <a:pt x="3656" y="8123"/>
                    </a:lnTo>
                    <a:cubicBezTo>
                      <a:pt x="3661" y="8121"/>
                      <a:pt x="3674" y="8118"/>
                      <a:pt x="3680" y="8116"/>
                    </a:cubicBezTo>
                    <a:cubicBezTo>
                      <a:pt x="3698" y="8116"/>
                      <a:pt x="3713" y="8116"/>
                      <a:pt x="3726" y="8110"/>
                    </a:cubicBezTo>
                    <a:cubicBezTo>
                      <a:pt x="3529" y="7955"/>
                      <a:pt x="3331" y="7796"/>
                      <a:pt x="3142" y="7630"/>
                    </a:cubicBezTo>
                    <a:cubicBezTo>
                      <a:pt x="2835" y="7365"/>
                      <a:pt x="2552" y="7076"/>
                      <a:pt x="2297" y="6757"/>
                    </a:cubicBezTo>
                    <a:cubicBezTo>
                      <a:pt x="2141" y="6562"/>
                      <a:pt x="2006" y="6356"/>
                      <a:pt x="1879" y="6141"/>
                    </a:cubicBezTo>
                    <a:cubicBezTo>
                      <a:pt x="1752" y="5920"/>
                      <a:pt x="1645" y="5689"/>
                      <a:pt x="1554" y="5452"/>
                    </a:cubicBezTo>
                    <a:cubicBezTo>
                      <a:pt x="1463" y="5221"/>
                      <a:pt x="1385" y="4984"/>
                      <a:pt x="1325" y="4740"/>
                    </a:cubicBezTo>
                    <a:cubicBezTo>
                      <a:pt x="1263" y="4493"/>
                      <a:pt x="1216" y="4239"/>
                      <a:pt x="1190" y="3987"/>
                    </a:cubicBezTo>
                    <a:cubicBezTo>
                      <a:pt x="1164" y="3735"/>
                      <a:pt x="1151" y="3485"/>
                      <a:pt x="1164" y="3233"/>
                    </a:cubicBezTo>
                    <a:cubicBezTo>
                      <a:pt x="1172" y="2981"/>
                      <a:pt x="1206" y="2732"/>
                      <a:pt x="1260" y="2485"/>
                    </a:cubicBezTo>
                    <a:cubicBezTo>
                      <a:pt x="1318" y="2248"/>
                      <a:pt x="1393" y="2014"/>
                      <a:pt x="1497" y="1791"/>
                    </a:cubicBezTo>
                    <a:cubicBezTo>
                      <a:pt x="1598" y="1573"/>
                      <a:pt x="1726" y="1367"/>
                      <a:pt x="1871" y="1180"/>
                    </a:cubicBezTo>
                    <a:cubicBezTo>
                      <a:pt x="2017" y="991"/>
                      <a:pt x="2183" y="822"/>
                      <a:pt x="2367" y="674"/>
                    </a:cubicBezTo>
                    <a:cubicBezTo>
                      <a:pt x="2557" y="523"/>
                      <a:pt x="2757" y="398"/>
                      <a:pt x="2975" y="289"/>
                    </a:cubicBezTo>
                    <a:cubicBezTo>
                      <a:pt x="3105" y="227"/>
                      <a:pt x="3246" y="180"/>
                      <a:pt x="3389" y="146"/>
                    </a:cubicBezTo>
                    <a:cubicBezTo>
                      <a:pt x="3532" y="112"/>
                      <a:pt x="3672" y="92"/>
                      <a:pt x="3815" y="73"/>
                    </a:cubicBezTo>
                    <a:cubicBezTo>
                      <a:pt x="3958" y="53"/>
                      <a:pt x="4101" y="40"/>
                      <a:pt x="4238" y="21"/>
                    </a:cubicBezTo>
                    <a:cubicBezTo>
                      <a:pt x="4262" y="16"/>
                      <a:pt x="4288" y="14"/>
                      <a:pt x="4311" y="11"/>
                    </a:cubicBezTo>
                    <a:cubicBezTo>
                      <a:pt x="4225" y="3"/>
                      <a:pt x="4140" y="1"/>
                      <a:pt x="4049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1883725" y="1063050"/>
                <a:ext cx="237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267" extrusionOk="0">
                    <a:moveTo>
                      <a:pt x="452" y="2145"/>
                    </a:moveTo>
                    <a:cubicBezTo>
                      <a:pt x="455" y="2147"/>
                      <a:pt x="455" y="2149"/>
                      <a:pt x="458" y="2150"/>
                    </a:cubicBezTo>
                    <a:lnTo>
                      <a:pt x="458" y="2150"/>
                    </a:lnTo>
                    <a:cubicBezTo>
                      <a:pt x="456" y="2148"/>
                      <a:pt x="454" y="2146"/>
                      <a:pt x="452" y="2145"/>
                    </a:cubicBezTo>
                    <a:close/>
                    <a:moveTo>
                      <a:pt x="837" y="1"/>
                    </a:moveTo>
                    <a:cubicBezTo>
                      <a:pt x="840" y="35"/>
                      <a:pt x="837" y="55"/>
                      <a:pt x="832" y="81"/>
                    </a:cubicBezTo>
                    <a:cubicBezTo>
                      <a:pt x="827" y="110"/>
                      <a:pt x="816" y="144"/>
                      <a:pt x="803" y="170"/>
                    </a:cubicBezTo>
                    <a:cubicBezTo>
                      <a:pt x="790" y="196"/>
                      <a:pt x="777" y="224"/>
                      <a:pt x="762" y="250"/>
                    </a:cubicBezTo>
                    <a:cubicBezTo>
                      <a:pt x="723" y="313"/>
                      <a:pt x="681" y="370"/>
                      <a:pt x="632" y="422"/>
                    </a:cubicBezTo>
                    <a:cubicBezTo>
                      <a:pt x="525" y="541"/>
                      <a:pt x="408" y="645"/>
                      <a:pt x="284" y="749"/>
                    </a:cubicBezTo>
                    <a:cubicBezTo>
                      <a:pt x="229" y="799"/>
                      <a:pt x="169" y="848"/>
                      <a:pt x="112" y="892"/>
                    </a:cubicBezTo>
                    <a:cubicBezTo>
                      <a:pt x="73" y="926"/>
                      <a:pt x="37" y="957"/>
                      <a:pt x="0" y="991"/>
                    </a:cubicBezTo>
                    <a:cubicBezTo>
                      <a:pt x="3" y="991"/>
                      <a:pt x="8" y="988"/>
                      <a:pt x="11" y="988"/>
                    </a:cubicBezTo>
                    <a:cubicBezTo>
                      <a:pt x="52" y="975"/>
                      <a:pt x="99" y="965"/>
                      <a:pt x="143" y="962"/>
                    </a:cubicBezTo>
                    <a:cubicBezTo>
                      <a:pt x="159" y="960"/>
                      <a:pt x="176" y="959"/>
                      <a:pt x="192" y="959"/>
                    </a:cubicBezTo>
                    <a:cubicBezTo>
                      <a:pt x="219" y="959"/>
                      <a:pt x="245" y="962"/>
                      <a:pt x="271" y="970"/>
                    </a:cubicBezTo>
                    <a:cubicBezTo>
                      <a:pt x="289" y="978"/>
                      <a:pt x="310" y="983"/>
                      <a:pt x="323" y="993"/>
                    </a:cubicBezTo>
                    <a:cubicBezTo>
                      <a:pt x="328" y="1001"/>
                      <a:pt x="341" y="1004"/>
                      <a:pt x="349" y="1014"/>
                    </a:cubicBezTo>
                    <a:lnTo>
                      <a:pt x="364" y="1030"/>
                    </a:lnTo>
                    <a:cubicBezTo>
                      <a:pt x="380" y="1045"/>
                      <a:pt x="393" y="1066"/>
                      <a:pt x="403" y="1082"/>
                    </a:cubicBezTo>
                    <a:cubicBezTo>
                      <a:pt x="411" y="1092"/>
                      <a:pt x="413" y="1105"/>
                      <a:pt x="416" y="1118"/>
                    </a:cubicBezTo>
                    <a:cubicBezTo>
                      <a:pt x="419" y="1123"/>
                      <a:pt x="424" y="1136"/>
                      <a:pt x="424" y="1147"/>
                    </a:cubicBezTo>
                    <a:cubicBezTo>
                      <a:pt x="426" y="1170"/>
                      <a:pt x="426" y="1188"/>
                      <a:pt x="424" y="1209"/>
                    </a:cubicBezTo>
                    <a:cubicBezTo>
                      <a:pt x="421" y="1225"/>
                      <a:pt x="416" y="1243"/>
                      <a:pt x="413" y="1261"/>
                    </a:cubicBezTo>
                    <a:cubicBezTo>
                      <a:pt x="398" y="1308"/>
                      <a:pt x="374" y="1355"/>
                      <a:pt x="356" y="1396"/>
                    </a:cubicBezTo>
                    <a:cubicBezTo>
                      <a:pt x="333" y="1435"/>
                      <a:pt x="317" y="1477"/>
                      <a:pt x="304" y="1523"/>
                    </a:cubicBezTo>
                    <a:lnTo>
                      <a:pt x="307" y="1516"/>
                    </a:lnTo>
                    <a:lnTo>
                      <a:pt x="307" y="1516"/>
                    </a:lnTo>
                    <a:cubicBezTo>
                      <a:pt x="299" y="1549"/>
                      <a:pt x="291" y="1586"/>
                      <a:pt x="286" y="1614"/>
                    </a:cubicBezTo>
                    <a:cubicBezTo>
                      <a:pt x="284" y="1646"/>
                      <a:pt x="281" y="1679"/>
                      <a:pt x="281" y="1711"/>
                    </a:cubicBezTo>
                    <a:cubicBezTo>
                      <a:pt x="281" y="1742"/>
                      <a:pt x="284" y="1770"/>
                      <a:pt x="286" y="1799"/>
                    </a:cubicBezTo>
                    <a:cubicBezTo>
                      <a:pt x="294" y="1827"/>
                      <a:pt x="297" y="1859"/>
                      <a:pt x="304" y="1887"/>
                    </a:cubicBezTo>
                    <a:cubicBezTo>
                      <a:pt x="310" y="1911"/>
                      <a:pt x="317" y="1931"/>
                      <a:pt x="325" y="1955"/>
                    </a:cubicBezTo>
                    <a:cubicBezTo>
                      <a:pt x="336" y="1978"/>
                      <a:pt x="349" y="2002"/>
                      <a:pt x="362" y="2022"/>
                    </a:cubicBezTo>
                    <a:cubicBezTo>
                      <a:pt x="374" y="2046"/>
                      <a:pt x="390" y="2072"/>
                      <a:pt x="408" y="2093"/>
                    </a:cubicBezTo>
                    <a:cubicBezTo>
                      <a:pt x="424" y="2113"/>
                      <a:pt x="442" y="2132"/>
                      <a:pt x="460" y="2150"/>
                    </a:cubicBezTo>
                    <a:cubicBezTo>
                      <a:pt x="459" y="2150"/>
                      <a:pt x="459" y="2150"/>
                      <a:pt x="458" y="2150"/>
                    </a:cubicBezTo>
                    <a:lnTo>
                      <a:pt x="458" y="2150"/>
                    </a:lnTo>
                    <a:cubicBezTo>
                      <a:pt x="480" y="2169"/>
                      <a:pt x="501" y="2188"/>
                      <a:pt x="525" y="2209"/>
                    </a:cubicBezTo>
                    <a:cubicBezTo>
                      <a:pt x="546" y="2228"/>
                      <a:pt x="577" y="2248"/>
                      <a:pt x="603" y="2259"/>
                    </a:cubicBezTo>
                    <a:cubicBezTo>
                      <a:pt x="606" y="2264"/>
                      <a:pt x="608" y="2264"/>
                      <a:pt x="611" y="2267"/>
                    </a:cubicBezTo>
                    <a:cubicBezTo>
                      <a:pt x="572" y="2228"/>
                      <a:pt x="533" y="2189"/>
                      <a:pt x="504" y="2147"/>
                    </a:cubicBezTo>
                    <a:cubicBezTo>
                      <a:pt x="476" y="2103"/>
                      <a:pt x="452" y="2059"/>
                      <a:pt x="437" y="2015"/>
                    </a:cubicBezTo>
                    <a:cubicBezTo>
                      <a:pt x="424" y="1973"/>
                      <a:pt x="413" y="1934"/>
                      <a:pt x="411" y="1898"/>
                    </a:cubicBezTo>
                    <a:cubicBezTo>
                      <a:pt x="408" y="1859"/>
                      <a:pt x="411" y="1820"/>
                      <a:pt x="416" y="1783"/>
                    </a:cubicBezTo>
                    <a:cubicBezTo>
                      <a:pt x="424" y="1737"/>
                      <a:pt x="439" y="1698"/>
                      <a:pt x="455" y="1656"/>
                    </a:cubicBezTo>
                    <a:cubicBezTo>
                      <a:pt x="478" y="1607"/>
                      <a:pt x="504" y="1568"/>
                      <a:pt x="530" y="1534"/>
                    </a:cubicBezTo>
                    <a:cubicBezTo>
                      <a:pt x="572" y="1482"/>
                      <a:pt x="629" y="1438"/>
                      <a:pt x="676" y="1399"/>
                    </a:cubicBezTo>
                    <a:cubicBezTo>
                      <a:pt x="736" y="1352"/>
                      <a:pt x="790" y="1305"/>
                      <a:pt x="837" y="1253"/>
                    </a:cubicBezTo>
                    <a:cubicBezTo>
                      <a:pt x="845" y="1240"/>
                      <a:pt x="858" y="1227"/>
                      <a:pt x="868" y="1214"/>
                    </a:cubicBezTo>
                    <a:cubicBezTo>
                      <a:pt x="879" y="1199"/>
                      <a:pt x="889" y="1183"/>
                      <a:pt x="892" y="1162"/>
                    </a:cubicBezTo>
                    <a:cubicBezTo>
                      <a:pt x="905" y="1131"/>
                      <a:pt x="905" y="1095"/>
                      <a:pt x="902" y="1066"/>
                    </a:cubicBezTo>
                    <a:cubicBezTo>
                      <a:pt x="897" y="1030"/>
                      <a:pt x="879" y="996"/>
                      <a:pt x="855" y="970"/>
                    </a:cubicBezTo>
                    <a:cubicBezTo>
                      <a:pt x="850" y="962"/>
                      <a:pt x="832" y="949"/>
                      <a:pt x="819" y="936"/>
                    </a:cubicBezTo>
                    <a:cubicBezTo>
                      <a:pt x="801" y="918"/>
                      <a:pt x="780" y="902"/>
                      <a:pt x="754" y="887"/>
                    </a:cubicBezTo>
                    <a:cubicBezTo>
                      <a:pt x="699" y="850"/>
                      <a:pt x="632" y="835"/>
                      <a:pt x="556" y="835"/>
                    </a:cubicBezTo>
                    <a:cubicBezTo>
                      <a:pt x="619" y="793"/>
                      <a:pt x="676" y="741"/>
                      <a:pt x="733" y="684"/>
                    </a:cubicBezTo>
                    <a:cubicBezTo>
                      <a:pt x="858" y="559"/>
                      <a:pt x="928" y="430"/>
                      <a:pt x="941" y="302"/>
                    </a:cubicBezTo>
                    <a:cubicBezTo>
                      <a:pt x="949" y="198"/>
                      <a:pt x="910" y="92"/>
                      <a:pt x="837" y="1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1840575" y="1096950"/>
                <a:ext cx="284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88" extrusionOk="0">
                    <a:moveTo>
                      <a:pt x="940" y="227"/>
                    </a:moveTo>
                    <a:lnTo>
                      <a:pt x="940" y="227"/>
                    </a:lnTo>
                    <a:cubicBezTo>
                      <a:pt x="936" y="228"/>
                      <a:pt x="931" y="229"/>
                      <a:pt x="926" y="232"/>
                    </a:cubicBezTo>
                    <a:cubicBezTo>
                      <a:pt x="930" y="231"/>
                      <a:pt x="936" y="229"/>
                      <a:pt x="940" y="227"/>
                    </a:cubicBezTo>
                    <a:close/>
                    <a:moveTo>
                      <a:pt x="588" y="360"/>
                    </a:moveTo>
                    <a:cubicBezTo>
                      <a:pt x="583" y="360"/>
                      <a:pt x="583" y="362"/>
                      <a:pt x="580" y="362"/>
                    </a:cubicBezTo>
                    <a:cubicBezTo>
                      <a:pt x="588" y="362"/>
                      <a:pt x="588" y="360"/>
                      <a:pt x="588" y="360"/>
                    </a:cubicBezTo>
                    <a:close/>
                    <a:moveTo>
                      <a:pt x="1032" y="0"/>
                    </a:moveTo>
                    <a:cubicBezTo>
                      <a:pt x="1028" y="0"/>
                      <a:pt x="1023" y="0"/>
                      <a:pt x="1020" y="1"/>
                    </a:cubicBezTo>
                    <a:lnTo>
                      <a:pt x="1035" y="1"/>
                    </a:lnTo>
                    <a:cubicBezTo>
                      <a:pt x="981" y="12"/>
                      <a:pt x="921" y="25"/>
                      <a:pt x="866" y="43"/>
                    </a:cubicBezTo>
                    <a:cubicBezTo>
                      <a:pt x="809" y="64"/>
                      <a:pt x="752" y="90"/>
                      <a:pt x="697" y="118"/>
                    </a:cubicBezTo>
                    <a:cubicBezTo>
                      <a:pt x="651" y="141"/>
                      <a:pt x="606" y="170"/>
                      <a:pt x="560" y="199"/>
                    </a:cubicBezTo>
                    <a:cubicBezTo>
                      <a:pt x="513" y="232"/>
                      <a:pt x="466" y="269"/>
                      <a:pt x="424" y="308"/>
                    </a:cubicBezTo>
                    <a:cubicBezTo>
                      <a:pt x="256" y="456"/>
                      <a:pt x="115" y="638"/>
                      <a:pt x="9" y="840"/>
                    </a:cubicBezTo>
                    <a:cubicBezTo>
                      <a:pt x="1" y="856"/>
                      <a:pt x="9" y="879"/>
                      <a:pt x="24" y="885"/>
                    </a:cubicBezTo>
                    <a:cubicBezTo>
                      <a:pt x="30" y="887"/>
                      <a:pt x="35" y="888"/>
                      <a:pt x="40" y="888"/>
                    </a:cubicBezTo>
                    <a:cubicBezTo>
                      <a:pt x="54" y="888"/>
                      <a:pt x="65" y="880"/>
                      <a:pt x="71" y="866"/>
                    </a:cubicBezTo>
                    <a:cubicBezTo>
                      <a:pt x="84" y="843"/>
                      <a:pt x="97" y="817"/>
                      <a:pt x="110" y="796"/>
                    </a:cubicBezTo>
                    <a:lnTo>
                      <a:pt x="110" y="794"/>
                    </a:lnTo>
                    <a:cubicBezTo>
                      <a:pt x="110" y="791"/>
                      <a:pt x="113" y="791"/>
                      <a:pt x="113" y="789"/>
                    </a:cubicBezTo>
                    <a:lnTo>
                      <a:pt x="113" y="789"/>
                    </a:lnTo>
                    <a:cubicBezTo>
                      <a:pt x="113" y="789"/>
                      <a:pt x="113" y="791"/>
                      <a:pt x="110" y="791"/>
                    </a:cubicBezTo>
                    <a:cubicBezTo>
                      <a:pt x="172" y="692"/>
                      <a:pt x="245" y="607"/>
                      <a:pt x="328" y="529"/>
                    </a:cubicBezTo>
                    <a:lnTo>
                      <a:pt x="328" y="529"/>
                    </a:lnTo>
                    <a:lnTo>
                      <a:pt x="321" y="534"/>
                    </a:lnTo>
                    <a:cubicBezTo>
                      <a:pt x="396" y="466"/>
                      <a:pt x="476" y="412"/>
                      <a:pt x="562" y="365"/>
                    </a:cubicBezTo>
                    <a:cubicBezTo>
                      <a:pt x="619" y="334"/>
                      <a:pt x="682" y="303"/>
                      <a:pt x="744" y="284"/>
                    </a:cubicBezTo>
                    <a:cubicBezTo>
                      <a:pt x="799" y="261"/>
                      <a:pt x="856" y="245"/>
                      <a:pt x="916" y="232"/>
                    </a:cubicBezTo>
                    <a:cubicBezTo>
                      <a:pt x="925" y="230"/>
                      <a:pt x="934" y="228"/>
                      <a:pt x="943" y="226"/>
                    </a:cubicBezTo>
                    <a:lnTo>
                      <a:pt x="943" y="226"/>
                    </a:lnTo>
                    <a:cubicBezTo>
                      <a:pt x="942" y="226"/>
                      <a:pt x="941" y="226"/>
                      <a:pt x="940" y="227"/>
                    </a:cubicBezTo>
                    <a:lnTo>
                      <a:pt x="940" y="227"/>
                    </a:lnTo>
                    <a:cubicBezTo>
                      <a:pt x="942" y="226"/>
                      <a:pt x="944" y="226"/>
                      <a:pt x="946" y="225"/>
                    </a:cubicBezTo>
                    <a:lnTo>
                      <a:pt x="946" y="225"/>
                    </a:lnTo>
                    <a:cubicBezTo>
                      <a:pt x="945" y="225"/>
                      <a:pt x="944" y="225"/>
                      <a:pt x="943" y="226"/>
                    </a:cubicBezTo>
                    <a:lnTo>
                      <a:pt x="943" y="226"/>
                    </a:lnTo>
                    <a:cubicBezTo>
                      <a:pt x="945" y="225"/>
                      <a:pt x="946" y="225"/>
                      <a:pt x="947" y="225"/>
                    </a:cubicBezTo>
                    <a:lnTo>
                      <a:pt x="947" y="225"/>
                    </a:lnTo>
                    <a:cubicBezTo>
                      <a:pt x="947" y="225"/>
                      <a:pt x="946" y="225"/>
                      <a:pt x="946" y="225"/>
                    </a:cubicBezTo>
                    <a:lnTo>
                      <a:pt x="946" y="225"/>
                    </a:lnTo>
                    <a:cubicBezTo>
                      <a:pt x="978" y="217"/>
                      <a:pt x="1010" y="211"/>
                      <a:pt x="1043" y="209"/>
                    </a:cubicBezTo>
                    <a:cubicBezTo>
                      <a:pt x="1069" y="204"/>
                      <a:pt x="1095" y="193"/>
                      <a:pt x="1110" y="170"/>
                    </a:cubicBezTo>
                    <a:cubicBezTo>
                      <a:pt x="1129" y="147"/>
                      <a:pt x="1136" y="118"/>
                      <a:pt x="1134" y="92"/>
                    </a:cubicBezTo>
                    <a:cubicBezTo>
                      <a:pt x="1129" y="66"/>
                      <a:pt x="1116" y="40"/>
                      <a:pt x="1095" y="25"/>
                    </a:cubicBezTo>
                    <a:cubicBezTo>
                      <a:pt x="1077" y="11"/>
                      <a:pt x="1054" y="0"/>
                      <a:pt x="1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1930050" y="1108875"/>
                <a:ext cx="51125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943" extrusionOk="0">
                    <a:moveTo>
                      <a:pt x="915" y="1"/>
                    </a:moveTo>
                    <a:cubicBezTo>
                      <a:pt x="878" y="1"/>
                      <a:pt x="842" y="3"/>
                      <a:pt x="806" y="7"/>
                    </a:cubicBezTo>
                    <a:cubicBezTo>
                      <a:pt x="650" y="31"/>
                      <a:pt x="496" y="104"/>
                      <a:pt x="364" y="210"/>
                    </a:cubicBezTo>
                    <a:cubicBezTo>
                      <a:pt x="236" y="312"/>
                      <a:pt x="140" y="447"/>
                      <a:pt x="75" y="600"/>
                    </a:cubicBezTo>
                    <a:cubicBezTo>
                      <a:pt x="23" y="727"/>
                      <a:pt x="0" y="870"/>
                      <a:pt x="10" y="1005"/>
                    </a:cubicBezTo>
                    <a:cubicBezTo>
                      <a:pt x="23" y="1148"/>
                      <a:pt x="81" y="1289"/>
                      <a:pt x="179" y="1408"/>
                    </a:cubicBezTo>
                    <a:cubicBezTo>
                      <a:pt x="226" y="1468"/>
                      <a:pt x="286" y="1522"/>
                      <a:pt x="356" y="1574"/>
                    </a:cubicBezTo>
                    <a:cubicBezTo>
                      <a:pt x="439" y="1632"/>
                      <a:pt x="533" y="1678"/>
                      <a:pt x="634" y="1704"/>
                    </a:cubicBezTo>
                    <a:cubicBezTo>
                      <a:pt x="714" y="1725"/>
                      <a:pt x="798" y="1735"/>
                      <a:pt x="881" y="1735"/>
                    </a:cubicBezTo>
                    <a:cubicBezTo>
                      <a:pt x="922" y="1735"/>
                      <a:pt x="963" y="1733"/>
                      <a:pt x="1003" y="1728"/>
                    </a:cubicBezTo>
                    <a:cubicBezTo>
                      <a:pt x="1081" y="1717"/>
                      <a:pt x="1154" y="1694"/>
                      <a:pt x="1221" y="1665"/>
                    </a:cubicBezTo>
                    <a:cubicBezTo>
                      <a:pt x="1317" y="1813"/>
                      <a:pt x="1460" y="1915"/>
                      <a:pt x="1611" y="1938"/>
                    </a:cubicBezTo>
                    <a:cubicBezTo>
                      <a:pt x="1627" y="1941"/>
                      <a:pt x="1644" y="1942"/>
                      <a:pt x="1660" y="1942"/>
                    </a:cubicBezTo>
                    <a:cubicBezTo>
                      <a:pt x="1677" y="1942"/>
                      <a:pt x="1693" y="1941"/>
                      <a:pt x="1707" y="1938"/>
                    </a:cubicBezTo>
                    <a:cubicBezTo>
                      <a:pt x="1715" y="1938"/>
                      <a:pt x="1720" y="1936"/>
                      <a:pt x="1731" y="1936"/>
                    </a:cubicBezTo>
                    <a:cubicBezTo>
                      <a:pt x="1772" y="1928"/>
                      <a:pt x="1816" y="1910"/>
                      <a:pt x="1858" y="1878"/>
                    </a:cubicBezTo>
                    <a:cubicBezTo>
                      <a:pt x="1889" y="1858"/>
                      <a:pt x="1920" y="1824"/>
                      <a:pt x="1949" y="1782"/>
                    </a:cubicBezTo>
                    <a:cubicBezTo>
                      <a:pt x="1977" y="1741"/>
                      <a:pt x="2001" y="1683"/>
                      <a:pt x="2016" y="1626"/>
                    </a:cubicBezTo>
                    <a:cubicBezTo>
                      <a:pt x="2040" y="1548"/>
                      <a:pt x="2045" y="1463"/>
                      <a:pt x="2040" y="1356"/>
                    </a:cubicBezTo>
                    <a:cubicBezTo>
                      <a:pt x="2032" y="1268"/>
                      <a:pt x="2016" y="1177"/>
                      <a:pt x="1985" y="1065"/>
                    </a:cubicBezTo>
                    <a:cubicBezTo>
                      <a:pt x="1925" y="862"/>
                      <a:pt x="1832" y="665"/>
                      <a:pt x="1707" y="480"/>
                    </a:cubicBezTo>
                    <a:cubicBezTo>
                      <a:pt x="1653" y="397"/>
                      <a:pt x="1590" y="325"/>
                      <a:pt x="1525" y="260"/>
                    </a:cubicBezTo>
                    <a:cubicBezTo>
                      <a:pt x="1492" y="223"/>
                      <a:pt x="1458" y="197"/>
                      <a:pt x="1429" y="176"/>
                    </a:cubicBezTo>
                    <a:cubicBezTo>
                      <a:pt x="1388" y="145"/>
                      <a:pt x="1341" y="119"/>
                      <a:pt x="1302" y="98"/>
                    </a:cubicBezTo>
                    <a:cubicBezTo>
                      <a:pt x="1189" y="33"/>
                      <a:pt x="1053" y="1"/>
                      <a:pt x="9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1937900" y="1115325"/>
                <a:ext cx="162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23" extrusionOk="0">
                    <a:moveTo>
                      <a:pt x="478" y="0"/>
                    </a:moveTo>
                    <a:cubicBezTo>
                      <a:pt x="470" y="0"/>
                      <a:pt x="463" y="1"/>
                      <a:pt x="455" y="2"/>
                    </a:cubicBezTo>
                    <a:cubicBezTo>
                      <a:pt x="359" y="15"/>
                      <a:pt x="263" y="69"/>
                      <a:pt x="169" y="157"/>
                    </a:cubicBezTo>
                    <a:cubicBezTo>
                      <a:pt x="128" y="196"/>
                      <a:pt x="89" y="241"/>
                      <a:pt x="63" y="293"/>
                    </a:cubicBezTo>
                    <a:cubicBezTo>
                      <a:pt x="55" y="303"/>
                      <a:pt x="52" y="316"/>
                      <a:pt x="47" y="326"/>
                    </a:cubicBezTo>
                    <a:cubicBezTo>
                      <a:pt x="39" y="342"/>
                      <a:pt x="26" y="358"/>
                      <a:pt x="24" y="373"/>
                    </a:cubicBezTo>
                    <a:cubicBezTo>
                      <a:pt x="8" y="412"/>
                      <a:pt x="0" y="451"/>
                      <a:pt x="8" y="487"/>
                    </a:cubicBezTo>
                    <a:cubicBezTo>
                      <a:pt x="13" y="529"/>
                      <a:pt x="29" y="568"/>
                      <a:pt x="60" y="591"/>
                    </a:cubicBezTo>
                    <a:cubicBezTo>
                      <a:pt x="83" y="610"/>
                      <a:pt x="111" y="622"/>
                      <a:pt x="143" y="622"/>
                    </a:cubicBezTo>
                    <a:cubicBezTo>
                      <a:pt x="151" y="622"/>
                      <a:pt x="159" y="622"/>
                      <a:pt x="167" y="620"/>
                    </a:cubicBezTo>
                    <a:cubicBezTo>
                      <a:pt x="195" y="615"/>
                      <a:pt x="229" y="604"/>
                      <a:pt x="263" y="581"/>
                    </a:cubicBezTo>
                    <a:cubicBezTo>
                      <a:pt x="302" y="560"/>
                      <a:pt x="330" y="529"/>
                      <a:pt x="362" y="508"/>
                    </a:cubicBezTo>
                    <a:cubicBezTo>
                      <a:pt x="390" y="485"/>
                      <a:pt x="424" y="451"/>
                      <a:pt x="455" y="417"/>
                    </a:cubicBezTo>
                    <a:cubicBezTo>
                      <a:pt x="518" y="347"/>
                      <a:pt x="562" y="290"/>
                      <a:pt x="595" y="230"/>
                    </a:cubicBezTo>
                    <a:cubicBezTo>
                      <a:pt x="619" y="191"/>
                      <a:pt x="647" y="113"/>
                      <a:pt x="608" y="56"/>
                    </a:cubicBezTo>
                    <a:cubicBezTo>
                      <a:pt x="578" y="14"/>
                      <a:pt x="524" y="0"/>
                      <a:pt x="478" y="0"/>
                    </a:cubicBezTo>
                    <a:close/>
                  </a:path>
                </a:pathLst>
              </a:custGeom>
              <a:solidFill>
                <a:srgbClr val="FFFFFF">
                  <a:alpha val="51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1612375" y="1001875"/>
                <a:ext cx="162100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6510" extrusionOk="0">
                    <a:moveTo>
                      <a:pt x="2344" y="0"/>
                    </a:moveTo>
                    <a:cubicBezTo>
                      <a:pt x="2266" y="0"/>
                      <a:pt x="2188" y="4"/>
                      <a:pt x="2110" y="13"/>
                    </a:cubicBezTo>
                    <a:cubicBezTo>
                      <a:pt x="1638" y="60"/>
                      <a:pt x="1162" y="260"/>
                      <a:pt x="783" y="574"/>
                    </a:cubicBezTo>
                    <a:cubicBezTo>
                      <a:pt x="603" y="725"/>
                      <a:pt x="455" y="904"/>
                      <a:pt x="331" y="1107"/>
                    </a:cubicBezTo>
                    <a:cubicBezTo>
                      <a:pt x="263" y="1221"/>
                      <a:pt x="203" y="1349"/>
                      <a:pt x="159" y="1479"/>
                    </a:cubicBezTo>
                    <a:cubicBezTo>
                      <a:pt x="133" y="1559"/>
                      <a:pt x="107" y="1637"/>
                      <a:pt x="91" y="1725"/>
                    </a:cubicBezTo>
                    <a:cubicBezTo>
                      <a:pt x="1" y="2139"/>
                      <a:pt x="21" y="2601"/>
                      <a:pt x="151" y="3066"/>
                    </a:cubicBezTo>
                    <a:cubicBezTo>
                      <a:pt x="214" y="3284"/>
                      <a:pt x="302" y="3503"/>
                      <a:pt x="416" y="3718"/>
                    </a:cubicBezTo>
                    <a:cubicBezTo>
                      <a:pt x="523" y="3921"/>
                      <a:pt x="653" y="4126"/>
                      <a:pt x="819" y="4334"/>
                    </a:cubicBezTo>
                    <a:cubicBezTo>
                      <a:pt x="1126" y="4721"/>
                      <a:pt x="1515" y="5077"/>
                      <a:pt x="1983" y="5392"/>
                    </a:cubicBezTo>
                    <a:cubicBezTo>
                      <a:pt x="2199" y="5535"/>
                      <a:pt x="2425" y="5667"/>
                      <a:pt x="2667" y="5782"/>
                    </a:cubicBezTo>
                    <a:cubicBezTo>
                      <a:pt x="2877" y="5886"/>
                      <a:pt x="3101" y="5974"/>
                      <a:pt x="3308" y="6054"/>
                    </a:cubicBezTo>
                    <a:cubicBezTo>
                      <a:pt x="3664" y="6195"/>
                      <a:pt x="4137" y="6364"/>
                      <a:pt x="4634" y="6452"/>
                    </a:cubicBezTo>
                    <a:cubicBezTo>
                      <a:pt x="4850" y="6490"/>
                      <a:pt x="5051" y="6510"/>
                      <a:pt x="5238" y="6510"/>
                    </a:cubicBezTo>
                    <a:cubicBezTo>
                      <a:pt x="5506" y="6510"/>
                      <a:pt x="5745" y="6470"/>
                      <a:pt x="5959" y="6392"/>
                    </a:cubicBezTo>
                    <a:cubicBezTo>
                      <a:pt x="6174" y="6314"/>
                      <a:pt x="6320" y="6205"/>
                      <a:pt x="6406" y="6062"/>
                    </a:cubicBezTo>
                    <a:cubicBezTo>
                      <a:pt x="6419" y="6036"/>
                      <a:pt x="6432" y="6008"/>
                      <a:pt x="6445" y="5971"/>
                    </a:cubicBezTo>
                    <a:cubicBezTo>
                      <a:pt x="6458" y="5932"/>
                      <a:pt x="6468" y="5891"/>
                      <a:pt x="6473" y="5844"/>
                    </a:cubicBezTo>
                    <a:cubicBezTo>
                      <a:pt x="6484" y="5776"/>
                      <a:pt x="6481" y="5701"/>
                      <a:pt x="6468" y="5610"/>
                    </a:cubicBezTo>
                    <a:cubicBezTo>
                      <a:pt x="6455" y="5540"/>
                      <a:pt x="6434" y="5467"/>
                      <a:pt x="6406" y="5387"/>
                    </a:cubicBezTo>
                    <a:cubicBezTo>
                      <a:pt x="6375" y="5283"/>
                      <a:pt x="6338" y="5168"/>
                      <a:pt x="6276" y="5038"/>
                    </a:cubicBezTo>
                    <a:cubicBezTo>
                      <a:pt x="6190" y="4851"/>
                      <a:pt x="6084" y="4672"/>
                      <a:pt x="5982" y="4503"/>
                    </a:cubicBezTo>
                    <a:cubicBezTo>
                      <a:pt x="5844" y="4272"/>
                      <a:pt x="5715" y="4025"/>
                      <a:pt x="5592" y="3776"/>
                    </a:cubicBezTo>
                    <a:cubicBezTo>
                      <a:pt x="5405" y="3391"/>
                      <a:pt x="5252" y="3001"/>
                      <a:pt x="5135" y="2710"/>
                    </a:cubicBezTo>
                    <a:lnTo>
                      <a:pt x="5135" y="2710"/>
                    </a:lnTo>
                    <a:lnTo>
                      <a:pt x="5138" y="2715"/>
                    </a:lnTo>
                    <a:cubicBezTo>
                      <a:pt x="5114" y="2653"/>
                      <a:pt x="5094" y="2588"/>
                      <a:pt x="5070" y="2528"/>
                    </a:cubicBezTo>
                    <a:cubicBezTo>
                      <a:pt x="5003" y="2349"/>
                      <a:pt x="4930" y="2159"/>
                      <a:pt x="4852" y="1983"/>
                    </a:cubicBezTo>
                    <a:cubicBezTo>
                      <a:pt x="4748" y="1741"/>
                      <a:pt x="4636" y="1531"/>
                      <a:pt x="4514" y="1336"/>
                    </a:cubicBezTo>
                    <a:cubicBezTo>
                      <a:pt x="4382" y="1125"/>
                      <a:pt x="4231" y="933"/>
                      <a:pt x="4070" y="767"/>
                    </a:cubicBezTo>
                    <a:cubicBezTo>
                      <a:pt x="3898" y="592"/>
                      <a:pt x="3696" y="439"/>
                      <a:pt x="3477" y="312"/>
                    </a:cubicBezTo>
                    <a:cubicBezTo>
                      <a:pt x="3267" y="192"/>
                      <a:pt x="3041" y="104"/>
                      <a:pt x="2807" y="52"/>
                    </a:cubicBezTo>
                    <a:cubicBezTo>
                      <a:pt x="2654" y="17"/>
                      <a:pt x="2500" y="0"/>
                      <a:pt x="23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1620500" y="1001925"/>
                <a:ext cx="15425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02" extrusionOk="0">
                    <a:moveTo>
                      <a:pt x="2004" y="1"/>
                    </a:moveTo>
                    <a:cubicBezTo>
                      <a:pt x="1927" y="1"/>
                      <a:pt x="1850" y="5"/>
                      <a:pt x="1773" y="14"/>
                    </a:cubicBezTo>
                    <a:cubicBezTo>
                      <a:pt x="1300" y="60"/>
                      <a:pt x="824" y="260"/>
                      <a:pt x="445" y="577"/>
                    </a:cubicBezTo>
                    <a:cubicBezTo>
                      <a:pt x="268" y="723"/>
                      <a:pt x="122" y="897"/>
                      <a:pt x="0" y="1097"/>
                    </a:cubicBezTo>
                    <a:cubicBezTo>
                      <a:pt x="89" y="998"/>
                      <a:pt x="182" y="905"/>
                      <a:pt x="278" y="819"/>
                    </a:cubicBezTo>
                    <a:cubicBezTo>
                      <a:pt x="354" y="754"/>
                      <a:pt x="432" y="694"/>
                      <a:pt x="510" y="637"/>
                    </a:cubicBezTo>
                    <a:cubicBezTo>
                      <a:pt x="598" y="580"/>
                      <a:pt x="689" y="526"/>
                      <a:pt x="785" y="479"/>
                    </a:cubicBezTo>
                    <a:cubicBezTo>
                      <a:pt x="889" y="427"/>
                      <a:pt x="1001" y="377"/>
                      <a:pt x="1110" y="338"/>
                    </a:cubicBezTo>
                    <a:cubicBezTo>
                      <a:pt x="1216" y="305"/>
                      <a:pt x="1328" y="273"/>
                      <a:pt x="1435" y="260"/>
                    </a:cubicBezTo>
                    <a:cubicBezTo>
                      <a:pt x="1498" y="253"/>
                      <a:pt x="1565" y="248"/>
                      <a:pt x="1631" y="248"/>
                    </a:cubicBezTo>
                    <a:cubicBezTo>
                      <a:pt x="1677" y="248"/>
                      <a:pt x="1722" y="250"/>
                      <a:pt x="1767" y="255"/>
                    </a:cubicBezTo>
                    <a:cubicBezTo>
                      <a:pt x="1879" y="266"/>
                      <a:pt x="1993" y="292"/>
                      <a:pt x="2105" y="323"/>
                    </a:cubicBezTo>
                    <a:cubicBezTo>
                      <a:pt x="2222" y="362"/>
                      <a:pt x="2334" y="422"/>
                      <a:pt x="2446" y="479"/>
                    </a:cubicBezTo>
                    <a:cubicBezTo>
                      <a:pt x="2552" y="541"/>
                      <a:pt x="2653" y="609"/>
                      <a:pt x="2752" y="687"/>
                    </a:cubicBezTo>
                    <a:cubicBezTo>
                      <a:pt x="3144" y="1006"/>
                      <a:pt x="3443" y="1427"/>
                      <a:pt x="3677" y="1869"/>
                    </a:cubicBezTo>
                    <a:cubicBezTo>
                      <a:pt x="3734" y="1983"/>
                      <a:pt x="3792" y="2098"/>
                      <a:pt x="3846" y="2209"/>
                    </a:cubicBezTo>
                    <a:lnTo>
                      <a:pt x="3924" y="2386"/>
                    </a:lnTo>
                    <a:cubicBezTo>
                      <a:pt x="3947" y="2441"/>
                      <a:pt x="3973" y="2500"/>
                      <a:pt x="3994" y="2558"/>
                    </a:cubicBezTo>
                    <a:cubicBezTo>
                      <a:pt x="4098" y="2807"/>
                      <a:pt x="4212" y="3059"/>
                      <a:pt x="4342" y="3298"/>
                    </a:cubicBezTo>
                    <a:lnTo>
                      <a:pt x="4342" y="3301"/>
                    </a:lnTo>
                    <a:cubicBezTo>
                      <a:pt x="4467" y="3527"/>
                      <a:pt x="4600" y="3742"/>
                      <a:pt x="4753" y="3950"/>
                    </a:cubicBezTo>
                    <a:cubicBezTo>
                      <a:pt x="4795" y="4010"/>
                      <a:pt x="4839" y="4067"/>
                      <a:pt x="4888" y="4124"/>
                    </a:cubicBezTo>
                    <a:cubicBezTo>
                      <a:pt x="4930" y="4176"/>
                      <a:pt x="4976" y="4228"/>
                      <a:pt x="5021" y="4280"/>
                    </a:cubicBezTo>
                    <a:cubicBezTo>
                      <a:pt x="5119" y="4387"/>
                      <a:pt x="5215" y="4491"/>
                      <a:pt x="5314" y="4595"/>
                    </a:cubicBezTo>
                    <a:cubicBezTo>
                      <a:pt x="5410" y="4699"/>
                      <a:pt x="5506" y="4805"/>
                      <a:pt x="5592" y="4917"/>
                    </a:cubicBezTo>
                    <a:cubicBezTo>
                      <a:pt x="5668" y="5013"/>
                      <a:pt x="5740" y="5112"/>
                      <a:pt x="5808" y="5211"/>
                    </a:cubicBezTo>
                    <a:cubicBezTo>
                      <a:pt x="5865" y="5309"/>
                      <a:pt x="5920" y="5405"/>
                      <a:pt x="5966" y="5509"/>
                    </a:cubicBezTo>
                    <a:cubicBezTo>
                      <a:pt x="5990" y="5561"/>
                      <a:pt x="6008" y="5621"/>
                      <a:pt x="6024" y="5676"/>
                    </a:cubicBezTo>
                    <a:cubicBezTo>
                      <a:pt x="6039" y="5725"/>
                      <a:pt x="6047" y="5774"/>
                      <a:pt x="6057" y="5821"/>
                    </a:cubicBezTo>
                    <a:cubicBezTo>
                      <a:pt x="6068" y="5917"/>
                      <a:pt x="6068" y="6011"/>
                      <a:pt x="6047" y="6102"/>
                    </a:cubicBezTo>
                    <a:cubicBezTo>
                      <a:pt x="6057" y="6089"/>
                      <a:pt x="6068" y="6073"/>
                      <a:pt x="6078" y="6055"/>
                    </a:cubicBezTo>
                    <a:cubicBezTo>
                      <a:pt x="6096" y="6026"/>
                      <a:pt x="6109" y="5998"/>
                      <a:pt x="6120" y="5961"/>
                    </a:cubicBezTo>
                    <a:lnTo>
                      <a:pt x="6122" y="5951"/>
                    </a:lnTo>
                    <a:cubicBezTo>
                      <a:pt x="6130" y="5943"/>
                      <a:pt x="6133" y="5930"/>
                      <a:pt x="6135" y="5917"/>
                    </a:cubicBezTo>
                    <a:cubicBezTo>
                      <a:pt x="6148" y="5891"/>
                      <a:pt x="6156" y="5855"/>
                      <a:pt x="6159" y="5819"/>
                    </a:cubicBezTo>
                    <a:lnTo>
                      <a:pt x="6159" y="5811"/>
                    </a:lnTo>
                    <a:lnTo>
                      <a:pt x="6161" y="5793"/>
                    </a:lnTo>
                    <a:cubicBezTo>
                      <a:pt x="6169" y="5754"/>
                      <a:pt x="6169" y="5715"/>
                      <a:pt x="6169" y="5673"/>
                    </a:cubicBezTo>
                    <a:cubicBezTo>
                      <a:pt x="6169" y="5554"/>
                      <a:pt x="6143" y="5426"/>
                      <a:pt x="6086" y="5283"/>
                    </a:cubicBezTo>
                    <a:cubicBezTo>
                      <a:pt x="6031" y="5138"/>
                      <a:pt x="5953" y="4992"/>
                      <a:pt x="5839" y="4823"/>
                    </a:cubicBezTo>
                    <a:cubicBezTo>
                      <a:pt x="5779" y="4709"/>
                      <a:pt x="5714" y="4597"/>
                      <a:pt x="5652" y="4501"/>
                    </a:cubicBezTo>
                    <a:cubicBezTo>
                      <a:pt x="5512" y="4267"/>
                      <a:pt x="5379" y="4020"/>
                      <a:pt x="5260" y="3768"/>
                    </a:cubicBezTo>
                    <a:cubicBezTo>
                      <a:pt x="5070" y="3379"/>
                      <a:pt x="4914" y="2997"/>
                      <a:pt x="4800" y="2703"/>
                    </a:cubicBezTo>
                    <a:lnTo>
                      <a:pt x="4800" y="2711"/>
                    </a:lnTo>
                    <a:cubicBezTo>
                      <a:pt x="4779" y="2646"/>
                      <a:pt x="4756" y="2584"/>
                      <a:pt x="4732" y="2524"/>
                    </a:cubicBezTo>
                    <a:lnTo>
                      <a:pt x="4722" y="2500"/>
                    </a:lnTo>
                    <a:cubicBezTo>
                      <a:pt x="4657" y="2329"/>
                      <a:pt x="4589" y="2152"/>
                      <a:pt x="4514" y="1983"/>
                    </a:cubicBezTo>
                    <a:cubicBezTo>
                      <a:pt x="4410" y="1747"/>
                      <a:pt x="4301" y="1531"/>
                      <a:pt x="4176" y="1336"/>
                    </a:cubicBezTo>
                    <a:cubicBezTo>
                      <a:pt x="4044" y="1126"/>
                      <a:pt x="3895" y="933"/>
                      <a:pt x="3732" y="767"/>
                    </a:cubicBezTo>
                    <a:cubicBezTo>
                      <a:pt x="3560" y="593"/>
                      <a:pt x="3358" y="437"/>
                      <a:pt x="3142" y="312"/>
                    </a:cubicBezTo>
                    <a:cubicBezTo>
                      <a:pt x="2929" y="193"/>
                      <a:pt x="2703" y="105"/>
                      <a:pt x="2469" y="53"/>
                    </a:cubicBezTo>
                    <a:cubicBezTo>
                      <a:pt x="2315" y="18"/>
                      <a:pt x="2159" y="1"/>
                      <a:pt x="2004" y="1"/>
                    </a:cubicBezTo>
                    <a:close/>
                  </a:path>
                </a:pathLst>
              </a:custGeom>
              <a:solidFill>
                <a:srgbClr val="000000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1886200" y="1221750"/>
                <a:ext cx="207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17" extrusionOk="0">
                    <a:moveTo>
                      <a:pt x="55" y="1"/>
                    </a:moveTo>
                    <a:cubicBezTo>
                      <a:pt x="49" y="1"/>
                      <a:pt x="44" y="1"/>
                      <a:pt x="39" y="6"/>
                    </a:cubicBezTo>
                    <a:cubicBezTo>
                      <a:pt x="16" y="11"/>
                      <a:pt x="0" y="40"/>
                      <a:pt x="8" y="66"/>
                    </a:cubicBezTo>
                    <a:cubicBezTo>
                      <a:pt x="73" y="284"/>
                      <a:pt x="153" y="443"/>
                      <a:pt x="247" y="567"/>
                    </a:cubicBezTo>
                    <a:cubicBezTo>
                      <a:pt x="273" y="604"/>
                      <a:pt x="301" y="635"/>
                      <a:pt x="340" y="663"/>
                    </a:cubicBezTo>
                    <a:cubicBezTo>
                      <a:pt x="369" y="689"/>
                      <a:pt x="408" y="715"/>
                      <a:pt x="452" y="741"/>
                    </a:cubicBezTo>
                    <a:cubicBezTo>
                      <a:pt x="486" y="762"/>
                      <a:pt x="525" y="778"/>
                      <a:pt x="577" y="793"/>
                    </a:cubicBezTo>
                    <a:cubicBezTo>
                      <a:pt x="616" y="804"/>
                      <a:pt x="660" y="817"/>
                      <a:pt x="702" y="817"/>
                    </a:cubicBezTo>
                    <a:lnTo>
                      <a:pt x="717" y="817"/>
                    </a:lnTo>
                    <a:cubicBezTo>
                      <a:pt x="730" y="817"/>
                      <a:pt x="743" y="814"/>
                      <a:pt x="756" y="812"/>
                    </a:cubicBezTo>
                    <a:cubicBezTo>
                      <a:pt x="777" y="804"/>
                      <a:pt x="790" y="793"/>
                      <a:pt x="806" y="778"/>
                    </a:cubicBezTo>
                    <a:cubicBezTo>
                      <a:pt x="816" y="767"/>
                      <a:pt x="821" y="754"/>
                      <a:pt x="824" y="734"/>
                    </a:cubicBezTo>
                    <a:cubicBezTo>
                      <a:pt x="829" y="726"/>
                      <a:pt x="824" y="713"/>
                      <a:pt x="824" y="702"/>
                    </a:cubicBezTo>
                    <a:cubicBezTo>
                      <a:pt x="824" y="697"/>
                      <a:pt x="821" y="687"/>
                      <a:pt x="819" y="682"/>
                    </a:cubicBezTo>
                    <a:cubicBezTo>
                      <a:pt x="811" y="658"/>
                      <a:pt x="803" y="643"/>
                      <a:pt x="795" y="630"/>
                    </a:cubicBezTo>
                    <a:cubicBezTo>
                      <a:pt x="782" y="606"/>
                      <a:pt x="769" y="585"/>
                      <a:pt x="754" y="570"/>
                    </a:cubicBezTo>
                    <a:lnTo>
                      <a:pt x="738" y="552"/>
                    </a:lnTo>
                    <a:cubicBezTo>
                      <a:pt x="730" y="544"/>
                      <a:pt x="722" y="533"/>
                      <a:pt x="717" y="526"/>
                    </a:cubicBezTo>
                    <a:lnTo>
                      <a:pt x="704" y="505"/>
                    </a:lnTo>
                    <a:cubicBezTo>
                      <a:pt x="691" y="487"/>
                      <a:pt x="678" y="469"/>
                      <a:pt x="665" y="453"/>
                    </a:cubicBezTo>
                    <a:cubicBezTo>
                      <a:pt x="499" y="242"/>
                      <a:pt x="317" y="97"/>
                      <a:pt x="127" y="22"/>
                    </a:cubicBezTo>
                    <a:cubicBezTo>
                      <a:pt x="120" y="19"/>
                      <a:pt x="114" y="19"/>
                      <a:pt x="107" y="19"/>
                    </a:cubicBezTo>
                    <a:cubicBezTo>
                      <a:pt x="101" y="19"/>
                      <a:pt x="101" y="19"/>
                      <a:pt x="94" y="22"/>
                    </a:cubicBezTo>
                    <a:cubicBezTo>
                      <a:pt x="81" y="9"/>
                      <a:pt x="68" y="1"/>
                      <a:pt x="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1883725" y="1206100"/>
                <a:ext cx="323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498" extrusionOk="0">
                    <a:moveTo>
                      <a:pt x="164" y="692"/>
                    </a:moveTo>
                    <a:cubicBezTo>
                      <a:pt x="229" y="718"/>
                      <a:pt x="291" y="752"/>
                      <a:pt x="351" y="791"/>
                    </a:cubicBezTo>
                    <a:lnTo>
                      <a:pt x="348" y="788"/>
                    </a:lnTo>
                    <a:cubicBezTo>
                      <a:pt x="348" y="788"/>
                      <a:pt x="348" y="786"/>
                      <a:pt x="346" y="785"/>
                    </a:cubicBezTo>
                    <a:lnTo>
                      <a:pt x="346" y="785"/>
                    </a:lnTo>
                    <a:cubicBezTo>
                      <a:pt x="452" y="855"/>
                      <a:pt x="552" y="940"/>
                      <a:pt x="642" y="1040"/>
                    </a:cubicBezTo>
                    <a:cubicBezTo>
                      <a:pt x="738" y="1147"/>
                      <a:pt x="814" y="1263"/>
                      <a:pt x="879" y="1386"/>
                    </a:cubicBezTo>
                    <a:cubicBezTo>
                      <a:pt x="855" y="1391"/>
                      <a:pt x="832" y="1399"/>
                      <a:pt x="806" y="1401"/>
                    </a:cubicBezTo>
                    <a:cubicBezTo>
                      <a:pt x="790" y="1404"/>
                      <a:pt x="775" y="1404"/>
                      <a:pt x="759" y="1404"/>
                    </a:cubicBezTo>
                    <a:cubicBezTo>
                      <a:pt x="741" y="1404"/>
                      <a:pt x="723" y="1404"/>
                      <a:pt x="707" y="1401"/>
                    </a:cubicBezTo>
                    <a:cubicBezTo>
                      <a:pt x="671" y="1393"/>
                      <a:pt x="637" y="1386"/>
                      <a:pt x="603" y="1373"/>
                    </a:cubicBezTo>
                    <a:cubicBezTo>
                      <a:pt x="564" y="1352"/>
                      <a:pt x="530" y="1334"/>
                      <a:pt x="494" y="1308"/>
                    </a:cubicBezTo>
                    <a:cubicBezTo>
                      <a:pt x="452" y="1271"/>
                      <a:pt x="413" y="1232"/>
                      <a:pt x="374" y="1183"/>
                    </a:cubicBezTo>
                    <a:cubicBezTo>
                      <a:pt x="325" y="1118"/>
                      <a:pt x="284" y="1037"/>
                      <a:pt x="245" y="946"/>
                    </a:cubicBezTo>
                    <a:cubicBezTo>
                      <a:pt x="213" y="868"/>
                      <a:pt x="187" y="783"/>
                      <a:pt x="164" y="692"/>
                    </a:cubicBezTo>
                    <a:close/>
                    <a:moveTo>
                      <a:pt x="63" y="1"/>
                    </a:moveTo>
                    <a:cubicBezTo>
                      <a:pt x="52" y="1"/>
                      <a:pt x="44" y="3"/>
                      <a:pt x="37" y="8"/>
                    </a:cubicBezTo>
                    <a:lnTo>
                      <a:pt x="31" y="14"/>
                    </a:lnTo>
                    <a:cubicBezTo>
                      <a:pt x="13" y="21"/>
                      <a:pt x="8" y="37"/>
                      <a:pt x="8" y="55"/>
                    </a:cubicBezTo>
                    <a:cubicBezTo>
                      <a:pt x="0" y="276"/>
                      <a:pt x="24" y="494"/>
                      <a:pt x="73" y="705"/>
                    </a:cubicBezTo>
                    <a:cubicBezTo>
                      <a:pt x="130" y="949"/>
                      <a:pt x="226" y="1147"/>
                      <a:pt x="356" y="1295"/>
                    </a:cubicBezTo>
                    <a:cubicBezTo>
                      <a:pt x="387" y="1328"/>
                      <a:pt x="424" y="1362"/>
                      <a:pt x="473" y="1399"/>
                    </a:cubicBezTo>
                    <a:cubicBezTo>
                      <a:pt x="512" y="1427"/>
                      <a:pt x="559" y="1448"/>
                      <a:pt x="616" y="1471"/>
                    </a:cubicBezTo>
                    <a:cubicBezTo>
                      <a:pt x="663" y="1490"/>
                      <a:pt x="712" y="1497"/>
                      <a:pt x="767" y="1497"/>
                    </a:cubicBezTo>
                    <a:cubicBezTo>
                      <a:pt x="811" y="1497"/>
                      <a:pt x="853" y="1492"/>
                      <a:pt x="894" y="1482"/>
                    </a:cubicBezTo>
                    <a:cubicBezTo>
                      <a:pt x="933" y="1471"/>
                      <a:pt x="975" y="1456"/>
                      <a:pt x="1019" y="1430"/>
                    </a:cubicBezTo>
                    <a:cubicBezTo>
                      <a:pt x="1058" y="1406"/>
                      <a:pt x="1099" y="1375"/>
                      <a:pt x="1131" y="1334"/>
                    </a:cubicBezTo>
                    <a:cubicBezTo>
                      <a:pt x="1201" y="1261"/>
                      <a:pt x="1248" y="1165"/>
                      <a:pt x="1284" y="1040"/>
                    </a:cubicBezTo>
                    <a:cubicBezTo>
                      <a:pt x="1284" y="1035"/>
                      <a:pt x="1287" y="1030"/>
                      <a:pt x="1287" y="1024"/>
                    </a:cubicBezTo>
                    <a:cubicBezTo>
                      <a:pt x="1294" y="998"/>
                      <a:pt x="1281" y="972"/>
                      <a:pt x="1253" y="965"/>
                    </a:cubicBezTo>
                    <a:cubicBezTo>
                      <a:pt x="1248" y="965"/>
                      <a:pt x="1245" y="962"/>
                      <a:pt x="1242" y="962"/>
                    </a:cubicBezTo>
                    <a:cubicBezTo>
                      <a:pt x="1240" y="959"/>
                      <a:pt x="1235" y="957"/>
                      <a:pt x="1232" y="957"/>
                    </a:cubicBezTo>
                    <a:cubicBezTo>
                      <a:pt x="1112" y="913"/>
                      <a:pt x="996" y="855"/>
                      <a:pt x="868" y="775"/>
                    </a:cubicBezTo>
                    <a:cubicBezTo>
                      <a:pt x="681" y="653"/>
                      <a:pt x="504" y="505"/>
                      <a:pt x="348" y="333"/>
                    </a:cubicBezTo>
                    <a:cubicBezTo>
                      <a:pt x="255" y="229"/>
                      <a:pt x="177" y="120"/>
                      <a:pt x="104" y="14"/>
                    </a:cubicBezTo>
                    <a:cubicBezTo>
                      <a:pt x="91" y="11"/>
                      <a:pt x="7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1870850" y="1195325"/>
                <a:ext cx="639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1560" extrusionOk="0">
                    <a:moveTo>
                      <a:pt x="484" y="0"/>
                    </a:moveTo>
                    <a:cubicBezTo>
                      <a:pt x="463" y="3"/>
                      <a:pt x="443" y="3"/>
                      <a:pt x="417" y="5"/>
                    </a:cubicBezTo>
                    <a:cubicBezTo>
                      <a:pt x="393" y="11"/>
                      <a:pt x="367" y="13"/>
                      <a:pt x="344" y="24"/>
                    </a:cubicBezTo>
                    <a:cubicBezTo>
                      <a:pt x="320" y="29"/>
                      <a:pt x="297" y="42"/>
                      <a:pt x="276" y="52"/>
                    </a:cubicBezTo>
                    <a:cubicBezTo>
                      <a:pt x="248" y="65"/>
                      <a:pt x="224" y="81"/>
                      <a:pt x="201" y="94"/>
                    </a:cubicBezTo>
                    <a:cubicBezTo>
                      <a:pt x="113" y="156"/>
                      <a:pt x="45" y="224"/>
                      <a:pt x="6" y="304"/>
                    </a:cubicBezTo>
                    <a:cubicBezTo>
                      <a:pt x="3" y="312"/>
                      <a:pt x="1" y="317"/>
                      <a:pt x="3" y="328"/>
                    </a:cubicBezTo>
                    <a:cubicBezTo>
                      <a:pt x="6" y="335"/>
                      <a:pt x="9" y="341"/>
                      <a:pt x="16" y="343"/>
                    </a:cubicBezTo>
                    <a:cubicBezTo>
                      <a:pt x="22" y="348"/>
                      <a:pt x="27" y="348"/>
                      <a:pt x="32" y="348"/>
                    </a:cubicBezTo>
                    <a:cubicBezTo>
                      <a:pt x="40" y="348"/>
                      <a:pt x="48" y="341"/>
                      <a:pt x="55" y="335"/>
                    </a:cubicBezTo>
                    <a:cubicBezTo>
                      <a:pt x="61" y="320"/>
                      <a:pt x="68" y="309"/>
                      <a:pt x="79" y="296"/>
                    </a:cubicBezTo>
                    <a:cubicBezTo>
                      <a:pt x="94" y="273"/>
                      <a:pt x="110" y="255"/>
                      <a:pt x="133" y="237"/>
                    </a:cubicBezTo>
                    <a:cubicBezTo>
                      <a:pt x="159" y="213"/>
                      <a:pt x="185" y="198"/>
                      <a:pt x="216" y="185"/>
                    </a:cubicBezTo>
                    <a:cubicBezTo>
                      <a:pt x="248" y="174"/>
                      <a:pt x="274" y="161"/>
                      <a:pt x="305" y="159"/>
                    </a:cubicBezTo>
                    <a:lnTo>
                      <a:pt x="305" y="159"/>
                    </a:lnTo>
                    <a:cubicBezTo>
                      <a:pt x="302" y="167"/>
                      <a:pt x="305" y="172"/>
                      <a:pt x="307" y="180"/>
                    </a:cubicBezTo>
                    <a:cubicBezTo>
                      <a:pt x="352" y="299"/>
                      <a:pt x="424" y="395"/>
                      <a:pt x="508" y="499"/>
                    </a:cubicBezTo>
                    <a:cubicBezTo>
                      <a:pt x="578" y="595"/>
                      <a:pt x="650" y="676"/>
                      <a:pt x="723" y="754"/>
                    </a:cubicBezTo>
                    <a:cubicBezTo>
                      <a:pt x="874" y="910"/>
                      <a:pt x="1048" y="1055"/>
                      <a:pt x="1264" y="1196"/>
                    </a:cubicBezTo>
                    <a:cubicBezTo>
                      <a:pt x="1464" y="1328"/>
                      <a:pt x="1672" y="1424"/>
                      <a:pt x="1877" y="1487"/>
                    </a:cubicBezTo>
                    <a:cubicBezTo>
                      <a:pt x="2022" y="1533"/>
                      <a:pt x="2173" y="1554"/>
                      <a:pt x="2321" y="1559"/>
                    </a:cubicBezTo>
                    <a:cubicBezTo>
                      <a:pt x="2404" y="1557"/>
                      <a:pt x="2477" y="1552"/>
                      <a:pt x="2552" y="1539"/>
                    </a:cubicBezTo>
                    <a:lnTo>
                      <a:pt x="2555" y="1531"/>
                    </a:lnTo>
                    <a:lnTo>
                      <a:pt x="2555" y="1531"/>
                    </a:lnTo>
                    <a:cubicBezTo>
                      <a:pt x="2543" y="1531"/>
                      <a:pt x="2531" y="1531"/>
                      <a:pt x="2519" y="1531"/>
                    </a:cubicBezTo>
                    <a:cubicBezTo>
                      <a:pt x="2438" y="1531"/>
                      <a:pt x="2355" y="1524"/>
                      <a:pt x="2264" y="1510"/>
                    </a:cubicBezTo>
                    <a:cubicBezTo>
                      <a:pt x="2176" y="1497"/>
                      <a:pt x="2087" y="1474"/>
                      <a:pt x="2007" y="1448"/>
                    </a:cubicBezTo>
                    <a:cubicBezTo>
                      <a:pt x="1957" y="1435"/>
                      <a:pt x="1911" y="1419"/>
                      <a:pt x="1864" y="1403"/>
                    </a:cubicBezTo>
                    <a:cubicBezTo>
                      <a:pt x="1661" y="1325"/>
                      <a:pt x="1472" y="1222"/>
                      <a:pt x="1292" y="1094"/>
                    </a:cubicBezTo>
                    <a:cubicBezTo>
                      <a:pt x="1092" y="949"/>
                      <a:pt x="897" y="764"/>
                      <a:pt x="723" y="549"/>
                    </a:cubicBezTo>
                    <a:cubicBezTo>
                      <a:pt x="684" y="497"/>
                      <a:pt x="645" y="447"/>
                      <a:pt x="606" y="393"/>
                    </a:cubicBezTo>
                    <a:cubicBezTo>
                      <a:pt x="567" y="341"/>
                      <a:pt x="526" y="278"/>
                      <a:pt x="495" y="211"/>
                    </a:cubicBezTo>
                    <a:cubicBezTo>
                      <a:pt x="484" y="187"/>
                      <a:pt x="474" y="167"/>
                      <a:pt x="469" y="143"/>
                    </a:cubicBezTo>
                    <a:lnTo>
                      <a:pt x="469" y="143"/>
                    </a:lnTo>
                    <a:cubicBezTo>
                      <a:pt x="478" y="146"/>
                      <a:pt x="483" y="147"/>
                      <a:pt x="488" y="147"/>
                    </a:cubicBezTo>
                    <a:cubicBezTo>
                      <a:pt x="492" y="147"/>
                      <a:pt x="495" y="147"/>
                      <a:pt x="500" y="146"/>
                    </a:cubicBezTo>
                    <a:cubicBezTo>
                      <a:pt x="510" y="143"/>
                      <a:pt x="515" y="141"/>
                      <a:pt x="526" y="135"/>
                    </a:cubicBezTo>
                    <a:cubicBezTo>
                      <a:pt x="541" y="128"/>
                      <a:pt x="554" y="109"/>
                      <a:pt x="559" y="91"/>
                    </a:cubicBezTo>
                    <a:cubicBezTo>
                      <a:pt x="562" y="70"/>
                      <a:pt x="559" y="52"/>
                      <a:pt x="552" y="37"/>
                    </a:cubicBezTo>
                    <a:cubicBezTo>
                      <a:pt x="539" y="13"/>
                      <a:pt x="513" y="0"/>
                      <a:pt x="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1855075" y="1129125"/>
                <a:ext cx="4050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04" extrusionOk="0">
                    <a:moveTo>
                      <a:pt x="959" y="221"/>
                    </a:moveTo>
                    <a:cubicBezTo>
                      <a:pt x="961" y="221"/>
                      <a:pt x="962" y="222"/>
                      <a:pt x="961" y="222"/>
                    </a:cubicBezTo>
                    <a:cubicBezTo>
                      <a:pt x="961" y="222"/>
                      <a:pt x="960" y="222"/>
                      <a:pt x="959" y="221"/>
                    </a:cubicBezTo>
                    <a:close/>
                    <a:moveTo>
                      <a:pt x="640" y="0"/>
                    </a:moveTo>
                    <a:cubicBezTo>
                      <a:pt x="611" y="0"/>
                      <a:pt x="585" y="0"/>
                      <a:pt x="556" y="8"/>
                    </a:cubicBezTo>
                    <a:cubicBezTo>
                      <a:pt x="497" y="11"/>
                      <a:pt x="437" y="29"/>
                      <a:pt x="380" y="60"/>
                    </a:cubicBezTo>
                    <a:cubicBezTo>
                      <a:pt x="302" y="102"/>
                      <a:pt x="237" y="164"/>
                      <a:pt x="185" y="237"/>
                    </a:cubicBezTo>
                    <a:cubicBezTo>
                      <a:pt x="133" y="312"/>
                      <a:pt x="94" y="398"/>
                      <a:pt x="68" y="484"/>
                    </a:cubicBezTo>
                    <a:cubicBezTo>
                      <a:pt x="16" y="645"/>
                      <a:pt x="0" y="809"/>
                      <a:pt x="0" y="975"/>
                    </a:cubicBezTo>
                    <a:cubicBezTo>
                      <a:pt x="0" y="1097"/>
                      <a:pt x="8" y="1222"/>
                      <a:pt x="26" y="1341"/>
                    </a:cubicBezTo>
                    <a:cubicBezTo>
                      <a:pt x="37" y="1409"/>
                      <a:pt x="52" y="1482"/>
                      <a:pt x="73" y="1549"/>
                    </a:cubicBezTo>
                    <a:cubicBezTo>
                      <a:pt x="91" y="1614"/>
                      <a:pt x="112" y="1676"/>
                      <a:pt x="141" y="1739"/>
                    </a:cubicBezTo>
                    <a:cubicBezTo>
                      <a:pt x="146" y="1754"/>
                      <a:pt x="159" y="1770"/>
                      <a:pt x="177" y="1780"/>
                    </a:cubicBezTo>
                    <a:cubicBezTo>
                      <a:pt x="198" y="1796"/>
                      <a:pt x="229" y="1804"/>
                      <a:pt x="255" y="1804"/>
                    </a:cubicBezTo>
                    <a:cubicBezTo>
                      <a:pt x="310" y="1796"/>
                      <a:pt x="354" y="1741"/>
                      <a:pt x="346" y="1682"/>
                    </a:cubicBezTo>
                    <a:cubicBezTo>
                      <a:pt x="333" y="1604"/>
                      <a:pt x="307" y="1526"/>
                      <a:pt x="286" y="1453"/>
                    </a:cubicBezTo>
                    <a:cubicBezTo>
                      <a:pt x="263" y="1365"/>
                      <a:pt x="245" y="1276"/>
                      <a:pt x="229" y="1191"/>
                    </a:cubicBezTo>
                    <a:cubicBezTo>
                      <a:pt x="216" y="1107"/>
                      <a:pt x="208" y="1024"/>
                      <a:pt x="208" y="944"/>
                    </a:cubicBezTo>
                    <a:cubicBezTo>
                      <a:pt x="211" y="801"/>
                      <a:pt x="224" y="658"/>
                      <a:pt x="260" y="518"/>
                    </a:cubicBezTo>
                    <a:cubicBezTo>
                      <a:pt x="281" y="453"/>
                      <a:pt x="302" y="390"/>
                      <a:pt x="336" y="333"/>
                    </a:cubicBezTo>
                    <a:cubicBezTo>
                      <a:pt x="354" y="299"/>
                      <a:pt x="375" y="271"/>
                      <a:pt x="403" y="247"/>
                    </a:cubicBezTo>
                    <a:cubicBezTo>
                      <a:pt x="427" y="224"/>
                      <a:pt x="450" y="208"/>
                      <a:pt x="476" y="193"/>
                    </a:cubicBezTo>
                    <a:cubicBezTo>
                      <a:pt x="502" y="180"/>
                      <a:pt x="528" y="169"/>
                      <a:pt x="556" y="159"/>
                    </a:cubicBezTo>
                    <a:cubicBezTo>
                      <a:pt x="595" y="154"/>
                      <a:pt x="632" y="146"/>
                      <a:pt x="671" y="146"/>
                    </a:cubicBezTo>
                    <a:cubicBezTo>
                      <a:pt x="723" y="151"/>
                      <a:pt x="777" y="154"/>
                      <a:pt x="829" y="169"/>
                    </a:cubicBezTo>
                    <a:cubicBezTo>
                      <a:pt x="879" y="182"/>
                      <a:pt x="923" y="206"/>
                      <a:pt x="970" y="229"/>
                    </a:cubicBezTo>
                    <a:cubicBezTo>
                      <a:pt x="1027" y="268"/>
                      <a:pt x="1081" y="310"/>
                      <a:pt x="1131" y="354"/>
                    </a:cubicBezTo>
                    <a:cubicBezTo>
                      <a:pt x="1222" y="450"/>
                      <a:pt x="1297" y="556"/>
                      <a:pt x="1362" y="671"/>
                    </a:cubicBezTo>
                    <a:lnTo>
                      <a:pt x="1354" y="663"/>
                    </a:lnTo>
                    <a:lnTo>
                      <a:pt x="1354" y="663"/>
                    </a:lnTo>
                    <a:cubicBezTo>
                      <a:pt x="1430" y="793"/>
                      <a:pt x="1492" y="931"/>
                      <a:pt x="1544" y="1068"/>
                    </a:cubicBezTo>
                    <a:cubicBezTo>
                      <a:pt x="1548" y="1084"/>
                      <a:pt x="1562" y="1091"/>
                      <a:pt x="1578" y="1091"/>
                    </a:cubicBezTo>
                    <a:cubicBezTo>
                      <a:pt x="1583" y="1091"/>
                      <a:pt x="1588" y="1090"/>
                      <a:pt x="1593" y="1089"/>
                    </a:cubicBezTo>
                    <a:cubicBezTo>
                      <a:pt x="1611" y="1081"/>
                      <a:pt x="1619" y="1061"/>
                      <a:pt x="1611" y="1040"/>
                    </a:cubicBezTo>
                    <a:cubicBezTo>
                      <a:pt x="1539" y="853"/>
                      <a:pt x="1458" y="673"/>
                      <a:pt x="1354" y="502"/>
                    </a:cubicBezTo>
                    <a:cubicBezTo>
                      <a:pt x="1302" y="414"/>
                      <a:pt x="1240" y="328"/>
                      <a:pt x="1167" y="255"/>
                    </a:cubicBezTo>
                    <a:cubicBezTo>
                      <a:pt x="1133" y="219"/>
                      <a:pt x="1100" y="185"/>
                      <a:pt x="1063" y="156"/>
                    </a:cubicBezTo>
                    <a:cubicBezTo>
                      <a:pt x="1024" y="125"/>
                      <a:pt x="980" y="99"/>
                      <a:pt x="936" y="76"/>
                    </a:cubicBezTo>
                    <a:cubicBezTo>
                      <a:pt x="894" y="52"/>
                      <a:pt x="847" y="37"/>
                      <a:pt x="798" y="24"/>
                    </a:cubicBezTo>
                    <a:cubicBezTo>
                      <a:pt x="746" y="11"/>
                      <a:pt x="692" y="0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7"/>
            <p:cNvSpPr/>
            <p:nvPr/>
          </p:nvSpPr>
          <p:spPr>
            <a:xfrm>
              <a:off x="5987575" y="3669775"/>
              <a:ext cx="112775" cy="101200"/>
            </a:xfrm>
            <a:custGeom>
              <a:avLst/>
              <a:gdLst/>
              <a:ahLst/>
              <a:cxnLst/>
              <a:rect l="l" t="t" r="r" b="b"/>
              <a:pathLst>
                <a:path w="1363" h="1223" extrusionOk="0">
                  <a:moveTo>
                    <a:pt x="517" y="383"/>
                  </a:moveTo>
                  <a:cubicBezTo>
                    <a:pt x="634" y="383"/>
                    <a:pt x="752" y="480"/>
                    <a:pt x="825" y="575"/>
                  </a:cubicBezTo>
                  <a:cubicBezTo>
                    <a:pt x="788" y="604"/>
                    <a:pt x="757" y="630"/>
                    <a:pt x="721" y="656"/>
                  </a:cubicBezTo>
                  <a:cubicBezTo>
                    <a:pt x="713" y="664"/>
                    <a:pt x="684" y="672"/>
                    <a:pt x="656" y="679"/>
                  </a:cubicBezTo>
                  <a:cubicBezTo>
                    <a:pt x="658" y="677"/>
                    <a:pt x="658" y="672"/>
                    <a:pt x="661" y="672"/>
                  </a:cubicBezTo>
                  <a:cubicBezTo>
                    <a:pt x="684" y="627"/>
                    <a:pt x="682" y="578"/>
                    <a:pt x="645" y="547"/>
                  </a:cubicBezTo>
                  <a:cubicBezTo>
                    <a:pt x="619" y="523"/>
                    <a:pt x="601" y="500"/>
                    <a:pt x="575" y="477"/>
                  </a:cubicBezTo>
                  <a:cubicBezTo>
                    <a:pt x="556" y="456"/>
                    <a:pt x="528" y="445"/>
                    <a:pt x="501" y="445"/>
                  </a:cubicBezTo>
                  <a:cubicBezTo>
                    <a:pt x="474" y="445"/>
                    <a:pt x="446" y="456"/>
                    <a:pt x="427" y="477"/>
                  </a:cubicBezTo>
                  <a:cubicBezTo>
                    <a:pt x="422" y="484"/>
                    <a:pt x="414" y="490"/>
                    <a:pt x="411" y="497"/>
                  </a:cubicBezTo>
                  <a:cubicBezTo>
                    <a:pt x="419" y="461"/>
                    <a:pt x="427" y="432"/>
                    <a:pt x="440" y="399"/>
                  </a:cubicBezTo>
                  <a:cubicBezTo>
                    <a:pt x="465" y="388"/>
                    <a:pt x="491" y="383"/>
                    <a:pt x="517" y="383"/>
                  </a:cubicBezTo>
                  <a:close/>
                  <a:moveTo>
                    <a:pt x="986" y="274"/>
                  </a:moveTo>
                  <a:lnTo>
                    <a:pt x="986" y="274"/>
                  </a:lnTo>
                  <a:cubicBezTo>
                    <a:pt x="1069" y="287"/>
                    <a:pt x="1126" y="326"/>
                    <a:pt x="1129" y="438"/>
                  </a:cubicBezTo>
                  <a:cubicBezTo>
                    <a:pt x="1126" y="601"/>
                    <a:pt x="1113" y="783"/>
                    <a:pt x="996" y="918"/>
                  </a:cubicBezTo>
                  <a:cubicBezTo>
                    <a:pt x="944" y="978"/>
                    <a:pt x="874" y="1004"/>
                    <a:pt x="801" y="1007"/>
                  </a:cubicBezTo>
                  <a:cubicBezTo>
                    <a:pt x="879" y="960"/>
                    <a:pt x="947" y="895"/>
                    <a:pt x="996" y="825"/>
                  </a:cubicBezTo>
                  <a:cubicBezTo>
                    <a:pt x="1110" y="651"/>
                    <a:pt x="1087" y="438"/>
                    <a:pt x="986" y="274"/>
                  </a:cubicBezTo>
                  <a:close/>
                  <a:moveTo>
                    <a:pt x="594" y="1"/>
                  </a:moveTo>
                  <a:cubicBezTo>
                    <a:pt x="453" y="1"/>
                    <a:pt x="347" y="116"/>
                    <a:pt x="279" y="253"/>
                  </a:cubicBezTo>
                  <a:cubicBezTo>
                    <a:pt x="276" y="253"/>
                    <a:pt x="276" y="256"/>
                    <a:pt x="271" y="256"/>
                  </a:cubicBezTo>
                  <a:cubicBezTo>
                    <a:pt x="1" y="406"/>
                    <a:pt x="45" y="809"/>
                    <a:pt x="253" y="983"/>
                  </a:cubicBezTo>
                  <a:cubicBezTo>
                    <a:pt x="284" y="1009"/>
                    <a:pt x="318" y="1033"/>
                    <a:pt x="357" y="1048"/>
                  </a:cubicBezTo>
                  <a:cubicBezTo>
                    <a:pt x="466" y="1152"/>
                    <a:pt x="614" y="1212"/>
                    <a:pt x="773" y="1222"/>
                  </a:cubicBezTo>
                  <a:cubicBezTo>
                    <a:pt x="781" y="1223"/>
                    <a:pt x="789" y="1223"/>
                    <a:pt x="796" y="1223"/>
                  </a:cubicBezTo>
                  <a:cubicBezTo>
                    <a:pt x="1136" y="1223"/>
                    <a:pt x="1290" y="899"/>
                    <a:pt x="1323" y="604"/>
                  </a:cubicBezTo>
                  <a:cubicBezTo>
                    <a:pt x="1344" y="448"/>
                    <a:pt x="1362" y="235"/>
                    <a:pt x="1225" y="134"/>
                  </a:cubicBezTo>
                  <a:cubicBezTo>
                    <a:pt x="1143" y="72"/>
                    <a:pt x="1055" y="58"/>
                    <a:pt x="964" y="58"/>
                  </a:cubicBezTo>
                  <a:cubicBezTo>
                    <a:pt x="906" y="58"/>
                    <a:pt x="847" y="64"/>
                    <a:pt x="788" y="66"/>
                  </a:cubicBezTo>
                  <a:cubicBezTo>
                    <a:pt x="762" y="48"/>
                    <a:pt x="739" y="35"/>
                    <a:pt x="713" y="27"/>
                  </a:cubicBezTo>
                  <a:cubicBezTo>
                    <a:pt x="671" y="9"/>
                    <a:pt x="631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17709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FD1E44-17BE-13B1-3B58-7FE498474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524816"/>
              </p:ext>
            </p:extLst>
          </p:nvPr>
        </p:nvGraphicFramePr>
        <p:xfrm>
          <a:off x="1207593" y="823709"/>
          <a:ext cx="9403884" cy="104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642BEC-E342-90C5-5732-70C172B8C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16887"/>
              </p:ext>
            </p:extLst>
          </p:nvPr>
        </p:nvGraphicFramePr>
        <p:xfrm>
          <a:off x="995866" y="1924333"/>
          <a:ext cx="9867585" cy="223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68038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eative Doodle Agency by Slidesgo">
  <a:themeElements>
    <a:clrScheme name="Simple Light">
      <a:dk1>
        <a:srgbClr val="141E2A"/>
      </a:dk1>
      <a:lt1>
        <a:srgbClr val="F5F5F5"/>
      </a:lt1>
      <a:dk2>
        <a:srgbClr val="02ABCF"/>
      </a:dk2>
      <a:lt2>
        <a:srgbClr val="9E5580"/>
      </a:lt2>
      <a:accent1>
        <a:srgbClr val="E65F86"/>
      </a:accent1>
      <a:accent2>
        <a:srgbClr val="E89C43"/>
      </a:accent2>
      <a:accent3>
        <a:srgbClr val="F6D450"/>
      </a:accent3>
      <a:accent4>
        <a:srgbClr val="FFFFFF"/>
      </a:accent4>
      <a:accent5>
        <a:srgbClr val="FFFFFF"/>
      </a:accent5>
      <a:accent6>
        <a:srgbClr val="FFFFFF"/>
      </a:accent6>
      <a:hlink>
        <a:srgbClr val="141E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iteracy Subject for Pre-K: Sequencing by Slidesgo">
  <a:themeElements>
    <a:clrScheme name="Simple Light">
      <a:dk1>
        <a:srgbClr val="F4F7FF"/>
      </a:dk1>
      <a:lt1>
        <a:srgbClr val="DDE9F1"/>
      </a:lt1>
      <a:dk2>
        <a:srgbClr val="FBAE98"/>
      </a:dk2>
      <a:lt2>
        <a:srgbClr val="FC7C4A"/>
      </a:lt2>
      <a:accent1>
        <a:srgbClr val="FB8999"/>
      </a:accent1>
      <a:accent2>
        <a:srgbClr val="E55B70"/>
      </a:accent2>
      <a:accent3>
        <a:srgbClr val="83D1C0"/>
      </a:accent3>
      <a:accent4>
        <a:srgbClr val="31C897"/>
      </a:accent4>
      <a:accent5>
        <a:srgbClr val="5877CB"/>
      </a:accent5>
      <a:accent6>
        <a:srgbClr val="1B3788"/>
      </a:accent6>
      <a:hlink>
        <a:srgbClr val="1B3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Literacy Subject for Pre-K: Sequencing by Slidesgo">
  <a:themeElements>
    <a:clrScheme name="Simple Light">
      <a:dk1>
        <a:srgbClr val="F4F7FF"/>
      </a:dk1>
      <a:lt1>
        <a:srgbClr val="DDE9F1"/>
      </a:lt1>
      <a:dk2>
        <a:srgbClr val="FBAE98"/>
      </a:dk2>
      <a:lt2>
        <a:srgbClr val="FC7C4A"/>
      </a:lt2>
      <a:accent1>
        <a:srgbClr val="FB8999"/>
      </a:accent1>
      <a:accent2>
        <a:srgbClr val="E55B70"/>
      </a:accent2>
      <a:accent3>
        <a:srgbClr val="83D1C0"/>
      </a:accent3>
      <a:accent4>
        <a:srgbClr val="31C897"/>
      </a:accent4>
      <a:accent5>
        <a:srgbClr val="5877CB"/>
      </a:accent5>
      <a:accent6>
        <a:srgbClr val="1B3788"/>
      </a:accent6>
      <a:hlink>
        <a:srgbClr val="1B3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353</Words>
  <Application>Microsoft Office PowerPoint</Application>
  <PresentationFormat>Widescreen</PresentationFormat>
  <Paragraphs>53</Paragraphs>
  <Slides>17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43" baseType="lpstr">
      <vt:lpstr>等线</vt:lpstr>
      <vt:lpstr>等线 Light</vt:lpstr>
      <vt:lpstr>微软雅黑</vt:lpstr>
      <vt:lpstr>黑体</vt:lpstr>
      <vt:lpstr>Arial</vt:lpstr>
      <vt:lpstr>Calibri</vt:lpstr>
      <vt:lpstr>iCiel Altus</vt:lpstr>
      <vt:lpstr>iCiel Cadena</vt:lpstr>
      <vt:lpstr>Niramit</vt:lpstr>
      <vt:lpstr>Nunito Black</vt:lpstr>
      <vt:lpstr>Pacifico</vt:lpstr>
      <vt:lpstr>Pompiere</vt:lpstr>
      <vt:lpstr>Quicksand</vt:lpstr>
      <vt:lpstr>Raleway</vt:lpstr>
      <vt:lpstr>VNI-Avo</vt:lpstr>
      <vt:lpstr>字魂59号-创粗黑</vt:lpstr>
      <vt:lpstr>汉仪帅线体简</vt:lpstr>
      <vt:lpstr>Office 主题​​</vt:lpstr>
      <vt:lpstr>1_Office 主题</vt:lpstr>
      <vt:lpstr>Creative Doodle Agency by Slidesgo</vt:lpstr>
      <vt:lpstr>千图网海量PPT模板www.58pic.com​​</vt:lpstr>
      <vt:lpstr>1_Office 主题​​</vt:lpstr>
      <vt:lpstr>1_Office Theme</vt:lpstr>
      <vt:lpstr>Literacy Subject for Pre-K: Sequencing by Slidesgo</vt:lpstr>
      <vt:lpstr>1_Literacy Subject for Pre-K: Sequencing by Slidesgo</vt:lpstr>
      <vt:lpstr>Office Theme</vt:lpstr>
      <vt:lpstr>Chào mừng các em đến với tiết học Môn: Tiếng Việt  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Tiếng Việt Bài 8: Đọc mở rộng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13</cp:revision>
  <dcterms:created xsi:type="dcterms:W3CDTF">2022-06-19T12:10:11Z</dcterms:created>
  <dcterms:modified xsi:type="dcterms:W3CDTF">2022-08-14T04:18:24Z</dcterms:modified>
</cp:coreProperties>
</file>