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94" r:id="rId3"/>
    <p:sldId id="395" r:id="rId4"/>
    <p:sldId id="265" r:id="rId5"/>
    <p:sldId id="273" r:id="rId6"/>
    <p:sldId id="283" r:id="rId7"/>
    <p:sldId id="396" r:id="rId8"/>
    <p:sldId id="276" r:id="rId9"/>
    <p:sldId id="280" r:id="rId10"/>
    <p:sldId id="281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2181" autoAdjust="0"/>
  </p:normalViewPr>
  <p:slideViewPr>
    <p:cSldViewPr snapToGrid="0">
      <p:cViewPr varScale="1">
        <p:scale>
          <a:sx n="82" d="100"/>
          <a:sy n="82" d="100"/>
        </p:scale>
        <p:origin x="6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4F5AA8B-7F4D-4939-A5FB-49F39CD490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8655A-F876-4B50-B8A7-7C7525FB9B7F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41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0D0E0-71FF-4D01-AE22-A31A23A679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44EBF-FADE-4C0F-B478-00B075C99A40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4695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C81AC-B8F3-48AF-8BD2-AE1634CDDF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C7DE0-B48E-4F31-B2F8-FE2B318B6FC6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4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FEA52-F297-4BC8-BADB-98C2D3C4B4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CFCB-F868-4B69-AC34-AD70A1AF4D88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vi-VN"/>
              <a:t>Bấm &amp; sửa kiểu tiêu đề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BB958E-E32D-4BE0-812F-32FB258BCF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4A4B-F60C-448B-B7A4-D8C55A5E3D7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229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27D11-A8D9-4C6C-A0B2-938E38F68B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9DFBA-C3BB-432E-AFF3-91F5A65F5AD4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9906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FE772-5298-4865-B3F4-F01C8516D3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8921-E99D-4DE6-B97A-1E93894E5CB7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34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2118B-103F-470A-A7F8-C4E2ED0A6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EB51-881E-47A7-AF3E-6C91972FA0E4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6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1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Bấm biểu tượng để thêm hình ảnh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2DC52-A947-4398-B3DF-EE5357BB3A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D67-01C2-45C1-B744-03947C9FBA0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06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D476E-7F77-42F0-B50D-5AC01845EE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BAF9-C5D6-4287-A741-A61927DD24D9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0296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93AE3-4B0F-4259-9CAA-6256680C0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2C21-A852-4A80-8B09-22AFCC1CF3BC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375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1909345-DEE0-4B07-8E32-441AC9DA095E}" type="datetime1">
              <a:rPr lang="en-US" smtClean="0">
                <a:solidFill>
                  <a:srgbClr val="895D1D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4/9/2023</a:t>
            </a:fld>
            <a:endParaRPr lang="en-US" dirty="0">
              <a:solidFill>
                <a:srgbClr val="895D1D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895D1D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39B6A72-053F-43D4-810C-CD6C5D0D5942}" type="slidenum">
              <a:rPr lang="en-US" altLang="en-US" smtClean="0">
                <a:solidFill>
                  <a:srgbClr val="895D1D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895D1D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20"/>
          <p:cNvSpPr>
            <a:spLocks noChangeArrowheads="1" noChangeShapeType="1" noTextEdit="1"/>
          </p:cNvSpPr>
          <p:nvPr/>
        </p:nvSpPr>
        <p:spPr bwMode="auto">
          <a:xfrm>
            <a:off x="3149600" y="1600200"/>
            <a:ext cx="7213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Chính tả – Lớp 5</a:t>
            </a:r>
          </a:p>
        </p:txBody>
      </p:sp>
      <p:sp>
        <p:nvSpPr>
          <p:cNvPr id="15364" name="WordArt 21"/>
          <p:cNvSpPr>
            <a:spLocks noChangeArrowheads="1" noChangeShapeType="1" noTextEdit="1"/>
          </p:cNvSpPr>
          <p:nvPr/>
        </p:nvSpPr>
        <p:spPr bwMode="auto">
          <a:xfrm>
            <a:off x="355168" y="3237561"/>
            <a:ext cx="11176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 Cô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gái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của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tương lai.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5367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9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5370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2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366" name="Picture 10" descr="cartoon1%20(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447803"/>
            <a:ext cx="21336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710160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F47AA8-8F70-4392-8FE3-29BAA4D408C8}"/>
              </a:ext>
            </a:extLst>
          </p:cNvPr>
          <p:cNvSpPr/>
          <p:nvPr/>
        </p:nvSpPr>
        <p:spPr>
          <a:xfrm>
            <a:off x="157163" y="1442665"/>
            <a:ext cx="11733745" cy="4115173"/>
          </a:xfrm>
          <a:prstGeom prst="roundRect">
            <a:avLst/>
          </a:prstGeom>
          <a:solidFill>
            <a:schemeClr val="bg1">
              <a:lumMod val="95000"/>
              <a:alpha val="57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99741" y="189863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Chính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36727" y="1753641"/>
            <a:ext cx="1142317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3.Tên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6952947" y="2339234"/>
            <a:ext cx="438775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27" y="4168459"/>
            <a:ext cx="11508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…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727" y="3118454"/>
            <a:ext cx="11508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b)…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816C5-9EDF-4EED-A7B4-B6C96C10E81E}"/>
              </a:ext>
            </a:extLst>
          </p:cNvPr>
          <p:cNvSpPr txBox="1"/>
          <p:nvPr/>
        </p:nvSpPr>
        <p:spPr>
          <a:xfrm>
            <a:off x="384411" y="3092812"/>
            <a:ext cx="11423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B2CB4E-9647-4ABB-B76A-001BDBC57274}"/>
              </a:ext>
            </a:extLst>
          </p:cNvPr>
          <p:cNvSpPr txBox="1"/>
          <p:nvPr/>
        </p:nvSpPr>
        <p:spPr>
          <a:xfrm>
            <a:off x="384411" y="4163592"/>
            <a:ext cx="11423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498348528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  <p:bldP spid="2" grpId="1"/>
      <p:bldP spid="3" grpId="0"/>
      <p:bldP spid="3" grpId="1"/>
      <p:bldP spid="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99F53380-89DA-4E2A-A60E-95FA3BF01BC2}"/>
              </a:ext>
            </a:extLst>
          </p:cNvPr>
          <p:cNvSpPr txBox="1"/>
          <p:nvPr/>
        </p:nvSpPr>
        <p:spPr>
          <a:xfrm>
            <a:off x="2077239" y="1471150"/>
            <a:ext cx="17852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dirty="0">
                <a:solidFill>
                  <a:srgbClr val="00B050"/>
                </a:solidFill>
                <a:latin typeface="Pattaya" panose="00000500000000000000" pitchFamily="2" charset="-34"/>
                <a:ea typeface="字魂46号-喵喵体" panose="00000500000000000000" pitchFamily="2" charset="-122"/>
                <a:cs typeface="Pattaya" panose="00000500000000000000" pitchFamily="2" charset="-34"/>
              </a:rPr>
              <a:t>Yêu cầu cần đạt</a:t>
            </a:r>
          </a:p>
        </p:txBody>
      </p:sp>
      <p:grpSp>
        <p:nvGrpSpPr>
          <p:cNvPr id="9" name="Google Shape;2843;p48">
            <a:extLst>
              <a:ext uri="{FF2B5EF4-FFF2-40B4-BE49-F238E27FC236}">
                <a16:creationId xmlns:a16="http://schemas.microsoft.com/office/drawing/2014/main" id="{51D776E1-B7E2-4744-838B-BEB465D40766}"/>
              </a:ext>
            </a:extLst>
          </p:cNvPr>
          <p:cNvGrpSpPr/>
          <p:nvPr/>
        </p:nvGrpSpPr>
        <p:grpSpPr>
          <a:xfrm rot="20129724" flipH="1">
            <a:off x="3857948" y="2895679"/>
            <a:ext cx="439600" cy="913400"/>
            <a:chOff x="7212850" y="2109375"/>
            <a:chExt cx="439600" cy="913400"/>
          </a:xfrm>
        </p:grpSpPr>
        <p:sp>
          <p:nvSpPr>
            <p:cNvPr id="10" name="Google Shape;2844;p48">
              <a:extLst>
                <a:ext uri="{FF2B5EF4-FFF2-40B4-BE49-F238E27FC236}">
                  <a16:creationId xmlns:a16="http://schemas.microsoft.com/office/drawing/2014/main" id="{5CA0BFEC-F8F6-49EE-A789-EF93BEA974CE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845;p48">
              <a:extLst>
                <a:ext uri="{FF2B5EF4-FFF2-40B4-BE49-F238E27FC236}">
                  <a16:creationId xmlns:a16="http://schemas.microsoft.com/office/drawing/2014/main" id="{1F9FDBC8-616A-4725-B6C8-355AAE7E66FA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846;p48">
              <a:extLst>
                <a:ext uri="{FF2B5EF4-FFF2-40B4-BE49-F238E27FC236}">
                  <a16:creationId xmlns:a16="http://schemas.microsoft.com/office/drawing/2014/main" id="{3C02965C-BDF8-4830-B477-91FB365C7EE8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847;p48">
              <a:extLst>
                <a:ext uri="{FF2B5EF4-FFF2-40B4-BE49-F238E27FC236}">
                  <a16:creationId xmlns:a16="http://schemas.microsoft.com/office/drawing/2014/main" id="{F9FC2637-11DD-4E4E-8180-E630B4B395AA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843;p48">
            <a:extLst>
              <a:ext uri="{FF2B5EF4-FFF2-40B4-BE49-F238E27FC236}">
                <a16:creationId xmlns:a16="http://schemas.microsoft.com/office/drawing/2014/main" id="{EB22AA18-0756-4DDD-BBED-E2E4AF3AFCB3}"/>
              </a:ext>
            </a:extLst>
          </p:cNvPr>
          <p:cNvGrpSpPr/>
          <p:nvPr/>
        </p:nvGrpSpPr>
        <p:grpSpPr>
          <a:xfrm rot="20129724" flipH="1">
            <a:off x="3798049" y="1510799"/>
            <a:ext cx="439600" cy="913400"/>
            <a:chOff x="7212850" y="2109375"/>
            <a:chExt cx="439600" cy="913400"/>
          </a:xfrm>
        </p:grpSpPr>
        <p:sp>
          <p:nvSpPr>
            <p:cNvPr id="15" name="Google Shape;2844;p48">
              <a:extLst>
                <a:ext uri="{FF2B5EF4-FFF2-40B4-BE49-F238E27FC236}">
                  <a16:creationId xmlns:a16="http://schemas.microsoft.com/office/drawing/2014/main" id="{94481A7B-A082-4A7C-8A7B-71A23B1D1525}"/>
                </a:ext>
              </a:extLst>
            </p:cNvPr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45;p48">
              <a:extLst>
                <a:ext uri="{FF2B5EF4-FFF2-40B4-BE49-F238E27FC236}">
                  <a16:creationId xmlns:a16="http://schemas.microsoft.com/office/drawing/2014/main" id="{628B52C4-ED5A-4022-B3D2-CC8724783E3F}"/>
                </a:ext>
              </a:extLst>
            </p:cNvPr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846;p48">
              <a:extLst>
                <a:ext uri="{FF2B5EF4-FFF2-40B4-BE49-F238E27FC236}">
                  <a16:creationId xmlns:a16="http://schemas.microsoft.com/office/drawing/2014/main" id="{1983D565-C3FC-4ABD-BEF3-181962611C98}"/>
                </a:ext>
              </a:extLst>
            </p:cNvPr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47;p48">
              <a:extLst>
                <a:ext uri="{FF2B5EF4-FFF2-40B4-BE49-F238E27FC236}">
                  <a16:creationId xmlns:a16="http://schemas.microsoft.com/office/drawing/2014/main" id="{E5CEFE21-6B59-4DAD-8522-72198C97148E}"/>
                </a:ext>
              </a:extLst>
            </p:cNvPr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464367-6F95-4685-B1FF-EF05D27AED50}"/>
              </a:ext>
            </a:extLst>
          </p:cNvPr>
          <p:cNvGrpSpPr/>
          <p:nvPr/>
        </p:nvGrpSpPr>
        <p:grpSpPr>
          <a:xfrm>
            <a:off x="3078706" y="1793747"/>
            <a:ext cx="7556407" cy="996725"/>
            <a:chOff x="2209800" y="1294899"/>
            <a:chExt cx="10414236" cy="1072527"/>
          </a:xfrm>
        </p:grpSpPr>
        <p:sp>
          <p:nvSpPr>
            <p:cNvPr id="20" name="圆角矩形 7">
              <a:extLst>
                <a:ext uri="{FF2B5EF4-FFF2-40B4-BE49-F238E27FC236}">
                  <a16:creationId xmlns:a16="http://schemas.microsoft.com/office/drawing/2014/main" id="{C19DFECB-ED56-493D-BC00-BE7AE2B90158}"/>
                </a:ext>
              </a:extLst>
            </p:cNvPr>
            <p:cNvSpPr/>
            <p:nvPr/>
          </p:nvSpPr>
          <p:spPr>
            <a:xfrm>
              <a:off x="3794538" y="1294899"/>
              <a:ext cx="8829498" cy="1072527"/>
            </a:xfrm>
            <a:prstGeom prst="roundRect">
              <a:avLst>
                <a:gd name="adj" fmla="val 22936"/>
              </a:avLst>
            </a:prstGeom>
            <a:solidFill>
              <a:srgbClr val="F7F2DD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dirty="0">
                  <a:solidFill>
                    <a:srgbClr val="002060"/>
                  </a:solidFill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  </a:t>
              </a:r>
              <a:r>
                <a:rPr lang="vi-VN" altLang="zh-CN" sz="2800" kern="120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Nghe – viết đúng chính tả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bài</a:t>
              </a:r>
              <a:r>
                <a:rPr lang="vi-VN" altLang="zh-CN" sz="2800" kern="120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 </a:t>
              </a:r>
              <a:r>
                <a:rPr lang="en-US" altLang="zh-CN" sz="2800" kern="1200" dirty="0" err="1">
                  <a:solidFill>
                    <a:srgbClr val="00B05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Cô</a:t>
              </a:r>
              <a:r>
                <a:rPr lang="en-US" altLang="zh-CN" sz="2800" kern="1200" dirty="0">
                  <a:solidFill>
                    <a:srgbClr val="00B05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 </a:t>
              </a:r>
              <a:r>
                <a:rPr lang="en-US" altLang="zh-CN" sz="2800" kern="1200" dirty="0" err="1">
                  <a:solidFill>
                    <a:srgbClr val="00B05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gái</a:t>
              </a:r>
              <a:r>
                <a:rPr lang="en-US" altLang="zh-CN" sz="2800" kern="1200" dirty="0">
                  <a:solidFill>
                    <a:srgbClr val="00B05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 </a:t>
              </a:r>
              <a:r>
                <a:rPr lang="en-US" altLang="zh-CN" sz="2800" kern="1200" dirty="0" err="1">
                  <a:solidFill>
                    <a:srgbClr val="00B05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của</a:t>
              </a:r>
              <a:r>
                <a:rPr lang="en-US" altLang="zh-CN" sz="2800" kern="1200" dirty="0">
                  <a:solidFill>
                    <a:srgbClr val="00B05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 </a:t>
              </a:r>
              <a:r>
                <a:rPr lang="en-US" altLang="zh-CN" sz="2800" kern="1200" dirty="0" err="1">
                  <a:solidFill>
                    <a:srgbClr val="00B05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tương</a:t>
              </a:r>
              <a:r>
                <a:rPr lang="en-US" altLang="zh-CN" sz="2800" kern="1200" dirty="0">
                  <a:solidFill>
                    <a:srgbClr val="00B05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 </a:t>
              </a:r>
              <a:r>
                <a:rPr lang="en-US" altLang="zh-CN" sz="2800" kern="1200" dirty="0" err="1">
                  <a:solidFill>
                    <a:srgbClr val="00B05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lai</a:t>
              </a:r>
              <a:r>
                <a:rPr lang="vi-VN" altLang="zh-CN" sz="2800" kern="120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.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sp>
          <p:nvSpPr>
            <p:cNvPr id="21" name="矩形 39">
              <a:extLst>
                <a:ext uri="{FF2B5EF4-FFF2-40B4-BE49-F238E27FC236}">
                  <a16:creationId xmlns:a16="http://schemas.microsoft.com/office/drawing/2014/main" id="{1577D160-29D0-4A02-A053-57C942481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1504685"/>
              <a:ext cx="9656618" cy="73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8565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304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787E75-07EF-4EAC-B5B8-C65979D7AB71}"/>
              </a:ext>
            </a:extLst>
          </p:cNvPr>
          <p:cNvGrpSpPr/>
          <p:nvPr/>
        </p:nvGrpSpPr>
        <p:grpSpPr>
          <a:xfrm>
            <a:off x="3290226" y="3103848"/>
            <a:ext cx="7361746" cy="1315752"/>
            <a:chOff x="2209800" y="1294899"/>
            <a:chExt cx="10208663" cy="1415816"/>
          </a:xfrm>
        </p:grpSpPr>
        <p:sp>
          <p:nvSpPr>
            <p:cNvPr id="23" name="圆角矩形 7">
              <a:extLst>
                <a:ext uri="{FF2B5EF4-FFF2-40B4-BE49-F238E27FC236}">
                  <a16:creationId xmlns:a16="http://schemas.microsoft.com/office/drawing/2014/main" id="{FFBCB59D-32F9-4FCC-8368-8449C39C5AFD}"/>
                </a:ext>
              </a:extLst>
            </p:cNvPr>
            <p:cNvSpPr/>
            <p:nvPr/>
          </p:nvSpPr>
          <p:spPr>
            <a:xfrm>
              <a:off x="3548078" y="1294899"/>
              <a:ext cx="8870385" cy="1415816"/>
            </a:xfrm>
            <a:prstGeom prst="roundRect">
              <a:avLst>
                <a:gd name="adj" fmla="val 22936"/>
              </a:avLst>
            </a:prstGeom>
            <a:solidFill>
              <a:srgbClr val="F7F2DD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Tiếp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tục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hoa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tên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huân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chương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danh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hiệu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giải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thưởng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;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biết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huân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chương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nước</a:t>
              </a:r>
              <a:r>
                <a:rPr lang="en-US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ta</a:t>
              </a:r>
              <a:r>
                <a:rPr lang="vi-VN" altLang="zh-CN" sz="28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矩形 39">
              <a:extLst>
                <a:ext uri="{FF2B5EF4-FFF2-40B4-BE49-F238E27FC236}">
                  <a16:creationId xmlns:a16="http://schemas.microsoft.com/office/drawing/2014/main" id="{DAF38EAC-CDAB-4C36-A404-4AA035E6F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1504685"/>
              <a:ext cx="9656618" cy="73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8565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304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7" name="矩形 39">
            <a:extLst>
              <a:ext uri="{FF2B5EF4-FFF2-40B4-BE49-F238E27FC236}">
                <a16:creationId xmlns:a16="http://schemas.microsoft.com/office/drawing/2014/main" id="{062DC58A-35D9-4BD4-B2E9-B67624E60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345" y="4100573"/>
            <a:ext cx="6957532" cy="68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C3041"/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8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EA047C-6C87-4F5A-A18A-84B871B80CE6}"/>
              </a:ext>
            </a:extLst>
          </p:cNvPr>
          <p:cNvSpPr/>
          <p:nvPr/>
        </p:nvSpPr>
        <p:spPr>
          <a:xfrm>
            <a:off x="157163" y="1224625"/>
            <a:ext cx="11733745" cy="4899084"/>
          </a:xfrm>
          <a:prstGeom prst="roundRect">
            <a:avLst/>
          </a:prstGeom>
          <a:solidFill>
            <a:schemeClr val="bg1">
              <a:lumMod val="95000"/>
              <a:alpha val="57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1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Chính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8492" y="1405575"/>
            <a:ext cx="11275821" cy="451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Qua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Anh15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xtrây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-li-a).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Lan Anh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Anh.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Anh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3339417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D6DF85-E066-4DB5-8B28-536AB594A141}"/>
              </a:ext>
            </a:extLst>
          </p:cNvPr>
          <p:cNvSpPr/>
          <p:nvPr/>
        </p:nvSpPr>
        <p:spPr>
          <a:xfrm>
            <a:off x="157163" y="1224625"/>
            <a:ext cx="11733745" cy="4210771"/>
          </a:xfrm>
          <a:prstGeom prst="roundRect">
            <a:avLst/>
          </a:prstGeom>
          <a:solidFill>
            <a:schemeClr val="bg1">
              <a:lumMod val="95000"/>
              <a:alpha val="57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Chính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093" y="1422604"/>
            <a:ext cx="11395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48640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Bài chính tả nói về ai?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Tx/>
              <a:buChar char="-"/>
              <a:tabLst>
                <a:tab pos="5486400" algn="l"/>
              </a:tabLst>
            </a:pPr>
            <a:r>
              <a:rPr lang="en-US" sz="3200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 Anh là một cô gái giỏi giang, thông minh. Em được xem là một trong những mẫu người của tương lai.</a:t>
            </a:r>
          </a:p>
          <a:p>
            <a:pPr>
              <a:spcAft>
                <a:spcPts val="0"/>
              </a:spcAft>
              <a:tabLst>
                <a:tab pos="5486400" algn="l"/>
              </a:tabLs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 Trong bài có những từ nào là tiếng phiên âm nước ngoài, tên của một tổ chức?</a:t>
            </a:r>
          </a:p>
          <a:p>
            <a:pPr marL="457200" indent="-457200">
              <a:spcAft>
                <a:spcPts val="0"/>
              </a:spcAft>
              <a:buFontTx/>
              <a:buChar char="-"/>
              <a:tabLst>
                <a:tab pos="5486400" algn="l"/>
              </a:tabLst>
            </a:pPr>
            <a:r>
              <a:rPr lang="en-US" sz="3200" spc="-5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 âm nước ngoài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– tơ – nét, Ốt – xtrây – li – a.</a:t>
            </a:r>
            <a:endParaRPr lang="en-US" sz="3200" b="1" dirty="0">
              <a:solidFill>
                <a:srgbClr val="1306B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Tx/>
              <a:buChar char="-"/>
              <a:tabLst>
                <a:tab pos="5486400" algn="l"/>
              </a:tabLs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của một tổ chức: </a:t>
            </a:r>
            <a:r>
              <a:rPr lang="en-US" sz="3200" b="1">
                <a:solidFill>
                  <a:srgbClr val="1306B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 viện Thanh niên.</a:t>
            </a:r>
            <a:endParaRPr lang="en-US" sz="3200" b="1" dirty="0">
              <a:solidFill>
                <a:srgbClr val="1306B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9514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2205453" y="2254059"/>
            <a:ext cx="4802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Từ khó: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3721" y="2192503"/>
            <a:ext cx="3915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306BA"/>
                </a:solidFill>
                <a:latin typeface="Times New Roman" panose="02020603050405020304" pitchFamily="18" charset="0"/>
                <a:cs typeface="Times New Roman" pitchFamily="18" charset="0"/>
              </a:rPr>
              <a:t>In – tơ - nét</a:t>
            </a:r>
            <a:endParaRPr lang="en-US" sz="3600" dirty="0">
              <a:solidFill>
                <a:srgbClr val="13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6488" y="2917354"/>
            <a:ext cx="4477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Ốt – xtrây – li - a </a:t>
            </a:r>
            <a:endParaRPr lang="en-US" sz="3600" b="1" dirty="0">
              <a:solidFill>
                <a:srgbClr val="13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32701" y="3638631"/>
            <a:ext cx="5457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endParaRPr lang="en-US" sz="3600" b="1" dirty="0">
              <a:solidFill>
                <a:srgbClr val="1306BA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Chính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Cô gái của tư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ng lai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0740" y="4359908"/>
            <a:ext cx="3208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3600" b="1" dirty="0">
              <a:solidFill>
                <a:srgbClr val="1306BA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1177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6" grpId="0"/>
      <p:bldP spid="16" grpId="1"/>
      <p:bldP spid="16" grpId="2"/>
      <p:bldP spid="17" grpId="0"/>
      <p:bldP spid="17" grpId="1"/>
      <p:bldP spid="17" grpId="2"/>
      <p:bldP spid="14" grpId="0"/>
      <p:bldP spid="14" grpId="1"/>
      <p:bldP spid="1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F8EB6-2E36-44BF-A4A3-EABE5CC68673}"/>
              </a:ext>
            </a:extLst>
          </p:cNvPr>
          <p:cNvSpPr txBox="1"/>
          <p:nvPr/>
        </p:nvSpPr>
        <p:spPr>
          <a:xfrm>
            <a:off x="1925781" y="2421624"/>
            <a:ext cx="9003963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/>
                </a:solidFill>
              </a:rPr>
              <a:t>Học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sinh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viết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bài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vào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</a:rPr>
              <a:t>vở</a:t>
            </a:r>
            <a:r>
              <a:rPr lang="en-US" sz="5400" b="1" dirty="0">
                <a:solidFill>
                  <a:schemeClr val="accent2"/>
                </a:solidFill>
              </a:rPr>
              <a:t>.</a:t>
            </a:r>
            <a:endParaRPr lang="vi-VN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88863"/>
      </p:ext>
    </p:extLst>
  </p:cSld>
  <p:clrMapOvr>
    <a:masterClrMapping/>
  </p:clrMapOvr>
  <p:transition spd="med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4895E3-8851-410A-BFAF-48C3842A7272}"/>
              </a:ext>
            </a:extLst>
          </p:cNvPr>
          <p:cNvSpPr/>
          <p:nvPr/>
        </p:nvSpPr>
        <p:spPr>
          <a:xfrm>
            <a:off x="100013" y="100013"/>
            <a:ext cx="11958637" cy="6629400"/>
          </a:xfrm>
          <a:prstGeom prst="roundRect">
            <a:avLst/>
          </a:prstGeom>
          <a:solidFill>
            <a:schemeClr val="bg1">
              <a:lumMod val="95000"/>
              <a:alpha val="57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91152" y="325579"/>
            <a:ext cx="11596048" cy="619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 indent="34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Những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in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“Non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do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(1985),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1997)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2000).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A5BD3-0543-4992-B308-B291327ACC1A}"/>
              </a:ext>
            </a:extLst>
          </p:cNvPr>
          <p:cNvSpPr/>
          <p:nvPr/>
        </p:nvSpPr>
        <p:spPr>
          <a:xfrm>
            <a:off x="0" y="1224625"/>
            <a:ext cx="12226141" cy="4899084"/>
          </a:xfrm>
          <a:prstGeom prst="roundRect">
            <a:avLst/>
          </a:prstGeom>
          <a:solidFill>
            <a:schemeClr val="bg1">
              <a:lumMod val="95000"/>
              <a:alpha val="57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Chính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717" y="2234399"/>
            <a:ext cx="3393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35" y="474154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25" y="2725717"/>
            <a:ext cx="5077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89" y="3230688"/>
            <a:ext cx="4092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16" y="3735652"/>
            <a:ext cx="5384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96" y="4226975"/>
            <a:ext cx="6008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4407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Những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7562" y="2236671"/>
            <a:ext cx="3613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89276" y="474381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32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82418" y="2727989"/>
            <a:ext cx="5327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86782" y="3232960"/>
            <a:ext cx="4238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82709" y="3737924"/>
            <a:ext cx="5641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79637" y="4229247"/>
            <a:ext cx="6300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003357" y="2348245"/>
            <a:ext cx="13648" cy="28796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1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9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Kết quả hình ảnh cho hinh anh huan chuong sao v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62" y="1604998"/>
            <a:ext cx="3229070" cy="45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19" y="2057530"/>
            <a:ext cx="3274325" cy="3825293"/>
          </a:xfrm>
          <a:prstGeom prst="rect">
            <a:avLst/>
          </a:prstGeom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5"/>
          <a:stretch/>
        </p:blipFill>
        <p:spPr bwMode="auto">
          <a:xfrm>
            <a:off x="4312692" y="1651379"/>
            <a:ext cx="3562065" cy="45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1862" y="5945645"/>
            <a:ext cx="301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Huân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Sao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268" y="5947917"/>
            <a:ext cx="301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Huân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5454" y="5947917"/>
            <a:ext cx="301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Huân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̀a cứng">
  <a:themeElements>
    <a:clrScheme name="Bìa cứng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Bìa cứng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ìa cứng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759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Pattaya</vt:lpstr>
      <vt:lpstr>Times New Roman</vt:lpstr>
      <vt:lpstr>Wingdings</vt:lpstr>
      <vt:lpstr>Office Theme</vt:lpstr>
      <vt:lpstr>Bìa cứng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hanhthinh1974@outlook.com</cp:lastModifiedBy>
  <cp:revision>186</cp:revision>
  <dcterms:created xsi:type="dcterms:W3CDTF">2017-11-24T09:12:01Z</dcterms:created>
  <dcterms:modified xsi:type="dcterms:W3CDTF">2023-04-09T12:52:03Z</dcterms:modified>
</cp:coreProperties>
</file>