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10" r:id="rId2"/>
    <p:sldId id="335" r:id="rId3"/>
    <p:sldId id="332" r:id="rId4"/>
    <p:sldId id="333" r:id="rId5"/>
    <p:sldId id="338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7"/>
      <p:bold r:id="rId28"/>
    </p:embeddedFont>
    <p:embeddedFont>
      <p:font typeface="Baloo 2" panose="020B0604020202020204" charset="0"/>
      <p:regular r:id="rId29"/>
      <p:bold r:id="rId30"/>
    </p:embeddedFont>
    <p:embeddedFont>
      <p:font typeface="Didact Gothic" panose="00000500000000000000" pitchFamily="2" charset="0"/>
      <p:regular r:id="rId31"/>
    </p:embeddedFont>
    <p:embeddedFont>
      <p:font typeface="Livvic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Rubik" panose="020B0604020202020204" charset="0"/>
      <p:regular r:id="rId38"/>
      <p:bold r:id="rId39"/>
      <p:italic r:id="rId40"/>
      <p:boldItalic r:id="rId41"/>
    </p:embeddedFont>
    <p:embeddedFont>
      <p:font typeface="UTM Showcard" panose="02040603050506020204" pitchFamily="18" charset="0"/>
      <p:regular r:id="rId42"/>
    </p:embeddedFont>
    <p:embeddedFont>
      <p:font typeface="UVF Lobster12" panose="02000506000000020003" charset="0"/>
      <p: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câu</a:t>
            </a:r>
            <a:endParaRPr lang="en-US" sz="36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thả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4734172" cy="1139091"/>
            <a:chOff x="1866901" y="114496"/>
            <a:chExt cx="4734172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50287" y="1931953"/>
            <a:ext cx="7597273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550" y="2439934"/>
            <a:ext cx="447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#Li-N SVN-Cookies" panose="02040603050506020204" pitchFamily="18" charset="0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#Li-N 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1148</Words>
  <Application>Microsoft Office PowerPoint</Application>
  <PresentationFormat>On-screen Show (16:9)</PresentationFormat>
  <Paragraphs>102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Baloo 2</vt:lpstr>
      <vt:lpstr>Livvic</vt:lpstr>
      <vt:lpstr>UTM Showcard</vt:lpstr>
      <vt:lpstr>UVF Lobster12</vt:lpstr>
      <vt:lpstr>Roboto Condensed Light</vt:lpstr>
      <vt:lpstr>Amatic SC</vt:lpstr>
      <vt:lpstr>Rubik</vt:lpstr>
      <vt:lpstr>#Li-N UTM Isadora</vt:lpstr>
      <vt:lpstr>Arial</vt:lpstr>
      <vt:lpstr>#Li-N SVN-Cookies</vt:lpstr>
      <vt:lpstr>Didact Gothic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modified xsi:type="dcterms:W3CDTF">2022-04-11T10:22:03Z</dcterms:modified>
</cp:coreProperties>
</file>