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8"/>
  </p:notesMasterIdLst>
  <p:sldIdLst>
    <p:sldId id="4045" r:id="rId4"/>
    <p:sldId id="4068" r:id="rId5"/>
    <p:sldId id="4047" r:id="rId6"/>
    <p:sldId id="4054" r:id="rId7"/>
    <p:sldId id="4065" r:id="rId8"/>
    <p:sldId id="4066" r:id="rId9"/>
    <p:sldId id="4067" r:id="rId10"/>
    <p:sldId id="4053" r:id="rId11"/>
    <p:sldId id="4048" r:id="rId12"/>
    <p:sldId id="4049" r:id="rId13"/>
    <p:sldId id="4051" r:id="rId14"/>
    <p:sldId id="4062" r:id="rId15"/>
    <p:sldId id="4069" r:id="rId16"/>
    <p:sldId id="3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69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48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0" y="585627"/>
            <a:ext cx="5438669" cy="6272375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D9CC5-76E1-28D8-D745-5054BFCE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038" y="28612"/>
            <a:ext cx="4283331" cy="1352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B9CE6-4A9E-8B00-8436-28D9B0EC17D4}"/>
              </a:ext>
            </a:extLst>
          </p:cNvPr>
          <p:cNvSpPr txBox="1"/>
          <p:nvPr/>
        </p:nvSpPr>
        <p:spPr>
          <a:xfrm>
            <a:off x="5578251" y="2653579"/>
            <a:ext cx="6370594" cy="2404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Nghe, hiểu nội dung câu chuyện.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Kể lại được nội dung câu chuyện dựa vào tranh và gợi ý.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953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0" y="585627"/>
            <a:ext cx="5438669" cy="6272375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D9CC5-76E1-28D8-D745-5054BFCE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038" y="28612"/>
            <a:ext cx="4283331" cy="1352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6B9CE6-4A9E-8B00-8436-28D9B0EC17D4}"/>
              </a:ext>
            </a:extLst>
          </p:cNvPr>
          <p:cNvSpPr txBox="1"/>
          <p:nvPr/>
        </p:nvSpPr>
        <p:spPr>
          <a:xfrm>
            <a:off x="5578251" y="2653579"/>
            <a:ext cx="6370594" cy="2404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Nghe, hiểu nội dung câu chuyện.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Kể lại được nội dung câu chuyện dựa vào tranh và gợi ý.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4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05" y="738459"/>
            <a:ext cx="953257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1" y="1678447"/>
            <a:ext cx="4157609" cy="443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56" y="1609725"/>
            <a:ext cx="4184660" cy="43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9" y="1607048"/>
            <a:ext cx="3996050" cy="44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289</Words>
  <Application>Microsoft Office PowerPoint</Application>
  <PresentationFormat>Widescreen</PresentationFormat>
  <Paragraphs>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Calibri</vt:lpstr>
      <vt:lpstr>Cambria</vt:lpstr>
      <vt:lpstr>Times New Roman</vt:lpstr>
      <vt:lpstr>Wingdings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NGA</cp:lastModifiedBy>
  <cp:revision>13</cp:revision>
  <dcterms:created xsi:type="dcterms:W3CDTF">2023-01-31T12:39:34Z</dcterms:created>
  <dcterms:modified xsi:type="dcterms:W3CDTF">2023-04-14T06:13:37Z</dcterms:modified>
</cp:coreProperties>
</file>