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76" r:id="rId3"/>
    <p:sldId id="291" r:id="rId4"/>
    <p:sldId id="263" r:id="rId5"/>
    <p:sldId id="293" r:id="rId6"/>
    <p:sldId id="283" r:id="rId7"/>
    <p:sldId id="259" r:id="rId8"/>
    <p:sldId id="284" r:id="rId9"/>
    <p:sldId id="289" r:id="rId10"/>
    <p:sldId id="290" r:id="rId11"/>
    <p:sldId id="288" r:id="rId12"/>
  </p:sldIdLst>
  <p:sldSz cx="18288000" cy="10287000"/>
  <p:notesSz cx="6858000" cy="9144000"/>
  <p:embeddedFontLst>
    <p:embeddedFont>
      <p:font typeface="#9Slide03 Arima Madurai Black" panose="020B0604020202020204" charset="0"/>
      <p:bold r:id="rId14"/>
    </p:embeddedFont>
    <p:embeddedFont>
      <p:font typeface="#9Slide07 HoneyCream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4A04BB-DBD1-4896-A7DB-14611AEFCE8B}" v="473" dt="2024-03-31T03:48:32.1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14" autoAdjust="0"/>
  </p:normalViewPr>
  <p:slideViewPr>
    <p:cSldViewPr>
      <p:cViewPr varScale="1">
        <p:scale>
          <a:sx n="43" d="100"/>
          <a:sy n="43" d="100"/>
        </p:scale>
        <p:origin x="84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F2DB7-680B-7F41-ADC6-69BF27A39E40}" type="datetimeFigureOut">
              <a:rPr lang="en-VN" smtClean="0"/>
              <a:t>04/12/2024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07A9F-82AA-CD40-B9CD-E3402AEEC93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14730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chú</a:t>
            </a:r>
            <a:r>
              <a:rPr lang="en-GB" baseline="0" dirty="0"/>
              <a:t> </a:t>
            </a:r>
            <a:r>
              <a:rPr lang="en-GB" baseline="0" dirty="0" err="1"/>
              <a:t>mèo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đám</a:t>
            </a:r>
            <a:r>
              <a:rPr lang="en-GB" baseline="0" dirty="0"/>
              <a:t> </a:t>
            </a:r>
            <a:r>
              <a:rPr lang="en-GB" baseline="0" dirty="0" err="1"/>
              <a:t>mây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0F16F-FC09-4BBF-B13F-5A206FB81BA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308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8288000" y="-278857"/>
            <a:ext cx="2264640" cy="23366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8288000" y="7950365"/>
            <a:ext cx="2264640" cy="233663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9733003"/>
            <a:ext cx="151996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65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id="{9B58AFE4-CA72-4735-B8F1-5BAE0B35A9BF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emf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microsoft.com/office/2007/relationships/hdphoto" Target="../media/hdphoto2.wdp"/><Relationship Id="rId17" Type="http://schemas.openxmlformats.org/officeDocument/2006/relationships/image" Target="../media/image17.png"/><Relationship Id="rId2" Type="http://schemas.openxmlformats.org/officeDocument/2006/relationships/audio" Target="../media/audio1.wav"/><Relationship Id="rId16" Type="http://schemas.microsoft.com/office/2007/relationships/hdphoto" Target="../media/hdphoto4.wdp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microsoft.com/office/2007/relationships/hdphoto" Target="../media/hdphoto1.wdp"/><Relationship Id="rId19" Type="http://schemas.microsoft.com/office/2007/relationships/hdphoto" Target="../media/hdphoto5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6.png"/><Relationship Id="rId18" Type="http://schemas.microsoft.com/office/2007/relationships/hdphoto" Target="../media/hdphoto4.wdp"/><Relationship Id="rId3" Type="http://schemas.openxmlformats.org/officeDocument/2006/relationships/audio" Target="../media/audio1.wav"/><Relationship Id="rId21" Type="http://schemas.microsoft.com/office/2007/relationships/hdphoto" Target="../media/hdphoto5.wdp"/><Relationship Id="rId7" Type="http://schemas.openxmlformats.org/officeDocument/2006/relationships/image" Target="../media/image23.png"/><Relationship Id="rId12" Type="http://schemas.microsoft.com/office/2007/relationships/hdphoto" Target="../media/hdphoto2.wdp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microsoft.com/office/2007/relationships/hdphoto" Target="../media/hdphoto8.wdp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14.png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10" Type="http://schemas.microsoft.com/office/2007/relationships/hdphoto" Target="../media/hdphoto6.wdp"/><Relationship Id="rId19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25.png"/><Relationship Id="rId14" Type="http://schemas.microsoft.com/office/2007/relationships/hdphoto" Target="../media/hdphoto7.wdp"/><Relationship Id="rId2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4.png"/><Relationship Id="rId18" Type="http://schemas.microsoft.com/office/2007/relationships/hdphoto" Target="../media/hdphoto4.wdp"/><Relationship Id="rId3" Type="http://schemas.openxmlformats.org/officeDocument/2006/relationships/audio" Target="../media/audio2.wav"/><Relationship Id="rId21" Type="http://schemas.microsoft.com/office/2007/relationships/hdphoto" Target="../media/hdphoto5.wdp"/><Relationship Id="rId7" Type="http://schemas.openxmlformats.org/officeDocument/2006/relationships/image" Target="../media/image32.png"/><Relationship Id="rId12" Type="http://schemas.microsoft.com/office/2007/relationships/hdphoto" Target="../media/hdphoto2.wdp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microsoft.com/office/2007/relationships/hdphoto" Target="../media/hdphoto10.wdp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image" Target="../media/image14.png"/><Relationship Id="rId5" Type="http://schemas.openxmlformats.org/officeDocument/2006/relationships/image" Target="../media/image30.png"/><Relationship Id="rId15" Type="http://schemas.openxmlformats.org/officeDocument/2006/relationships/image" Target="../media/image35.png"/><Relationship Id="rId10" Type="http://schemas.microsoft.com/office/2007/relationships/hdphoto" Target="../media/hdphoto6.wdp"/><Relationship Id="rId19" Type="http://schemas.openxmlformats.org/officeDocument/2006/relationships/image" Target="../media/image17.png"/><Relationship Id="rId4" Type="http://schemas.openxmlformats.org/officeDocument/2006/relationships/image" Target="../media/image28.png"/><Relationship Id="rId9" Type="http://schemas.openxmlformats.org/officeDocument/2006/relationships/image" Target="../media/image25.png"/><Relationship Id="rId14" Type="http://schemas.microsoft.com/office/2007/relationships/hdphoto" Target="../media/hdphoto9.wdp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emf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69017" y="750192"/>
            <a:ext cx="12218983" cy="5800698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89C6B9-440B-B343-B995-EB108118E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840585"/>
            <a:ext cx="2026054" cy="20260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0F1709-3E71-DB47-B5C2-8AF8B03A4D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2768"/>
          <a:stretch/>
        </p:blipFill>
        <p:spPr>
          <a:xfrm>
            <a:off x="6705600" y="1853612"/>
            <a:ext cx="14929152" cy="3124606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D1F86F45-C2B7-4942-9A0C-58592D90F9D3}"/>
              </a:ext>
            </a:extLst>
          </p:cNvPr>
          <p:cNvSpPr/>
          <p:nvPr/>
        </p:nvSpPr>
        <p:spPr>
          <a:xfrm>
            <a:off x="1919300" y="1853612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19EB88-F0C1-B9CF-D5FB-C6E8B5A12D85}"/>
              </a:ext>
            </a:extLst>
          </p:cNvPr>
          <p:cNvSpPr txBox="1"/>
          <p:nvPr/>
        </p:nvSpPr>
        <p:spPr>
          <a:xfrm>
            <a:off x="11201400" y="5236634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Trang 92</a:t>
            </a:r>
            <a:endParaRPr lang="en-SG" sz="40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A3057992-F62E-0C26-28F4-604553463AE9}"/>
              </a:ext>
            </a:extLst>
          </p:cNvPr>
          <p:cNvSpPr/>
          <p:nvPr/>
        </p:nvSpPr>
        <p:spPr>
          <a:xfrm>
            <a:off x="129790" y="-14033"/>
            <a:ext cx="17634626" cy="31758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Google Shape;343;p15">
                <a:extLst>
                  <a:ext uri="{FF2B5EF4-FFF2-40B4-BE49-F238E27FC236}">
                    <a16:creationId xmlns:a16="http://schemas.microsoft.com/office/drawing/2014/main" id="{CCA2CFFB-27BF-C3CB-9943-BDC9A47490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3584" y="372276"/>
                <a:ext cx="16697616" cy="2403275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4.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Người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cắt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thanh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sắt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m.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người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cắt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như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4000" b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vi-VN" sz="4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Lexend Medium"/>
                </a:endParaRPr>
              </a:p>
            </p:txBody>
          </p:sp>
        </mc:Choice>
        <mc:Fallback>
          <p:sp>
            <p:nvSpPr>
              <p:cNvPr id="4" name="Google Shape;343;p15">
                <a:extLst>
                  <a:ext uri="{FF2B5EF4-FFF2-40B4-BE49-F238E27FC236}">
                    <a16:creationId xmlns:a16="http://schemas.microsoft.com/office/drawing/2014/main" id="{CCA2CFFB-27BF-C3CB-9943-BDC9A4749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84" y="372276"/>
                <a:ext cx="16697616" cy="2403275"/>
              </a:xfrm>
              <a:prstGeom prst="rect">
                <a:avLst/>
              </a:prstGeom>
              <a:blipFill>
                <a:blip r:embed="rId2"/>
                <a:stretch>
                  <a:fillRect l="-1314" r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AEDB4629-55A4-4592-8288-C846CD0A1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862383" y="5570821"/>
            <a:ext cx="2779460" cy="45836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960BEB-61A0-E310-1D5A-47AE0FDCA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8800" y="6030640"/>
            <a:ext cx="2850017" cy="42636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21E620-6A21-43C5-CFEF-BD56BE540171}"/>
              </a:ext>
            </a:extLst>
          </p:cNvPr>
          <p:cNvSpPr txBox="1"/>
          <p:nvPr/>
        </p:nvSpPr>
        <p:spPr>
          <a:xfrm>
            <a:off x="112816" y="3384202"/>
            <a:ext cx="12196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0" y="3384202"/>
                <a:ext cx="13258800" cy="36810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prstDash val="dashDot"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4000" b="1" u="sng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4000" b="1" u="sng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4000" b="1" u="sng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12 (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12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đoạn</a:t>
                </a:r>
                <a:endPara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84202"/>
                <a:ext cx="13258800" cy="3681008"/>
              </a:xfrm>
              <a:prstGeom prst="rect">
                <a:avLst/>
              </a:prstGeom>
              <a:blipFill>
                <a:blip r:embed="rId5"/>
                <a:stretch>
                  <a:fillRect t="-1149" r="-1468" b="-5583"/>
                </a:stretch>
              </a:blipFill>
              <a:ln w="28575">
                <a:solidFill>
                  <a:schemeClr val="tx1"/>
                </a:solidFill>
                <a:prstDash val="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793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29200" y="692142"/>
            <a:ext cx="12929390" cy="6203958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 dirty="0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D1F86F45-C2B7-4942-9A0C-58592D90F9D3}"/>
              </a:ext>
            </a:extLst>
          </p:cNvPr>
          <p:cNvSpPr/>
          <p:nvPr/>
        </p:nvSpPr>
        <p:spPr>
          <a:xfrm>
            <a:off x="1919300" y="1853612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00F146-2C4A-C94C-A679-EA3D79E01C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5689" y="1665663"/>
            <a:ext cx="14194613" cy="425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C31BA7FF-E6E3-644F-918B-001ECAAA261C}"/>
              </a:ext>
            </a:extLst>
          </p:cNvPr>
          <p:cNvSpPr/>
          <p:nvPr/>
        </p:nvSpPr>
        <p:spPr>
          <a:xfrm>
            <a:off x="6510855" y="-15402"/>
            <a:ext cx="11703463" cy="6806970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F853CC76-47A0-6C42-B2E9-E172EAC4BB88}"/>
              </a:ext>
            </a:extLst>
          </p:cNvPr>
          <p:cNvSpPr/>
          <p:nvPr/>
        </p:nvSpPr>
        <p:spPr>
          <a:xfrm>
            <a:off x="499862" y="1378080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55A603-BF10-994E-BA26-5E0D987832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7167" y="1277326"/>
            <a:ext cx="9930838" cy="422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14"/>
              <p:cNvSpPr/>
              <p:nvPr/>
            </p:nvSpPr>
            <p:spPr>
              <a:xfrm>
                <a:off x="2436125" y="1120066"/>
                <a:ext cx="13511282" cy="21349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5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5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5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5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C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3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125" y="1120066"/>
                <a:ext cx="13511282" cy="2134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14"/>
              <p:cNvSpPr/>
              <p:nvPr/>
            </p:nvSpPr>
            <p:spPr>
              <a:xfrm>
                <a:off x="2436125" y="6594571"/>
                <a:ext cx="5220269" cy="1783069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54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4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125" y="6594571"/>
                <a:ext cx="5220269" cy="178306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14"/>
              <p:cNvSpPr/>
              <p:nvPr/>
            </p:nvSpPr>
            <p:spPr>
              <a:xfrm>
                <a:off x="10727138" y="4114305"/>
                <a:ext cx="5220269" cy="175518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vi-VN" sz="54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7138" y="4114305"/>
                <a:ext cx="5220269" cy="175518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14"/>
              <p:cNvSpPr/>
              <p:nvPr/>
            </p:nvSpPr>
            <p:spPr>
              <a:xfrm>
                <a:off x="2436125" y="4399826"/>
                <a:ext cx="5220269" cy="1783069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54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6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125" y="4399826"/>
                <a:ext cx="5220269" cy="178306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14"/>
              <p:cNvSpPr/>
              <p:nvPr/>
            </p:nvSpPr>
            <p:spPr>
              <a:xfrm>
                <a:off x="10727138" y="6751756"/>
                <a:ext cx="5220269" cy="167956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54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7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7138" y="6751756"/>
                <a:ext cx="5220269" cy="167956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4222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581" y="6360962"/>
            <a:ext cx="1596791" cy="15967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367" y="4006026"/>
            <a:ext cx="1970078" cy="1838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354" y="4077615"/>
            <a:ext cx="1970078" cy="18387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367" y="6594571"/>
            <a:ext cx="1970078" cy="1838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49" b="24697" l="1942" r="34527">
                        <a14:foregroundMark x1="8677" y1="17597" x2="8495" y2="17597"/>
                        <a14:foregroundMark x1="34527" y1="6068" x2="34527" y2="6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51" r="80453" b="74487"/>
          <a:stretch/>
        </p:blipFill>
        <p:spPr>
          <a:xfrm>
            <a:off x="1284136" y="3313680"/>
            <a:ext cx="2619566" cy="31142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794" b="25182" l="19964" r="316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46" t="2580" r="68351" b="74624"/>
          <a:stretch/>
        </p:blipFill>
        <p:spPr>
          <a:xfrm>
            <a:off x="10251951" y="3105566"/>
            <a:ext cx="1794633" cy="31705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583" b="25364" l="30947" r="470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33" t="5807" r="53513" b="74409"/>
          <a:stretch/>
        </p:blipFill>
        <p:spPr>
          <a:xfrm>
            <a:off x="2096411" y="6442114"/>
            <a:ext cx="1859637" cy="24440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371" b="23726" l="45813" r="62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97" t="6022" r="38459" b="76344"/>
          <a:stretch/>
        </p:blipFill>
        <p:spPr>
          <a:xfrm>
            <a:off x="10078622" y="6345156"/>
            <a:ext cx="2151567" cy="23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6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ounded Rectangle 14"/>
              <p:cNvSpPr/>
              <p:nvPr/>
            </p:nvSpPr>
            <p:spPr>
              <a:xfrm>
                <a:off x="2436125" y="495300"/>
                <a:ext cx="13511282" cy="275969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5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5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vi-VN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5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5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9000" b="1" dirty="0">
                  <a:solidFill>
                    <a:srgbClr val="C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2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125" y="495300"/>
                <a:ext cx="13511282" cy="275969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4"/>
          <p:cNvSpPr/>
          <p:nvPr/>
        </p:nvSpPr>
        <p:spPr>
          <a:xfrm>
            <a:off x="1980576" y="4336262"/>
            <a:ext cx="5979994" cy="165394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vi-VN" sz="54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GB" sz="5400" b="1" dirty="0">
              <a:solidFill>
                <a:srgbClr val="70AD47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4"/>
              <p:cNvSpPr/>
              <p:nvPr/>
            </p:nvSpPr>
            <p:spPr>
              <a:xfrm>
                <a:off x="10727138" y="3548061"/>
                <a:ext cx="5503462" cy="272802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54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5400" b="1" dirty="0">
                  <a:solidFill>
                    <a:srgbClr val="70AD47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7138" y="3548061"/>
                <a:ext cx="5503462" cy="272802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ounded Rectangle 14"/>
              <p:cNvSpPr/>
              <p:nvPr/>
            </p:nvSpPr>
            <p:spPr>
              <a:xfrm>
                <a:off x="1759173" y="6962588"/>
                <a:ext cx="6323514" cy="235157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54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5400" b="1" dirty="0">
                  <a:solidFill>
                    <a:srgbClr val="70AD47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9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173" y="6962588"/>
                <a:ext cx="6323514" cy="23515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ounded Rectangle 14"/>
              <p:cNvSpPr/>
              <p:nvPr/>
            </p:nvSpPr>
            <p:spPr>
              <a:xfrm>
                <a:off x="10837087" y="6780848"/>
                <a:ext cx="5392427" cy="225628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54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5400" b="1" dirty="0">
                  <a:solidFill>
                    <a:srgbClr val="70AD47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0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7087" y="6780848"/>
                <a:ext cx="5392427" cy="225628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4222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140" y="4132833"/>
            <a:ext cx="2435117" cy="18573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2140" y="3950656"/>
            <a:ext cx="2196443" cy="20500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422" y="7010230"/>
            <a:ext cx="2067459" cy="22562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611" y="6345156"/>
            <a:ext cx="2259324" cy="21087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549" b="24697" l="1942" r="34527">
                        <a14:foregroundMark x1="8677" y1="17597" x2="8495" y2="17597"/>
                        <a14:foregroundMark x1="34527" y1="6068" x2="34527" y2="6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51" r="80453" b="74487"/>
          <a:stretch/>
        </p:blipFill>
        <p:spPr>
          <a:xfrm>
            <a:off x="674233" y="3594389"/>
            <a:ext cx="2619566" cy="31142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794" b="25182" l="19964" r="316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46" t="2580" r="68351" b="74624"/>
          <a:stretch/>
        </p:blipFill>
        <p:spPr>
          <a:xfrm>
            <a:off x="10251951" y="3105566"/>
            <a:ext cx="1794633" cy="31705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583" b="25364" l="30947" r="470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33" t="5807" r="53513" b="74409"/>
          <a:stretch/>
        </p:blipFill>
        <p:spPr>
          <a:xfrm>
            <a:off x="960425" y="6666633"/>
            <a:ext cx="1859637" cy="244409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371" b="23726" l="45813" r="62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97" t="6022" r="38459" b="76344"/>
          <a:stretch/>
        </p:blipFill>
        <p:spPr>
          <a:xfrm>
            <a:off x="10073483" y="6695440"/>
            <a:ext cx="2151567" cy="23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3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14"/>
              <p:cNvSpPr/>
              <p:nvPr/>
            </p:nvSpPr>
            <p:spPr>
              <a:xfrm>
                <a:off x="2436125" y="1120066"/>
                <a:ext cx="13511282" cy="21349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5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sz="5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vi-VN" sz="5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C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3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125" y="1120066"/>
                <a:ext cx="13511282" cy="2134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14"/>
              <p:cNvSpPr/>
              <p:nvPr/>
            </p:nvSpPr>
            <p:spPr>
              <a:xfrm>
                <a:off x="10029834" y="4288654"/>
                <a:ext cx="7317038" cy="185737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vi-VN" sz="54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GB" sz="54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4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9834" y="4288654"/>
                <a:ext cx="7317038" cy="185737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14"/>
              <p:cNvSpPr/>
              <p:nvPr/>
            </p:nvSpPr>
            <p:spPr>
              <a:xfrm>
                <a:off x="1407425" y="4328170"/>
                <a:ext cx="7317038" cy="177400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vi-VN" sz="54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GB" sz="54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425" y="4328170"/>
                <a:ext cx="7317038" cy="177400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14"/>
              <p:cNvSpPr/>
              <p:nvPr/>
            </p:nvSpPr>
            <p:spPr>
              <a:xfrm>
                <a:off x="1407425" y="6543016"/>
                <a:ext cx="7317038" cy="187464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vi-VN" sz="54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GB" sz="54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6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425" y="6543016"/>
                <a:ext cx="7317038" cy="187464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unded Rectangle 14"/>
              <p:cNvSpPr/>
              <p:nvPr/>
            </p:nvSpPr>
            <p:spPr>
              <a:xfrm>
                <a:off x="9927599" y="6597233"/>
                <a:ext cx="7317038" cy="203241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vi-VN" sz="54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GB" sz="54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7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599" y="6597233"/>
                <a:ext cx="7317038" cy="2032411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4222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2420" y="3558740"/>
            <a:ext cx="1857375" cy="1857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14" y="4377651"/>
            <a:ext cx="2034035" cy="18984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340" y="6325567"/>
            <a:ext cx="2008547" cy="18746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6759" y="6185548"/>
            <a:ext cx="1990583" cy="185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549" b="24697" l="1942" r="34527">
                        <a14:foregroundMark x1="8677" y1="17597" x2="8495" y2="17597"/>
                        <a14:foregroundMark x1="34527" y1="6068" x2="34527" y2="6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51" r="80453" b="74487"/>
          <a:stretch/>
        </p:blipFill>
        <p:spPr>
          <a:xfrm>
            <a:off x="326915" y="3470837"/>
            <a:ext cx="2619566" cy="31142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794" b="25182" l="19964" r="316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46" t="2580" r="68351" b="74624"/>
          <a:stretch/>
        </p:blipFill>
        <p:spPr>
          <a:xfrm>
            <a:off x="9235049" y="3130307"/>
            <a:ext cx="1794633" cy="31705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583" b="25364" l="30947" r="470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33" t="5807" r="53513" b="74409"/>
          <a:stretch/>
        </p:blipFill>
        <p:spPr>
          <a:xfrm>
            <a:off x="1062239" y="6185548"/>
            <a:ext cx="1859637" cy="24440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371" b="23726" l="45813" r="62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97" t="6022" r="38459" b="76344"/>
          <a:stretch/>
        </p:blipFill>
        <p:spPr>
          <a:xfrm>
            <a:off x="9097817" y="6102174"/>
            <a:ext cx="2151567" cy="23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9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C31BA7FF-E6E3-644F-918B-001ECAAA261C}"/>
              </a:ext>
            </a:extLst>
          </p:cNvPr>
          <p:cNvSpPr/>
          <p:nvPr/>
        </p:nvSpPr>
        <p:spPr>
          <a:xfrm>
            <a:off x="6084675" y="190500"/>
            <a:ext cx="11703463" cy="6806970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F853CC76-47A0-6C42-B2E9-E172EAC4BB88}"/>
              </a:ext>
            </a:extLst>
          </p:cNvPr>
          <p:cNvSpPr/>
          <p:nvPr/>
        </p:nvSpPr>
        <p:spPr>
          <a:xfrm>
            <a:off x="499862" y="1378080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7CDAED-D745-5B45-8F2A-3585BE96A0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1373434"/>
            <a:ext cx="9611639" cy="411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9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3"/>
          <p:cNvGrpSpPr/>
          <p:nvPr/>
        </p:nvGrpSpPr>
        <p:grpSpPr>
          <a:xfrm>
            <a:off x="2667000" y="1041069"/>
            <a:ext cx="11076303" cy="2006931"/>
            <a:chOff x="-703127" y="434400"/>
            <a:chExt cx="1600293" cy="1531890"/>
          </a:xfrm>
        </p:grpSpPr>
        <p:sp>
          <p:nvSpPr>
            <p:cNvPr id="22" name="Freeform 14"/>
            <p:cNvSpPr/>
            <p:nvPr/>
          </p:nvSpPr>
          <p:spPr>
            <a:xfrm>
              <a:off x="-703127" y="434400"/>
              <a:ext cx="1600293" cy="1531890"/>
            </a:xfrm>
            <a:custGeom>
              <a:avLst/>
              <a:gdLst/>
              <a:ahLst/>
              <a:cxnLst/>
              <a:rect l="l" t="t" r="r" b="b"/>
              <a:pathLst>
                <a:path w="1600293" h="1531890">
                  <a:moveTo>
                    <a:pt x="1475833" y="1531890"/>
                  </a:moveTo>
                  <a:lnTo>
                    <a:pt x="124460" y="1531890"/>
                  </a:lnTo>
                  <a:cubicBezTo>
                    <a:pt x="55880" y="1531890"/>
                    <a:pt x="0" y="1476010"/>
                    <a:pt x="0" y="1407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75833" y="0"/>
                  </a:lnTo>
                  <a:cubicBezTo>
                    <a:pt x="1544413" y="0"/>
                    <a:pt x="1600293" y="55880"/>
                    <a:pt x="1600293" y="124460"/>
                  </a:cubicBezTo>
                  <a:lnTo>
                    <a:pt x="1600293" y="1407430"/>
                  </a:lnTo>
                  <a:cubicBezTo>
                    <a:pt x="1600293" y="1476010"/>
                    <a:pt x="1544413" y="1531890"/>
                    <a:pt x="1475833" y="1531890"/>
                  </a:cubicBezTo>
                  <a:close/>
                </a:path>
              </a:pathLst>
            </a:custGeom>
            <a:solidFill>
              <a:srgbClr val="FFBAB3"/>
            </a:solidFill>
          </p:spPr>
          <p:txBody>
            <a:bodyPr/>
            <a:lstStyle/>
            <a:p>
              <a:endParaRPr lang="en-SG" dirty="0"/>
            </a:p>
          </p:txBody>
        </p:sp>
      </p:grpSp>
      <p:sp>
        <p:nvSpPr>
          <p:cNvPr id="38" name="Google Shape;1270;p44"/>
          <p:cNvSpPr txBox="1">
            <a:spLocks/>
          </p:cNvSpPr>
          <p:nvPr/>
        </p:nvSpPr>
        <p:spPr>
          <a:xfrm>
            <a:off x="838200" y="60254"/>
            <a:ext cx="6096000" cy="62496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IBM Plex Sans Light"/>
              </a:rPr>
              <a:t> 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IBM Plex Sans Light"/>
              </a:rPr>
              <a:t>1. </a:t>
            </a: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IBM Plex Sans Light"/>
              </a:rPr>
              <a:t>Tính rồi rút gọn.</a:t>
            </a:r>
          </a:p>
        </p:txBody>
      </p:sp>
      <p:sp>
        <p:nvSpPr>
          <p:cNvPr id="71" name="Google Shape;1332;p44"/>
          <p:cNvSpPr/>
          <p:nvPr/>
        </p:nvSpPr>
        <p:spPr>
          <a:xfrm>
            <a:off x="10411855" y="454208"/>
            <a:ext cx="179712" cy="624961"/>
          </a:xfrm>
          <a:custGeom>
            <a:avLst/>
            <a:gdLst/>
            <a:ahLst/>
            <a:cxnLst/>
            <a:rect l="l" t="t" r="r" b="b"/>
            <a:pathLst>
              <a:path w="2596" h="3472" extrusionOk="0">
                <a:moveTo>
                  <a:pt x="1298" y="1"/>
                </a:moveTo>
                <a:cubicBezTo>
                  <a:pt x="1280" y="1"/>
                  <a:pt x="1262" y="10"/>
                  <a:pt x="1262" y="28"/>
                </a:cubicBezTo>
                <a:cubicBezTo>
                  <a:pt x="1108" y="921"/>
                  <a:pt x="667" y="1599"/>
                  <a:pt x="12" y="1718"/>
                </a:cubicBezTo>
                <a:lnTo>
                  <a:pt x="0" y="1742"/>
                </a:lnTo>
                <a:lnTo>
                  <a:pt x="0" y="1754"/>
                </a:lnTo>
                <a:lnTo>
                  <a:pt x="12" y="1754"/>
                </a:lnTo>
                <a:cubicBezTo>
                  <a:pt x="667" y="1873"/>
                  <a:pt x="1108" y="2552"/>
                  <a:pt x="1262" y="3445"/>
                </a:cubicBezTo>
                <a:cubicBezTo>
                  <a:pt x="1262" y="3463"/>
                  <a:pt x="1280" y="3472"/>
                  <a:pt x="1298" y="3472"/>
                </a:cubicBezTo>
                <a:cubicBezTo>
                  <a:pt x="1316" y="3472"/>
                  <a:pt x="1334" y="3463"/>
                  <a:pt x="1334" y="3445"/>
                </a:cubicBezTo>
                <a:cubicBezTo>
                  <a:pt x="1489" y="2552"/>
                  <a:pt x="1929" y="1873"/>
                  <a:pt x="2584" y="1754"/>
                </a:cubicBezTo>
                <a:lnTo>
                  <a:pt x="2596" y="1754"/>
                </a:lnTo>
                <a:cubicBezTo>
                  <a:pt x="2596" y="1718"/>
                  <a:pt x="2596" y="1718"/>
                  <a:pt x="2584" y="1718"/>
                </a:cubicBezTo>
                <a:cubicBezTo>
                  <a:pt x="1929" y="1599"/>
                  <a:pt x="1489" y="921"/>
                  <a:pt x="1334" y="28"/>
                </a:cubicBezTo>
                <a:cubicBezTo>
                  <a:pt x="1334" y="10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Google Shape;343;p15">
                <a:extLst>
                  <a:ext uri="{FF2B5EF4-FFF2-40B4-BE49-F238E27FC236}">
                    <a16:creationId xmlns:a16="http://schemas.microsoft.com/office/drawing/2014/main" id="{332CC3A1-F227-4077-9F24-5CDBF4621C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57135" y="1204453"/>
                <a:ext cx="3268139" cy="1559774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4400" b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</a:t>
                </a:r>
                <a:r>
                  <a:rPr lang="en-US" sz="6600" b="1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 </a:t>
                </a:r>
                <a:endParaRPr lang="en-US" sz="8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79" name="Google Shape;343;p15">
                <a:extLst>
                  <a:ext uri="{FF2B5EF4-FFF2-40B4-BE49-F238E27FC236}">
                    <a16:creationId xmlns:a16="http://schemas.microsoft.com/office/drawing/2014/main" id="{332CC3A1-F227-4077-9F24-5CDBF4621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135" y="1204453"/>
                <a:ext cx="3268139" cy="1559774"/>
              </a:xfrm>
              <a:prstGeom prst="rect">
                <a:avLst/>
              </a:prstGeom>
              <a:blipFill>
                <a:blip r:embed="rId2"/>
                <a:stretch>
                  <a:fillRect l="-7463" b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DB5022-83F4-4D9B-C645-A3A3A131634C}"/>
                  </a:ext>
                </a:extLst>
              </p:cNvPr>
              <p:cNvSpPr txBox="1"/>
              <p:nvPr/>
            </p:nvSpPr>
            <p:spPr>
              <a:xfrm>
                <a:off x="5419453" y="1307253"/>
                <a:ext cx="7760379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5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vi-VN" sz="5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5400" b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DB5022-83F4-4D9B-C645-A3A3A1316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453" y="1307253"/>
                <a:ext cx="7760379" cy="1292598"/>
              </a:xfrm>
              <a:prstGeom prst="rect">
                <a:avLst/>
              </a:prstGeom>
              <a:blipFill>
                <a:blip r:embed="rId3"/>
                <a:stretch>
                  <a:fillRect l="-4163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A3C2BDA2-F4E0-5835-A17A-5D6913013598}"/>
                  </a:ext>
                </a:extLst>
              </p:cNvPr>
              <p:cNvSpPr/>
              <p:nvPr/>
            </p:nvSpPr>
            <p:spPr>
              <a:xfrm>
                <a:off x="2641060" y="3827025"/>
                <a:ext cx="11076303" cy="173792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r>
                  <a:rPr lang="vi-VN" sz="4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en-US" sz="4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SG" sz="8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A3C2BDA2-F4E0-5835-A17A-5D69130135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060" y="3827025"/>
                <a:ext cx="11076303" cy="173792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2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35DFC55-E1B1-BEB5-DC16-C212FC239378}"/>
                  </a:ext>
                </a:extLst>
              </p:cNvPr>
              <p:cNvSpPr txBox="1"/>
              <p:nvPr/>
            </p:nvSpPr>
            <p:spPr>
              <a:xfrm>
                <a:off x="5350965" y="3880388"/>
                <a:ext cx="5942229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5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vi-VN" sz="5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54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35DFC55-E1B1-BEB5-DC16-C212FC239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965" y="3880388"/>
                <a:ext cx="5942229" cy="1292662"/>
              </a:xfrm>
              <a:prstGeom prst="rect">
                <a:avLst/>
              </a:prstGeom>
              <a:blipFill>
                <a:blip r:embed="rId5"/>
                <a:stretch>
                  <a:fillRect l="-5538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Freeform 14">
                <a:extLst>
                  <a:ext uri="{FF2B5EF4-FFF2-40B4-BE49-F238E27FC236}">
                    <a16:creationId xmlns:a16="http://schemas.microsoft.com/office/drawing/2014/main" id="{BBB97CAC-A39D-E247-4CF3-744EFC3326AC}"/>
                  </a:ext>
                </a:extLst>
              </p:cNvPr>
              <p:cNvSpPr/>
              <p:nvPr/>
            </p:nvSpPr>
            <p:spPr>
              <a:xfrm>
                <a:off x="2667000" y="6688500"/>
                <a:ext cx="11076303" cy="173792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c)</a:t>
                </a:r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SG" sz="8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7" name="Freeform 14">
                <a:extLst>
                  <a:ext uri="{FF2B5EF4-FFF2-40B4-BE49-F238E27FC236}">
                    <a16:creationId xmlns:a16="http://schemas.microsoft.com/office/drawing/2014/main" id="{BBB97CAC-A39D-E247-4CF3-744EFC3326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6688500"/>
                <a:ext cx="11076303" cy="173792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7A4329-1D2E-7DCA-AF82-FE55B8EE0AF0}"/>
                  </a:ext>
                </a:extLst>
              </p:cNvPr>
              <p:cNvSpPr txBox="1"/>
              <p:nvPr/>
            </p:nvSpPr>
            <p:spPr>
              <a:xfrm>
                <a:off x="4626615" y="6824154"/>
                <a:ext cx="6666579" cy="1292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vi-VN" sz="5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vi-VN" sz="54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54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7A4329-1D2E-7DCA-AF82-FE55B8EE0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615" y="6824154"/>
                <a:ext cx="6666579" cy="1292918"/>
              </a:xfrm>
              <a:prstGeom prst="rect">
                <a:avLst/>
              </a:prstGeom>
              <a:blipFill>
                <a:blip r:embed="rId7"/>
                <a:stretch>
                  <a:fillRect l="-4936" b="-14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58390AC3-4654-0B4C-E35E-6840F004AE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3990266" y="5603045"/>
            <a:ext cx="2779460" cy="4583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4BB9240-C6B0-CC45-B36E-35F849746820}"/>
              </a:ext>
            </a:extLst>
          </p:cNvPr>
          <p:cNvSpPr/>
          <p:nvPr/>
        </p:nvSpPr>
        <p:spPr>
          <a:xfrm>
            <a:off x="348574" y="152400"/>
            <a:ext cx="17634626" cy="9982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93" name="Google Shape;343;p15">
            <a:extLst>
              <a:ext uri="{FF2B5EF4-FFF2-40B4-BE49-F238E27FC236}">
                <a16:creationId xmlns:a16="http://schemas.microsoft.com/office/drawing/2014/main" id="{98B7972E-B6CD-4EC5-B064-1185984A3A0A}"/>
              </a:ext>
            </a:extLst>
          </p:cNvPr>
          <p:cNvSpPr txBox="1">
            <a:spLocks/>
          </p:cNvSpPr>
          <p:nvPr/>
        </p:nvSpPr>
        <p:spPr>
          <a:xfrm>
            <a:off x="2438400" y="276119"/>
            <a:ext cx="14536379" cy="1053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spcBef>
                <a:spcPts val="1000"/>
              </a:spcBef>
              <a:defRPr/>
            </a:pP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93F34C-85FE-B6CF-9F34-B87F4169A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4079" y="2141730"/>
            <a:ext cx="5001526" cy="313903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6461416-C93D-8474-8C64-B8E880FDE02D}"/>
              </a:ext>
            </a:extLst>
          </p:cNvPr>
          <p:cNvGrpSpPr/>
          <p:nvPr/>
        </p:nvGrpSpPr>
        <p:grpSpPr>
          <a:xfrm>
            <a:off x="9327586" y="2398170"/>
            <a:ext cx="7284014" cy="3139033"/>
            <a:chOff x="4139623" y="2225983"/>
            <a:chExt cx="5712542" cy="388818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FE7204A-59D5-4ED0-DC72-C75B433F13A0}"/>
                    </a:ext>
                  </a:extLst>
                </p:cNvPr>
                <p:cNvSpPr txBox="1"/>
                <p:nvPr/>
              </p:nvSpPr>
              <p:spPr>
                <a:xfrm>
                  <a:off x="4139623" y="2225983"/>
                  <a:ext cx="5712542" cy="38881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i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a)</a:t>
                  </a:r>
                  <a:r>
                    <a:rPr lang="en-US" sz="8000" b="1">
                      <a:solidFill>
                        <a:srgbClr val="002060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400" b="1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5400" b="1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×     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5400" b="1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endParaRPr lang="en-US" sz="80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endParaRPr lang="en-US" sz="8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FE7204A-59D5-4ED0-DC72-C75B433F13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623" y="2225983"/>
                  <a:ext cx="5712542" cy="3888180"/>
                </a:xfrm>
                <a:prstGeom prst="rect">
                  <a:avLst/>
                </a:prstGeom>
                <a:blipFill>
                  <a:blip r:embed="rId4"/>
                  <a:stretch>
                    <a:fillRect l="-33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2DBBAA2-F7E4-2D46-E44C-3C11861ADEB9}"/>
                </a:ext>
              </a:extLst>
            </p:cNvPr>
            <p:cNvSpPr/>
            <p:nvPr/>
          </p:nvSpPr>
          <p:spPr>
            <a:xfrm>
              <a:off x="5644035" y="2707261"/>
              <a:ext cx="522062" cy="777547"/>
            </a:xfrm>
            <a:prstGeom prst="roundRect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47D7AC8-286A-6F1E-06A8-16E55EE9DB6E}"/>
                  </a:ext>
                </a:extLst>
              </p:cNvPr>
              <p:cNvSpPr txBox="1"/>
              <p:nvPr/>
            </p:nvSpPr>
            <p:spPr>
              <a:xfrm>
                <a:off x="8729702" y="3843942"/>
                <a:ext cx="6629400" cy="1305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en-US" sz="54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5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5400" b="1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54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47D7AC8-286A-6F1E-06A8-16E55EE9D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9702" y="3843942"/>
                <a:ext cx="6629400" cy="1305037"/>
              </a:xfrm>
              <a:prstGeom prst="rect">
                <a:avLst/>
              </a:prstGeom>
              <a:blipFill>
                <a:blip r:embed="rId5"/>
                <a:stretch>
                  <a:fillRect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A67F5C1-7BCA-404E-A54E-418741189BC9}"/>
              </a:ext>
            </a:extLst>
          </p:cNvPr>
          <p:cNvGrpSpPr/>
          <p:nvPr/>
        </p:nvGrpSpPr>
        <p:grpSpPr>
          <a:xfrm>
            <a:off x="9654261" y="5896524"/>
            <a:ext cx="6860092" cy="2786136"/>
            <a:chOff x="9654261" y="5896524"/>
            <a:chExt cx="6860092" cy="278613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416B62-982C-41C2-A96A-A491131C485D}"/>
                </a:ext>
              </a:extLst>
            </p:cNvPr>
            <p:cNvGrpSpPr/>
            <p:nvPr/>
          </p:nvGrpSpPr>
          <p:grpSpPr>
            <a:xfrm>
              <a:off x="9706589" y="5896524"/>
              <a:ext cx="6807764" cy="1292918"/>
              <a:chOff x="9461500" y="6426697"/>
              <a:chExt cx="6807764" cy="1292918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1FC748E3-00FE-9B43-4A7E-74F745F470CE}"/>
                      </a:ext>
                    </a:extLst>
                  </p:cNvPr>
                  <p:cNvSpPr txBox="1"/>
                  <p:nvPr/>
                </p:nvSpPr>
                <p:spPr>
                  <a:xfrm>
                    <a:off x="9461500" y="6426697"/>
                    <a:ext cx="6807764" cy="12929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a:t>b)</a:t>
                    </a:r>
                    <a:r>
                      <a:rPr lang="en-US" sz="7000" b="1">
                        <a:solidFill>
                          <a:srgbClr val="00206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5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oMath>
                    </a14:m>
                    <a:r>
                      <a:rPr lang="en-US" sz="54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5400" b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a:t>:        =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5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oMath>
                    </a14:m>
                    <a:endParaRPr lang="en-SG" sz="7000" b="1" dirty="0"/>
                  </a:p>
                </p:txBody>
              </p:sp>
            </mc:Choice>
            <mc:Fallback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1FC748E3-00FE-9B43-4A7E-74F745F470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61500" y="6426697"/>
                    <a:ext cx="6807764" cy="129291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581" b="-132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7732DCE8-8C38-D9D4-E190-6FD3F17C119E}"/>
                  </a:ext>
                </a:extLst>
              </p:cNvPr>
              <p:cNvSpPr/>
              <p:nvPr/>
            </p:nvSpPr>
            <p:spPr>
              <a:xfrm>
                <a:off x="11155500" y="6688677"/>
                <a:ext cx="813875" cy="768958"/>
              </a:xfrm>
              <a:prstGeom prst="round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B3040D7-710B-95A2-EB34-99E981AAF361}"/>
                    </a:ext>
                  </a:extLst>
                </p:cNvPr>
                <p:cNvSpPr txBox="1"/>
                <p:nvPr/>
              </p:nvSpPr>
              <p:spPr>
                <a:xfrm>
                  <a:off x="9654261" y="7377366"/>
                  <a:ext cx="4306529" cy="13052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5400" b="1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5400" b="1" dirty="0">
                      <a:solidFill>
                        <a:srgbClr val="C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</a:t>
                  </a:r>
                  <a:r>
                    <a:rPr lang="en-US" sz="5400" b="1" dirty="0">
                      <a:solidFill>
                        <a:srgbClr val="C00000"/>
                      </a:solidFill>
                      <a:effectLst/>
                      <a:latin typeface="Cambria Math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5400" b="1" dirty="0">
                      <a:solidFill>
                        <a:srgbClr val="C00000"/>
                      </a:solidFill>
                      <a:effectLst/>
                      <a:latin typeface="Cambria Math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endParaRPr lang="en-US" sz="5400" b="1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B3040D7-710B-95A2-EB34-99E981AAF3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261" y="7377366"/>
                  <a:ext cx="4306529" cy="1305294"/>
                </a:xfrm>
                <a:prstGeom prst="rect">
                  <a:avLst/>
                </a:prstGeom>
                <a:blipFill>
                  <a:blip r:embed="rId7"/>
                  <a:stretch>
                    <a:fillRect b="-130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6968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A3057992-F62E-0C26-28F4-604553463AE9}"/>
              </a:ext>
            </a:extLst>
          </p:cNvPr>
          <p:cNvSpPr/>
          <p:nvPr/>
        </p:nvSpPr>
        <p:spPr>
          <a:xfrm>
            <a:off x="194080" y="744438"/>
            <a:ext cx="17949527" cy="94259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" name="Google Shape;343;p15">
            <a:extLst>
              <a:ext uri="{FF2B5EF4-FFF2-40B4-BE49-F238E27FC236}">
                <a16:creationId xmlns:a16="http://schemas.microsoft.com/office/drawing/2014/main" id="{CCA2CFFB-27BF-C3CB-9943-BDC9A47490FF}"/>
              </a:ext>
            </a:extLst>
          </p:cNvPr>
          <p:cNvSpPr txBox="1">
            <a:spLocks/>
          </p:cNvSpPr>
          <p:nvPr/>
        </p:nvSpPr>
        <p:spPr>
          <a:xfrm>
            <a:off x="1771796" y="687285"/>
            <a:ext cx="5311919" cy="11453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4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4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Google Shape;343;p15">
                <a:extLst>
                  <a:ext uri="{FF2B5EF4-FFF2-40B4-BE49-F238E27FC236}">
                    <a16:creationId xmlns:a16="http://schemas.microsoft.com/office/drawing/2014/main" id="{DD205FB6-3140-7541-8F25-D72AA8512A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3562" y="1652760"/>
                <a:ext cx="4417507" cy="163550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/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</a:t>
                </a:r>
                <a:r>
                  <a:rPr lang="en-US" sz="5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5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5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5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6" name="Google Shape;343;p15">
                <a:extLst>
                  <a:ext uri="{FF2B5EF4-FFF2-40B4-BE49-F238E27FC236}">
                    <a16:creationId xmlns:a16="http://schemas.microsoft.com/office/drawing/2014/main" id="{DD205FB6-3140-7541-8F25-D72AA8512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562" y="1652760"/>
                <a:ext cx="4417507" cy="16355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C8A49D-FAAC-8798-DD2A-0C315CE068E2}"/>
                  </a:ext>
                </a:extLst>
              </p:cNvPr>
              <p:cNvSpPr txBox="1"/>
              <p:nvPr/>
            </p:nvSpPr>
            <p:spPr>
              <a:xfrm>
                <a:off x="5458888" y="1706632"/>
                <a:ext cx="10134600" cy="2489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:r>
                  <a:rPr lang="vi-VN" sz="5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vi-VN" sz="5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vi-VN" sz="5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r>
                  <a:rPr lang="en-US" sz="5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5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r>
                  <a:rPr lang="en-US" sz="5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m:rPr>
                        <m:sty m:val="p"/>
                      </m:rPr>
                      <a:rPr lang="vi-VN" sz="5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5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vi-VN" sz="5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vi-VN" sz="5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endParaRPr lang="en-US" sz="5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C8A49D-FAAC-8798-DD2A-0C315CE06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888" y="1706632"/>
                <a:ext cx="10134600" cy="2489015"/>
              </a:xfrm>
              <a:prstGeom prst="rect">
                <a:avLst/>
              </a:prstGeom>
              <a:blipFill>
                <a:blip r:embed="rId3"/>
                <a:stretch>
                  <a:fillRect l="-3187" b="-6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B99882-56DB-C64B-27E1-C7E30196CCA5}"/>
                  </a:ext>
                </a:extLst>
              </p:cNvPr>
              <p:cNvSpPr txBox="1"/>
              <p:nvPr/>
            </p:nvSpPr>
            <p:spPr>
              <a:xfrm>
                <a:off x="1520560" y="4781537"/>
                <a:ext cx="542924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en-US" sz="44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r>
                  <a:rPr lang="en-US" sz="80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SG" sz="80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B99882-56DB-C64B-27E1-C7E30196C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560" y="4781537"/>
                <a:ext cx="5429249" cy="1323439"/>
              </a:xfrm>
              <a:prstGeom prst="rect">
                <a:avLst/>
              </a:prstGeom>
              <a:blipFill>
                <a:blip r:embed="rId4"/>
                <a:stretch>
                  <a:fillRect l="-4489" b="-15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C6C897-291C-E1DA-8B96-88D4750E94BE}"/>
                  </a:ext>
                </a:extLst>
              </p:cNvPr>
              <p:cNvSpPr txBox="1"/>
              <p:nvPr/>
            </p:nvSpPr>
            <p:spPr>
              <a:xfrm>
                <a:off x="5052966" y="4901926"/>
                <a:ext cx="8841920" cy="1723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𝟐𝟔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5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8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C6C897-291C-E1DA-8B96-88D4750E9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966" y="4901926"/>
                <a:ext cx="8841920" cy="1723549"/>
              </a:xfrm>
              <a:prstGeom prst="rect">
                <a:avLst/>
              </a:prstGeom>
              <a:blipFill>
                <a:blip r:embed="rId5"/>
                <a:stretch>
                  <a:fillRect l="-3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AEDB4629-55A4-4592-8288-C846CD0A1D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5285276" y="5414897"/>
            <a:ext cx="2779460" cy="45836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960BEB-61A0-E310-1D5A-47AE0FDCAB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43471" y="5835196"/>
            <a:ext cx="2850017" cy="426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19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379</TotalTime>
  <Words>216</Words>
  <Application>Microsoft Office PowerPoint</Application>
  <PresentationFormat>Custom</PresentationFormat>
  <Paragraphs>43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Cambria</vt:lpstr>
      <vt:lpstr>UTM Avo</vt:lpstr>
      <vt:lpstr>#9Slide03 Arima Madurai Black</vt:lpstr>
      <vt:lpstr>Arial</vt:lpstr>
      <vt:lpstr>Calibri</vt:lpstr>
      <vt:lpstr>#9Slide07 HoneyCream</vt:lpstr>
      <vt:lpstr>Times New Roman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Vàng Xanh lá và Hồng Minh họa Dự án Nhóm Bản thuyết trình Giáo dục</dc:title>
  <dc:subject>9Slide.vn</dc:subject>
  <dc:creator>HP</dc:creator>
  <cp:keywords>MĂNG NON TEAM</cp:keywords>
  <dc:description>9Slide.vn</dc:description>
  <cp:lastModifiedBy>Hà Lê</cp:lastModifiedBy>
  <cp:revision>13</cp:revision>
  <dcterms:created xsi:type="dcterms:W3CDTF">2006-08-16T00:00:00Z</dcterms:created>
  <dcterms:modified xsi:type="dcterms:W3CDTF">2024-04-12T14:59:49Z</dcterms:modified>
  <cp:category>9Slide.vn</cp:category>
  <dc:identifier>DAF5AIPDJxI</dc:identifier>
</cp:coreProperties>
</file>