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72" r:id="rId2"/>
    <p:sldId id="274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10" r:id="rId13"/>
    <p:sldId id="306" r:id="rId14"/>
    <p:sldId id="307" r:id="rId15"/>
    <p:sldId id="308" r:id="rId16"/>
    <p:sldId id="309" r:id="rId17"/>
    <p:sldId id="277" r:id="rId18"/>
  </p:sldIdLst>
  <p:sldSz cx="12192000" cy="6858000"/>
  <p:notesSz cx="6858000" cy="9144000"/>
  <p:embeddedFontLst>
    <p:embeddedFont>
      <p:font typeface="Kathen" panose="020B0604020202020204" charset="0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Dancing Script" pitchFamily="2" charset="0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Maiandra GD" panose="020B0604020202020204" charset="0"/>
      <p:regular r:id="rId27"/>
    </p:embeddedFont>
    <p:embeddedFont>
      <p:font typeface="Quicksand" panose="020B0604020202020204" charset="0"/>
      <p:regular r:id="rId28"/>
      <p:bold r:id="rId29"/>
    </p:embeddedFont>
    <p:embeddedFont>
      <p:font typeface="#9Slide05 Motion Picture" panose="02000000000000000000" pitchFamily="2" charset="0"/>
      <p:regular r:id="rId30"/>
    </p:embeddedFont>
    <p:embeddedFont>
      <p:font typeface="Lucida Calligraphy" panose="020B0604020202020204" charset="0"/>
      <p:regular r:id="rId31"/>
    </p:embeddedFont>
    <p:embeddedFont>
      <p:font typeface="000GosmickSansTB" panose="020B060402020202020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2BD"/>
    <a:srgbClr val="C9DBE5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xmlns="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4135" y="-3773084"/>
            <a:ext cx="7282822" cy="14407476"/>
          </a:xfrm>
          <a:prstGeom prst="rect">
            <a:avLst/>
          </a:prstGeom>
          <a:ln>
            <a:noFill/>
          </a:ln>
        </p:spPr>
      </p:pic>
      <p:pic>
        <p:nvPicPr>
          <p:cNvPr id="4" name="5c249dca6369b">
            <a:hlinkClick r:id="" action="ppaction://media"/>
            <a:extLst>
              <a:ext uri="{FF2B5EF4-FFF2-40B4-BE49-F238E27FC236}">
                <a16:creationId xmlns:a16="http://schemas.microsoft.com/office/drawing/2014/main" xmlns="" id="{E9746344-0ADE-43C1-B1C7-BC3CD7B9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83" y="557072"/>
            <a:ext cx="487363" cy="487363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70A16AD2-2B62-44C9-83A5-F8DCCD909B4D}"/>
              </a:ext>
            </a:extLst>
          </p:cNvPr>
          <p:cNvSpPr txBox="1"/>
          <p:nvPr/>
        </p:nvSpPr>
        <p:spPr>
          <a:xfrm>
            <a:off x="6669741" y="4177244"/>
            <a:ext cx="181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i="1" dirty="0" smtClean="0">
                <a:ea typeface="微软雅黑" panose="020B0503020204020204" pitchFamily="34" charset="-122"/>
              </a:rPr>
              <a:t>(</a:t>
            </a:r>
            <a:r>
              <a:rPr lang="en-US" altLang="zh-CN" sz="2000" b="1" i="1" dirty="0" err="1" smtClean="0">
                <a:ea typeface="微软雅黑" panose="020B0503020204020204" pitchFamily="34" charset="-122"/>
              </a:rPr>
              <a:t>Trang</a:t>
            </a:r>
            <a:r>
              <a:rPr lang="en-US" altLang="zh-CN" sz="2000" b="1" i="1" dirty="0" smtClean="0">
                <a:ea typeface="微软雅黑" panose="020B0503020204020204" pitchFamily="34" charset="-122"/>
              </a:rPr>
              <a:t> 129)</a:t>
            </a:r>
            <a:endParaRPr lang="en-US" altLang="zh-CN" sz="2000" b="1" i="1" dirty="0"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67" y="4116579"/>
            <a:ext cx="1908913" cy="12361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5" y="3404383"/>
            <a:ext cx="2405224" cy="2425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6988" y="1655257"/>
            <a:ext cx="517711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Kể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chuyện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143" y="2546919"/>
            <a:ext cx="944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chứng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kiến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hoặc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tham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gia</a:t>
            </a:r>
            <a:endParaRPr lang="en-US" sz="6000" dirty="0">
              <a:solidFill>
                <a:srgbClr val="FF0000"/>
              </a:solidFill>
              <a:latin typeface="#9Slide05 Motion Pictur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9415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2567981" y="398267"/>
            <a:ext cx="932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Cứu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thoát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hiểm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05" y="2856149"/>
            <a:ext cx="5698235" cy="367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9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5167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2577125" y="430029"/>
            <a:ext cx="892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11051821" cy="1433800"/>
            <a:chOff x="2069508" y="1744778"/>
            <a:chExt cx="5739526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2" y="2026163"/>
              <a:ext cx="53602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865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Tự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vượt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để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lên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khăn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>
          <a:xfrm>
            <a:off x="835845" y="3007322"/>
            <a:ext cx="4938330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0" y="3007323"/>
            <a:ext cx="4776116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2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音乐&#10;&#10;描述已自动生成">
            <a:extLst>
              <a:ext uri="{FF2B5EF4-FFF2-40B4-BE49-F238E27FC236}">
                <a16:creationId xmlns:a16="http://schemas.microsoft.com/office/drawing/2014/main" xmlns="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707" y="1357000"/>
            <a:ext cx="8791284" cy="4386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7C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7" y="4147045"/>
            <a:ext cx="2042010" cy="1322359"/>
          </a:xfrm>
          <a:prstGeom prst="rect">
            <a:avLst/>
          </a:prstGeom>
        </p:spPr>
      </p:pic>
      <p:sp>
        <p:nvSpPr>
          <p:cNvPr id="6" name="Google Shape;16506;p48"/>
          <p:cNvSpPr txBox="1">
            <a:spLocks/>
          </p:cNvSpPr>
          <p:nvPr/>
        </p:nvSpPr>
        <p:spPr>
          <a:xfrm flipH="1">
            <a:off x="3152372" y="2806945"/>
            <a:ext cx="559238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endParaRPr kumimoji="0" lang="en-US" sz="11500" b="1" i="0" u="none" strike="noStrike" kern="0" cap="none" spc="0" normalizeH="0" noProof="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115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584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4850" y="334380"/>
            <a:ext cx="11520995" cy="6096420"/>
          </a:xfrm>
          <a:prstGeom prst="roundRect">
            <a:avLst>
              <a:gd name="adj" fmla="val 18416"/>
            </a:avLst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7472" y="643476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dẫn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kể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chuyện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微软雅黑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xmlns="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1268424"/>
            <a:ext cx="802312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1.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Mở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đầu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chuyện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9E9E64-3B1D-43A7-8D1F-155AFAFB68E4}"/>
              </a:ext>
            </a:extLst>
          </p:cNvPr>
          <p:cNvSpPr txBox="1"/>
          <p:nvPr/>
        </p:nvSpPr>
        <p:spPr>
          <a:xfrm>
            <a:off x="1000112" y="1838543"/>
            <a:ext cx="1097723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hoàn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cảnh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tình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huống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dẫn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đến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. </a:t>
            </a:r>
            <a:endParaRPr lang="en-US" alt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45095B-98FB-4ED6-902D-FEEC9FB01969}"/>
              </a:ext>
            </a:extLst>
          </p:cNvPr>
          <p:cNvSpPr txBox="1"/>
          <p:nvPr/>
        </p:nvSpPr>
        <p:spPr>
          <a:xfrm>
            <a:off x="623208" y="3305076"/>
            <a:ext cx="1067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  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diễn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biến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chuyện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(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suy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hành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động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lời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nói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cụ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thể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).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CF7654-1328-48D2-BE66-FE77BB6964DC}"/>
              </a:ext>
            </a:extLst>
          </p:cNvPr>
          <p:cNvSpPr txBox="1"/>
          <p:nvPr/>
        </p:nvSpPr>
        <p:spPr>
          <a:xfrm>
            <a:off x="607784" y="2463355"/>
            <a:ext cx="865577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2.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Diễn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biến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của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0FCAC4-2776-4671-8F2B-CC68F779E0A0}"/>
              </a:ext>
            </a:extLst>
          </p:cNvPr>
          <p:cNvSpPr txBox="1"/>
          <p:nvPr/>
        </p:nvSpPr>
        <p:spPr>
          <a:xfrm>
            <a:off x="623208" y="4328515"/>
            <a:ext cx="8424326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3.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Kết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thúc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E35075-C1B6-420C-8539-4A79935EE2DD}"/>
              </a:ext>
            </a:extLst>
          </p:cNvPr>
          <p:cNvSpPr txBox="1"/>
          <p:nvPr/>
        </p:nvSpPr>
        <p:spPr>
          <a:xfrm>
            <a:off x="1051489" y="4985570"/>
            <a:ext cx="1137359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kết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quả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và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cảm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em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về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. 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375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49262" y="643943"/>
            <a:ext cx="6413679" cy="8210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5537" y="1867437"/>
            <a:ext cx="10945216" cy="3992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467" y="3234923"/>
            <a:ext cx="656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FontTx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yêu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825" y="4092564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dẫn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67" y="4884652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chuyện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961" y="1961712"/>
            <a:ext cx="178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thường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1027" y="2258115"/>
            <a:ext cx="8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50627" y="2234946"/>
            <a:ext cx="165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006" y="2204719"/>
            <a:ext cx="3977951" cy="646331"/>
          </a:xfrm>
          <a:prstGeom prst="rect">
            <a:avLst/>
          </a:prstGeom>
          <a:solidFill>
            <a:srgbClr val="F7C2BD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600" b="1" dirty="0">
              <a:solidFill>
                <a:srgbClr val="C00000"/>
              </a:solidFill>
              <a:ea typeface="微软雅黑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392" y="3957600"/>
            <a:ext cx="1018120" cy="566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561" y="4113358"/>
            <a:ext cx="780356" cy="475529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37" y="4151995"/>
            <a:ext cx="521405" cy="3876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705" y="4802322"/>
            <a:ext cx="1018120" cy="5669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95" y="4983838"/>
            <a:ext cx="780356" cy="47552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72" y="5011099"/>
            <a:ext cx="521405" cy="3876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802" y="3026882"/>
            <a:ext cx="1018120" cy="5669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71" y="3182640"/>
            <a:ext cx="780356" cy="475529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5" y="3221277"/>
            <a:ext cx="521405" cy="387691"/>
          </a:xfrm>
          <a:prstGeom prst="rect">
            <a:avLst/>
          </a:prstGeom>
        </p:spPr>
      </p:pic>
      <p:sp>
        <p:nvSpPr>
          <p:cNvPr id="21" name="Google Shape;16506;p48"/>
          <p:cNvSpPr txBox="1">
            <a:spLocks/>
          </p:cNvSpPr>
          <p:nvPr/>
        </p:nvSpPr>
        <p:spPr>
          <a:xfrm flipH="1">
            <a:off x="2639274" y="790920"/>
            <a:ext cx="697298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Thực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hành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ndrogyne" panose="02040603050506020204" pitchFamily="18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9233" y="2602448"/>
            <a:ext cx="8731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Nêu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cảm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nghĩ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về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việc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làm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bạn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  <a:endParaRPr lang="en-US" sz="4400" b="1" dirty="0">
              <a:solidFill>
                <a:prstClr val="black"/>
              </a:solidFill>
              <a:latin typeface="+mj-lt"/>
              <a:ea typeface="微软雅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232" y="4063977"/>
            <a:ext cx="9472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học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tập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được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qua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</a:p>
        </p:txBody>
      </p:sp>
      <p:pic>
        <p:nvPicPr>
          <p:cNvPr id="6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" y="2851219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8" y="4272700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>
            <a:off x="2614691" y="347731"/>
            <a:ext cx="6143223" cy="225471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xmlns="" id="{052878E2-1FA7-457D-81F3-AA01055CD6E3}"/>
              </a:ext>
            </a:extLst>
          </p:cNvPr>
          <p:cNvSpPr/>
          <p:nvPr/>
        </p:nvSpPr>
        <p:spPr>
          <a:xfrm>
            <a:off x="2792010" y="710435"/>
            <a:ext cx="5788583" cy="119040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Suy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ngẫm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sau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câu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6000" dirty="0">
              <a:solidFill>
                <a:srgbClr val="FF0000"/>
              </a:solidFill>
              <a:latin typeface="#9Slide05 Motion Picture" panose="02000000000000000000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917" y="4753912"/>
            <a:ext cx="2695258" cy="17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文字, 地图&#10;&#10;描述已自动生成">
            <a:extLst>
              <a:ext uri="{FF2B5EF4-FFF2-40B4-BE49-F238E27FC236}">
                <a16:creationId xmlns:a16="http://schemas.microsoft.com/office/drawing/2014/main" xmlns="" id="{B0E209ED-2DEA-4475-8DE8-57BBE66F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479" y="-2668962"/>
            <a:ext cx="6858002" cy="12192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01905" y="820269"/>
            <a:ext cx="8686801" cy="53115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52878E2-1FA7-457D-81F3-AA01055CD6E3}"/>
              </a:ext>
            </a:extLst>
          </p:cNvPr>
          <p:cNvSpPr/>
          <p:nvPr/>
        </p:nvSpPr>
        <p:spPr>
          <a:xfrm>
            <a:off x="3014167" y="1052536"/>
            <a:ext cx="6257317" cy="10044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5400" dirty="0" err="1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</a:t>
            </a:r>
            <a:r>
              <a:rPr lang="en-US" altLang="zh-CN" sz="5400" dirty="0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giá</a:t>
            </a:r>
            <a:r>
              <a:rPr lang="en-US" altLang="zh-CN" sz="5400" dirty="0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5400" dirty="0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5400" dirty="0">
              <a:solidFill>
                <a:srgbClr val="C00000"/>
              </a:solidFill>
              <a:latin typeface="#9Slide05 Motion Picture" panose="02000000000000000000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F3E64C79-D38A-4A7F-B06B-EE7CA997E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8915400" y="4076988"/>
            <a:ext cx="1645898" cy="2070098"/>
          </a:xfrm>
          <a:prstGeom prst="rect">
            <a:avLst/>
          </a:prstGeom>
        </p:spPr>
      </p:pic>
      <p:sp>
        <p:nvSpPr>
          <p:cNvPr id="7" name="Shape 222">
            <a:extLst>
              <a:ext uri="{FF2B5EF4-FFF2-40B4-BE49-F238E27FC236}">
                <a16:creationId xmlns:a16="http://schemas.microsoft.com/office/drawing/2014/main" xmlns="" id="{3445CBC4-A93B-44F1-9E13-63EA5D318251}"/>
              </a:ext>
            </a:extLst>
          </p:cNvPr>
          <p:cNvSpPr/>
          <p:nvPr/>
        </p:nvSpPr>
        <p:spPr>
          <a:xfrm>
            <a:off x="2691420" y="2568429"/>
            <a:ext cx="744024" cy="66568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Shape 223">
            <a:extLst>
              <a:ext uri="{FF2B5EF4-FFF2-40B4-BE49-F238E27FC236}">
                <a16:creationId xmlns:a16="http://schemas.microsoft.com/office/drawing/2014/main" xmlns="" id="{14BF7E67-ED65-4F88-ACCC-F9ADA6378713}"/>
              </a:ext>
            </a:extLst>
          </p:cNvPr>
          <p:cNvSpPr/>
          <p:nvPr/>
        </p:nvSpPr>
        <p:spPr>
          <a:xfrm>
            <a:off x="2897264" y="2509640"/>
            <a:ext cx="233806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4000" b="1" kern="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1</a:t>
            </a:r>
            <a:endParaRPr sz="40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9" name="Shape 222">
            <a:extLst>
              <a:ext uri="{FF2B5EF4-FFF2-40B4-BE49-F238E27FC236}">
                <a16:creationId xmlns:a16="http://schemas.microsoft.com/office/drawing/2014/main" xmlns="" id="{3445CBC4-A93B-44F1-9E13-63EA5D318251}"/>
              </a:ext>
            </a:extLst>
          </p:cNvPr>
          <p:cNvSpPr/>
          <p:nvPr/>
        </p:nvSpPr>
        <p:spPr>
          <a:xfrm>
            <a:off x="2718314" y="3744144"/>
            <a:ext cx="744024" cy="66568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xmlns="" id="{14BF7E67-ED65-4F88-ACCC-F9ADA6378713}"/>
              </a:ext>
            </a:extLst>
          </p:cNvPr>
          <p:cNvSpPr/>
          <p:nvPr/>
        </p:nvSpPr>
        <p:spPr>
          <a:xfrm>
            <a:off x="2913738" y="3685355"/>
            <a:ext cx="26143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4000" b="1" kern="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2</a:t>
            </a:r>
            <a:endParaRPr sz="40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240013-AF12-41F3-8D05-7A59B46925CC}"/>
              </a:ext>
            </a:extLst>
          </p:cNvPr>
          <p:cNvSpPr txBox="1"/>
          <p:nvPr/>
        </p:nvSpPr>
        <p:spPr>
          <a:xfrm>
            <a:off x="3386849" y="2328683"/>
            <a:ext cx="70346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thật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việc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bạn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3200" b="1" kern="0" dirty="0">
              <a:solidFill>
                <a:srgbClr val="026D6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00GosmickSansTB" panose="02000606020000020004" pitchFamily="2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2963CE-74DA-4F71-9B38-0D7635BCE19D}"/>
              </a:ext>
            </a:extLst>
          </p:cNvPr>
          <p:cNvSpPr txBox="1"/>
          <p:nvPr/>
        </p:nvSpPr>
        <p:spPr>
          <a:xfrm>
            <a:off x="3413744" y="3570646"/>
            <a:ext cx="5945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  <a:tabLst>
                <a:tab pos="340360" algn="l"/>
              </a:tabLst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AAE900-1AA0-4F7D-B5CD-E48B4B7B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883" y="2618308"/>
            <a:ext cx="578494" cy="497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AAE900-1AA0-4F7D-B5CD-E48B4B7B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089" y="3860271"/>
            <a:ext cx="578494" cy="4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xmlns="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2195782" y="1905512"/>
            <a:ext cx="7295948" cy="3233158"/>
          </a:xfrm>
          <a:prstGeom prst="round2DiagRect">
            <a:avLst>
              <a:gd name="adj1" fmla="val 44801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144018-80A9-4A48-B191-C85E66672BF1}"/>
              </a:ext>
            </a:extLst>
          </p:cNvPr>
          <p:cNvSpPr txBox="1"/>
          <p:nvPr/>
        </p:nvSpPr>
        <p:spPr>
          <a:xfrm>
            <a:off x="2173265" y="2091682"/>
            <a:ext cx="75680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Chúc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con </a:t>
            </a:r>
          </a:p>
          <a:p>
            <a:pPr algn="ctr"/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học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!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xmlns="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1" y="3535602"/>
            <a:ext cx="2311881" cy="23317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2" y="1643862"/>
            <a:ext cx="1475797" cy="9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描述已自动生成">
            <a:extLst>
              <a:ext uri="{FF2B5EF4-FFF2-40B4-BE49-F238E27FC236}">
                <a16:creationId xmlns:a16="http://schemas.microsoft.com/office/drawing/2014/main" xmlns="" id="{B0E209ED-2DEA-4475-8DE8-57BBE66F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1866" y="-2709303"/>
            <a:ext cx="6858002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E64C79-D38A-4A7F-B06B-EE7CA997E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8915400" y="4076988"/>
            <a:ext cx="1645898" cy="2070098"/>
          </a:xfrm>
          <a:prstGeom prst="rect">
            <a:avLst/>
          </a:prstGeom>
        </p:spPr>
      </p:pic>
      <p:sp>
        <p:nvSpPr>
          <p:cNvPr id="6" name="Shape 222">
            <a:extLst>
              <a:ext uri="{FF2B5EF4-FFF2-40B4-BE49-F238E27FC236}">
                <a16:creationId xmlns:a16="http://schemas.microsoft.com/office/drawing/2014/main" xmlns="" id="{3445CBC4-A93B-44F1-9E13-63EA5D318251}"/>
              </a:ext>
            </a:extLst>
          </p:cNvPr>
          <p:cNvSpPr/>
          <p:nvPr/>
        </p:nvSpPr>
        <p:spPr>
          <a:xfrm>
            <a:off x="2658082" y="2596127"/>
            <a:ext cx="634639" cy="58915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xmlns="" id="{14BF7E67-ED65-4F88-ACCC-F9ADA6378713}"/>
              </a:ext>
            </a:extLst>
          </p:cNvPr>
          <p:cNvSpPr/>
          <p:nvPr/>
        </p:nvSpPr>
        <p:spPr>
          <a:xfrm>
            <a:off x="2837032" y="2673467"/>
            <a:ext cx="19943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2400" b="1" kern="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1</a:t>
            </a:r>
            <a:endParaRPr sz="24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43" y="829755"/>
            <a:ext cx="3694496" cy="1843712"/>
          </a:xfrm>
          <a:prstGeom prst="rect">
            <a:avLst/>
          </a:prstGeom>
        </p:spPr>
      </p:pic>
      <p:sp>
        <p:nvSpPr>
          <p:cNvPr id="19" name="Shape 222">
            <a:extLst>
              <a:ext uri="{FF2B5EF4-FFF2-40B4-BE49-F238E27FC236}">
                <a16:creationId xmlns:a16="http://schemas.microsoft.com/office/drawing/2014/main" xmlns="" id="{3445CBC4-A93B-44F1-9E13-63EA5D318251}"/>
              </a:ext>
            </a:extLst>
          </p:cNvPr>
          <p:cNvSpPr/>
          <p:nvPr/>
        </p:nvSpPr>
        <p:spPr>
          <a:xfrm>
            <a:off x="2684976" y="3771842"/>
            <a:ext cx="634639" cy="58915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0" name="Shape 223">
            <a:extLst>
              <a:ext uri="{FF2B5EF4-FFF2-40B4-BE49-F238E27FC236}">
                <a16:creationId xmlns:a16="http://schemas.microsoft.com/office/drawing/2014/main" xmlns="" id="{14BF7E67-ED65-4F88-ACCC-F9ADA6378713}"/>
              </a:ext>
            </a:extLst>
          </p:cNvPr>
          <p:cNvSpPr/>
          <p:nvPr/>
        </p:nvSpPr>
        <p:spPr>
          <a:xfrm>
            <a:off x="2853506" y="3849182"/>
            <a:ext cx="22300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412750" hangingPunct="0"/>
            <a:r>
              <a:rPr lang="en-US" altLang="zh-CN" sz="2400" b="1" kern="0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hen" panose="02000500000000000000" pitchFamily="2" charset="0"/>
                <a:sym typeface="Lato Bold"/>
              </a:rPr>
              <a:t>2</a:t>
            </a:r>
            <a:endParaRPr sz="2400" b="1" kern="0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then" panose="02000500000000000000" pitchFamily="2" charset="0"/>
              <a:sym typeface="Lato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3240013-AF12-41F3-8D05-7A59B46925CC}"/>
              </a:ext>
            </a:extLst>
          </p:cNvPr>
          <p:cNvSpPr txBox="1"/>
          <p:nvPr/>
        </p:nvSpPr>
        <p:spPr>
          <a:xfrm>
            <a:off x="3306168" y="2261448"/>
            <a:ext cx="70077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thật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việc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tốt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bạn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lang="en-US" sz="3200" b="1" kern="0" dirty="0" smtClean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3200" b="1" kern="0" dirty="0">
              <a:solidFill>
                <a:srgbClr val="026D6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00GosmickSansTB" panose="02000606020000020004" pitchFamily="2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E2963CE-74DA-4F71-9B38-0D7635BCE19D}"/>
              </a:ext>
            </a:extLst>
          </p:cNvPr>
          <p:cNvSpPr txBox="1"/>
          <p:nvPr/>
        </p:nvSpPr>
        <p:spPr>
          <a:xfrm>
            <a:off x="3333062" y="3503411"/>
            <a:ext cx="59050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  <a:tabLst>
                <a:tab pos="340360" algn="l"/>
              </a:tabLst>
            </a:pP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trao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026D6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00GosmickSansTB" panose="0200060602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76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 animBg="1"/>
      <p:bldP spid="20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577DB869-B310-4E6C-B23A-8EB43B88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9" y="220675"/>
            <a:ext cx="1475797" cy="955692"/>
          </a:xfrm>
          <a:prstGeom prst="rect">
            <a:avLst/>
          </a:prstGeom>
        </p:spPr>
      </p:pic>
      <p:sp>
        <p:nvSpPr>
          <p:cNvPr id="5" name="ïśḷïďê">
            <a:extLst>
              <a:ext uri="{FF2B5EF4-FFF2-40B4-BE49-F238E27FC236}">
                <a16:creationId xmlns:a16="http://schemas.microsoft.com/office/drawing/2014/main" xmlns="" id="{2A580723-2350-447F-9821-DEB607941B31}"/>
              </a:ext>
            </a:extLst>
          </p:cNvPr>
          <p:cNvSpPr/>
          <p:nvPr/>
        </p:nvSpPr>
        <p:spPr bwMode="auto">
          <a:xfrm>
            <a:off x="2188240" y="-119358"/>
            <a:ext cx="283202" cy="390189"/>
          </a:xfrm>
          <a:custGeom>
            <a:avLst/>
            <a:gdLst>
              <a:gd name="T0" fmla="*/ 1 w 167"/>
              <a:gd name="T1" fmla="*/ 93 h 228"/>
              <a:gd name="T2" fmla="*/ 32 w 167"/>
              <a:gd name="T3" fmla="*/ 170 h 228"/>
              <a:gd name="T4" fmla="*/ 73 w 167"/>
              <a:gd name="T5" fmla="*/ 189 h 228"/>
              <a:gd name="T6" fmla="*/ 91 w 167"/>
              <a:gd name="T7" fmla="*/ 189 h 228"/>
              <a:gd name="T8" fmla="*/ 107 w 167"/>
              <a:gd name="T9" fmla="*/ 207 h 228"/>
              <a:gd name="T10" fmla="*/ 140 w 167"/>
              <a:gd name="T11" fmla="*/ 225 h 228"/>
              <a:gd name="T12" fmla="*/ 135 w 167"/>
              <a:gd name="T13" fmla="*/ 198 h 228"/>
              <a:gd name="T14" fmla="*/ 130 w 167"/>
              <a:gd name="T15" fmla="*/ 178 h 228"/>
              <a:gd name="T16" fmla="*/ 156 w 167"/>
              <a:gd name="T17" fmla="*/ 151 h 228"/>
              <a:gd name="T18" fmla="*/ 158 w 167"/>
              <a:gd name="T19" fmla="*/ 131 h 228"/>
              <a:gd name="T20" fmla="*/ 155 w 167"/>
              <a:gd name="T21" fmla="*/ 49 h 228"/>
              <a:gd name="T22" fmla="*/ 116 w 167"/>
              <a:gd name="T23" fmla="*/ 14 h 228"/>
              <a:gd name="T24" fmla="*/ 63 w 167"/>
              <a:gd name="T25" fmla="*/ 7 h 228"/>
              <a:gd name="T26" fmla="*/ 42 w 167"/>
              <a:gd name="T27" fmla="*/ 20 h 228"/>
              <a:gd name="T28" fmla="*/ 34 w 167"/>
              <a:gd name="T29" fmla="*/ 1 h 228"/>
              <a:gd name="T30" fmla="*/ 146 w 167"/>
              <a:gd name="T31" fmla="*/ 215 h 228"/>
              <a:gd name="T32" fmla="*/ 144 w 167"/>
              <a:gd name="T33" fmla="*/ 213 h 228"/>
              <a:gd name="T34" fmla="*/ 110 w 167"/>
              <a:gd name="T35" fmla="*/ 219 h 228"/>
              <a:gd name="T36" fmla="*/ 149 w 167"/>
              <a:gd name="T37" fmla="*/ 128 h 228"/>
              <a:gd name="T38" fmla="*/ 137 w 167"/>
              <a:gd name="T39" fmla="*/ 124 h 228"/>
              <a:gd name="T40" fmla="*/ 92 w 167"/>
              <a:gd name="T41" fmla="*/ 161 h 228"/>
              <a:gd name="T42" fmla="*/ 105 w 167"/>
              <a:gd name="T43" fmla="*/ 160 h 228"/>
              <a:gd name="T44" fmla="*/ 38 w 167"/>
              <a:gd name="T45" fmla="*/ 85 h 228"/>
              <a:gd name="T46" fmla="*/ 29 w 167"/>
              <a:gd name="T47" fmla="*/ 59 h 228"/>
              <a:gd name="T48" fmla="*/ 104 w 167"/>
              <a:gd name="T49" fmla="*/ 48 h 228"/>
              <a:gd name="T50" fmla="*/ 83 w 167"/>
              <a:gd name="T51" fmla="*/ 32 h 228"/>
              <a:gd name="T52" fmla="*/ 109 w 167"/>
              <a:gd name="T53" fmla="*/ 90 h 228"/>
              <a:gd name="T54" fmla="*/ 95 w 167"/>
              <a:gd name="T55" fmla="*/ 66 h 228"/>
              <a:gd name="T56" fmla="*/ 157 w 167"/>
              <a:gd name="T57" fmla="*/ 104 h 228"/>
              <a:gd name="T58" fmla="*/ 138 w 167"/>
              <a:gd name="T59" fmla="*/ 115 h 228"/>
              <a:gd name="T60" fmla="*/ 156 w 167"/>
              <a:gd name="T61" fmla="*/ 83 h 228"/>
              <a:gd name="T62" fmla="*/ 102 w 167"/>
              <a:gd name="T63" fmla="*/ 130 h 228"/>
              <a:gd name="T64" fmla="*/ 78 w 167"/>
              <a:gd name="T65" fmla="*/ 76 h 228"/>
              <a:gd name="T66" fmla="*/ 60 w 167"/>
              <a:gd name="T67" fmla="*/ 27 h 228"/>
              <a:gd name="T68" fmla="*/ 67 w 167"/>
              <a:gd name="T69" fmla="*/ 46 h 228"/>
              <a:gd name="T70" fmla="*/ 60 w 167"/>
              <a:gd name="T71" fmla="*/ 50 h 228"/>
              <a:gd name="T72" fmla="*/ 98 w 167"/>
              <a:gd name="T73" fmla="*/ 144 h 228"/>
              <a:gd name="T74" fmla="*/ 127 w 167"/>
              <a:gd name="T75" fmla="*/ 128 h 228"/>
              <a:gd name="T76" fmla="*/ 119 w 167"/>
              <a:gd name="T77" fmla="*/ 121 h 228"/>
              <a:gd name="T78" fmla="*/ 128 w 167"/>
              <a:gd name="T79" fmla="*/ 103 h 228"/>
              <a:gd name="T80" fmla="*/ 41 w 167"/>
              <a:gd name="T81" fmla="*/ 94 h 228"/>
              <a:gd name="T82" fmla="*/ 44 w 167"/>
              <a:gd name="T83" fmla="*/ 127 h 228"/>
              <a:gd name="T84" fmla="*/ 39 w 167"/>
              <a:gd name="T85" fmla="*/ 131 h 228"/>
              <a:gd name="T86" fmla="*/ 41 w 167"/>
              <a:gd name="T87" fmla="*/ 94 h 228"/>
              <a:gd name="T88" fmla="*/ 50 w 167"/>
              <a:gd name="T89" fmla="*/ 135 h 228"/>
              <a:gd name="T90" fmla="*/ 72 w 167"/>
              <a:gd name="T91" fmla="*/ 157 h 228"/>
              <a:gd name="T92" fmla="*/ 142 w 167"/>
              <a:gd name="T93" fmla="*/ 46 h 228"/>
              <a:gd name="T94" fmla="*/ 130 w 167"/>
              <a:gd name="T95" fmla="*/ 74 h 228"/>
              <a:gd name="T96" fmla="*/ 133 w 167"/>
              <a:gd name="T97" fmla="*/ 36 h 228"/>
              <a:gd name="T98" fmla="*/ 111 w 167"/>
              <a:gd name="T99" fmla="*/ 43 h 228"/>
              <a:gd name="T100" fmla="*/ 102 w 167"/>
              <a:gd name="T101" fmla="*/ 19 h 228"/>
              <a:gd name="T102" fmla="*/ 47 w 167"/>
              <a:gd name="T103" fmla="*/ 28 h 228"/>
              <a:gd name="T104" fmla="*/ 33 w 167"/>
              <a:gd name="T105" fmla="*/ 50 h 228"/>
              <a:gd name="T106" fmla="*/ 22 w 167"/>
              <a:gd name="T107" fmla="*/ 34 h 228"/>
              <a:gd name="T108" fmla="*/ 26 w 167"/>
              <a:gd name="T109" fmla="*/ 40 h 228"/>
              <a:gd name="T110" fmla="*/ 17 w 167"/>
              <a:gd name="T111" fmla="*/ 94 h 228"/>
              <a:gd name="T112" fmla="*/ 32 w 167"/>
              <a:gd name="T113" fmla="*/ 137 h 228"/>
              <a:gd name="T114" fmla="*/ 78 w 167"/>
              <a:gd name="T115" fmla="*/ 169 h 228"/>
              <a:gd name="T116" fmla="*/ 142 w 167"/>
              <a:gd name="T117" fmla="*/ 159 h 228"/>
              <a:gd name="T118" fmla="*/ 89 w 167"/>
              <a:gd name="T119" fmla="*/ 180 h 228"/>
              <a:gd name="T120" fmla="*/ 60 w 167"/>
              <a:gd name="T121" fmla="*/ 175 h 228"/>
              <a:gd name="T122" fmla="*/ 20 w 167"/>
              <a:gd name="T123" fmla="*/ 138 h 228"/>
              <a:gd name="T124" fmla="*/ 11 w 167"/>
              <a:gd name="T125" fmla="*/ 7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7" h="228">
                <a:moveTo>
                  <a:pt x="14" y="30"/>
                </a:moveTo>
                <a:cubicBezTo>
                  <a:pt x="12" y="33"/>
                  <a:pt x="11" y="35"/>
                  <a:pt x="10" y="38"/>
                </a:cubicBezTo>
                <a:cubicBezTo>
                  <a:pt x="8" y="42"/>
                  <a:pt x="7" y="46"/>
                  <a:pt x="6" y="51"/>
                </a:cubicBezTo>
                <a:cubicBezTo>
                  <a:pt x="4" y="56"/>
                  <a:pt x="3" y="60"/>
                  <a:pt x="3" y="65"/>
                </a:cubicBezTo>
                <a:cubicBezTo>
                  <a:pt x="2" y="67"/>
                  <a:pt x="2" y="70"/>
                  <a:pt x="2" y="73"/>
                </a:cubicBezTo>
                <a:cubicBezTo>
                  <a:pt x="1" y="75"/>
                  <a:pt x="1" y="77"/>
                  <a:pt x="1" y="79"/>
                </a:cubicBezTo>
                <a:cubicBezTo>
                  <a:pt x="0" y="84"/>
                  <a:pt x="0" y="88"/>
                  <a:pt x="1" y="93"/>
                </a:cubicBezTo>
                <a:cubicBezTo>
                  <a:pt x="1" y="98"/>
                  <a:pt x="2" y="103"/>
                  <a:pt x="3" y="108"/>
                </a:cubicBezTo>
                <a:cubicBezTo>
                  <a:pt x="4" y="113"/>
                  <a:pt x="5" y="117"/>
                  <a:pt x="6" y="122"/>
                </a:cubicBezTo>
                <a:cubicBezTo>
                  <a:pt x="7" y="126"/>
                  <a:pt x="8" y="130"/>
                  <a:pt x="9" y="135"/>
                </a:cubicBezTo>
                <a:cubicBezTo>
                  <a:pt x="11" y="139"/>
                  <a:pt x="13" y="144"/>
                  <a:pt x="15" y="148"/>
                </a:cubicBezTo>
                <a:cubicBezTo>
                  <a:pt x="16" y="150"/>
                  <a:pt x="17" y="152"/>
                  <a:pt x="18" y="154"/>
                </a:cubicBezTo>
                <a:cubicBezTo>
                  <a:pt x="20" y="156"/>
                  <a:pt x="21" y="158"/>
                  <a:pt x="22" y="160"/>
                </a:cubicBezTo>
                <a:cubicBezTo>
                  <a:pt x="25" y="164"/>
                  <a:pt x="29" y="167"/>
                  <a:pt x="32" y="170"/>
                </a:cubicBezTo>
                <a:cubicBezTo>
                  <a:pt x="34" y="172"/>
                  <a:pt x="36" y="173"/>
                  <a:pt x="38" y="175"/>
                </a:cubicBezTo>
                <a:cubicBezTo>
                  <a:pt x="40" y="176"/>
                  <a:pt x="42" y="177"/>
                  <a:pt x="44" y="178"/>
                </a:cubicBezTo>
                <a:cubicBezTo>
                  <a:pt x="46" y="179"/>
                  <a:pt x="48" y="180"/>
                  <a:pt x="50" y="181"/>
                </a:cubicBezTo>
                <a:cubicBezTo>
                  <a:pt x="52" y="182"/>
                  <a:pt x="53" y="183"/>
                  <a:pt x="55" y="183"/>
                </a:cubicBezTo>
                <a:cubicBezTo>
                  <a:pt x="59" y="185"/>
                  <a:pt x="64" y="187"/>
                  <a:pt x="69" y="188"/>
                </a:cubicBezTo>
                <a:cubicBezTo>
                  <a:pt x="70" y="188"/>
                  <a:pt x="71" y="188"/>
                  <a:pt x="72" y="189"/>
                </a:cubicBezTo>
                <a:cubicBezTo>
                  <a:pt x="72" y="189"/>
                  <a:pt x="72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74" y="189"/>
                  <a:pt x="75" y="189"/>
                  <a:pt x="75" y="189"/>
                </a:cubicBezTo>
                <a:cubicBezTo>
                  <a:pt x="75" y="189"/>
                  <a:pt x="76" y="189"/>
                  <a:pt x="77" y="189"/>
                </a:cubicBezTo>
                <a:cubicBezTo>
                  <a:pt x="79" y="189"/>
                  <a:pt x="81" y="189"/>
                  <a:pt x="83" y="189"/>
                </a:cubicBezTo>
                <a:cubicBezTo>
                  <a:pt x="86" y="189"/>
                  <a:pt x="89" y="189"/>
                  <a:pt x="91" y="189"/>
                </a:cubicBezTo>
                <a:cubicBezTo>
                  <a:pt x="94" y="188"/>
                  <a:pt x="96" y="188"/>
                  <a:pt x="98" y="187"/>
                </a:cubicBezTo>
                <a:cubicBezTo>
                  <a:pt x="100" y="187"/>
                  <a:pt x="103" y="186"/>
                  <a:pt x="105" y="186"/>
                </a:cubicBezTo>
                <a:cubicBezTo>
                  <a:pt x="107" y="185"/>
                  <a:pt x="110" y="184"/>
                  <a:pt x="112" y="184"/>
                </a:cubicBezTo>
                <a:cubicBezTo>
                  <a:pt x="112" y="184"/>
                  <a:pt x="112" y="184"/>
                  <a:pt x="112" y="184"/>
                </a:cubicBezTo>
                <a:cubicBezTo>
                  <a:pt x="114" y="189"/>
                  <a:pt x="115" y="194"/>
                  <a:pt x="116" y="199"/>
                </a:cubicBezTo>
                <a:cubicBezTo>
                  <a:pt x="115" y="200"/>
                  <a:pt x="113" y="201"/>
                  <a:pt x="112" y="203"/>
                </a:cubicBezTo>
                <a:cubicBezTo>
                  <a:pt x="110" y="204"/>
                  <a:pt x="108" y="205"/>
                  <a:pt x="107" y="207"/>
                </a:cubicBezTo>
                <a:cubicBezTo>
                  <a:pt x="106" y="208"/>
                  <a:pt x="104" y="209"/>
                  <a:pt x="103" y="211"/>
                </a:cubicBezTo>
                <a:cubicBezTo>
                  <a:pt x="101" y="213"/>
                  <a:pt x="99" y="216"/>
                  <a:pt x="99" y="219"/>
                </a:cubicBezTo>
                <a:cubicBezTo>
                  <a:pt x="99" y="222"/>
                  <a:pt x="101" y="225"/>
                  <a:pt x="103" y="226"/>
                </a:cubicBezTo>
                <a:cubicBezTo>
                  <a:pt x="105" y="227"/>
                  <a:pt x="108" y="228"/>
                  <a:pt x="110" y="228"/>
                </a:cubicBezTo>
                <a:cubicBezTo>
                  <a:pt x="112" y="228"/>
                  <a:pt x="114" y="228"/>
                  <a:pt x="116" y="228"/>
                </a:cubicBezTo>
                <a:cubicBezTo>
                  <a:pt x="120" y="228"/>
                  <a:pt x="125" y="227"/>
                  <a:pt x="129" y="226"/>
                </a:cubicBezTo>
                <a:cubicBezTo>
                  <a:pt x="132" y="226"/>
                  <a:pt x="136" y="226"/>
                  <a:pt x="140" y="225"/>
                </a:cubicBezTo>
                <a:cubicBezTo>
                  <a:pt x="142" y="225"/>
                  <a:pt x="145" y="225"/>
                  <a:pt x="147" y="224"/>
                </a:cubicBezTo>
                <a:cubicBezTo>
                  <a:pt x="148" y="224"/>
                  <a:pt x="150" y="223"/>
                  <a:pt x="151" y="222"/>
                </a:cubicBezTo>
                <a:cubicBezTo>
                  <a:pt x="152" y="222"/>
                  <a:pt x="153" y="221"/>
                  <a:pt x="154" y="220"/>
                </a:cubicBezTo>
                <a:cubicBezTo>
                  <a:pt x="155" y="219"/>
                  <a:pt x="155" y="217"/>
                  <a:pt x="155" y="216"/>
                </a:cubicBezTo>
                <a:cubicBezTo>
                  <a:pt x="155" y="211"/>
                  <a:pt x="152" y="207"/>
                  <a:pt x="149" y="205"/>
                </a:cubicBezTo>
                <a:cubicBezTo>
                  <a:pt x="147" y="204"/>
                  <a:pt x="146" y="203"/>
                  <a:pt x="144" y="203"/>
                </a:cubicBezTo>
                <a:cubicBezTo>
                  <a:pt x="141" y="201"/>
                  <a:pt x="138" y="200"/>
                  <a:pt x="135" y="198"/>
                </a:cubicBezTo>
                <a:cubicBezTo>
                  <a:pt x="134" y="198"/>
                  <a:pt x="133" y="198"/>
                  <a:pt x="132" y="197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29" y="196"/>
                  <a:pt x="129" y="196"/>
                  <a:pt x="127" y="195"/>
                </a:cubicBezTo>
                <a:cubicBezTo>
                  <a:pt x="127" y="195"/>
                  <a:pt x="126" y="195"/>
                  <a:pt x="126" y="195"/>
                </a:cubicBezTo>
                <a:cubicBezTo>
                  <a:pt x="125" y="195"/>
                  <a:pt x="125" y="195"/>
                  <a:pt x="125" y="194"/>
                </a:cubicBezTo>
                <a:cubicBezTo>
                  <a:pt x="124" y="190"/>
                  <a:pt x="123" y="186"/>
                  <a:pt x="121" y="181"/>
                </a:cubicBezTo>
                <a:cubicBezTo>
                  <a:pt x="124" y="180"/>
                  <a:pt x="127" y="179"/>
                  <a:pt x="130" y="178"/>
                </a:cubicBezTo>
                <a:cubicBezTo>
                  <a:pt x="132" y="177"/>
                  <a:pt x="134" y="177"/>
                  <a:pt x="137" y="176"/>
                </a:cubicBezTo>
                <a:cubicBezTo>
                  <a:pt x="139" y="175"/>
                  <a:pt x="141" y="174"/>
                  <a:pt x="143" y="173"/>
                </a:cubicBezTo>
                <a:cubicBezTo>
                  <a:pt x="145" y="172"/>
                  <a:pt x="146" y="171"/>
                  <a:pt x="148" y="170"/>
                </a:cubicBezTo>
                <a:cubicBezTo>
                  <a:pt x="150" y="168"/>
                  <a:pt x="152" y="167"/>
                  <a:pt x="154" y="165"/>
                </a:cubicBezTo>
                <a:cubicBezTo>
                  <a:pt x="157" y="163"/>
                  <a:pt x="160" y="160"/>
                  <a:pt x="162" y="158"/>
                </a:cubicBezTo>
                <a:cubicBezTo>
                  <a:pt x="164" y="156"/>
                  <a:pt x="164" y="153"/>
                  <a:pt x="162" y="151"/>
                </a:cubicBezTo>
                <a:cubicBezTo>
                  <a:pt x="160" y="149"/>
                  <a:pt x="158" y="149"/>
                  <a:pt x="156" y="151"/>
                </a:cubicBezTo>
                <a:cubicBezTo>
                  <a:pt x="154" y="153"/>
                  <a:pt x="153" y="154"/>
                  <a:pt x="151" y="155"/>
                </a:cubicBezTo>
                <a:cubicBezTo>
                  <a:pt x="150" y="155"/>
                  <a:pt x="149" y="154"/>
                  <a:pt x="149" y="153"/>
                </a:cubicBezTo>
                <a:cubicBezTo>
                  <a:pt x="147" y="151"/>
                  <a:pt x="146" y="150"/>
                  <a:pt x="145" y="149"/>
                </a:cubicBezTo>
                <a:cubicBezTo>
                  <a:pt x="145" y="148"/>
                  <a:pt x="146" y="148"/>
                  <a:pt x="146" y="147"/>
                </a:cubicBezTo>
                <a:cubicBezTo>
                  <a:pt x="148" y="146"/>
                  <a:pt x="150" y="144"/>
                  <a:pt x="151" y="142"/>
                </a:cubicBezTo>
                <a:cubicBezTo>
                  <a:pt x="153" y="140"/>
                  <a:pt x="154" y="139"/>
                  <a:pt x="155" y="137"/>
                </a:cubicBezTo>
                <a:cubicBezTo>
                  <a:pt x="156" y="135"/>
                  <a:pt x="157" y="133"/>
                  <a:pt x="158" y="131"/>
                </a:cubicBezTo>
                <a:cubicBezTo>
                  <a:pt x="161" y="126"/>
                  <a:pt x="163" y="121"/>
                  <a:pt x="164" y="116"/>
                </a:cubicBezTo>
                <a:cubicBezTo>
                  <a:pt x="165" y="111"/>
                  <a:pt x="166" y="106"/>
                  <a:pt x="166" y="100"/>
                </a:cubicBezTo>
                <a:cubicBezTo>
                  <a:pt x="167" y="95"/>
                  <a:pt x="166" y="90"/>
                  <a:pt x="166" y="86"/>
                </a:cubicBezTo>
                <a:cubicBezTo>
                  <a:pt x="165" y="80"/>
                  <a:pt x="164" y="75"/>
                  <a:pt x="163" y="70"/>
                </a:cubicBezTo>
                <a:cubicBezTo>
                  <a:pt x="162" y="67"/>
                  <a:pt x="162" y="65"/>
                  <a:pt x="161" y="63"/>
                </a:cubicBezTo>
                <a:cubicBezTo>
                  <a:pt x="160" y="60"/>
                  <a:pt x="159" y="57"/>
                  <a:pt x="158" y="55"/>
                </a:cubicBezTo>
                <a:cubicBezTo>
                  <a:pt x="157" y="53"/>
                  <a:pt x="156" y="51"/>
                  <a:pt x="155" y="49"/>
                </a:cubicBezTo>
                <a:cubicBezTo>
                  <a:pt x="154" y="47"/>
                  <a:pt x="153" y="45"/>
                  <a:pt x="151" y="43"/>
                </a:cubicBezTo>
                <a:cubicBezTo>
                  <a:pt x="150" y="40"/>
                  <a:pt x="148" y="38"/>
                  <a:pt x="146" y="36"/>
                </a:cubicBezTo>
                <a:cubicBezTo>
                  <a:pt x="144" y="34"/>
                  <a:pt x="143" y="32"/>
                  <a:pt x="141" y="31"/>
                </a:cubicBezTo>
                <a:cubicBezTo>
                  <a:pt x="139" y="29"/>
                  <a:pt x="137" y="27"/>
                  <a:pt x="136" y="26"/>
                </a:cubicBezTo>
                <a:cubicBezTo>
                  <a:pt x="134" y="24"/>
                  <a:pt x="131" y="22"/>
                  <a:pt x="129" y="21"/>
                </a:cubicBezTo>
                <a:cubicBezTo>
                  <a:pt x="127" y="19"/>
                  <a:pt x="125" y="18"/>
                  <a:pt x="123" y="17"/>
                </a:cubicBezTo>
                <a:cubicBezTo>
                  <a:pt x="121" y="16"/>
                  <a:pt x="119" y="14"/>
                  <a:pt x="116" y="14"/>
                </a:cubicBezTo>
                <a:cubicBezTo>
                  <a:pt x="112" y="12"/>
                  <a:pt x="107" y="10"/>
                  <a:pt x="103" y="9"/>
                </a:cubicBezTo>
                <a:cubicBezTo>
                  <a:pt x="99" y="8"/>
                  <a:pt x="94" y="7"/>
                  <a:pt x="89" y="6"/>
                </a:cubicBezTo>
                <a:cubicBezTo>
                  <a:pt x="87" y="6"/>
                  <a:pt x="84" y="6"/>
                  <a:pt x="82" y="6"/>
                </a:cubicBezTo>
                <a:cubicBezTo>
                  <a:pt x="80" y="6"/>
                  <a:pt x="79" y="5"/>
                  <a:pt x="78" y="5"/>
                </a:cubicBezTo>
                <a:cubicBezTo>
                  <a:pt x="76" y="5"/>
                  <a:pt x="75" y="6"/>
                  <a:pt x="74" y="6"/>
                </a:cubicBezTo>
                <a:cubicBezTo>
                  <a:pt x="71" y="6"/>
                  <a:pt x="68" y="6"/>
                  <a:pt x="66" y="6"/>
                </a:cubicBezTo>
                <a:cubicBezTo>
                  <a:pt x="65" y="7"/>
                  <a:pt x="64" y="7"/>
                  <a:pt x="63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1" y="7"/>
                  <a:pt x="61" y="7"/>
                </a:cubicBezTo>
                <a:cubicBezTo>
                  <a:pt x="61" y="7"/>
                  <a:pt x="60" y="7"/>
                  <a:pt x="59" y="7"/>
                </a:cubicBezTo>
                <a:cubicBezTo>
                  <a:pt x="59" y="7"/>
                  <a:pt x="59" y="8"/>
                  <a:pt x="59" y="8"/>
                </a:cubicBezTo>
                <a:cubicBezTo>
                  <a:pt x="56" y="9"/>
                  <a:pt x="54" y="10"/>
                  <a:pt x="52" y="12"/>
                </a:cubicBezTo>
                <a:cubicBezTo>
                  <a:pt x="50" y="13"/>
                  <a:pt x="47" y="15"/>
                  <a:pt x="45" y="16"/>
                </a:cubicBezTo>
                <a:cubicBezTo>
                  <a:pt x="44" y="17"/>
                  <a:pt x="43" y="19"/>
                  <a:pt x="42" y="20"/>
                </a:cubicBezTo>
                <a:cubicBezTo>
                  <a:pt x="40" y="18"/>
                  <a:pt x="38" y="16"/>
                  <a:pt x="35" y="15"/>
                </a:cubicBezTo>
                <a:cubicBezTo>
                  <a:pt x="35" y="14"/>
                  <a:pt x="35" y="14"/>
                  <a:pt x="34" y="14"/>
                </a:cubicBezTo>
                <a:cubicBezTo>
                  <a:pt x="36" y="12"/>
                  <a:pt x="38" y="10"/>
                  <a:pt x="41" y="8"/>
                </a:cubicBezTo>
                <a:cubicBezTo>
                  <a:pt x="42" y="6"/>
                  <a:pt x="42" y="3"/>
                  <a:pt x="41" y="1"/>
                </a:cubicBezTo>
                <a:cubicBezTo>
                  <a:pt x="40" y="0"/>
                  <a:pt x="38" y="0"/>
                  <a:pt x="37" y="0"/>
                </a:cubicBezTo>
                <a:cubicBezTo>
                  <a:pt x="37" y="0"/>
                  <a:pt x="36" y="0"/>
                  <a:pt x="35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32" y="3"/>
                  <a:pt x="30" y="4"/>
                  <a:pt x="29" y="6"/>
                </a:cubicBezTo>
                <a:cubicBezTo>
                  <a:pt x="27" y="8"/>
                  <a:pt x="25" y="10"/>
                  <a:pt x="24" y="13"/>
                </a:cubicBezTo>
                <a:cubicBezTo>
                  <a:pt x="21" y="16"/>
                  <a:pt x="18" y="20"/>
                  <a:pt x="16" y="24"/>
                </a:cubicBezTo>
                <a:cubicBezTo>
                  <a:pt x="16" y="26"/>
                  <a:pt x="15" y="28"/>
                  <a:pt x="14" y="30"/>
                </a:cubicBezTo>
                <a:close/>
                <a:moveTo>
                  <a:pt x="146" y="215"/>
                </a:move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lose/>
                <a:moveTo>
                  <a:pt x="128" y="206"/>
                </a:moveTo>
                <a:cubicBezTo>
                  <a:pt x="129" y="206"/>
                  <a:pt x="130" y="206"/>
                  <a:pt x="130" y="207"/>
                </a:cubicBezTo>
                <a:cubicBezTo>
                  <a:pt x="130" y="207"/>
                  <a:pt x="130" y="207"/>
                  <a:pt x="130" y="207"/>
                </a:cubicBezTo>
                <a:cubicBezTo>
                  <a:pt x="132" y="207"/>
                  <a:pt x="134" y="208"/>
                  <a:pt x="135" y="209"/>
                </a:cubicBezTo>
                <a:cubicBezTo>
                  <a:pt x="137" y="209"/>
                  <a:pt x="138" y="210"/>
                  <a:pt x="140" y="211"/>
                </a:cubicBezTo>
                <a:cubicBezTo>
                  <a:pt x="141" y="212"/>
                  <a:pt x="143" y="212"/>
                  <a:pt x="144" y="213"/>
                </a:cubicBezTo>
                <a:cubicBezTo>
                  <a:pt x="145" y="214"/>
                  <a:pt x="145" y="214"/>
                  <a:pt x="145" y="215"/>
                </a:cubicBezTo>
                <a:cubicBezTo>
                  <a:pt x="145" y="215"/>
                  <a:pt x="145" y="215"/>
                  <a:pt x="145" y="215"/>
                </a:cubicBezTo>
                <a:cubicBezTo>
                  <a:pt x="144" y="215"/>
                  <a:pt x="142" y="216"/>
                  <a:pt x="140" y="216"/>
                </a:cubicBezTo>
                <a:cubicBezTo>
                  <a:pt x="139" y="216"/>
                  <a:pt x="137" y="216"/>
                  <a:pt x="136" y="216"/>
                </a:cubicBezTo>
                <a:cubicBezTo>
                  <a:pt x="134" y="216"/>
                  <a:pt x="132" y="217"/>
                  <a:pt x="130" y="217"/>
                </a:cubicBezTo>
                <a:cubicBezTo>
                  <a:pt x="126" y="217"/>
                  <a:pt x="122" y="218"/>
                  <a:pt x="118" y="218"/>
                </a:cubicBezTo>
                <a:cubicBezTo>
                  <a:pt x="115" y="219"/>
                  <a:pt x="112" y="219"/>
                  <a:pt x="110" y="219"/>
                </a:cubicBezTo>
                <a:cubicBezTo>
                  <a:pt x="110" y="219"/>
                  <a:pt x="109" y="218"/>
                  <a:pt x="109" y="218"/>
                </a:cubicBezTo>
                <a:cubicBezTo>
                  <a:pt x="109" y="218"/>
                  <a:pt x="109" y="218"/>
                  <a:pt x="109" y="218"/>
                </a:cubicBezTo>
                <a:cubicBezTo>
                  <a:pt x="113" y="213"/>
                  <a:pt x="118" y="209"/>
                  <a:pt x="123" y="205"/>
                </a:cubicBezTo>
                <a:cubicBezTo>
                  <a:pt x="124" y="205"/>
                  <a:pt x="124" y="205"/>
                  <a:pt x="125" y="204"/>
                </a:cubicBezTo>
                <a:cubicBezTo>
                  <a:pt x="126" y="205"/>
                  <a:pt x="127" y="205"/>
                  <a:pt x="128" y="206"/>
                </a:cubicBezTo>
                <a:close/>
                <a:moveTo>
                  <a:pt x="151" y="125"/>
                </a:moveTo>
                <a:cubicBezTo>
                  <a:pt x="150" y="126"/>
                  <a:pt x="150" y="127"/>
                  <a:pt x="149" y="128"/>
                </a:cubicBezTo>
                <a:cubicBezTo>
                  <a:pt x="148" y="130"/>
                  <a:pt x="147" y="132"/>
                  <a:pt x="146" y="134"/>
                </a:cubicBezTo>
                <a:cubicBezTo>
                  <a:pt x="145" y="135"/>
                  <a:pt x="144" y="136"/>
                  <a:pt x="143" y="137"/>
                </a:cubicBezTo>
                <a:cubicBezTo>
                  <a:pt x="142" y="139"/>
                  <a:pt x="140" y="140"/>
                  <a:pt x="139" y="142"/>
                </a:cubicBezTo>
                <a:cubicBezTo>
                  <a:pt x="137" y="144"/>
                  <a:pt x="134" y="146"/>
                  <a:pt x="132" y="148"/>
                </a:cubicBezTo>
                <a:cubicBezTo>
                  <a:pt x="132" y="147"/>
                  <a:pt x="132" y="147"/>
                  <a:pt x="133" y="147"/>
                </a:cubicBezTo>
                <a:cubicBezTo>
                  <a:pt x="134" y="142"/>
                  <a:pt x="135" y="138"/>
                  <a:pt x="136" y="133"/>
                </a:cubicBezTo>
                <a:cubicBezTo>
                  <a:pt x="136" y="130"/>
                  <a:pt x="137" y="127"/>
                  <a:pt x="137" y="124"/>
                </a:cubicBezTo>
                <a:cubicBezTo>
                  <a:pt x="140" y="124"/>
                  <a:pt x="143" y="123"/>
                  <a:pt x="146" y="123"/>
                </a:cubicBezTo>
                <a:cubicBezTo>
                  <a:pt x="148" y="122"/>
                  <a:pt x="149" y="122"/>
                  <a:pt x="150" y="122"/>
                </a:cubicBezTo>
                <a:cubicBezTo>
                  <a:pt x="151" y="122"/>
                  <a:pt x="152" y="122"/>
                  <a:pt x="152" y="122"/>
                </a:cubicBezTo>
                <a:cubicBezTo>
                  <a:pt x="152" y="123"/>
                  <a:pt x="151" y="124"/>
                  <a:pt x="151" y="125"/>
                </a:cubicBezTo>
                <a:close/>
                <a:moveTo>
                  <a:pt x="100" y="160"/>
                </a:moveTo>
                <a:cubicBezTo>
                  <a:pt x="98" y="161"/>
                  <a:pt x="97" y="161"/>
                  <a:pt x="95" y="161"/>
                </a:cubicBezTo>
                <a:cubicBezTo>
                  <a:pt x="94" y="161"/>
                  <a:pt x="93" y="161"/>
                  <a:pt x="92" y="161"/>
                </a:cubicBezTo>
                <a:cubicBezTo>
                  <a:pt x="89" y="161"/>
                  <a:pt x="87" y="161"/>
                  <a:pt x="84" y="161"/>
                </a:cubicBezTo>
                <a:cubicBezTo>
                  <a:pt x="83" y="161"/>
                  <a:pt x="82" y="160"/>
                  <a:pt x="81" y="160"/>
                </a:cubicBezTo>
                <a:cubicBezTo>
                  <a:pt x="83" y="158"/>
                  <a:pt x="86" y="155"/>
                  <a:pt x="88" y="153"/>
                </a:cubicBezTo>
                <a:cubicBezTo>
                  <a:pt x="89" y="152"/>
                  <a:pt x="90" y="151"/>
                  <a:pt x="91" y="150"/>
                </a:cubicBezTo>
                <a:cubicBezTo>
                  <a:pt x="92" y="151"/>
                  <a:pt x="93" y="152"/>
                  <a:pt x="94" y="153"/>
                </a:cubicBezTo>
                <a:cubicBezTo>
                  <a:pt x="96" y="154"/>
                  <a:pt x="98" y="156"/>
                  <a:pt x="100" y="157"/>
                </a:cubicBezTo>
                <a:cubicBezTo>
                  <a:pt x="101" y="158"/>
                  <a:pt x="103" y="159"/>
                  <a:pt x="105" y="160"/>
                </a:cubicBezTo>
                <a:cubicBezTo>
                  <a:pt x="103" y="160"/>
                  <a:pt x="101" y="160"/>
                  <a:pt x="100" y="160"/>
                </a:cubicBezTo>
                <a:close/>
                <a:moveTo>
                  <a:pt x="46" y="56"/>
                </a:moveTo>
                <a:cubicBezTo>
                  <a:pt x="47" y="56"/>
                  <a:pt x="47" y="56"/>
                  <a:pt x="48" y="55"/>
                </a:cubicBezTo>
                <a:cubicBezTo>
                  <a:pt x="48" y="60"/>
                  <a:pt x="49" y="64"/>
                  <a:pt x="50" y="68"/>
                </a:cubicBezTo>
                <a:cubicBezTo>
                  <a:pt x="50" y="71"/>
                  <a:pt x="51" y="73"/>
                  <a:pt x="51" y="75"/>
                </a:cubicBezTo>
                <a:cubicBezTo>
                  <a:pt x="51" y="77"/>
                  <a:pt x="51" y="78"/>
                  <a:pt x="52" y="79"/>
                </a:cubicBezTo>
                <a:cubicBezTo>
                  <a:pt x="47" y="81"/>
                  <a:pt x="42" y="83"/>
                  <a:pt x="38" y="85"/>
                </a:cubicBezTo>
                <a:cubicBezTo>
                  <a:pt x="34" y="86"/>
                  <a:pt x="30" y="88"/>
                  <a:pt x="25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6"/>
                  <a:pt x="25" y="84"/>
                  <a:pt x="25" y="81"/>
                </a:cubicBezTo>
                <a:cubicBezTo>
                  <a:pt x="25" y="80"/>
                  <a:pt x="25" y="78"/>
                  <a:pt x="26" y="76"/>
                </a:cubicBezTo>
                <a:cubicBezTo>
                  <a:pt x="26" y="74"/>
                  <a:pt x="26" y="72"/>
                  <a:pt x="26" y="70"/>
                </a:cubicBezTo>
                <a:cubicBezTo>
                  <a:pt x="27" y="68"/>
                  <a:pt x="27" y="66"/>
                  <a:pt x="28" y="64"/>
                </a:cubicBezTo>
                <a:cubicBezTo>
                  <a:pt x="28" y="62"/>
                  <a:pt x="28" y="61"/>
                  <a:pt x="29" y="59"/>
                </a:cubicBezTo>
                <a:cubicBezTo>
                  <a:pt x="30" y="59"/>
                  <a:pt x="31" y="59"/>
                  <a:pt x="31" y="59"/>
                </a:cubicBezTo>
                <a:cubicBezTo>
                  <a:pt x="33" y="59"/>
                  <a:pt x="34" y="59"/>
                  <a:pt x="35" y="59"/>
                </a:cubicBezTo>
                <a:cubicBezTo>
                  <a:pt x="36" y="59"/>
                  <a:pt x="38" y="58"/>
                  <a:pt x="39" y="58"/>
                </a:cubicBezTo>
                <a:cubicBezTo>
                  <a:pt x="41" y="58"/>
                  <a:pt x="44" y="57"/>
                  <a:pt x="46" y="56"/>
                </a:cubicBezTo>
                <a:close/>
                <a:moveTo>
                  <a:pt x="90" y="34"/>
                </a:moveTo>
                <a:cubicBezTo>
                  <a:pt x="92" y="36"/>
                  <a:pt x="95" y="38"/>
                  <a:pt x="97" y="41"/>
                </a:cubicBezTo>
                <a:cubicBezTo>
                  <a:pt x="100" y="43"/>
                  <a:pt x="102" y="46"/>
                  <a:pt x="104" y="48"/>
                </a:cubicBezTo>
                <a:cubicBezTo>
                  <a:pt x="102" y="50"/>
                  <a:pt x="99" y="52"/>
                  <a:pt x="97" y="54"/>
                </a:cubicBezTo>
                <a:cubicBezTo>
                  <a:pt x="93" y="57"/>
                  <a:pt x="88" y="59"/>
                  <a:pt x="84" y="62"/>
                </a:cubicBezTo>
                <a:cubicBezTo>
                  <a:pt x="84" y="62"/>
                  <a:pt x="83" y="62"/>
                  <a:pt x="83" y="63"/>
                </a:cubicBezTo>
                <a:cubicBezTo>
                  <a:pt x="83" y="62"/>
                  <a:pt x="82" y="61"/>
                  <a:pt x="82" y="60"/>
                </a:cubicBezTo>
                <a:cubicBezTo>
                  <a:pt x="80" y="55"/>
                  <a:pt x="79" y="50"/>
                  <a:pt x="77" y="46"/>
                </a:cubicBezTo>
                <a:cubicBezTo>
                  <a:pt x="76" y="44"/>
                  <a:pt x="75" y="42"/>
                  <a:pt x="75" y="40"/>
                </a:cubicBezTo>
                <a:cubicBezTo>
                  <a:pt x="78" y="38"/>
                  <a:pt x="81" y="35"/>
                  <a:pt x="83" y="32"/>
                </a:cubicBezTo>
                <a:cubicBezTo>
                  <a:pt x="84" y="31"/>
                  <a:pt x="84" y="31"/>
                  <a:pt x="84" y="30"/>
                </a:cubicBezTo>
                <a:cubicBezTo>
                  <a:pt x="86" y="31"/>
                  <a:pt x="88" y="33"/>
                  <a:pt x="90" y="34"/>
                </a:cubicBezTo>
                <a:close/>
                <a:moveTo>
                  <a:pt x="114" y="63"/>
                </a:moveTo>
                <a:cubicBezTo>
                  <a:pt x="117" y="68"/>
                  <a:pt x="119" y="73"/>
                  <a:pt x="121" y="78"/>
                </a:cubicBezTo>
                <a:cubicBezTo>
                  <a:pt x="122" y="80"/>
                  <a:pt x="123" y="82"/>
                  <a:pt x="124" y="84"/>
                </a:cubicBezTo>
                <a:cubicBezTo>
                  <a:pt x="121" y="85"/>
                  <a:pt x="118" y="86"/>
                  <a:pt x="115" y="88"/>
                </a:cubicBezTo>
                <a:cubicBezTo>
                  <a:pt x="113" y="88"/>
                  <a:pt x="111" y="89"/>
                  <a:pt x="109" y="90"/>
                </a:cubicBezTo>
                <a:cubicBezTo>
                  <a:pt x="107" y="91"/>
                  <a:pt x="104" y="92"/>
                  <a:pt x="102" y="94"/>
                </a:cubicBezTo>
                <a:cubicBezTo>
                  <a:pt x="100" y="94"/>
                  <a:pt x="98" y="95"/>
                  <a:pt x="97" y="96"/>
                </a:cubicBezTo>
                <a:cubicBezTo>
                  <a:pt x="97" y="96"/>
                  <a:pt x="97" y="96"/>
                  <a:pt x="96" y="95"/>
                </a:cubicBezTo>
                <a:cubicBezTo>
                  <a:pt x="95" y="91"/>
                  <a:pt x="93" y="87"/>
                  <a:pt x="92" y="83"/>
                </a:cubicBezTo>
                <a:cubicBezTo>
                  <a:pt x="90" y="80"/>
                  <a:pt x="88" y="76"/>
                  <a:pt x="87" y="73"/>
                </a:cubicBezTo>
                <a:cubicBezTo>
                  <a:pt x="87" y="72"/>
                  <a:pt x="87" y="72"/>
                  <a:pt x="86" y="71"/>
                </a:cubicBezTo>
                <a:cubicBezTo>
                  <a:pt x="89" y="70"/>
                  <a:pt x="92" y="68"/>
                  <a:pt x="95" y="66"/>
                </a:cubicBezTo>
                <a:cubicBezTo>
                  <a:pt x="99" y="64"/>
                  <a:pt x="103" y="61"/>
                  <a:pt x="107" y="58"/>
                </a:cubicBezTo>
                <a:cubicBezTo>
                  <a:pt x="108" y="57"/>
                  <a:pt x="109" y="57"/>
                  <a:pt x="110" y="56"/>
                </a:cubicBezTo>
                <a:cubicBezTo>
                  <a:pt x="111" y="58"/>
                  <a:pt x="113" y="61"/>
                  <a:pt x="114" y="63"/>
                </a:cubicBezTo>
                <a:close/>
                <a:moveTo>
                  <a:pt x="156" y="84"/>
                </a:moveTo>
                <a:cubicBezTo>
                  <a:pt x="157" y="87"/>
                  <a:pt x="157" y="91"/>
                  <a:pt x="157" y="95"/>
                </a:cubicBezTo>
                <a:cubicBezTo>
                  <a:pt x="157" y="97"/>
                  <a:pt x="157" y="99"/>
                  <a:pt x="157" y="101"/>
                </a:cubicBezTo>
                <a:cubicBezTo>
                  <a:pt x="157" y="102"/>
                  <a:pt x="157" y="103"/>
                  <a:pt x="157" y="104"/>
                </a:cubicBezTo>
                <a:cubicBezTo>
                  <a:pt x="157" y="105"/>
                  <a:pt x="157" y="106"/>
                  <a:pt x="156" y="107"/>
                </a:cubicBezTo>
                <a:cubicBezTo>
                  <a:pt x="156" y="108"/>
                  <a:pt x="156" y="109"/>
                  <a:pt x="156" y="111"/>
                </a:cubicBezTo>
                <a:cubicBezTo>
                  <a:pt x="155" y="111"/>
                  <a:pt x="155" y="112"/>
                  <a:pt x="155" y="113"/>
                </a:cubicBezTo>
                <a:cubicBezTo>
                  <a:pt x="155" y="113"/>
                  <a:pt x="155" y="112"/>
                  <a:pt x="155" y="112"/>
                </a:cubicBezTo>
                <a:cubicBezTo>
                  <a:pt x="153" y="112"/>
                  <a:pt x="151" y="113"/>
                  <a:pt x="150" y="113"/>
                </a:cubicBezTo>
                <a:cubicBezTo>
                  <a:pt x="148" y="113"/>
                  <a:pt x="145" y="113"/>
                  <a:pt x="143" y="114"/>
                </a:cubicBezTo>
                <a:cubicBezTo>
                  <a:pt x="141" y="114"/>
                  <a:pt x="139" y="114"/>
                  <a:pt x="138" y="115"/>
                </a:cubicBezTo>
                <a:cubicBezTo>
                  <a:pt x="138" y="111"/>
                  <a:pt x="138" y="108"/>
                  <a:pt x="137" y="104"/>
                </a:cubicBezTo>
                <a:cubicBezTo>
                  <a:pt x="137" y="101"/>
                  <a:pt x="136" y="99"/>
                  <a:pt x="136" y="96"/>
                </a:cubicBezTo>
                <a:cubicBezTo>
                  <a:pt x="135" y="94"/>
                  <a:pt x="135" y="92"/>
                  <a:pt x="135" y="90"/>
                </a:cubicBezTo>
                <a:cubicBezTo>
                  <a:pt x="136" y="89"/>
                  <a:pt x="138" y="89"/>
                  <a:pt x="140" y="88"/>
                </a:cubicBezTo>
                <a:cubicBezTo>
                  <a:pt x="143" y="87"/>
                  <a:pt x="147" y="86"/>
                  <a:pt x="150" y="85"/>
                </a:cubicBezTo>
                <a:cubicBezTo>
                  <a:pt x="151" y="84"/>
                  <a:pt x="153" y="84"/>
                  <a:pt x="154" y="83"/>
                </a:cubicBezTo>
                <a:cubicBezTo>
                  <a:pt x="155" y="83"/>
                  <a:pt x="155" y="83"/>
                  <a:pt x="156" y="83"/>
                </a:cubicBezTo>
                <a:cubicBezTo>
                  <a:pt x="156" y="83"/>
                  <a:pt x="156" y="83"/>
                  <a:pt x="156" y="84"/>
                </a:cubicBezTo>
                <a:close/>
                <a:moveTo>
                  <a:pt x="90" y="137"/>
                </a:moveTo>
                <a:cubicBezTo>
                  <a:pt x="88" y="135"/>
                  <a:pt x="86" y="133"/>
                  <a:pt x="84" y="131"/>
                </a:cubicBezTo>
                <a:cubicBezTo>
                  <a:pt x="81" y="127"/>
                  <a:pt x="78" y="122"/>
                  <a:pt x="76" y="118"/>
                </a:cubicBezTo>
                <a:cubicBezTo>
                  <a:pt x="81" y="115"/>
                  <a:pt x="87" y="112"/>
                  <a:pt x="92" y="109"/>
                </a:cubicBezTo>
                <a:cubicBezTo>
                  <a:pt x="93" y="112"/>
                  <a:pt x="95" y="115"/>
                  <a:pt x="96" y="118"/>
                </a:cubicBezTo>
                <a:cubicBezTo>
                  <a:pt x="98" y="122"/>
                  <a:pt x="100" y="126"/>
                  <a:pt x="102" y="130"/>
                </a:cubicBezTo>
                <a:cubicBezTo>
                  <a:pt x="98" y="133"/>
                  <a:pt x="94" y="135"/>
                  <a:pt x="91" y="138"/>
                </a:cubicBezTo>
                <a:cubicBezTo>
                  <a:pt x="90" y="138"/>
                  <a:pt x="90" y="137"/>
                  <a:pt x="90" y="137"/>
                </a:cubicBezTo>
                <a:close/>
                <a:moveTo>
                  <a:pt x="69" y="104"/>
                </a:moveTo>
                <a:cubicBezTo>
                  <a:pt x="68" y="101"/>
                  <a:pt x="67" y="98"/>
                  <a:pt x="66" y="94"/>
                </a:cubicBezTo>
                <a:cubicBezTo>
                  <a:pt x="65" y="91"/>
                  <a:pt x="64" y="87"/>
                  <a:pt x="63" y="84"/>
                </a:cubicBezTo>
                <a:cubicBezTo>
                  <a:pt x="65" y="83"/>
                  <a:pt x="66" y="82"/>
                  <a:pt x="68" y="81"/>
                </a:cubicBezTo>
                <a:cubicBezTo>
                  <a:pt x="72" y="80"/>
                  <a:pt x="75" y="78"/>
                  <a:pt x="78" y="76"/>
                </a:cubicBezTo>
                <a:cubicBezTo>
                  <a:pt x="79" y="78"/>
                  <a:pt x="80" y="80"/>
                  <a:pt x="81" y="82"/>
                </a:cubicBezTo>
                <a:cubicBezTo>
                  <a:pt x="82" y="85"/>
                  <a:pt x="83" y="88"/>
                  <a:pt x="85" y="91"/>
                </a:cubicBezTo>
                <a:cubicBezTo>
                  <a:pt x="86" y="94"/>
                  <a:pt x="87" y="97"/>
                  <a:pt x="88" y="100"/>
                </a:cubicBezTo>
                <a:cubicBezTo>
                  <a:pt x="84" y="102"/>
                  <a:pt x="80" y="105"/>
                  <a:pt x="76" y="107"/>
                </a:cubicBezTo>
                <a:cubicBezTo>
                  <a:pt x="74" y="108"/>
                  <a:pt x="73" y="108"/>
                  <a:pt x="72" y="109"/>
                </a:cubicBezTo>
                <a:cubicBezTo>
                  <a:pt x="71" y="108"/>
                  <a:pt x="70" y="106"/>
                  <a:pt x="69" y="104"/>
                </a:cubicBezTo>
                <a:close/>
                <a:moveTo>
                  <a:pt x="60" y="27"/>
                </a:moveTo>
                <a:cubicBezTo>
                  <a:pt x="61" y="30"/>
                  <a:pt x="62" y="34"/>
                  <a:pt x="64" y="37"/>
                </a:cubicBezTo>
                <a:cubicBezTo>
                  <a:pt x="62" y="38"/>
                  <a:pt x="60" y="40"/>
                  <a:pt x="58" y="41"/>
                </a:cubicBezTo>
                <a:cubicBezTo>
                  <a:pt x="58" y="39"/>
                  <a:pt x="58" y="37"/>
                  <a:pt x="58" y="34"/>
                </a:cubicBezTo>
                <a:cubicBezTo>
                  <a:pt x="59" y="32"/>
                  <a:pt x="59" y="29"/>
                  <a:pt x="60" y="27"/>
                </a:cubicBezTo>
                <a:close/>
                <a:moveTo>
                  <a:pt x="60" y="50"/>
                </a:moveTo>
                <a:cubicBezTo>
                  <a:pt x="63" y="49"/>
                  <a:pt x="65" y="48"/>
                  <a:pt x="67" y="46"/>
                </a:cubicBezTo>
                <a:cubicBezTo>
                  <a:pt x="67" y="46"/>
                  <a:pt x="67" y="46"/>
                  <a:pt x="67" y="46"/>
                </a:cubicBezTo>
                <a:cubicBezTo>
                  <a:pt x="68" y="49"/>
                  <a:pt x="69" y="51"/>
                  <a:pt x="70" y="53"/>
                </a:cubicBezTo>
                <a:cubicBezTo>
                  <a:pt x="71" y="58"/>
                  <a:pt x="73" y="63"/>
                  <a:pt x="75" y="67"/>
                </a:cubicBezTo>
                <a:cubicBezTo>
                  <a:pt x="70" y="70"/>
                  <a:pt x="65" y="72"/>
                  <a:pt x="60" y="75"/>
                </a:cubicBezTo>
                <a:cubicBezTo>
                  <a:pt x="60" y="74"/>
                  <a:pt x="60" y="73"/>
                  <a:pt x="60" y="71"/>
                </a:cubicBezTo>
                <a:cubicBezTo>
                  <a:pt x="59" y="68"/>
                  <a:pt x="58" y="64"/>
                  <a:pt x="58" y="60"/>
                </a:cubicBezTo>
                <a:cubicBezTo>
                  <a:pt x="58" y="57"/>
                  <a:pt x="58" y="54"/>
                  <a:pt x="58" y="51"/>
                </a:cubicBezTo>
                <a:cubicBezTo>
                  <a:pt x="58" y="51"/>
                  <a:pt x="59" y="50"/>
                  <a:pt x="60" y="50"/>
                </a:cubicBezTo>
                <a:close/>
                <a:moveTo>
                  <a:pt x="106" y="139"/>
                </a:moveTo>
                <a:cubicBezTo>
                  <a:pt x="107" y="141"/>
                  <a:pt x="108" y="143"/>
                  <a:pt x="109" y="145"/>
                </a:cubicBezTo>
                <a:cubicBezTo>
                  <a:pt x="110" y="148"/>
                  <a:pt x="112" y="151"/>
                  <a:pt x="113" y="153"/>
                </a:cubicBezTo>
                <a:cubicBezTo>
                  <a:pt x="112" y="153"/>
                  <a:pt x="110" y="152"/>
                  <a:pt x="109" y="151"/>
                </a:cubicBezTo>
                <a:cubicBezTo>
                  <a:pt x="108" y="151"/>
                  <a:pt x="106" y="150"/>
                  <a:pt x="104" y="149"/>
                </a:cubicBezTo>
                <a:cubicBezTo>
                  <a:pt x="103" y="148"/>
                  <a:pt x="101" y="146"/>
                  <a:pt x="99" y="145"/>
                </a:cubicBezTo>
                <a:cubicBezTo>
                  <a:pt x="99" y="145"/>
                  <a:pt x="98" y="145"/>
                  <a:pt x="98" y="144"/>
                </a:cubicBezTo>
                <a:cubicBezTo>
                  <a:pt x="101" y="142"/>
                  <a:pt x="103" y="140"/>
                  <a:pt x="106" y="139"/>
                </a:cubicBezTo>
                <a:close/>
                <a:moveTo>
                  <a:pt x="127" y="130"/>
                </a:moveTo>
                <a:cubicBezTo>
                  <a:pt x="126" y="134"/>
                  <a:pt x="126" y="138"/>
                  <a:pt x="124" y="142"/>
                </a:cubicBezTo>
                <a:cubicBezTo>
                  <a:pt x="123" y="145"/>
                  <a:pt x="122" y="147"/>
                  <a:pt x="121" y="149"/>
                </a:cubicBezTo>
                <a:cubicBezTo>
                  <a:pt x="119" y="144"/>
                  <a:pt x="117" y="139"/>
                  <a:pt x="114" y="134"/>
                </a:cubicBezTo>
                <a:cubicBezTo>
                  <a:pt x="118" y="132"/>
                  <a:pt x="122" y="130"/>
                  <a:pt x="126" y="128"/>
                </a:cubicBezTo>
                <a:cubicBezTo>
                  <a:pt x="126" y="128"/>
                  <a:pt x="127" y="128"/>
                  <a:pt x="127" y="128"/>
                </a:cubicBezTo>
                <a:cubicBezTo>
                  <a:pt x="127" y="128"/>
                  <a:pt x="127" y="129"/>
                  <a:pt x="127" y="130"/>
                </a:cubicBezTo>
                <a:close/>
                <a:moveTo>
                  <a:pt x="128" y="103"/>
                </a:moveTo>
                <a:cubicBezTo>
                  <a:pt x="128" y="105"/>
                  <a:pt x="128" y="107"/>
                  <a:pt x="128" y="109"/>
                </a:cubicBezTo>
                <a:cubicBezTo>
                  <a:pt x="128" y="112"/>
                  <a:pt x="128" y="114"/>
                  <a:pt x="128" y="117"/>
                </a:cubicBezTo>
                <a:cubicBezTo>
                  <a:pt x="128" y="117"/>
                  <a:pt x="128" y="117"/>
                  <a:pt x="128" y="118"/>
                </a:cubicBezTo>
                <a:cubicBezTo>
                  <a:pt x="126" y="118"/>
                  <a:pt x="125" y="119"/>
                  <a:pt x="123" y="119"/>
                </a:cubicBezTo>
                <a:cubicBezTo>
                  <a:pt x="122" y="120"/>
                  <a:pt x="120" y="120"/>
                  <a:pt x="119" y="121"/>
                </a:cubicBezTo>
                <a:cubicBezTo>
                  <a:pt x="118" y="122"/>
                  <a:pt x="116" y="122"/>
                  <a:pt x="115" y="123"/>
                </a:cubicBezTo>
                <a:cubicBezTo>
                  <a:pt x="113" y="124"/>
                  <a:pt x="112" y="125"/>
                  <a:pt x="110" y="126"/>
                </a:cubicBezTo>
                <a:cubicBezTo>
                  <a:pt x="108" y="122"/>
                  <a:pt x="107" y="119"/>
                  <a:pt x="105" y="116"/>
                </a:cubicBezTo>
                <a:cubicBezTo>
                  <a:pt x="104" y="112"/>
                  <a:pt x="102" y="108"/>
                  <a:pt x="100" y="105"/>
                </a:cubicBezTo>
                <a:cubicBezTo>
                  <a:pt x="107" y="101"/>
                  <a:pt x="114" y="98"/>
                  <a:pt x="121" y="95"/>
                </a:cubicBezTo>
                <a:cubicBezTo>
                  <a:pt x="123" y="94"/>
                  <a:pt x="124" y="94"/>
                  <a:pt x="126" y="93"/>
                </a:cubicBezTo>
                <a:cubicBezTo>
                  <a:pt x="126" y="97"/>
                  <a:pt x="127" y="100"/>
                  <a:pt x="128" y="103"/>
                </a:cubicBezTo>
                <a:close/>
                <a:moveTo>
                  <a:pt x="72" y="30"/>
                </a:moveTo>
                <a:cubicBezTo>
                  <a:pt x="72" y="30"/>
                  <a:pt x="72" y="31"/>
                  <a:pt x="71" y="31"/>
                </a:cubicBezTo>
                <a:cubicBezTo>
                  <a:pt x="70" y="28"/>
                  <a:pt x="69" y="25"/>
                  <a:pt x="68" y="21"/>
                </a:cubicBezTo>
                <a:cubicBezTo>
                  <a:pt x="68" y="22"/>
                  <a:pt x="69" y="22"/>
                  <a:pt x="70" y="22"/>
                </a:cubicBezTo>
                <a:cubicBezTo>
                  <a:pt x="72" y="23"/>
                  <a:pt x="74" y="24"/>
                  <a:pt x="76" y="25"/>
                </a:cubicBezTo>
                <a:cubicBezTo>
                  <a:pt x="75" y="27"/>
                  <a:pt x="74" y="28"/>
                  <a:pt x="72" y="30"/>
                </a:cubicBezTo>
                <a:close/>
                <a:moveTo>
                  <a:pt x="41" y="94"/>
                </a:moveTo>
                <a:cubicBezTo>
                  <a:pt x="45" y="92"/>
                  <a:pt x="50" y="90"/>
                  <a:pt x="54" y="88"/>
                </a:cubicBezTo>
                <a:cubicBezTo>
                  <a:pt x="55" y="90"/>
                  <a:pt x="55" y="93"/>
                  <a:pt x="56" y="96"/>
                </a:cubicBezTo>
                <a:cubicBezTo>
                  <a:pt x="58" y="102"/>
                  <a:pt x="61" y="108"/>
                  <a:pt x="64" y="114"/>
                </a:cubicBezTo>
                <a:cubicBezTo>
                  <a:pt x="59" y="117"/>
                  <a:pt x="55" y="120"/>
                  <a:pt x="50" y="123"/>
                </a:cubicBezTo>
                <a:cubicBezTo>
                  <a:pt x="49" y="124"/>
                  <a:pt x="48" y="124"/>
                  <a:pt x="47" y="125"/>
                </a:cubicBezTo>
                <a:cubicBezTo>
                  <a:pt x="47" y="126"/>
                  <a:pt x="46" y="126"/>
                  <a:pt x="45" y="127"/>
                </a:cubicBezTo>
                <a:cubicBezTo>
                  <a:pt x="45" y="127"/>
                  <a:pt x="45" y="127"/>
                  <a:pt x="44" y="127"/>
                </a:cubicBezTo>
                <a:cubicBezTo>
                  <a:pt x="44" y="128"/>
                  <a:pt x="43" y="128"/>
                  <a:pt x="43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29"/>
                  <a:pt x="42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0" y="131"/>
                  <a:pt x="39" y="131"/>
                  <a:pt x="39" y="131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38" y="130"/>
                  <a:pt x="37" y="128"/>
                  <a:pt x="36" y="127"/>
                </a:cubicBezTo>
                <a:cubicBezTo>
                  <a:pt x="36" y="126"/>
                  <a:pt x="35" y="125"/>
                  <a:pt x="35" y="124"/>
                </a:cubicBezTo>
                <a:cubicBezTo>
                  <a:pt x="35" y="124"/>
                  <a:pt x="34" y="123"/>
                  <a:pt x="34" y="123"/>
                </a:cubicBezTo>
                <a:cubicBezTo>
                  <a:pt x="32" y="118"/>
                  <a:pt x="30" y="113"/>
                  <a:pt x="29" y="108"/>
                </a:cubicBezTo>
                <a:cubicBezTo>
                  <a:pt x="28" y="106"/>
                  <a:pt x="28" y="104"/>
                  <a:pt x="27" y="101"/>
                </a:cubicBezTo>
                <a:cubicBezTo>
                  <a:pt x="27" y="100"/>
                  <a:pt x="27" y="99"/>
                  <a:pt x="27" y="98"/>
                </a:cubicBezTo>
                <a:cubicBezTo>
                  <a:pt x="31" y="97"/>
                  <a:pt x="36" y="95"/>
                  <a:pt x="41" y="94"/>
                </a:cubicBezTo>
                <a:close/>
                <a:moveTo>
                  <a:pt x="46" y="138"/>
                </a:moveTo>
                <a:cubicBezTo>
                  <a:pt x="46" y="138"/>
                  <a:pt x="46" y="138"/>
                  <a:pt x="46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36"/>
                  <a:pt x="49" y="136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4" y="132"/>
                  <a:pt x="58" y="129"/>
                  <a:pt x="61" y="126"/>
                </a:cubicBezTo>
                <a:cubicBezTo>
                  <a:pt x="64" y="125"/>
                  <a:pt x="66" y="124"/>
                  <a:pt x="68" y="122"/>
                </a:cubicBezTo>
                <a:cubicBezTo>
                  <a:pt x="70" y="126"/>
                  <a:pt x="72" y="130"/>
                  <a:pt x="75" y="133"/>
                </a:cubicBezTo>
                <a:cubicBezTo>
                  <a:pt x="77" y="137"/>
                  <a:pt x="80" y="141"/>
                  <a:pt x="84" y="144"/>
                </a:cubicBezTo>
                <a:cubicBezTo>
                  <a:pt x="79" y="148"/>
                  <a:pt x="75" y="153"/>
                  <a:pt x="72" y="157"/>
                </a:cubicBezTo>
                <a:cubicBezTo>
                  <a:pt x="72" y="158"/>
                  <a:pt x="71" y="158"/>
                  <a:pt x="71" y="158"/>
                </a:cubicBezTo>
                <a:cubicBezTo>
                  <a:pt x="69" y="158"/>
                  <a:pt x="67" y="157"/>
                  <a:pt x="65" y="156"/>
                </a:cubicBezTo>
                <a:cubicBezTo>
                  <a:pt x="63" y="155"/>
                  <a:pt x="60" y="153"/>
                  <a:pt x="58" y="152"/>
                </a:cubicBezTo>
                <a:cubicBezTo>
                  <a:pt x="55" y="149"/>
                  <a:pt x="52" y="147"/>
                  <a:pt x="50" y="145"/>
                </a:cubicBezTo>
                <a:cubicBezTo>
                  <a:pt x="48" y="143"/>
                  <a:pt x="46" y="141"/>
                  <a:pt x="44" y="139"/>
                </a:cubicBezTo>
                <a:cubicBezTo>
                  <a:pt x="45" y="139"/>
                  <a:pt x="45" y="138"/>
                  <a:pt x="46" y="138"/>
                </a:cubicBezTo>
                <a:close/>
                <a:moveTo>
                  <a:pt x="142" y="46"/>
                </a:moveTo>
                <a:cubicBezTo>
                  <a:pt x="145" y="50"/>
                  <a:pt x="148" y="55"/>
                  <a:pt x="150" y="60"/>
                </a:cubicBezTo>
                <a:cubicBezTo>
                  <a:pt x="151" y="63"/>
                  <a:pt x="153" y="67"/>
                  <a:pt x="154" y="71"/>
                </a:cubicBezTo>
                <a:cubicBezTo>
                  <a:pt x="154" y="72"/>
                  <a:pt x="154" y="73"/>
                  <a:pt x="154" y="74"/>
                </a:cubicBezTo>
                <a:cubicBezTo>
                  <a:pt x="153" y="74"/>
                  <a:pt x="151" y="75"/>
                  <a:pt x="150" y="75"/>
                </a:cubicBezTo>
                <a:cubicBezTo>
                  <a:pt x="148" y="76"/>
                  <a:pt x="146" y="76"/>
                  <a:pt x="143" y="77"/>
                </a:cubicBezTo>
                <a:cubicBezTo>
                  <a:pt x="140" y="78"/>
                  <a:pt x="136" y="80"/>
                  <a:pt x="132" y="81"/>
                </a:cubicBezTo>
                <a:cubicBezTo>
                  <a:pt x="132" y="79"/>
                  <a:pt x="131" y="76"/>
                  <a:pt x="130" y="74"/>
                </a:cubicBezTo>
                <a:cubicBezTo>
                  <a:pt x="128" y="70"/>
                  <a:pt x="126" y="65"/>
                  <a:pt x="123" y="61"/>
                </a:cubicBezTo>
                <a:cubicBezTo>
                  <a:pt x="122" y="58"/>
                  <a:pt x="121" y="56"/>
                  <a:pt x="119" y="54"/>
                </a:cubicBezTo>
                <a:cubicBezTo>
                  <a:pt x="119" y="53"/>
                  <a:pt x="118" y="52"/>
                  <a:pt x="117" y="50"/>
                </a:cubicBezTo>
                <a:cubicBezTo>
                  <a:pt x="118" y="50"/>
                  <a:pt x="119" y="49"/>
                  <a:pt x="119" y="48"/>
                </a:cubicBezTo>
                <a:cubicBezTo>
                  <a:pt x="121" y="47"/>
                  <a:pt x="123" y="45"/>
                  <a:pt x="125" y="44"/>
                </a:cubicBezTo>
                <a:cubicBezTo>
                  <a:pt x="126" y="42"/>
                  <a:pt x="128" y="40"/>
                  <a:pt x="130" y="39"/>
                </a:cubicBezTo>
                <a:cubicBezTo>
                  <a:pt x="131" y="38"/>
                  <a:pt x="132" y="37"/>
                  <a:pt x="133" y="36"/>
                </a:cubicBezTo>
                <a:cubicBezTo>
                  <a:pt x="133" y="36"/>
                  <a:pt x="134" y="37"/>
                  <a:pt x="134" y="37"/>
                </a:cubicBezTo>
                <a:cubicBezTo>
                  <a:pt x="137" y="40"/>
                  <a:pt x="139" y="43"/>
                  <a:pt x="142" y="46"/>
                </a:cubicBezTo>
                <a:close/>
                <a:moveTo>
                  <a:pt x="114" y="23"/>
                </a:moveTo>
                <a:cubicBezTo>
                  <a:pt x="118" y="25"/>
                  <a:pt x="122" y="27"/>
                  <a:pt x="126" y="29"/>
                </a:cubicBezTo>
                <a:cubicBezTo>
                  <a:pt x="125" y="30"/>
                  <a:pt x="124" y="31"/>
                  <a:pt x="123" y="32"/>
                </a:cubicBezTo>
                <a:cubicBezTo>
                  <a:pt x="121" y="34"/>
                  <a:pt x="120" y="35"/>
                  <a:pt x="118" y="37"/>
                </a:cubicBezTo>
                <a:cubicBezTo>
                  <a:pt x="116" y="39"/>
                  <a:pt x="114" y="41"/>
                  <a:pt x="111" y="43"/>
                </a:cubicBezTo>
                <a:cubicBezTo>
                  <a:pt x="110" y="40"/>
                  <a:pt x="108" y="38"/>
                  <a:pt x="106" y="36"/>
                </a:cubicBezTo>
                <a:cubicBezTo>
                  <a:pt x="104" y="34"/>
                  <a:pt x="102" y="32"/>
                  <a:pt x="101" y="31"/>
                </a:cubicBezTo>
                <a:cubicBezTo>
                  <a:pt x="99" y="29"/>
                  <a:pt x="97" y="27"/>
                  <a:pt x="95" y="26"/>
                </a:cubicBezTo>
                <a:cubicBezTo>
                  <a:pt x="93" y="25"/>
                  <a:pt x="92" y="24"/>
                  <a:pt x="90" y="23"/>
                </a:cubicBezTo>
                <a:cubicBezTo>
                  <a:pt x="91" y="21"/>
                  <a:pt x="92" y="20"/>
                  <a:pt x="93" y="19"/>
                </a:cubicBezTo>
                <a:cubicBezTo>
                  <a:pt x="93" y="18"/>
                  <a:pt x="93" y="17"/>
                  <a:pt x="93" y="16"/>
                </a:cubicBezTo>
                <a:cubicBezTo>
                  <a:pt x="96" y="17"/>
                  <a:pt x="99" y="18"/>
                  <a:pt x="102" y="19"/>
                </a:cubicBezTo>
                <a:cubicBezTo>
                  <a:pt x="106" y="20"/>
                  <a:pt x="110" y="21"/>
                  <a:pt x="114" y="23"/>
                </a:cubicBezTo>
                <a:close/>
                <a:moveTo>
                  <a:pt x="79" y="15"/>
                </a:moveTo>
                <a:cubicBezTo>
                  <a:pt x="81" y="15"/>
                  <a:pt x="82" y="15"/>
                  <a:pt x="84" y="15"/>
                </a:cubicBezTo>
                <a:cubicBezTo>
                  <a:pt x="83" y="16"/>
                  <a:pt x="83" y="17"/>
                  <a:pt x="82" y="18"/>
                </a:cubicBezTo>
                <a:cubicBezTo>
                  <a:pt x="80" y="17"/>
                  <a:pt x="79" y="16"/>
                  <a:pt x="77" y="15"/>
                </a:cubicBezTo>
                <a:cubicBezTo>
                  <a:pt x="78" y="15"/>
                  <a:pt x="78" y="15"/>
                  <a:pt x="79" y="15"/>
                </a:cubicBezTo>
                <a:close/>
                <a:moveTo>
                  <a:pt x="47" y="28"/>
                </a:moveTo>
                <a:cubicBezTo>
                  <a:pt x="48" y="27"/>
                  <a:pt x="50" y="25"/>
                  <a:pt x="51" y="24"/>
                </a:cubicBezTo>
                <a:cubicBezTo>
                  <a:pt x="51" y="25"/>
                  <a:pt x="51" y="25"/>
                  <a:pt x="50" y="26"/>
                </a:cubicBezTo>
                <a:cubicBezTo>
                  <a:pt x="49" y="31"/>
                  <a:pt x="49" y="35"/>
                  <a:pt x="48" y="40"/>
                </a:cubicBezTo>
                <a:cubicBezTo>
                  <a:pt x="48" y="42"/>
                  <a:pt x="48" y="44"/>
                  <a:pt x="48" y="45"/>
                </a:cubicBezTo>
                <a:cubicBezTo>
                  <a:pt x="48" y="46"/>
                  <a:pt x="47" y="46"/>
                  <a:pt x="47" y="46"/>
                </a:cubicBezTo>
                <a:cubicBezTo>
                  <a:pt x="44" y="47"/>
                  <a:pt x="42" y="48"/>
                  <a:pt x="40" y="48"/>
                </a:cubicBezTo>
                <a:cubicBezTo>
                  <a:pt x="37" y="49"/>
                  <a:pt x="35" y="49"/>
                  <a:pt x="33" y="50"/>
                </a:cubicBezTo>
                <a:cubicBezTo>
                  <a:pt x="33" y="50"/>
                  <a:pt x="32" y="50"/>
                  <a:pt x="32" y="50"/>
                </a:cubicBezTo>
                <a:cubicBezTo>
                  <a:pt x="32" y="49"/>
                  <a:pt x="33" y="49"/>
                  <a:pt x="33" y="48"/>
                </a:cubicBezTo>
                <a:cubicBezTo>
                  <a:pt x="33" y="47"/>
                  <a:pt x="34" y="46"/>
                  <a:pt x="35" y="45"/>
                </a:cubicBezTo>
                <a:cubicBezTo>
                  <a:pt x="35" y="44"/>
                  <a:pt x="36" y="42"/>
                  <a:pt x="37" y="41"/>
                </a:cubicBezTo>
                <a:cubicBezTo>
                  <a:pt x="38" y="39"/>
                  <a:pt x="39" y="37"/>
                  <a:pt x="41" y="35"/>
                </a:cubicBezTo>
                <a:cubicBezTo>
                  <a:pt x="43" y="33"/>
                  <a:pt x="45" y="30"/>
                  <a:pt x="47" y="28"/>
                </a:cubicBezTo>
                <a:close/>
                <a:moveTo>
                  <a:pt x="22" y="34"/>
                </a:moveTo>
                <a:cubicBezTo>
                  <a:pt x="23" y="32"/>
                  <a:pt x="24" y="30"/>
                  <a:pt x="25" y="27"/>
                </a:cubicBezTo>
                <a:cubicBezTo>
                  <a:pt x="26" y="25"/>
                  <a:pt x="28" y="23"/>
                  <a:pt x="29" y="21"/>
                </a:cubicBezTo>
                <a:cubicBezTo>
                  <a:pt x="30" y="22"/>
                  <a:pt x="31" y="23"/>
                  <a:pt x="33" y="24"/>
                </a:cubicBezTo>
                <a:cubicBezTo>
                  <a:pt x="34" y="25"/>
                  <a:pt x="35" y="26"/>
                  <a:pt x="36" y="27"/>
                </a:cubicBezTo>
                <a:cubicBezTo>
                  <a:pt x="36" y="27"/>
                  <a:pt x="36" y="27"/>
                  <a:pt x="35" y="27"/>
                </a:cubicBezTo>
                <a:cubicBezTo>
                  <a:pt x="34" y="30"/>
                  <a:pt x="32" y="32"/>
                  <a:pt x="30" y="34"/>
                </a:cubicBezTo>
                <a:cubicBezTo>
                  <a:pt x="29" y="36"/>
                  <a:pt x="27" y="38"/>
                  <a:pt x="26" y="40"/>
                </a:cubicBezTo>
                <a:cubicBezTo>
                  <a:pt x="24" y="45"/>
                  <a:pt x="22" y="50"/>
                  <a:pt x="20" y="55"/>
                </a:cubicBezTo>
                <a:cubicBezTo>
                  <a:pt x="20" y="57"/>
                  <a:pt x="19" y="60"/>
                  <a:pt x="18" y="63"/>
                </a:cubicBezTo>
                <a:cubicBezTo>
                  <a:pt x="18" y="65"/>
                  <a:pt x="17" y="68"/>
                  <a:pt x="17" y="71"/>
                </a:cubicBezTo>
                <a:cubicBezTo>
                  <a:pt x="17" y="73"/>
                  <a:pt x="16" y="76"/>
                  <a:pt x="16" y="78"/>
                </a:cubicBezTo>
                <a:cubicBezTo>
                  <a:pt x="16" y="81"/>
                  <a:pt x="16" y="83"/>
                  <a:pt x="16" y="86"/>
                </a:cubicBezTo>
                <a:cubicBezTo>
                  <a:pt x="16" y="87"/>
                  <a:pt x="16" y="89"/>
                  <a:pt x="16" y="90"/>
                </a:cubicBezTo>
                <a:cubicBezTo>
                  <a:pt x="16" y="91"/>
                  <a:pt x="16" y="93"/>
                  <a:pt x="17" y="94"/>
                </a:cubicBezTo>
                <a:cubicBezTo>
                  <a:pt x="17" y="97"/>
                  <a:pt x="17" y="99"/>
                  <a:pt x="18" y="102"/>
                </a:cubicBezTo>
                <a:cubicBezTo>
                  <a:pt x="19" y="107"/>
                  <a:pt x="20" y="112"/>
                  <a:pt x="22" y="117"/>
                </a:cubicBezTo>
                <a:cubicBezTo>
                  <a:pt x="23" y="119"/>
                  <a:pt x="24" y="121"/>
                  <a:pt x="24" y="123"/>
                </a:cubicBezTo>
                <a:cubicBezTo>
                  <a:pt x="25" y="125"/>
                  <a:pt x="26" y="126"/>
                  <a:pt x="26" y="128"/>
                </a:cubicBezTo>
                <a:cubicBezTo>
                  <a:pt x="27" y="129"/>
                  <a:pt x="27" y="130"/>
                  <a:pt x="28" y="132"/>
                </a:cubicBezTo>
                <a:cubicBezTo>
                  <a:pt x="29" y="133"/>
                  <a:pt x="29" y="134"/>
                  <a:pt x="30" y="135"/>
                </a:cubicBezTo>
                <a:cubicBezTo>
                  <a:pt x="30" y="135"/>
                  <a:pt x="31" y="136"/>
                  <a:pt x="32" y="137"/>
                </a:cubicBezTo>
                <a:cubicBezTo>
                  <a:pt x="32" y="138"/>
                  <a:pt x="33" y="139"/>
                  <a:pt x="34" y="140"/>
                </a:cubicBezTo>
                <a:cubicBezTo>
                  <a:pt x="35" y="141"/>
                  <a:pt x="35" y="143"/>
                  <a:pt x="36" y="144"/>
                </a:cubicBezTo>
                <a:cubicBezTo>
                  <a:pt x="38" y="146"/>
                  <a:pt x="40" y="148"/>
                  <a:pt x="42" y="150"/>
                </a:cubicBezTo>
                <a:cubicBezTo>
                  <a:pt x="44" y="152"/>
                  <a:pt x="45" y="153"/>
                  <a:pt x="47" y="155"/>
                </a:cubicBezTo>
                <a:cubicBezTo>
                  <a:pt x="51" y="158"/>
                  <a:pt x="55" y="162"/>
                  <a:pt x="60" y="164"/>
                </a:cubicBezTo>
                <a:cubicBezTo>
                  <a:pt x="63" y="166"/>
                  <a:pt x="67" y="167"/>
                  <a:pt x="71" y="168"/>
                </a:cubicBezTo>
                <a:cubicBezTo>
                  <a:pt x="73" y="168"/>
                  <a:pt x="76" y="169"/>
                  <a:pt x="78" y="169"/>
                </a:cubicBezTo>
                <a:cubicBezTo>
                  <a:pt x="83" y="170"/>
                  <a:pt x="87" y="171"/>
                  <a:pt x="92" y="170"/>
                </a:cubicBezTo>
                <a:cubicBezTo>
                  <a:pt x="93" y="170"/>
                  <a:pt x="94" y="170"/>
                  <a:pt x="96" y="170"/>
                </a:cubicBezTo>
                <a:cubicBezTo>
                  <a:pt x="97" y="170"/>
                  <a:pt x="99" y="170"/>
                  <a:pt x="100" y="170"/>
                </a:cubicBezTo>
                <a:cubicBezTo>
                  <a:pt x="102" y="169"/>
                  <a:pt x="105" y="169"/>
                  <a:pt x="107" y="169"/>
                </a:cubicBezTo>
                <a:cubicBezTo>
                  <a:pt x="115" y="167"/>
                  <a:pt x="122" y="165"/>
                  <a:pt x="128" y="161"/>
                </a:cubicBezTo>
                <a:cubicBezTo>
                  <a:pt x="132" y="160"/>
                  <a:pt x="135" y="157"/>
                  <a:pt x="138" y="155"/>
                </a:cubicBezTo>
                <a:cubicBezTo>
                  <a:pt x="139" y="156"/>
                  <a:pt x="141" y="158"/>
                  <a:pt x="142" y="159"/>
                </a:cubicBezTo>
                <a:cubicBezTo>
                  <a:pt x="143" y="160"/>
                  <a:pt x="143" y="161"/>
                  <a:pt x="144" y="161"/>
                </a:cubicBezTo>
                <a:cubicBezTo>
                  <a:pt x="142" y="162"/>
                  <a:pt x="141" y="163"/>
                  <a:pt x="139" y="164"/>
                </a:cubicBezTo>
                <a:cubicBezTo>
                  <a:pt x="136" y="166"/>
                  <a:pt x="133" y="167"/>
                  <a:pt x="130" y="168"/>
                </a:cubicBezTo>
                <a:cubicBezTo>
                  <a:pt x="127" y="170"/>
                  <a:pt x="123" y="171"/>
                  <a:pt x="120" y="172"/>
                </a:cubicBezTo>
                <a:cubicBezTo>
                  <a:pt x="117" y="173"/>
                  <a:pt x="113" y="174"/>
                  <a:pt x="110" y="175"/>
                </a:cubicBezTo>
                <a:cubicBezTo>
                  <a:pt x="106" y="176"/>
                  <a:pt x="103" y="177"/>
                  <a:pt x="99" y="177"/>
                </a:cubicBezTo>
                <a:cubicBezTo>
                  <a:pt x="96" y="178"/>
                  <a:pt x="92" y="179"/>
                  <a:pt x="89" y="180"/>
                </a:cubicBezTo>
                <a:cubicBezTo>
                  <a:pt x="85" y="180"/>
                  <a:pt x="82" y="180"/>
                  <a:pt x="78" y="180"/>
                </a:cubicBezTo>
                <a:cubicBezTo>
                  <a:pt x="77" y="180"/>
                  <a:pt x="77" y="179"/>
                  <a:pt x="76" y="179"/>
                </a:cubicBezTo>
                <a:cubicBezTo>
                  <a:pt x="75" y="179"/>
                  <a:pt x="75" y="178"/>
                  <a:pt x="75" y="178"/>
                </a:cubicBezTo>
                <a:cubicBezTo>
                  <a:pt x="75" y="178"/>
                  <a:pt x="75" y="178"/>
                  <a:pt x="75" y="178"/>
                </a:cubicBezTo>
                <a:cubicBezTo>
                  <a:pt x="75" y="178"/>
                  <a:pt x="74" y="179"/>
                  <a:pt x="74" y="179"/>
                </a:cubicBezTo>
                <a:cubicBezTo>
                  <a:pt x="72" y="178"/>
                  <a:pt x="70" y="178"/>
                  <a:pt x="67" y="177"/>
                </a:cubicBezTo>
                <a:cubicBezTo>
                  <a:pt x="65" y="177"/>
                  <a:pt x="62" y="176"/>
                  <a:pt x="60" y="175"/>
                </a:cubicBezTo>
                <a:cubicBezTo>
                  <a:pt x="59" y="175"/>
                  <a:pt x="57" y="174"/>
                  <a:pt x="56" y="173"/>
                </a:cubicBezTo>
                <a:cubicBezTo>
                  <a:pt x="54" y="172"/>
                  <a:pt x="51" y="171"/>
                  <a:pt x="49" y="170"/>
                </a:cubicBezTo>
                <a:cubicBezTo>
                  <a:pt x="46" y="169"/>
                  <a:pt x="42" y="166"/>
                  <a:pt x="39" y="164"/>
                </a:cubicBezTo>
                <a:cubicBezTo>
                  <a:pt x="38" y="163"/>
                  <a:pt x="36" y="161"/>
                  <a:pt x="34" y="160"/>
                </a:cubicBezTo>
                <a:cubicBezTo>
                  <a:pt x="33" y="158"/>
                  <a:pt x="31" y="156"/>
                  <a:pt x="30" y="154"/>
                </a:cubicBezTo>
                <a:cubicBezTo>
                  <a:pt x="28" y="152"/>
                  <a:pt x="26" y="149"/>
                  <a:pt x="25" y="146"/>
                </a:cubicBezTo>
                <a:cubicBezTo>
                  <a:pt x="23" y="143"/>
                  <a:pt x="21" y="141"/>
                  <a:pt x="20" y="138"/>
                </a:cubicBezTo>
                <a:cubicBezTo>
                  <a:pt x="18" y="131"/>
                  <a:pt x="16" y="124"/>
                  <a:pt x="15" y="118"/>
                </a:cubicBezTo>
                <a:cubicBezTo>
                  <a:pt x="14" y="114"/>
                  <a:pt x="13" y="111"/>
                  <a:pt x="12" y="107"/>
                </a:cubicBezTo>
                <a:cubicBezTo>
                  <a:pt x="11" y="104"/>
                  <a:pt x="11" y="101"/>
                  <a:pt x="10" y="97"/>
                </a:cubicBezTo>
                <a:cubicBezTo>
                  <a:pt x="10" y="95"/>
                  <a:pt x="10" y="93"/>
                  <a:pt x="10" y="91"/>
                </a:cubicBezTo>
                <a:cubicBezTo>
                  <a:pt x="10" y="88"/>
                  <a:pt x="10" y="86"/>
                  <a:pt x="10" y="83"/>
                </a:cubicBezTo>
                <a:cubicBezTo>
                  <a:pt x="10" y="81"/>
                  <a:pt x="10" y="79"/>
                  <a:pt x="10" y="77"/>
                </a:cubicBezTo>
                <a:cubicBezTo>
                  <a:pt x="11" y="75"/>
                  <a:pt x="11" y="72"/>
                  <a:pt x="11" y="70"/>
                </a:cubicBezTo>
                <a:cubicBezTo>
                  <a:pt x="12" y="65"/>
                  <a:pt x="13" y="60"/>
                  <a:pt x="14" y="55"/>
                </a:cubicBezTo>
                <a:cubicBezTo>
                  <a:pt x="16" y="50"/>
                  <a:pt x="17" y="45"/>
                  <a:pt x="19" y="41"/>
                </a:cubicBezTo>
                <a:cubicBezTo>
                  <a:pt x="20" y="38"/>
                  <a:pt x="21" y="36"/>
                  <a:pt x="2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" name="íŝ1íḑé">
            <a:extLst>
              <a:ext uri="{FF2B5EF4-FFF2-40B4-BE49-F238E27FC236}">
                <a16:creationId xmlns:a16="http://schemas.microsoft.com/office/drawing/2014/main" xmlns="" id="{62A33ECB-602A-4999-A904-F4046F3B12B2}"/>
              </a:ext>
            </a:extLst>
          </p:cNvPr>
          <p:cNvGrpSpPr/>
          <p:nvPr/>
        </p:nvGrpSpPr>
        <p:grpSpPr>
          <a:xfrm>
            <a:off x="1949200" y="1184592"/>
            <a:ext cx="426374" cy="382322"/>
            <a:chOff x="4101321" y="-2802581"/>
            <a:chExt cx="426374" cy="382322"/>
          </a:xfrm>
          <a:solidFill>
            <a:schemeClr val="bg1">
              <a:lumMod val="95000"/>
            </a:schemeClr>
          </a:solidFill>
        </p:grpSpPr>
        <p:sp>
          <p:nvSpPr>
            <p:cNvPr id="7" name="íšḻïḋê">
              <a:extLst>
                <a:ext uri="{FF2B5EF4-FFF2-40B4-BE49-F238E27FC236}">
                  <a16:creationId xmlns:a16="http://schemas.microsoft.com/office/drawing/2014/main" xmlns="" id="{51B478F5-3C4E-4609-94D2-3C73AE38FC05}"/>
                </a:ext>
              </a:extLst>
            </p:cNvPr>
            <p:cNvSpPr/>
            <p:nvPr/>
          </p:nvSpPr>
          <p:spPr bwMode="auto">
            <a:xfrm>
              <a:off x="4222467" y="-2678286"/>
              <a:ext cx="28320" cy="20454"/>
            </a:xfrm>
            <a:custGeom>
              <a:avLst/>
              <a:gdLst>
                <a:gd name="T0" fmla="*/ 16 w 17"/>
                <a:gd name="T1" fmla="*/ 7 h 12"/>
                <a:gd name="T2" fmla="*/ 13 w 17"/>
                <a:gd name="T3" fmla="*/ 2 h 12"/>
                <a:gd name="T4" fmla="*/ 13 w 17"/>
                <a:gd name="T5" fmla="*/ 2 h 12"/>
                <a:gd name="T6" fmla="*/ 6 w 17"/>
                <a:gd name="T7" fmla="*/ 1 h 12"/>
                <a:gd name="T8" fmla="*/ 0 w 17"/>
                <a:gd name="T9" fmla="*/ 4 h 12"/>
                <a:gd name="T10" fmla="*/ 4 w 17"/>
                <a:gd name="T11" fmla="*/ 10 h 12"/>
                <a:gd name="T12" fmla="*/ 11 w 17"/>
                <a:gd name="T13" fmla="*/ 11 h 12"/>
                <a:gd name="T14" fmla="*/ 16 w 17"/>
                <a:gd name="T1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2">
                  <a:moveTo>
                    <a:pt x="16" y="7"/>
                  </a:moveTo>
                  <a:cubicBezTo>
                    <a:pt x="17" y="5"/>
                    <a:pt x="15" y="3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1"/>
                    <a:pt x="8" y="1"/>
                    <a:pt x="6" y="1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10"/>
                  </a:cubicBezTo>
                  <a:cubicBezTo>
                    <a:pt x="6" y="10"/>
                    <a:pt x="8" y="10"/>
                    <a:pt x="11" y="11"/>
                  </a:cubicBezTo>
                  <a:cubicBezTo>
                    <a:pt x="13" y="12"/>
                    <a:pt x="16" y="10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işļide">
              <a:extLst>
                <a:ext uri="{FF2B5EF4-FFF2-40B4-BE49-F238E27FC236}">
                  <a16:creationId xmlns:a16="http://schemas.microsoft.com/office/drawing/2014/main" xmlns="" id="{0CAF016D-2A42-446A-9EF1-3C56955B771B}"/>
                </a:ext>
              </a:extLst>
            </p:cNvPr>
            <p:cNvSpPr/>
            <p:nvPr/>
          </p:nvSpPr>
          <p:spPr bwMode="auto">
            <a:xfrm>
              <a:off x="4279109" y="-2657833"/>
              <a:ext cx="29893" cy="20454"/>
            </a:xfrm>
            <a:custGeom>
              <a:avLst/>
              <a:gdLst>
                <a:gd name="T0" fmla="*/ 14 w 17"/>
                <a:gd name="T1" fmla="*/ 3 h 12"/>
                <a:gd name="T2" fmla="*/ 13 w 17"/>
                <a:gd name="T3" fmla="*/ 3 h 12"/>
                <a:gd name="T4" fmla="*/ 6 w 17"/>
                <a:gd name="T5" fmla="*/ 1 h 12"/>
                <a:gd name="T6" fmla="*/ 3 w 17"/>
                <a:gd name="T7" fmla="*/ 1 h 12"/>
                <a:gd name="T8" fmla="*/ 1 w 17"/>
                <a:gd name="T9" fmla="*/ 4 h 12"/>
                <a:gd name="T10" fmla="*/ 1 w 17"/>
                <a:gd name="T11" fmla="*/ 8 h 12"/>
                <a:gd name="T12" fmla="*/ 4 w 17"/>
                <a:gd name="T13" fmla="*/ 10 h 12"/>
                <a:gd name="T14" fmla="*/ 11 w 17"/>
                <a:gd name="T15" fmla="*/ 12 h 12"/>
                <a:gd name="T16" fmla="*/ 17 w 17"/>
                <a:gd name="T17" fmla="*/ 8 h 12"/>
                <a:gd name="T18" fmla="*/ 14 w 17"/>
                <a:gd name="T1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3"/>
                  </a:moveTo>
                  <a:cubicBezTo>
                    <a:pt x="14" y="3"/>
                    <a:pt x="13" y="3"/>
                    <a:pt x="13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1" y="12"/>
                  </a:cubicBezTo>
                  <a:cubicBezTo>
                    <a:pt x="14" y="12"/>
                    <a:pt x="16" y="11"/>
                    <a:pt x="17" y="8"/>
                  </a:cubicBezTo>
                  <a:cubicBezTo>
                    <a:pt x="17" y="6"/>
                    <a:pt x="16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is1íḍé">
              <a:extLst>
                <a:ext uri="{FF2B5EF4-FFF2-40B4-BE49-F238E27FC236}">
                  <a16:creationId xmlns:a16="http://schemas.microsoft.com/office/drawing/2014/main" xmlns="" id="{BA851779-A08B-4DD2-BDF0-5006CEDECA20}"/>
                </a:ext>
              </a:extLst>
            </p:cNvPr>
            <p:cNvSpPr/>
            <p:nvPr/>
          </p:nvSpPr>
          <p:spPr bwMode="auto">
            <a:xfrm>
              <a:off x="4332601" y="-2638953"/>
              <a:ext cx="28320" cy="18880"/>
            </a:xfrm>
            <a:custGeom>
              <a:avLst/>
              <a:gdLst>
                <a:gd name="T0" fmla="*/ 17 w 17"/>
                <a:gd name="T1" fmla="*/ 7 h 11"/>
                <a:gd name="T2" fmla="*/ 14 w 17"/>
                <a:gd name="T3" fmla="*/ 1 h 11"/>
                <a:gd name="T4" fmla="*/ 13 w 17"/>
                <a:gd name="T5" fmla="*/ 1 h 11"/>
                <a:gd name="T6" fmla="*/ 6 w 17"/>
                <a:gd name="T7" fmla="*/ 0 h 11"/>
                <a:gd name="T8" fmla="*/ 5 w 17"/>
                <a:gd name="T9" fmla="*/ 0 h 11"/>
                <a:gd name="T10" fmla="*/ 2 w 17"/>
                <a:gd name="T11" fmla="*/ 1 h 11"/>
                <a:gd name="T12" fmla="*/ 0 w 17"/>
                <a:gd name="T13" fmla="*/ 4 h 11"/>
                <a:gd name="T14" fmla="*/ 1 w 17"/>
                <a:gd name="T15" fmla="*/ 7 h 11"/>
                <a:gd name="T16" fmla="*/ 4 w 17"/>
                <a:gd name="T17" fmla="*/ 9 h 11"/>
                <a:gd name="T18" fmla="*/ 11 w 17"/>
                <a:gd name="T19" fmla="*/ 10 h 11"/>
                <a:gd name="T20" fmla="*/ 17 w 17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1">
                  <a:moveTo>
                    <a:pt x="17" y="7"/>
                  </a:moveTo>
                  <a:cubicBezTo>
                    <a:pt x="17" y="4"/>
                    <a:pt x="16" y="2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8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9"/>
                    <a:pt x="9" y="10"/>
                    <a:pt x="11" y="10"/>
                  </a:cubicBezTo>
                  <a:cubicBezTo>
                    <a:pt x="14" y="11"/>
                    <a:pt x="16" y="9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îṣ1íḓé">
              <a:extLst>
                <a:ext uri="{FF2B5EF4-FFF2-40B4-BE49-F238E27FC236}">
                  <a16:creationId xmlns:a16="http://schemas.microsoft.com/office/drawing/2014/main" xmlns="" id="{40B2BAF7-5814-40F6-A8EE-FFD6CB1EB21D}"/>
                </a:ext>
              </a:extLst>
            </p:cNvPr>
            <p:cNvSpPr/>
            <p:nvPr/>
          </p:nvSpPr>
          <p:spPr bwMode="auto">
            <a:xfrm>
              <a:off x="4382948" y="-2623220"/>
              <a:ext cx="23600" cy="15733"/>
            </a:xfrm>
            <a:custGeom>
              <a:avLst/>
              <a:gdLst>
                <a:gd name="T0" fmla="*/ 4 w 14"/>
                <a:gd name="T1" fmla="*/ 10 h 10"/>
                <a:gd name="T2" fmla="*/ 9 w 14"/>
                <a:gd name="T3" fmla="*/ 10 h 10"/>
                <a:gd name="T4" fmla="*/ 10 w 14"/>
                <a:gd name="T5" fmla="*/ 10 h 10"/>
                <a:gd name="T6" fmla="*/ 12 w 14"/>
                <a:gd name="T7" fmla="*/ 9 h 10"/>
                <a:gd name="T8" fmla="*/ 14 w 14"/>
                <a:gd name="T9" fmla="*/ 6 h 10"/>
                <a:gd name="T10" fmla="*/ 13 w 14"/>
                <a:gd name="T11" fmla="*/ 3 h 10"/>
                <a:gd name="T12" fmla="*/ 11 w 14"/>
                <a:gd name="T13" fmla="*/ 1 h 10"/>
                <a:gd name="T14" fmla="*/ 11 w 14"/>
                <a:gd name="T15" fmla="*/ 1 h 10"/>
                <a:gd name="T16" fmla="*/ 6 w 14"/>
                <a:gd name="T17" fmla="*/ 0 h 10"/>
                <a:gd name="T18" fmla="*/ 5 w 14"/>
                <a:gd name="T19" fmla="*/ 0 h 10"/>
                <a:gd name="T20" fmla="*/ 3 w 14"/>
                <a:gd name="T21" fmla="*/ 1 h 10"/>
                <a:gd name="T22" fmla="*/ 1 w 14"/>
                <a:gd name="T23" fmla="*/ 4 h 10"/>
                <a:gd name="T24" fmla="*/ 1 w 14"/>
                <a:gd name="T25" fmla="*/ 8 h 10"/>
                <a:gd name="T26" fmla="*/ 4 w 14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0">
                  <a:moveTo>
                    <a:pt x="4" y="10"/>
                  </a:move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1" y="10"/>
                    <a:pt x="11" y="10"/>
                    <a:pt x="12" y="9"/>
                  </a:cubicBezTo>
                  <a:cubicBezTo>
                    <a:pt x="13" y="9"/>
                    <a:pt x="14" y="8"/>
                    <a:pt x="14" y="6"/>
                  </a:cubicBezTo>
                  <a:cubicBezTo>
                    <a:pt x="14" y="5"/>
                    <a:pt x="14" y="4"/>
                    <a:pt x="13" y="3"/>
                  </a:cubicBezTo>
                  <a:cubicBezTo>
                    <a:pt x="13" y="2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5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îṥļíḓé">
              <a:extLst>
                <a:ext uri="{FF2B5EF4-FFF2-40B4-BE49-F238E27FC236}">
                  <a16:creationId xmlns:a16="http://schemas.microsoft.com/office/drawing/2014/main" xmlns="" id="{A3E9B671-DDB3-474D-8F1B-2F968EFB24FE}"/>
                </a:ext>
              </a:extLst>
            </p:cNvPr>
            <p:cNvSpPr/>
            <p:nvPr/>
          </p:nvSpPr>
          <p:spPr bwMode="auto">
            <a:xfrm>
              <a:off x="4431723" y="-2607486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7 w 15"/>
                <a:gd name="T5" fmla="*/ 0 h 10"/>
                <a:gd name="T6" fmla="*/ 3 w 15"/>
                <a:gd name="T7" fmla="*/ 0 h 10"/>
                <a:gd name="T8" fmla="*/ 1 w 15"/>
                <a:gd name="T9" fmla="*/ 3 h 10"/>
                <a:gd name="T10" fmla="*/ 5 w 15"/>
                <a:gd name="T11" fmla="*/ 9 h 10"/>
                <a:gd name="T12" fmla="*/ 9 w 15"/>
                <a:gd name="T13" fmla="*/ 10 h 10"/>
                <a:gd name="T14" fmla="*/ 13 w 15"/>
                <a:gd name="T15" fmla="*/ 9 h 10"/>
                <a:gd name="T16" fmla="*/ 15 w 15"/>
                <a:gd name="T17" fmla="*/ 6 h 10"/>
                <a:gd name="T18" fmla="*/ 12 w 15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6" y="9"/>
                    <a:pt x="8" y="9"/>
                    <a:pt x="9" y="10"/>
                  </a:cubicBezTo>
                  <a:cubicBezTo>
                    <a:pt x="11" y="10"/>
                    <a:pt x="12" y="10"/>
                    <a:pt x="13" y="9"/>
                  </a:cubicBezTo>
                  <a:cubicBezTo>
                    <a:pt x="14" y="8"/>
                    <a:pt x="15" y="7"/>
                    <a:pt x="15" y="6"/>
                  </a:cubicBezTo>
                  <a:cubicBezTo>
                    <a:pt x="15" y="4"/>
                    <a:pt x="14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íşlídê">
              <a:extLst>
                <a:ext uri="{FF2B5EF4-FFF2-40B4-BE49-F238E27FC236}">
                  <a16:creationId xmlns:a16="http://schemas.microsoft.com/office/drawing/2014/main" xmlns="" id="{40D42719-9B4D-4C6F-8EB5-13688AB9248A}"/>
                </a:ext>
              </a:extLst>
            </p:cNvPr>
            <p:cNvSpPr/>
            <p:nvPr/>
          </p:nvSpPr>
          <p:spPr bwMode="auto">
            <a:xfrm>
              <a:off x="4205162" y="-2638953"/>
              <a:ext cx="25173" cy="20454"/>
            </a:xfrm>
            <a:custGeom>
              <a:avLst/>
              <a:gdLst>
                <a:gd name="T0" fmla="*/ 13 w 15"/>
                <a:gd name="T1" fmla="*/ 3 h 12"/>
                <a:gd name="T2" fmla="*/ 6 w 15"/>
                <a:gd name="T3" fmla="*/ 0 h 12"/>
                <a:gd name="T4" fmla="*/ 6 w 15"/>
                <a:gd name="T5" fmla="*/ 0 h 12"/>
                <a:gd name="T6" fmla="*/ 2 w 15"/>
                <a:gd name="T7" fmla="*/ 1 h 12"/>
                <a:gd name="T8" fmla="*/ 0 w 15"/>
                <a:gd name="T9" fmla="*/ 4 h 12"/>
                <a:gd name="T10" fmla="*/ 1 w 15"/>
                <a:gd name="T11" fmla="*/ 8 h 12"/>
                <a:gd name="T12" fmla="*/ 2 w 15"/>
                <a:gd name="T13" fmla="*/ 8 h 12"/>
                <a:gd name="T14" fmla="*/ 4 w 15"/>
                <a:gd name="T15" fmla="*/ 10 h 12"/>
                <a:gd name="T16" fmla="*/ 8 w 15"/>
                <a:gd name="T17" fmla="*/ 11 h 12"/>
                <a:gd name="T18" fmla="*/ 12 w 15"/>
                <a:gd name="T19" fmla="*/ 12 h 12"/>
                <a:gd name="T20" fmla="*/ 15 w 15"/>
                <a:gd name="T21" fmla="*/ 9 h 12"/>
                <a:gd name="T22" fmla="*/ 15 w 15"/>
                <a:gd name="T23" fmla="*/ 6 h 12"/>
                <a:gd name="T24" fmla="*/ 13 w 15"/>
                <a:gd name="T2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2">
                  <a:moveTo>
                    <a:pt x="13" y="3"/>
                  </a:moveTo>
                  <a:cubicBezTo>
                    <a:pt x="10" y="2"/>
                    <a:pt x="8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9" y="12"/>
                    <a:pt x="11" y="12"/>
                    <a:pt x="12" y="12"/>
                  </a:cubicBezTo>
                  <a:cubicBezTo>
                    <a:pt x="13" y="11"/>
                    <a:pt x="14" y="10"/>
                    <a:pt x="15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5" y="5"/>
                    <a:pt x="14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îṩļíḍe">
              <a:extLst>
                <a:ext uri="{FF2B5EF4-FFF2-40B4-BE49-F238E27FC236}">
                  <a16:creationId xmlns:a16="http://schemas.microsoft.com/office/drawing/2014/main" xmlns="" id="{9443FB52-839E-47F2-959A-9740429C8EF4}"/>
                </a:ext>
              </a:extLst>
            </p:cNvPr>
            <p:cNvSpPr/>
            <p:nvPr/>
          </p:nvSpPr>
          <p:spPr bwMode="auto">
            <a:xfrm>
              <a:off x="4260228" y="-2615353"/>
              <a:ext cx="29893" cy="22027"/>
            </a:xfrm>
            <a:custGeom>
              <a:avLst/>
              <a:gdLst>
                <a:gd name="T0" fmla="*/ 14 w 18"/>
                <a:gd name="T1" fmla="*/ 3 h 13"/>
                <a:gd name="T2" fmla="*/ 14 w 18"/>
                <a:gd name="T3" fmla="*/ 3 h 13"/>
                <a:gd name="T4" fmla="*/ 6 w 18"/>
                <a:gd name="T5" fmla="*/ 1 h 13"/>
                <a:gd name="T6" fmla="*/ 1 w 18"/>
                <a:gd name="T7" fmla="*/ 4 h 13"/>
                <a:gd name="T8" fmla="*/ 1 w 18"/>
                <a:gd name="T9" fmla="*/ 8 h 13"/>
                <a:gd name="T10" fmla="*/ 4 w 18"/>
                <a:gd name="T11" fmla="*/ 10 h 13"/>
                <a:gd name="T12" fmla="*/ 12 w 18"/>
                <a:gd name="T13" fmla="*/ 12 h 13"/>
                <a:gd name="T14" fmla="*/ 18 w 18"/>
                <a:gd name="T15" fmla="*/ 8 h 13"/>
                <a:gd name="T16" fmla="*/ 17 w 18"/>
                <a:gd name="T17" fmla="*/ 5 h 13"/>
                <a:gd name="T18" fmla="*/ 14 w 18"/>
                <a:gd name="T1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2" y="12"/>
                  </a:cubicBezTo>
                  <a:cubicBezTo>
                    <a:pt x="14" y="13"/>
                    <a:pt x="17" y="11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cubicBezTo>
                    <a:pt x="16" y="4"/>
                    <a:pt x="15" y="3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" name="ï$ļíḑè">
              <a:extLst>
                <a:ext uri="{FF2B5EF4-FFF2-40B4-BE49-F238E27FC236}">
                  <a16:creationId xmlns:a16="http://schemas.microsoft.com/office/drawing/2014/main" xmlns="" id="{44B1B756-8661-407D-A393-EDBE94506630}"/>
                </a:ext>
              </a:extLst>
            </p:cNvPr>
            <p:cNvSpPr/>
            <p:nvPr/>
          </p:nvSpPr>
          <p:spPr bwMode="auto">
            <a:xfrm>
              <a:off x="4318442" y="-2594900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6 w 15"/>
                <a:gd name="T5" fmla="*/ 0 h 10"/>
                <a:gd name="T6" fmla="*/ 1 w 15"/>
                <a:gd name="T7" fmla="*/ 4 h 10"/>
                <a:gd name="T8" fmla="*/ 4 w 15"/>
                <a:gd name="T9" fmla="*/ 9 h 10"/>
                <a:gd name="T10" fmla="*/ 9 w 15"/>
                <a:gd name="T11" fmla="*/ 10 h 10"/>
                <a:gd name="T12" fmla="*/ 13 w 15"/>
                <a:gd name="T13" fmla="*/ 9 h 10"/>
                <a:gd name="T14" fmla="*/ 15 w 15"/>
                <a:gd name="T15" fmla="*/ 6 h 10"/>
                <a:gd name="T16" fmla="*/ 12 w 15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6" y="9"/>
                    <a:pt x="8" y="10"/>
                    <a:pt x="9" y="10"/>
                  </a:cubicBezTo>
                  <a:cubicBezTo>
                    <a:pt x="10" y="10"/>
                    <a:pt x="12" y="10"/>
                    <a:pt x="13" y="9"/>
                  </a:cubicBezTo>
                  <a:cubicBezTo>
                    <a:pt x="14" y="9"/>
                    <a:pt x="14" y="8"/>
                    <a:pt x="15" y="6"/>
                  </a:cubicBezTo>
                  <a:cubicBezTo>
                    <a:pt x="15" y="4"/>
                    <a:pt x="14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íṥḷíde">
              <a:extLst>
                <a:ext uri="{FF2B5EF4-FFF2-40B4-BE49-F238E27FC236}">
                  <a16:creationId xmlns:a16="http://schemas.microsoft.com/office/drawing/2014/main" xmlns="" id="{1D534A7B-33F0-4F58-861D-F5EAF0758BE4}"/>
                </a:ext>
              </a:extLst>
            </p:cNvPr>
            <p:cNvSpPr/>
            <p:nvPr/>
          </p:nvSpPr>
          <p:spPr bwMode="auto">
            <a:xfrm>
              <a:off x="4367216" y="-2577592"/>
              <a:ext cx="31467" cy="18880"/>
            </a:xfrm>
            <a:custGeom>
              <a:avLst/>
              <a:gdLst>
                <a:gd name="T0" fmla="*/ 15 w 18"/>
                <a:gd name="T1" fmla="*/ 2 h 11"/>
                <a:gd name="T2" fmla="*/ 14 w 18"/>
                <a:gd name="T3" fmla="*/ 2 h 11"/>
                <a:gd name="T4" fmla="*/ 6 w 18"/>
                <a:gd name="T5" fmla="*/ 0 h 11"/>
                <a:gd name="T6" fmla="*/ 1 w 18"/>
                <a:gd name="T7" fmla="*/ 4 h 11"/>
                <a:gd name="T8" fmla="*/ 5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5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ï$1iḍé">
              <a:extLst>
                <a:ext uri="{FF2B5EF4-FFF2-40B4-BE49-F238E27FC236}">
                  <a16:creationId xmlns:a16="http://schemas.microsoft.com/office/drawing/2014/main" xmlns="" id="{77C32B98-AA42-4A58-89F1-E4A6398FDA1B}"/>
                </a:ext>
              </a:extLst>
            </p:cNvPr>
            <p:cNvSpPr/>
            <p:nvPr/>
          </p:nvSpPr>
          <p:spPr bwMode="auto">
            <a:xfrm>
              <a:off x="4419136" y="-2563433"/>
              <a:ext cx="28320" cy="20454"/>
            </a:xfrm>
            <a:custGeom>
              <a:avLst/>
              <a:gdLst>
                <a:gd name="T0" fmla="*/ 14 w 17"/>
                <a:gd name="T1" fmla="*/ 2 h 12"/>
                <a:gd name="T2" fmla="*/ 13 w 17"/>
                <a:gd name="T3" fmla="*/ 2 h 12"/>
                <a:gd name="T4" fmla="*/ 6 w 17"/>
                <a:gd name="T5" fmla="*/ 0 h 12"/>
                <a:gd name="T6" fmla="*/ 3 w 17"/>
                <a:gd name="T7" fmla="*/ 1 h 12"/>
                <a:gd name="T8" fmla="*/ 0 w 17"/>
                <a:gd name="T9" fmla="*/ 4 h 12"/>
                <a:gd name="T10" fmla="*/ 1 w 17"/>
                <a:gd name="T11" fmla="*/ 7 h 12"/>
                <a:gd name="T12" fmla="*/ 4 w 17"/>
                <a:gd name="T13" fmla="*/ 9 h 12"/>
                <a:gd name="T14" fmla="*/ 11 w 17"/>
                <a:gd name="T15" fmla="*/ 11 h 12"/>
                <a:gd name="T16" fmla="*/ 17 w 17"/>
                <a:gd name="T17" fmla="*/ 8 h 12"/>
                <a:gd name="T18" fmla="*/ 14 w 1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8" y="1"/>
                    <a:pt x="6" y="0"/>
                  </a:cubicBezTo>
                  <a:cubicBezTo>
                    <a:pt x="5" y="0"/>
                    <a:pt x="3" y="0"/>
                    <a:pt x="3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10"/>
                    <a:pt x="9" y="11"/>
                    <a:pt x="11" y="11"/>
                  </a:cubicBezTo>
                  <a:cubicBezTo>
                    <a:pt x="14" y="12"/>
                    <a:pt x="16" y="10"/>
                    <a:pt x="17" y="8"/>
                  </a:cubicBezTo>
                  <a:cubicBezTo>
                    <a:pt x="17" y="5"/>
                    <a:pt x="16" y="3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íšliḓe">
              <a:extLst>
                <a:ext uri="{FF2B5EF4-FFF2-40B4-BE49-F238E27FC236}">
                  <a16:creationId xmlns:a16="http://schemas.microsoft.com/office/drawing/2014/main" xmlns="" id="{FA178FF5-396E-41E7-AC59-472F375B8E43}"/>
                </a:ext>
              </a:extLst>
            </p:cNvPr>
            <p:cNvSpPr/>
            <p:nvPr/>
          </p:nvSpPr>
          <p:spPr bwMode="auto">
            <a:xfrm>
              <a:off x="4189429" y="-2594900"/>
              <a:ext cx="29893" cy="18880"/>
            </a:xfrm>
            <a:custGeom>
              <a:avLst/>
              <a:gdLst>
                <a:gd name="T0" fmla="*/ 13 w 17"/>
                <a:gd name="T1" fmla="*/ 2 h 11"/>
                <a:gd name="T2" fmla="*/ 13 w 17"/>
                <a:gd name="T3" fmla="*/ 2 h 11"/>
                <a:gd name="T4" fmla="*/ 6 w 17"/>
                <a:gd name="T5" fmla="*/ 1 h 11"/>
                <a:gd name="T6" fmla="*/ 3 w 17"/>
                <a:gd name="T7" fmla="*/ 1 h 11"/>
                <a:gd name="T8" fmla="*/ 1 w 17"/>
                <a:gd name="T9" fmla="*/ 4 h 11"/>
                <a:gd name="T10" fmla="*/ 5 w 17"/>
                <a:gd name="T11" fmla="*/ 10 h 11"/>
                <a:gd name="T12" fmla="*/ 11 w 17"/>
                <a:gd name="T13" fmla="*/ 11 h 11"/>
                <a:gd name="T14" fmla="*/ 16 w 17"/>
                <a:gd name="T15" fmla="*/ 7 h 11"/>
                <a:gd name="T16" fmla="*/ 13 w 17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1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7"/>
                    <a:pt x="2" y="9"/>
                    <a:pt x="5" y="10"/>
                  </a:cubicBezTo>
                  <a:cubicBezTo>
                    <a:pt x="7" y="10"/>
                    <a:pt x="9" y="10"/>
                    <a:pt x="11" y="11"/>
                  </a:cubicBezTo>
                  <a:cubicBezTo>
                    <a:pt x="13" y="11"/>
                    <a:pt x="16" y="10"/>
                    <a:pt x="16" y="7"/>
                  </a:cubicBezTo>
                  <a:cubicBezTo>
                    <a:pt x="17" y="5"/>
                    <a:pt x="15" y="2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iŝ1iďê">
              <a:extLst>
                <a:ext uri="{FF2B5EF4-FFF2-40B4-BE49-F238E27FC236}">
                  <a16:creationId xmlns:a16="http://schemas.microsoft.com/office/drawing/2014/main" xmlns="" id="{37218D7C-07BD-4B19-90E5-08A0577A8D28}"/>
                </a:ext>
              </a:extLst>
            </p:cNvPr>
            <p:cNvSpPr/>
            <p:nvPr/>
          </p:nvSpPr>
          <p:spPr bwMode="auto">
            <a:xfrm>
              <a:off x="4246068" y="-2572873"/>
              <a:ext cx="29893" cy="18880"/>
            </a:xfrm>
            <a:custGeom>
              <a:avLst/>
              <a:gdLst>
                <a:gd name="T0" fmla="*/ 14 w 18"/>
                <a:gd name="T1" fmla="*/ 2 h 11"/>
                <a:gd name="T2" fmla="*/ 14 w 18"/>
                <a:gd name="T3" fmla="*/ 1 h 11"/>
                <a:gd name="T4" fmla="*/ 6 w 18"/>
                <a:gd name="T5" fmla="*/ 0 h 11"/>
                <a:gd name="T6" fmla="*/ 1 w 18"/>
                <a:gd name="T7" fmla="*/ 4 h 11"/>
                <a:gd name="T8" fmla="*/ 4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4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4" y="2"/>
                  </a:moveTo>
                  <a:cubicBezTo>
                    <a:pt x="14" y="2"/>
                    <a:pt x="14" y="1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10"/>
                    <a:pt x="9" y="10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iṡliḍé">
              <a:extLst>
                <a:ext uri="{FF2B5EF4-FFF2-40B4-BE49-F238E27FC236}">
                  <a16:creationId xmlns:a16="http://schemas.microsoft.com/office/drawing/2014/main" xmlns="" id="{19DD4CFE-1DE5-47A3-B2F8-FE15A5C12E17}"/>
                </a:ext>
              </a:extLst>
            </p:cNvPr>
            <p:cNvSpPr/>
            <p:nvPr/>
          </p:nvSpPr>
          <p:spPr bwMode="auto">
            <a:xfrm>
              <a:off x="4307429" y="-2553994"/>
              <a:ext cx="26746" cy="18880"/>
            </a:xfrm>
            <a:custGeom>
              <a:avLst/>
              <a:gdLst>
                <a:gd name="T0" fmla="*/ 12 w 16"/>
                <a:gd name="T1" fmla="*/ 2 h 11"/>
                <a:gd name="T2" fmla="*/ 12 w 16"/>
                <a:gd name="T3" fmla="*/ 2 h 11"/>
                <a:gd name="T4" fmla="*/ 6 w 16"/>
                <a:gd name="T5" fmla="*/ 0 h 11"/>
                <a:gd name="T6" fmla="*/ 0 w 16"/>
                <a:gd name="T7" fmla="*/ 4 h 11"/>
                <a:gd name="T8" fmla="*/ 4 w 16"/>
                <a:gd name="T9" fmla="*/ 9 h 11"/>
                <a:gd name="T10" fmla="*/ 10 w 16"/>
                <a:gd name="T11" fmla="*/ 11 h 11"/>
                <a:gd name="T12" fmla="*/ 15 w 16"/>
                <a:gd name="T13" fmla="*/ 7 h 11"/>
                <a:gd name="T14" fmla="*/ 12 w 16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8" y="1"/>
                    <a:pt x="6" y="0"/>
                  </a:cubicBez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1" y="9"/>
                    <a:pt x="4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2" y="11"/>
                    <a:pt x="15" y="10"/>
                    <a:pt x="15" y="7"/>
                  </a:cubicBezTo>
                  <a:cubicBezTo>
                    <a:pt x="16" y="5"/>
                    <a:pt x="14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iSḻíďe">
              <a:extLst>
                <a:ext uri="{FF2B5EF4-FFF2-40B4-BE49-F238E27FC236}">
                  <a16:creationId xmlns:a16="http://schemas.microsoft.com/office/drawing/2014/main" xmlns="" id="{C777B645-ACEE-4118-B906-A5FD3234051E}"/>
                </a:ext>
              </a:extLst>
            </p:cNvPr>
            <p:cNvSpPr/>
            <p:nvPr/>
          </p:nvSpPr>
          <p:spPr bwMode="auto">
            <a:xfrm>
              <a:off x="4353056" y="-2536685"/>
              <a:ext cx="29893" cy="20454"/>
            </a:xfrm>
            <a:custGeom>
              <a:avLst/>
              <a:gdLst>
                <a:gd name="T0" fmla="*/ 15 w 18"/>
                <a:gd name="T1" fmla="*/ 2 h 12"/>
                <a:gd name="T2" fmla="*/ 14 w 18"/>
                <a:gd name="T3" fmla="*/ 2 h 12"/>
                <a:gd name="T4" fmla="*/ 6 w 18"/>
                <a:gd name="T5" fmla="*/ 0 h 12"/>
                <a:gd name="T6" fmla="*/ 1 w 18"/>
                <a:gd name="T7" fmla="*/ 4 h 12"/>
                <a:gd name="T8" fmla="*/ 4 w 18"/>
                <a:gd name="T9" fmla="*/ 10 h 12"/>
                <a:gd name="T10" fmla="*/ 12 w 18"/>
                <a:gd name="T11" fmla="*/ 11 h 12"/>
                <a:gd name="T12" fmla="*/ 18 w 18"/>
                <a:gd name="T13" fmla="*/ 8 h 12"/>
                <a:gd name="T14" fmla="*/ 15 w 18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2"/>
                    <a:pt x="17" y="10"/>
                    <a:pt x="18" y="8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îsḷïḑê">
              <a:extLst>
                <a:ext uri="{FF2B5EF4-FFF2-40B4-BE49-F238E27FC236}">
                  <a16:creationId xmlns:a16="http://schemas.microsoft.com/office/drawing/2014/main" xmlns="" id="{B615789E-D711-4817-A062-A14DBBFCC8FD}"/>
                </a:ext>
              </a:extLst>
            </p:cNvPr>
            <p:cNvSpPr/>
            <p:nvPr/>
          </p:nvSpPr>
          <p:spPr bwMode="auto">
            <a:xfrm>
              <a:off x="4398682" y="-2517805"/>
              <a:ext cx="31467" cy="20454"/>
            </a:xfrm>
            <a:custGeom>
              <a:avLst/>
              <a:gdLst>
                <a:gd name="T0" fmla="*/ 16 w 19"/>
                <a:gd name="T1" fmla="*/ 3 h 12"/>
                <a:gd name="T2" fmla="*/ 15 w 19"/>
                <a:gd name="T3" fmla="*/ 3 h 12"/>
                <a:gd name="T4" fmla="*/ 6 w 19"/>
                <a:gd name="T5" fmla="*/ 0 h 12"/>
                <a:gd name="T6" fmla="*/ 0 w 19"/>
                <a:gd name="T7" fmla="*/ 4 h 12"/>
                <a:gd name="T8" fmla="*/ 4 w 19"/>
                <a:gd name="T9" fmla="*/ 9 h 12"/>
                <a:gd name="T10" fmla="*/ 13 w 19"/>
                <a:gd name="T11" fmla="*/ 12 h 12"/>
                <a:gd name="T12" fmla="*/ 19 w 19"/>
                <a:gd name="T13" fmla="*/ 8 h 12"/>
                <a:gd name="T14" fmla="*/ 18 w 19"/>
                <a:gd name="T15" fmla="*/ 5 h 12"/>
                <a:gd name="T16" fmla="*/ 16 w 19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16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9"/>
                  </a:cubicBezTo>
                  <a:cubicBezTo>
                    <a:pt x="7" y="10"/>
                    <a:pt x="10" y="11"/>
                    <a:pt x="13" y="12"/>
                  </a:cubicBezTo>
                  <a:cubicBezTo>
                    <a:pt x="16" y="12"/>
                    <a:pt x="18" y="11"/>
                    <a:pt x="19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8" y="4"/>
                    <a:pt x="17" y="3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ïṡ1ïdè">
              <a:extLst>
                <a:ext uri="{FF2B5EF4-FFF2-40B4-BE49-F238E27FC236}">
                  <a16:creationId xmlns:a16="http://schemas.microsoft.com/office/drawing/2014/main" xmlns="" id="{80AFC019-E292-49A0-86DE-D4F278AA7950}"/>
                </a:ext>
              </a:extLst>
            </p:cNvPr>
            <p:cNvSpPr/>
            <p:nvPr/>
          </p:nvSpPr>
          <p:spPr bwMode="auto">
            <a:xfrm>
              <a:off x="4353056" y="-2453299"/>
              <a:ext cx="157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ïṧļíḍê">
              <a:extLst>
                <a:ext uri="{FF2B5EF4-FFF2-40B4-BE49-F238E27FC236}">
                  <a16:creationId xmlns:a16="http://schemas.microsoft.com/office/drawing/2014/main" xmlns="" id="{7BB08EB4-284C-463A-8B71-2B7F1F3C6C9F}"/>
                </a:ext>
              </a:extLst>
            </p:cNvPr>
            <p:cNvSpPr/>
            <p:nvPr/>
          </p:nvSpPr>
          <p:spPr bwMode="auto">
            <a:xfrm>
              <a:off x="4101321" y="-2802581"/>
              <a:ext cx="426374" cy="382322"/>
            </a:xfrm>
            <a:custGeom>
              <a:avLst/>
              <a:gdLst>
                <a:gd name="T0" fmla="*/ 21 w 251"/>
                <a:gd name="T1" fmla="*/ 170 h 224"/>
                <a:gd name="T2" fmla="*/ 110 w 251"/>
                <a:gd name="T3" fmla="*/ 200 h 224"/>
                <a:gd name="T4" fmla="*/ 146 w 251"/>
                <a:gd name="T5" fmla="*/ 214 h 224"/>
                <a:gd name="T6" fmla="*/ 190 w 251"/>
                <a:gd name="T7" fmla="*/ 217 h 224"/>
                <a:gd name="T8" fmla="*/ 210 w 251"/>
                <a:gd name="T9" fmla="*/ 205 h 224"/>
                <a:gd name="T10" fmla="*/ 250 w 251"/>
                <a:gd name="T11" fmla="*/ 77 h 224"/>
                <a:gd name="T12" fmla="*/ 242 w 251"/>
                <a:gd name="T13" fmla="*/ 63 h 224"/>
                <a:gd name="T14" fmla="*/ 220 w 251"/>
                <a:gd name="T15" fmla="*/ 35 h 224"/>
                <a:gd name="T16" fmla="*/ 205 w 251"/>
                <a:gd name="T17" fmla="*/ 49 h 224"/>
                <a:gd name="T18" fmla="*/ 193 w 251"/>
                <a:gd name="T19" fmla="*/ 33 h 224"/>
                <a:gd name="T20" fmla="*/ 173 w 251"/>
                <a:gd name="T21" fmla="*/ 27 h 224"/>
                <a:gd name="T22" fmla="*/ 150 w 251"/>
                <a:gd name="T23" fmla="*/ 35 h 224"/>
                <a:gd name="T24" fmla="*/ 146 w 251"/>
                <a:gd name="T25" fmla="*/ 11 h 224"/>
                <a:gd name="T26" fmla="*/ 126 w 251"/>
                <a:gd name="T27" fmla="*/ 28 h 224"/>
                <a:gd name="T28" fmla="*/ 110 w 251"/>
                <a:gd name="T29" fmla="*/ 0 h 224"/>
                <a:gd name="T30" fmla="*/ 90 w 251"/>
                <a:gd name="T31" fmla="*/ 16 h 224"/>
                <a:gd name="T32" fmla="*/ 61 w 251"/>
                <a:gd name="T33" fmla="*/ 24 h 224"/>
                <a:gd name="T34" fmla="*/ 42 w 251"/>
                <a:gd name="T35" fmla="*/ 30 h 224"/>
                <a:gd name="T36" fmla="*/ 1 w 251"/>
                <a:gd name="T37" fmla="*/ 150 h 224"/>
                <a:gd name="T38" fmla="*/ 201 w 251"/>
                <a:gd name="T39" fmla="*/ 201 h 224"/>
                <a:gd name="T40" fmla="*/ 202 w 251"/>
                <a:gd name="T41" fmla="*/ 201 h 224"/>
                <a:gd name="T42" fmla="*/ 202 w 251"/>
                <a:gd name="T43" fmla="*/ 201 h 224"/>
                <a:gd name="T44" fmla="*/ 163 w 251"/>
                <a:gd name="T45" fmla="*/ 188 h 224"/>
                <a:gd name="T46" fmla="*/ 106 w 251"/>
                <a:gd name="T47" fmla="*/ 168 h 224"/>
                <a:gd name="T48" fmla="*/ 36 w 251"/>
                <a:gd name="T49" fmla="*/ 130 h 224"/>
                <a:gd name="T50" fmla="*/ 111 w 251"/>
                <a:gd name="T51" fmla="*/ 67 h 224"/>
                <a:gd name="T52" fmla="*/ 232 w 251"/>
                <a:gd name="T53" fmla="*/ 106 h 224"/>
                <a:gd name="T54" fmla="*/ 219 w 251"/>
                <a:gd name="T55" fmla="*/ 52 h 224"/>
                <a:gd name="T56" fmla="*/ 209 w 251"/>
                <a:gd name="T57" fmla="*/ 66 h 224"/>
                <a:gd name="T58" fmla="*/ 209 w 251"/>
                <a:gd name="T59" fmla="*/ 66 h 224"/>
                <a:gd name="T60" fmla="*/ 169 w 251"/>
                <a:gd name="T61" fmla="*/ 56 h 224"/>
                <a:gd name="T62" fmla="*/ 170 w 251"/>
                <a:gd name="T63" fmla="*/ 55 h 224"/>
                <a:gd name="T64" fmla="*/ 183 w 251"/>
                <a:gd name="T65" fmla="*/ 34 h 224"/>
                <a:gd name="T66" fmla="*/ 170 w 251"/>
                <a:gd name="T67" fmla="*/ 57 h 224"/>
                <a:gd name="T68" fmla="*/ 170 w 251"/>
                <a:gd name="T69" fmla="*/ 57 h 224"/>
                <a:gd name="T70" fmla="*/ 135 w 251"/>
                <a:gd name="T71" fmla="*/ 29 h 224"/>
                <a:gd name="T72" fmla="*/ 144 w 251"/>
                <a:gd name="T73" fmla="*/ 20 h 224"/>
                <a:gd name="T74" fmla="*/ 135 w 251"/>
                <a:gd name="T75" fmla="*/ 43 h 224"/>
                <a:gd name="T76" fmla="*/ 132 w 251"/>
                <a:gd name="T77" fmla="*/ 44 h 224"/>
                <a:gd name="T78" fmla="*/ 95 w 251"/>
                <a:gd name="T79" fmla="*/ 31 h 224"/>
                <a:gd name="T80" fmla="*/ 106 w 251"/>
                <a:gd name="T81" fmla="*/ 10 h 224"/>
                <a:gd name="T82" fmla="*/ 97 w 251"/>
                <a:gd name="T83" fmla="*/ 32 h 224"/>
                <a:gd name="T84" fmla="*/ 86 w 251"/>
                <a:gd name="T85" fmla="*/ 29 h 224"/>
                <a:gd name="T86" fmla="*/ 96 w 251"/>
                <a:gd name="T87" fmla="*/ 42 h 224"/>
                <a:gd name="T88" fmla="*/ 124 w 251"/>
                <a:gd name="T89" fmla="*/ 49 h 224"/>
                <a:gd name="T90" fmla="*/ 146 w 251"/>
                <a:gd name="T91" fmla="*/ 44 h 224"/>
                <a:gd name="T92" fmla="*/ 165 w 251"/>
                <a:gd name="T93" fmla="*/ 65 h 224"/>
                <a:gd name="T94" fmla="*/ 183 w 251"/>
                <a:gd name="T95" fmla="*/ 57 h 224"/>
                <a:gd name="T96" fmla="*/ 201 w 251"/>
                <a:gd name="T97" fmla="*/ 71 h 224"/>
                <a:gd name="T98" fmla="*/ 221 w 251"/>
                <a:gd name="T99" fmla="*/ 69 h 224"/>
                <a:gd name="T100" fmla="*/ 235 w 251"/>
                <a:gd name="T101" fmla="*/ 97 h 224"/>
                <a:gd name="T102" fmla="*/ 111 w 251"/>
                <a:gd name="T103" fmla="*/ 58 h 224"/>
                <a:gd name="T104" fmla="*/ 87 w 251"/>
                <a:gd name="T105" fmla="*/ 27 h 224"/>
                <a:gd name="T106" fmla="*/ 41 w 251"/>
                <a:gd name="T107" fmla="*/ 58 h 224"/>
                <a:gd name="T108" fmla="*/ 58 w 251"/>
                <a:gd name="T109" fmla="*/ 33 h 224"/>
                <a:gd name="T110" fmla="*/ 49 w 251"/>
                <a:gd name="T111" fmla="*/ 158 h 224"/>
                <a:gd name="T112" fmla="*/ 137 w 251"/>
                <a:gd name="T113" fmla="*/ 189 h 224"/>
                <a:gd name="T114" fmla="*/ 171 w 251"/>
                <a:gd name="T115" fmla="*/ 201 h 224"/>
                <a:gd name="T116" fmla="*/ 149 w 251"/>
                <a:gd name="T117" fmla="*/ 205 h 224"/>
                <a:gd name="T118" fmla="*/ 121 w 251"/>
                <a:gd name="T119" fmla="*/ 194 h 224"/>
                <a:gd name="T120" fmla="*/ 37 w 251"/>
                <a:gd name="T121" fmla="*/ 16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224">
                  <a:moveTo>
                    <a:pt x="0" y="156"/>
                  </a:moveTo>
                  <a:cubicBezTo>
                    <a:pt x="1" y="157"/>
                    <a:pt x="1" y="158"/>
                    <a:pt x="1" y="158"/>
                  </a:cubicBezTo>
                  <a:cubicBezTo>
                    <a:pt x="2" y="159"/>
                    <a:pt x="2" y="160"/>
                    <a:pt x="3" y="160"/>
                  </a:cubicBezTo>
                  <a:cubicBezTo>
                    <a:pt x="3" y="161"/>
                    <a:pt x="3" y="161"/>
                    <a:pt x="4" y="161"/>
                  </a:cubicBezTo>
                  <a:cubicBezTo>
                    <a:pt x="4" y="162"/>
                    <a:pt x="5" y="162"/>
                    <a:pt x="5" y="162"/>
                  </a:cubicBezTo>
                  <a:cubicBezTo>
                    <a:pt x="6" y="163"/>
                    <a:pt x="7" y="164"/>
                    <a:pt x="9" y="165"/>
                  </a:cubicBezTo>
                  <a:cubicBezTo>
                    <a:pt x="11" y="166"/>
                    <a:pt x="13" y="167"/>
                    <a:pt x="15" y="168"/>
                  </a:cubicBezTo>
                  <a:cubicBezTo>
                    <a:pt x="17" y="169"/>
                    <a:pt x="19" y="169"/>
                    <a:pt x="21" y="170"/>
                  </a:cubicBezTo>
                  <a:cubicBezTo>
                    <a:pt x="24" y="171"/>
                    <a:pt x="26" y="172"/>
                    <a:pt x="28" y="173"/>
                  </a:cubicBezTo>
                  <a:cubicBezTo>
                    <a:pt x="30" y="174"/>
                    <a:pt x="32" y="175"/>
                    <a:pt x="35" y="176"/>
                  </a:cubicBezTo>
                  <a:cubicBezTo>
                    <a:pt x="37" y="177"/>
                    <a:pt x="39" y="178"/>
                    <a:pt x="41" y="179"/>
                  </a:cubicBezTo>
                  <a:cubicBezTo>
                    <a:pt x="46" y="180"/>
                    <a:pt x="51" y="182"/>
                    <a:pt x="56" y="183"/>
                  </a:cubicBezTo>
                  <a:cubicBezTo>
                    <a:pt x="60" y="185"/>
                    <a:pt x="65" y="186"/>
                    <a:pt x="69" y="187"/>
                  </a:cubicBezTo>
                  <a:cubicBezTo>
                    <a:pt x="74" y="189"/>
                    <a:pt x="78" y="190"/>
                    <a:pt x="83" y="191"/>
                  </a:cubicBezTo>
                  <a:cubicBezTo>
                    <a:pt x="87" y="193"/>
                    <a:pt x="92" y="194"/>
                    <a:pt x="97" y="196"/>
                  </a:cubicBezTo>
                  <a:cubicBezTo>
                    <a:pt x="101" y="197"/>
                    <a:pt x="106" y="198"/>
                    <a:pt x="110" y="200"/>
                  </a:cubicBezTo>
                  <a:cubicBezTo>
                    <a:pt x="110" y="200"/>
                    <a:pt x="111" y="200"/>
                    <a:pt x="111" y="200"/>
                  </a:cubicBezTo>
                  <a:cubicBezTo>
                    <a:pt x="115" y="202"/>
                    <a:pt x="118" y="203"/>
                    <a:pt x="121" y="204"/>
                  </a:cubicBezTo>
                  <a:cubicBezTo>
                    <a:pt x="125" y="205"/>
                    <a:pt x="130" y="207"/>
                    <a:pt x="134" y="209"/>
                  </a:cubicBezTo>
                  <a:cubicBezTo>
                    <a:pt x="136" y="210"/>
                    <a:pt x="138" y="211"/>
                    <a:pt x="140" y="212"/>
                  </a:cubicBezTo>
                  <a:cubicBezTo>
                    <a:pt x="141" y="212"/>
                    <a:pt x="142" y="213"/>
                    <a:pt x="143" y="213"/>
                  </a:cubicBezTo>
                  <a:cubicBezTo>
                    <a:pt x="143" y="213"/>
                    <a:pt x="144" y="213"/>
                    <a:pt x="144" y="213"/>
                  </a:cubicBezTo>
                  <a:cubicBezTo>
                    <a:pt x="145" y="213"/>
                    <a:pt x="145" y="214"/>
                    <a:pt x="145" y="214"/>
                  </a:cubicBezTo>
                  <a:cubicBezTo>
                    <a:pt x="146" y="214"/>
                    <a:pt x="146" y="214"/>
                    <a:pt x="146" y="214"/>
                  </a:cubicBezTo>
                  <a:cubicBezTo>
                    <a:pt x="149" y="215"/>
                    <a:pt x="151" y="216"/>
                    <a:pt x="154" y="217"/>
                  </a:cubicBezTo>
                  <a:cubicBezTo>
                    <a:pt x="158" y="218"/>
                    <a:pt x="163" y="220"/>
                    <a:pt x="167" y="221"/>
                  </a:cubicBezTo>
                  <a:cubicBezTo>
                    <a:pt x="170" y="222"/>
                    <a:pt x="172" y="223"/>
                    <a:pt x="175" y="223"/>
                  </a:cubicBezTo>
                  <a:cubicBezTo>
                    <a:pt x="177" y="224"/>
                    <a:pt x="179" y="224"/>
                    <a:pt x="180" y="224"/>
                  </a:cubicBezTo>
                  <a:cubicBezTo>
                    <a:pt x="181" y="224"/>
                    <a:pt x="182" y="224"/>
                    <a:pt x="182" y="224"/>
                  </a:cubicBezTo>
                  <a:cubicBezTo>
                    <a:pt x="182" y="224"/>
                    <a:pt x="183" y="224"/>
                    <a:pt x="183" y="224"/>
                  </a:cubicBezTo>
                  <a:cubicBezTo>
                    <a:pt x="184" y="224"/>
                    <a:pt x="185" y="224"/>
                    <a:pt x="186" y="223"/>
                  </a:cubicBezTo>
                  <a:cubicBezTo>
                    <a:pt x="188" y="222"/>
                    <a:pt x="189" y="219"/>
                    <a:pt x="190" y="217"/>
                  </a:cubicBezTo>
                  <a:cubicBezTo>
                    <a:pt x="190" y="216"/>
                    <a:pt x="191" y="214"/>
                    <a:pt x="191" y="213"/>
                  </a:cubicBezTo>
                  <a:cubicBezTo>
                    <a:pt x="191" y="211"/>
                    <a:pt x="192" y="209"/>
                    <a:pt x="192" y="208"/>
                  </a:cubicBezTo>
                  <a:cubicBezTo>
                    <a:pt x="193" y="208"/>
                    <a:pt x="193" y="208"/>
                    <a:pt x="194" y="208"/>
                  </a:cubicBezTo>
                  <a:cubicBezTo>
                    <a:pt x="195" y="209"/>
                    <a:pt x="196" y="209"/>
                    <a:pt x="197" y="209"/>
                  </a:cubicBezTo>
                  <a:cubicBezTo>
                    <a:pt x="199" y="209"/>
                    <a:pt x="200" y="210"/>
                    <a:pt x="201" y="210"/>
                  </a:cubicBezTo>
                  <a:cubicBezTo>
                    <a:pt x="202" y="210"/>
                    <a:pt x="204" y="210"/>
                    <a:pt x="205" y="210"/>
                  </a:cubicBezTo>
                  <a:cubicBezTo>
                    <a:pt x="206" y="209"/>
                    <a:pt x="207" y="209"/>
                    <a:pt x="208" y="208"/>
                  </a:cubicBezTo>
                  <a:cubicBezTo>
                    <a:pt x="209" y="207"/>
                    <a:pt x="209" y="206"/>
                    <a:pt x="210" y="205"/>
                  </a:cubicBezTo>
                  <a:cubicBezTo>
                    <a:pt x="212" y="201"/>
                    <a:pt x="214" y="197"/>
                    <a:pt x="216" y="192"/>
                  </a:cubicBezTo>
                  <a:cubicBezTo>
                    <a:pt x="217" y="188"/>
                    <a:pt x="219" y="183"/>
                    <a:pt x="221" y="178"/>
                  </a:cubicBezTo>
                  <a:cubicBezTo>
                    <a:pt x="222" y="174"/>
                    <a:pt x="224" y="169"/>
                    <a:pt x="225" y="164"/>
                  </a:cubicBezTo>
                  <a:cubicBezTo>
                    <a:pt x="227" y="160"/>
                    <a:pt x="228" y="155"/>
                    <a:pt x="229" y="150"/>
                  </a:cubicBezTo>
                  <a:cubicBezTo>
                    <a:pt x="232" y="141"/>
                    <a:pt x="234" y="132"/>
                    <a:pt x="237" y="123"/>
                  </a:cubicBezTo>
                  <a:cubicBezTo>
                    <a:pt x="239" y="115"/>
                    <a:pt x="242" y="107"/>
                    <a:pt x="244" y="99"/>
                  </a:cubicBezTo>
                  <a:cubicBezTo>
                    <a:pt x="245" y="95"/>
                    <a:pt x="246" y="92"/>
                    <a:pt x="247" y="88"/>
                  </a:cubicBezTo>
                  <a:cubicBezTo>
                    <a:pt x="248" y="84"/>
                    <a:pt x="249" y="81"/>
                    <a:pt x="250" y="77"/>
                  </a:cubicBezTo>
                  <a:cubicBezTo>
                    <a:pt x="251" y="76"/>
                    <a:pt x="250" y="75"/>
                    <a:pt x="250" y="74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50" y="73"/>
                    <a:pt x="250" y="72"/>
                    <a:pt x="250" y="71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69"/>
                    <a:pt x="249" y="68"/>
                    <a:pt x="249" y="67"/>
                  </a:cubicBezTo>
                  <a:cubicBezTo>
                    <a:pt x="248" y="66"/>
                    <a:pt x="247" y="65"/>
                    <a:pt x="246" y="64"/>
                  </a:cubicBezTo>
                  <a:cubicBezTo>
                    <a:pt x="245" y="64"/>
                    <a:pt x="244" y="63"/>
                    <a:pt x="244" y="63"/>
                  </a:cubicBezTo>
                  <a:cubicBezTo>
                    <a:pt x="243" y="63"/>
                    <a:pt x="243" y="63"/>
                    <a:pt x="242" y="63"/>
                  </a:cubicBezTo>
                  <a:cubicBezTo>
                    <a:pt x="237" y="61"/>
                    <a:pt x="232" y="60"/>
                    <a:pt x="227" y="58"/>
                  </a:cubicBezTo>
                  <a:cubicBezTo>
                    <a:pt x="227" y="58"/>
                    <a:pt x="227" y="57"/>
                    <a:pt x="227" y="57"/>
                  </a:cubicBezTo>
                  <a:cubicBezTo>
                    <a:pt x="228" y="55"/>
                    <a:pt x="229" y="52"/>
                    <a:pt x="229" y="50"/>
                  </a:cubicBezTo>
                  <a:cubicBezTo>
                    <a:pt x="230" y="48"/>
                    <a:pt x="230" y="46"/>
                    <a:pt x="229" y="43"/>
                  </a:cubicBezTo>
                  <a:cubicBezTo>
                    <a:pt x="229" y="42"/>
                    <a:pt x="229" y="40"/>
                    <a:pt x="228" y="39"/>
                  </a:cubicBezTo>
                  <a:cubicBezTo>
                    <a:pt x="227" y="37"/>
                    <a:pt x="226" y="35"/>
                    <a:pt x="224" y="35"/>
                  </a:cubicBezTo>
                  <a:cubicBezTo>
                    <a:pt x="224" y="35"/>
                    <a:pt x="223" y="35"/>
                    <a:pt x="223" y="35"/>
                  </a:cubicBezTo>
                  <a:cubicBezTo>
                    <a:pt x="222" y="35"/>
                    <a:pt x="221" y="34"/>
                    <a:pt x="220" y="35"/>
                  </a:cubicBezTo>
                  <a:cubicBezTo>
                    <a:pt x="220" y="35"/>
                    <a:pt x="219" y="35"/>
                    <a:pt x="218" y="35"/>
                  </a:cubicBezTo>
                  <a:cubicBezTo>
                    <a:pt x="218" y="35"/>
                    <a:pt x="217" y="36"/>
                    <a:pt x="217" y="36"/>
                  </a:cubicBezTo>
                  <a:cubicBezTo>
                    <a:pt x="216" y="36"/>
                    <a:pt x="216" y="36"/>
                    <a:pt x="216" y="37"/>
                  </a:cubicBezTo>
                  <a:cubicBezTo>
                    <a:pt x="216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4" y="38"/>
                    <a:pt x="212" y="39"/>
                    <a:pt x="211" y="40"/>
                  </a:cubicBezTo>
                  <a:cubicBezTo>
                    <a:pt x="210" y="41"/>
                    <a:pt x="209" y="42"/>
                    <a:pt x="208" y="43"/>
                  </a:cubicBezTo>
                  <a:cubicBezTo>
                    <a:pt x="207" y="45"/>
                    <a:pt x="206" y="47"/>
                    <a:pt x="205" y="49"/>
                  </a:cubicBezTo>
                  <a:cubicBezTo>
                    <a:pt x="204" y="50"/>
                    <a:pt x="204" y="50"/>
                    <a:pt x="204" y="51"/>
                  </a:cubicBezTo>
                  <a:cubicBezTo>
                    <a:pt x="204" y="51"/>
                    <a:pt x="204" y="50"/>
                    <a:pt x="203" y="50"/>
                  </a:cubicBezTo>
                  <a:cubicBezTo>
                    <a:pt x="203" y="50"/>
                    <a:pt x="203" y="50"/>
                    <a:pt x="203" y="50"/>
                  </a:cubicBezTo>
                  <a:cubicBezTo>
                    <a:pt x="202" y="50"/>
                    <a:pt x="201" y="50"/>
                    <a:pt x="200" y="50"/>
                  </a:cubicBezTo>
                  <a:cubicBezTo>
                    <a:pt x="198" y="49"/>
                    <a:pt x="196" y="49"/>
                    <a:pt x="195" y="48"/>
                  </a:cubicBezTo>
                  <a:cubicBezTo>
                    <a:pt x="193" y="48"/>
                    <a:pt x="191" y="47"/>
                    <a:pt x="189" y="47"/>
                  </a:cubicBezTo>
                  <a:cubicBezTo>
                    <a:pt x="189" y="45"/>
                    <a:pt x="190" y="44"/>
                    <a:pt x="190" y="43"/>
                  </a:cubicBezTo>
                  <a:cubicBezTo>
                    <a:pt x="192" y="39"/>
                    <a:pt x="193" y="36"/>
                    <a:pt x="193" y="33"/>
                  </a:cubicBezTo>
                  <a:cubicBezTo>
                    <a:pt x="192" y="29"/>
                    <a:pt x="190" y="24"/>
                    <a:pt x="186" y="24"/>
                  </a:cubicBezTo>
                  <a:cubicBezTo>
                    <a:pt x="186" y="24"/>
                    <a:pt x="185" y="24"/>
                    <a:pt x="185" y="24"/>
                  </a:cubicBezTo>
                  <a:cubicBezTo>
                    <a:pt x="185" y="23"/>
                    <a:pt x="184" y="23"/>
                    <a:pt x="184" y="23"/>
                  </a:cubicBezTo>
                  <a:cubicBezTo>
                    <a:pt x="184" y="23"/>
                    <a:pt x="183" y="23"/>
                    <a:pt x="183" y="23"/>
                  </a:cubicBezTo>
                  <a:cubicBezTo>
                    <a:pt x="182" y="22"/>
                    <a:pt x="181" y="22"/>
                    <a:pt x="180" y="23"/>
                  </a:cubicBezTo>
                  <a:cubicBezTo>
                    <a:pt x="180" y="23"/>
                    <a:pt x="179" y="23"/>
                    <a:pt x="179" y="23"/>
                  </a:cubicBezTo>
                  <a:cubicBezTo>
                    <a:pt x="178" y="23"/>
                    <a:pt x="177" y="24"/>
                    <a:pt x="176" y="24"/>
                  </a:cubicBezTo>
                  <a:cubicBezTo>
                    <a:pt x="175" y="25"/>
                    <a:pt x="174" y="26"/>
                    <a:pt x="173" y="27"/>
                  </a:cubicBezTo>
                  <a:cubicBezTo>
                    <a:pt x="172" y="27"/>
                    <a:pt x="172" y="28"/>
                    <a:pt x="172" y="28"/>
                  </a:cubicBezTo>
                  <a:cubicBezTo>
                    <a:pt x="171" y="29"/>
                    <a:pt x="171" y="30"/>
                    <a:pt x="170" y="30"/>
                  </a:cubicBezTo>
                  <a:cubicBezTo>
                    <a:pt x="170" y="31"/>
                    <a:pt x="170" y="31"/>
                    <a:pt x="169" y="32"/>
                  </a:cubicBezTo>
                  <a:cubicBezTo>
                    <a:pt x="168" y="34"/>
                    <a:pt x="168" y="36"/>
                    <a:pt x="167" y="38"/>
                  </a:cubicBezTo>
                  <a:cubicBezTo>
                    <a:pt x="167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5" y="39"/>
                    <a:pt x="165" y="39"/>
                  </a:cubicBezTo>
                  <a:cubicBezTo>
                    <a:pt x="160" y="38"/>
                    <a:pt x="155" y="37"/>
                    <a:pt x="150" y="35"/>
                  </a:cubicBezTo>
                  <a:cubicBezTo>
                    <a:pt x="150" y="35"/>
                    <a:pt x="151" y="35"/>
                    <a:pt x="151" y="34"/>
                  </a:cubicBezTo>
                  <a:cubicBezTo>
                    <a:pt x="151" y="32"/>
                    <a:pt x="152" y="30"/>
                    <a:pt x="153" y="28"/>
                  </a:cubicBezTo>
                  <a:cubicBezTo>
                    <a:pt x="154" y="25"/>
                    <a:pt x="154" y="23"/>
                    <a:pt x="154" y="20"/>
                  </a:cubicBezTo>
                  <a:cubicBezTo>
                    <a:pt x="154" y="19"/>
                    <a:pt x="153" y="17"/>
                    <a:pt x="152" y="15"/>
                  </a:cubicBezTo>
                  <a:cubicBezTo>
                    <a:pt x="152" y="14"/>
                    <a:pt x="151" y="13"/>
                    <a:pt x="149" y="13"/>
                  </a:cubicBezTo>
                  <a:cubicBezTo>
                    <a:pt x="149" y="12"/>
                    <a:pt x="148" y="12"/>
                    <a:pt x="148" y="12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3" y="10"/>
                    <a:pt x="139" y="10"/>
                    <a:pt x="137" y="12"/>
                  </a:cubicBezTo>
                  <a:cubicBezTo>
                    <a:pt x="136" y="12"/>
                    <a:pt x="135" y="12"/>
                    <a:pt x="135" y="13"/>
                  </a:cubicBezTo>
                  <a:cubicBezTo>
                    <a:pt x="134" y="13"/>
                    <a:pt x="133" y="14"/>
                    <a:pt x="133" y="15"/>
                  </a:cubicBezTo>
                  <a:cubicBezTo>
                    <a:pt x="132" y="15"/>
                    <a:pt x="131" y="16"/>
                    <a:pt x="131" y="17"/>
                  </a:cubicBezTo>
                  <a:cubicBezTo>
                    <a:pt x="130" y="18"/>
                    <a:pt x="130" y="18"/>
                    <a:pt x="129" y="19"/>
                  </a:cubicBezTo>
                  <a:cubicBezTo>
                    <a:pt x="128" y="21"/>
                    <a:pt x="127" y="24"/>
                    <a:pt x="127" y="26"/>
                  </a:cubicBezTo>
                  <a:cubicBezTo>
                    <a:pt x="126" y="27"/>
                    <a:pt x="126" y="27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1" y="27"/>
                    <a:pt x="117" y="26"/>
                    <a:pt x="112" y="24"/>
                  </a:cubicBezTo>
                  <a:cubicBezTo>
                    <a:pt x="113" y="22"/>
                    <a:pt x="114" y="20"/>
                    <a:pt x="115" y="18"/>
                  </a:cubicBezTo>
                  <a:cubicBezTo>
                    <a:pt x="115" y="16"/>
                    <a:pt x="116" y="15"/>
                    <a:pt x="116" y="13"/>
                  </a:cubicBezTo>
                  <a:cubicBezTo>
                    <a:pt x="116" y="12"/>
                    <a:pt x="116" y="11"/>
                    <a:pt x="116" y="10"/>
                  </a:cubicBezTo>
                  <a:cubicBezTo>
                    <a:pt x="116" y="10"/>
                    <a:pt x="116" y="9"/>
                    <a:pt x="116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5" y="4"/>
                    <a:pt x="114" y="4"/>
                  </a:cubicBezTo>
                  <a:cubicBezTo>
                    <a:pt x="113" y="2"/>
                    <a:pt x="112" y="1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ubicBezTo>
                    <a:pt x="107" y="0"/>
                    <a:pt x="106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3" y="0"/>
                  </a:cubicBezTo>
                  <a:cubicBezTo>
                    <a:pt x="102" y="0"/>
                    <a:pt x="101" y="1"/>
                    <a:pt x="99" y="1"/>
                  </a:cubicBezTo>
                  <a:cubicBezTo>
                    <a:pt x="98" y="2"/>
                    <a:pt x="97" y="3"/>
                    <a:pt x="96" y="4"/>
                  </a:cubicBezTo>
                  <a:cubicBezTo>
                    <a:pt x="94" y="5"/>
                    <a:pt x="93" y="7"/>
                    <a:pt x="93" y="8"/>
                  </a:cubicBezTo>
                  <a:cubicBezTo>
                    <a:pt x="92" y="11"/>
                    <a:pt x="91" y="13"/>
                    <a:pt x="90" y="16"/>
                  </a:cubicBezTo>
                  <a:cubicBezTo>
                    <a:pt x="90" y="16"/>
                    <a:pt x="89" y="17"/>
                    <a:pt x="89" y="18"/>
                  </a:cubicBezTo>
                  <a:cubicBezTo>
                    <a:pt x="88" y="17"/>
                    <a:pt x="87" y="17"/>
                    <a:pt x="86" y="17"/>
                  </a:cubicBezTo>
                  <a:cubicBezTo>
                    <a:pt x="84" y="16"/>
                    <a:pt x="82" y="16"/>
                    <a:pt x="81" y="15"/>
                  </a:cubicBezTo>
                  <a:cubicBezTo>
                    <a:pt x="77" y="14"/>
                    <a:pt x="74" y="13"/>
                    <a:pt x="71" y="12"/>
                  </a:cubicBezTo>
                  <a:cubicBezTo>
                    <a:pt x="70" y="12"/>
                    <a:pt x="68" y="12"/>
                    <a:pt x="67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6" y="13"/>
                    <a:pt x="65" y="14"/>
                    <a:pt x="64" y="15"/>
                  </a:cubicBezTo>
                  <a:cubicBezTo>
                    <a:pt x="63" y="18"/>
                    <a:pt x="62" y="21"/>
                    <a:pt x="61" y="24"/>
                  </a:cubicBezTo>
                  <a:cubicBezTo>
                    <a:pt x="60" y="23"/>
                    <a:pt x="59" y="23"/>
                    <a:pt x="58" y="23"/>
                  </a:cubicBezTo>
                  <a:cubicBezTo>
                    <a:pt x="56" y="23"/>
                    <a:pt x="54" y="23"/>
                    <a:pt x="52" y="22"/>
                  </a:cubicBezTo>
                  <a:cubicBezTo>
                    <a:pt x="51" y="22"/>
                    <a:pt x="50" y="23"/>
                    <a:pt x="49" y="23"/>
                  </a:cubicBezTo>
                  <a:cubicBezTo>
                    <a:pt x="48" y="23"/>
                    <a:pt x="47" y="23"/>
                    <a:pt x="47" y="24"/>
                  </a:cubicBezTo>
                  <a:cubicBezTo>
                    <a:pt x="46" y="24"/>
                    <a:pt x="45" y="25"/>
                    <a:pt x="44" y="26"/>
                  </a:cubicBezTo>
                  <a:cubicBezTo>
                    <a:pt x="44" y="26"/>
                    <a:pt x="43" y="27"/>
                    <a:pt x="43" y="27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1" y="31"/>
                    <a:pt x="41" y="32"/>
                  </a:cubicBezTo>
                  <a:cubicBezTo>
                    <a:pt x="40" y="36"/>
                    <a:pt x="38" y="39"/>
                    <a:pt x="37" y="43"/>
                  </a:cubicBezTo>
                  <a:cubicBezTo>
                    <a:pt x="36" y="47"/>
                    <a:pt x="34" y="50"/>
                    <a:pt x="33" y="54"/>
                  </a:cubicBezTo>
                  <a:cubicBezTo>
                    <a:pt x="30" y="63"/>
                    <a:pt x="27" y="71"/>
                    <a:pt x="24" y="80"/>
                  </a:cubicBezTo>
                  <a:cubicBezTo>
                    <a:pt x="22" y="88"/>
                    <a:pt x="20" y="97"/>
                    <a:pt x="17" y="105"/>
                  </a:cubicBezTo>
                  <a:cubicBezTo>
                    <a:pt x="14" y="114"/>
                    <a:pt x="10" y="122"/>
                    <a:pt x="7" y="131"/>
                  </a:cubicBezTo>
                  <a:cubicBezTo>
                    <a:pt x="6" y="135"/>
                    <a:pt x="4" y="140"/>
                    <a:pt x="3" y="144"/>
                  </a:cubicBezTo>
                  <a:cubicBezTo>
                    <a:pt x="2" y="146"/>
                    <a:pt x="1" y="148"/>
                    <a:pt x="1" y="150"/>
                  </a:cubicBezTo>
                  <a:cubicBezTo>
                    <a:pt x="1" y="151"/>
                    <a:pt x="0" y="152"/>
                    <a:pt x="0" y="153"/>
                  </a:cubicBezTo>
                  <a:cubicBezTo>
                    <a:pt x="0" y="153"/>
                    <a:pt x="0" y="154"/>
                    <a:pt x="0" y="155"/>
                  </a:cubicBezTo>
                  <a:cubicBezTo>
                    <a:pt x="0" y="155"/>
                    <a:pt x="0" y="156"/>
                    <a:pt x="0" y="156"/>
                  </a:cubicBezTo>
                  <a:close/>
                  <a:moveTo>
                    <a:pt x="180" y="216"/>
                  </a:moveTo>
                  <a:cubicBezTo>
                    <a:pt x="180" y="216"/>
                    <a:pt x="180" y="216"/>
                    <a:pt x="180" y="216"/>
                  </a:cubicBezTo>
                  <a:cubicBezTo>
                    <a:pt x="180" y="216"/>
                    <a:pt x="180" y="216"/>
                    <a:pt x="180" y="216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1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25" y="129"/>
                  </a:moveTo>
                  <a:cubicBezTo>
                    <a:pt x="223" y="138"/>
                    <a:pt x="221" y="147"/>
                    <a:pt x="218" y="156"/>
                  </a:cubicBezTo>
                  <a:cubicBezTo>
                    <a:pt x="215" y="165"/>
                    <a:pt x="213" y="173"/>
                    <a:pt x="210" y="181"/>
                  </a:cubicBezTo>
                  <a:cubicBezTo>
                    <a:pt x="209" y="185"/>
                    <a:pt x="207" y="188"/>
                    <a:pt x="206" y="191"/>
                  </a:cubicBezTo>
                  <a:cubicBezTo>
                    <a:pt x="205" y="195"/>
                    <a:pt x="204" y="198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0"/>
                    <a:pt x="199" y="200"/>
                    <a:pt x="198" y="200"/>
                  </a:cubicBezTo>
                  <a:cubicBezTo>
                    <a:pt x="197" y="199"/>
                    <a:pt x="195" y="199"/>
                    <a:pt x="194" y="199"/>
                  </a:cubicBezTo>
                  <a:cubicBezTo>
                    <a:pt x="191" y="198"/>
                    <a:pt x="188" y="197"/>
                    <a:pt x="186" y="196"/>
                  </a:cubicBezTo>
                  <a:cubicBezTo>
                    <a:pt x="184" y="195"/>
                    <a:pt x="182" y="195"/>
                    <a:pt x="181" y="194"/>
                  </a:cubicBezTo>
                  <a:cubicBezTo>
                    <a:pt x="179" y="194"/>
                    <a:pt x="178" y="193"/>
                    <a:pt x="176" y="193"/>
                  </a:cubicBezTo>
                  <a:cubicBezTo>
                    <a:pt x="174" y="192"/>
                    <a:pt x="172" y="191"/>
                    <a:pt x="170" y="191"/>
                  </a:cubicBezTo>
                  <a:cubicBezTo>
                    <a:pt x="169" y="190"/>
                    <a:pt x="168" y="190"/>
                    <a:pt x="167" y="189"/>
                  </a:cubicBezTo>
                  <a:cubicBezTo>
                    <a:pt x="166" y="189"/>
                    <a:pt x="165" y="189"/>
                    <a:pt x="163" y="188"/>
                  </a:cubicBezTo>
                  <a:cubicBezTo>
                    <a:pt x="161" y="188"/>
                    <a:pt x="160" y="187"/>
                    <a:pt x="158" y="186"/>
                  </a:cubicBezTo>
                  <a:cubicBezTo>
                    <a:pt x="156" y="186"/>
                    <a:pt x="154" y="185"/>
                    <a:pt x="153" y="184"/>
                  </a:cubicBezTo>
                  <a:cubicBezTo>
                    <a:pt x="152" y="184"/>
                    <a:pt x="150" y="184"/>
                    <a:pt x="149" y="183"/>
                  </a:cubicBezTo>
                  <a:cubicBezTo>
                    <a:pt x="147" y="183"/>
                    <a:pt x="145" y="182"/>
                    <a:pt x="143" y="181"/>
                  </a:cubicBezTo>
                  <a:cubicBezTo>
                    <a:pt x="142" y="181"/>
                    <a:pt x="141" y="180"/>
                    <a:pt x="139" y="180"/>
                  </a:cubicBezTo>
                  <a:cubicBezTo>
                    <a:pt x="138" y="179"/>
                    <a:pt x="136" y="178"/>
                    <a:pt x="134" y="177"/>
                  </a:cubicBezTo>
                  <a:cubicBezTo>
                    <a:pt x="131" y="176"/>
                    <a:pt x="128" y="175"/>
                    <a:pt x="125" y="174"/>
                  </a:cubicBezTo>
                  <a:cubicBezTo>
                    <a:pt x="118" y="172"/>
                    <a:pt x="112" y="170"/>
                    <a:pt x="106" y="168"/>
                  </a:cubicBezTo>
                  <a:cubicBezTo>
                    <a:pt x="101" y="166"/>
                    <a:pt x="96" y="164"/>
                    <a:pt x="91" y="163"/>
                  </a:cubicBezTo>
                  <a:cubicBezTo>
                    <a:pt x="86" y="161"/>
                    <a:pt x="81" y="159"/>
                    <a:pt x="77" y="158"/>
                  </a:cubicBezTo>
                  <a:cubicBezTo>
                    <a:pt x="73" y="157"/>
                    <a:pt x="70" y="155"/>
                    <a:pt x="67" y="154"/>
                  </a:cubicBezTo>
                  <a:cubicBezTo>
                    <a:pt x="64" y="153"/>
                    <a:pt x="61" y="152"/>
                    <a:pt x="57" y="151"/>
                  </a:cubicBezTo>
                  <a:cubicBezTo>
                    <a:pt x="51" y="149"/>
                    <a:pt x="45" y="147"/>
                    <a:pt x="39" y="145"/>
                  </a:cubicBezTo>
                  <a:cubicBezTo>
                    <a:pt x="37" y="144"/>
                    <a:pt x="35" y="143"/>
                    <a:pt x="34" y="142"/>
                  </a:cubicBezTo>
                  <a:cubicBezTo>
                    <a:pt x="34" y="142"/>
                    <a:pt x="34" y="141"/>
                    <a:pt x="34" y="141"/>
                  </a:cubicBezTo>
                  <a:cubicBezTo>
                    <a:pt x="34" y="137"/>
                    <a:pt x="35" y="134"/>
                    <a:pt x="36" y="130"/>
                  </a:cubicBezTo>
                  <a:cubicBezTo>
                    <a:pt x="38" y="126"/>
                    <a:pt x="39" y="121"/>
                    <a:pt x="40" y="117"/>
                  </a:cubicBezTo>
                  <a:cubicBezTo>
                    <a:pt x="43" y="107"/>
                    <a:pt x="46" y="98"/>
                    <a:pt x="49" y="89"/>
                  </a:cubicBezTo>
                  <a:cubicBezTo>
                    <a:pt x="51" y="84"/>
                    <a:pt x="52" y="80"/>
                    <a:pt x="54" y="75"/>
                  </a:cubicBezTo>
                  <a:cubicBezTo>
                    <a:pt x="55" y="71"/>
                    <a:pt x="57" y="66"/>
                    <a:pt x="58" y="62"/>
                  </a:cubicBezTo>
                  <a:cubicBezTo>
                    <a:pt x="59" y="59"/>
                    <a:pt x="60" y="56"/>
                    <a:pt x="61" y="53"/>
                  </a:cubicBezTo>
                  <a:cubicBezTo>
                    <a:pt x="65" y="55"/>
                    <a:pt x="69" y="56"/>
                    <a:pt x="74" y="57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5" y="63"/>
                    <a:pt x="103" y="65"/>
                    <a:pt x="111" y="67"/>
                  </a:cubicBezTo>
                  <a:cubicBezTo>
                    <a:pt x="112" y="68"/>
                    <a:pt x="113" y="68"/>
                    <a:pt x="115" y="69"/>
                  </a:cubicBezTo>
                  <a:cubicBezTo>
                    <a:pt x="124" y="72"/>
                    <a:pt x="134" y="75"/>
                    <a:pt x="143" y="78"/>
                  </a:cubicBezTo>
                  <a:cubicBezTo>
                    <a:pt x="152" y="81"/>
                    <a:pt x="161" y="84"/>
                    <a:pt x="171" y="87"/>
                  </a:cubicBezTo>
                  <a:cubicBezTo>
                    <a:pt x="180" y="89"/>
                    <a:pt x="189" y="92"/>
                    <a:pt x="197" y="95"/>
                  </a:cubicBezTo>
                  <a:cubicBezTo>
                    <a:pt x="202" y="96"/>
                    <a:pt x="207" y="98"/>
                    <a:pt x="211" y="99"/>
                  </a:cubicBezTo>
                  <a:cubicBezTo>
                    <a:pt x="216" y="101"/>
                    <a:pt x="220" y="102"/>
                    <a:pt x="224" y="103"/>
                  </a:cubicBezTo>
                  <a:cubicBezTo>
                    <a:pt x="227" y="104"/>
                    <a:pt x="229" y="105"/>
                    <a:pt x="231" y="106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0" y="114"/>
                    <a:pt x="228" y="121"/>
                    <a:pt x="225" y="129"/>
                  </a:cubicBezTo>
                  <a:close/>
                  <a:moveTo>
                    <a:pt x="212" y="56"/>
                  </a:moveTo>
                  <a:cubicBezTo>
                    <a:pt x="213" y="54"/>
                    <a:pt x="214" y="52"/>
                    <a:pt x="215" y="50"/>
                  </a:cubicBezTo>
                  <a:cubicBezTo>
                    <a:pt x="216" y="49"/>
                    <a:pt x="217" y="47"/>
                    <a:pt x="218" y="46"/>
                  </a:cubicBezTo>
                  <a:cubicBezTo>
                    <a:pt x="218" y="46"/>
                    <a:pt x="219" y="46"/>
                    <a:pt x="219" y="46"/>
                  </a:cubicBezTo>
                  <a:cubicBezTo>
                    <a:pt x="219" y="45"/>
                    <a:pt x="220" y="45"/>
                    <a:pt x="220" y="45"/>
                  </a:cubicBezTo>
                  <a:cubicBezTo>
                    <a:pt x="220" y="46"/>
                    <a:pt x="220" y="46"/>
                    <a:pt x="220" y="47"/>
                  </a:cubicBezTo>
                  <a:cubicBezTo>
                    <a:pt x="220" y="49"/>
                    <a:pt x="220" y="50"/>
                    <a:pt x="219" y="52"/>
                  </a:cubicBezTo>
                  <a:cubicBezTo>
                    <a:pt x="218" y="55"/>
                    <a:pt x="217" y="59"/>
                    <a:pt x="215" y="62"/>
                  </a:cubicBezTo>
                  <a:cubicBezTo>
                    <a:pt x="214" y="63"/>
                    <a:pt x="213" y="64"/>
                    <a:pt x="212" y="64"/>
                  </a:cubicBezTo>
                  <a:cubicBezTo>
                    <a:pt x="212" y="65"/>
                    <a:pt x="212" y="65"/>
                    <a:pt x="211" y="65"/>
                  </a:cubicBezTo>
                  <a:cubicBezTo>
                    <a:pt x="211" y="65"/>
                    <a:pt x="210" y="66"/>
                    <a:pt x="210" y="66"/>
                  </a:cubicBezTo>
                  <a:cubicBezTo>
                    <a:pt x="210" y="66"/>
                    <a:pt x="209" y="66"/>
                    <a:pt x="209" y="66"/>
                  </a:cubicBezTo>
                  <a:cubicBezTo>
                    <a:pt x="209" y="66"/>
                    <a:pt x="209" y="65"/>
                    <a:pt x="209" y="65"/>
                  </a:cubicBezTo>
                  <a:cubicBezTo>
                    <a:pt x="210" y="62"/>
                    <a:pt x="211" y="59"/>
                    <a:pt x="212" y="5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70" y="55"/>
                  </a:moveTo>
                  <a:cubicBezTo>
                    <a:pt x="171" y="52"/>
                    <a:pt x="173" y="48"/>
                    <a:pt x="174" y="45"/>
                  </a:cubicBezTo>
                  <a:cubicBezTo>
                    <a:pt x="175" y="43"/>
                    <a:pt x="176" y="41"/>
                    <a:pt x="176" y="39"/>
                  </a:cubicBezTo>
                  <a:cubicBezTo>
                    <a:pt x="177" y="38"/>
                    <a:pt x="178" y="36"/>
                    <a:pt x="179" y="34"/>
                  </a:cubicBezTo>
                  <a:cubicBezTo>
                    <a:pt x="179" y="34"/>
                    <a:pt x="179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2" y="37"/>
                    <a:pt x="182" y="39"/>
                  </a:cubicBezTo>
                  <a:cubicBezTo>
                    <a:pt x="181" y="41"/>
                    <a:pt x="180" y="43"/>
                    <a:pt x="179" y="45"/>
                  </a:cubicBezTo>
                  <a:cubicBezTo>
                    <a:pt x="178" y="47"/>
                    <a:pt x="177" y="49"/>
                    <a:pt x="176" y="51"/>
                  </a:cubicBezTo>
                  <a:cubicBezTo>
                    <a:pt x="175" y="52"/>
                    <a:pt x="175" y="53"/>
                    <a:pt x="174" y="54"/>
                  </a:cubicBezTo>
                  <a:cubicBezTo>
                    <a:pt x="173" y="55"/>
                    <a:pt x="172" y="56"/>
                    <a:pt x="172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6"/>
                    <a:pt x="169" y="56"/>
                    <a:pt x="170" y="55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33" y="36"/>
                  </a:moveTo>
                  <a:cubicBezTo>
                    <a:pt x="134" y="34"/>
                    <a:pt x="135" y="31"/>
                    <a:pt x="135" y="29"/>
                  </a:cubicBezTo>
                  <a:cubicBezTo>
                    <a:pt x="136" y="27"/>
                    <a:pt x="137" y="24"/>
                    <a:pt x="139" y="22"/>
                  </a:cubicBezTo>
                  <a:cubicBezTo>
                    <a:pt x="139" y="21"/>
                    <a:pt x="139" y="21"/>
                    <a:pt x="140" y="21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1" y="20"/>
                    <a:pt x="141" y="20"/>
                  </a:cubicBezTo>
                  <a:cubicBezTo>
                    <a:pt x="141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1"/>
                    <a:pt x="143" y="21"/>
                    <a:pt x="144" y="21"/>
                  </a:cubicBezTo>
                  <a:cubicBezTo>
                    <a:pt x="144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4" y="21"/>
                    <a:pt x="144" y="22"/>
                  </a:cubicBezTo>
                  <a:cubicBezTo>
                    <a:pt x="143" y="25"/>
                    <a:pt x="143" y="27"/>
                    <a:pt x="142" y="30"/>
                  </a:cubicBezTo>
                  <a:cubicBezTo>
                    <a:pt x="141" y="34"/>
                    <a:pt x="139" y="38"/>
                    <a:pt x="137" y="41"/>
                  </a:cubicBezTo>
                  <a:cubicBezTo>
                    <a:pt x="136" y="42"/>
                    <a:pt x="136" y="43"/>
                    <a:pt x="135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4"/>
                    <a:pt x="134" y="44"/>
                    <a:pt x="134" y="44"/>
                  </a:cubicBezTo>
                  <a:cubicBezTo>
                    <a:pt x="134" y="44"/>
                    <a:pt x="134" y="44"/>
                    <a:pt x="133" y="44"/>
                  </a:cubicBezTo>
                  <a:cubicBezTo>
                    <a:pt x="133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3"/>
                  </a:cubicBezTo>
                  <a:cubicBezTo>
                    <a:pt x="132" y="43"/>
                    <a:pt x="132" y="43"/>
                    <a:pt x="132" y="42"/>
                  </a:cubicBezTo>
                  <a:cubicBezTo>
                    <a:pt x="132" y="40"/>
                    <a:pt x="133" y="38"/>
                    <a:pt x="133" y="36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95" y="31"/>
                  </a:moveTo>
                  <a:cubicBezTo>
                    <a:pt x="95" y="30"/>
                    <a:pt x="96" y="29"/>
                    <a:pt x="96" y="27"/>
                  </a:cubicBezTo>
                  <a:cubicBezTo>
                    <a:pt x="96" y="26"/>
                    <a:pt x="97" y="25"/>
                    <a:pt x="97" y="23"/>
                  </a:cubicBezTo>
                  <a:cubicBezTo>
                    <a:pt x="98" y="21"/>
                    <a:pt x="99" y="18"/>
                    <a:pt x="100" y="15"/>
                  </a:cubicBezTo>
                  <a:cubicBezTo>
                    <a:pt x="100" y="14"/>
                    <a:pt x="101" y="12"/>
                    <a:pt x="102" y="11"/>
                  </a:cubicBezTo>
                  <a:cubicBezTo>
                    <a:pt x="102" y="11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5" y="10"/>
                    <a:pt x="106" y="9"/>
                  </a:cubicBezTo>
                  <a:cubicBezTo>
                    <a:pt x="106" y="9"/>
                    <a:pt x="106" y="10"/>
                    <a:pt x="106" y="10"/>
                  </a:cubicBezTo>
                  <a:cubicBezTo>
                    <a:pt x="106" y="10"/>
                    <a:pt x="106" y="11"/>
                    <a:pt x="107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7" y="10"/>
                    <a:pt x="107" y="10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4"/>
                    <a:pt x="106" y="16"/>
                    <a:pt x="105" y="18"/>
                  </a:cubicBezTo>
                  <a:cubicBezTo>
                    <a:pt x="104" y="22"/>
                    <a:pt x="102" y="26"/>
                    <a:pt x="100" y="29"/>
                  </a:cubicBezTo>
                  <a:cubicBezTo>
                    <a:pt x="99" y="30"/>
                    <a:pt x="98" y="31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1"/>
                  </a:cubicBezTo>
                  <a:close/>
                  <a:moveTo>
                    <a:pt x="87" y="27"/>
                  </a:moveTo>
                  <a:cubicBezTo>
                    <a:pt x="86" y="27"/>
                    <a:pt x="86" y="28"/>
                    <a:pt x="86" y="29"/>
                  </a:cubicBezTo>
                  <a:cubicBezTo>
                    <a:pt x="86" y="30"/>
                    <a:pt x="86" y="30"/>
                    <a:pt x="86" y="31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6" y="33"/>
                    <a:pt x="86" y="34"/>
                    <a:pt x="86" y="35"/>
                  </a:cubicBezTo>
                  <a:cubicBezTo>
                    <a:pt x="87" y="37"/>
                    <a:pt x="88" y="38"/>
                    <a:pt x="89" y="39"/>
                  </a:cubicBezTo>
                  <a:cubicBezTo>
                    <a:pt x="89" y="40"/>
                    <a:pt x="90" y="40"/>
                    <a:pt x="91" y="41"/>
                  </a:cubicBezTo>
                  <a:cubicBezTo>
                    <a:pt x="91" y="41"/>
                    <a:pt x="91" y="41"/>
                    <a:pt x="92" y="41"/>
                  </a:cubicBezTo>
                  <a:cubicBezTo>
                    <a:pt x="92" y="41"/>
                    <a:pt x="93" y="41"/>
                    <a:pt x="93" y="42"/>
                  </a:cubicBezTo>
                  <a:cubicBezTo>
                    <a:pt x="94" y="42"/>
                    <a:pt x="95" y="42"/>
                    <a:pt x="96" y="42"/>
                  </a:cubicBezTo>
                  <a:cubicBezTo>
                    <a:pt x="97" y="42"/>
                    <a:pt x="98" y="41"/>
                    <a:pt x="99" y="41"/>
                  </a:cubicBezTo>
                  <a:cubicBezTo>
                    <a:pt x="101" y="41"/>
                    <a:pt x="103" y="39"/>
                    <a:pt x="104" y="38"/>
                  </a:cubicBezTo>
                  <a:cubicBezTo>
                    <a:pt x="106" y="36"/>
                    <a:pt x="107" y="35"/>
                    <a:pt x="108" y="33"/>
                  </a:cubicBezTo>
                  <a:cubicBezTo>
                    <a:pt x="113" y="34"/>
                    <a:pt x="118" y="36"/>
                    <a:pt x="123" y="37"/>
                  </a:cubicBezTo>
                  <a:cubicBezTo>
                    <a:pt x="123" y="38"/>
                    <a:pt x="123" y="39"/>
                    <a:pt x="123" y="40"/>
                  </a:cubicBezTo>
                  <a:cubicBezTo>
                    <a:pt x="122" y="41"/>
                    <a:pt x="122" y="43"/>
                    <a:pt x="122" y="44"/>
                  </a:cubicBezTo>
                  <a:cubicBezTo>
                    <a:pt x="122" y="46"/>
                    <a:pt x="123" y="47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5" y="50"/>
                    <a:pt x="125" y="50"/>
                  </a:cubicBezTo>
                  <a:cubicBezTo>
                    <a:pt x="126" y="51"/>
                    <a:pt x="127" y="51"/>
                    <a:pt x="127" y="52"/>
                  </a:cubicBezTo>
                  <a:cubicBezTo>
                    <a:pt x="129" y="53"/>
                    <a:pt x="130" y="53"/>
                    <a:pt x="132" y="53"/>
                  </a:cubicBezTo>
                  <a:cubicBezTo>
                    <a:pt x="134" y="53"/>
                    <a:pt x="136" y="53"/>
                    <a:pt x="138" y="52"/>
                  </a:cubicBezTo>
                  <a:cubicBezTo>
                    <a:pt x="139" y="52"/>
                    <a:pt x="140" y="51"/>
                    <a:pt x="141" y="51"/>
                  </a:cubicBezTo>
                  <a:cubicBezTo>
                    <a:pt x="141" y="50"/>
                    <a:pt x="142" y="50"/>
                    <a:pt x="143" y="49"/>
                  </a:cubicBezTo>
                  <a:cubicBezTo>
                    <a:pt x="143" y="49"/>
                    <a:pt x="144" y="48"/>
                    <a:pt x="144" y="48"/>
                  </a:cubicBezTo>
                  <a:cubicBezTo>
                    <a:pt x="145" y="46"/>
                    <a:pt x="146" y="45"/>
                    <a:pt x="146" y="44"/>
                  </a:cubicBezTo>
                  <a:cubicBezTo>
                    <a:pt x="152" y="46"/>
                    <a:pt x="157" y="47"/>
                    <a:pt x="163" y="48"/>
                  </a:cubicBezTo>
                  <a:cubicBezTo>
                    <a:pt x="162" y="49"/>
                    <a:pt x="162" y="50"/>
                    <a:pt x="161" y="51"/>
                  </a:cubicBezTo>
                  <a:cubicBezTo>
                    <a:pt x="161" y="52"/>
                    <a:pt x="160" y="53"/>
                    <a:pt x="160" y="54"/>
                  </a:cubicBezTo>
                  <a:cubicBezTo>
                    <a:pt x="160" y="55"/>
                    <a:pt x="160" y="56"/>
                    <a:pt x="160" y="57"/>
                  </a:cubicBezTo>
                  <a:cubicBezTo>
                    <a:pt x="160" y="58"/>
                    <a:pt x="160" y="59"/>
                    <a:pt x="160" y="60"/>
                  </a:cubicBezTo>
                  <a:cubicBezTo>
                    <a:pt x="161" y="60"/>
                    <a:pt x="161" y="61"/>
                    <a:pt x="161" y="62"/>
                  </a:cubicBezTo>
                  <a:cubicBezTo>
                    <a:pt x="162" y="62"/>
                    <a:pt x="162" y="63"/>
                    <a:pt x="163" y="64"/>
                  </a:cubicBezTo>
                  <a:cubicBezTo>
                    <a:pt x="163" y="64"/>
                    <a:pt x="164" y="65"/>
                    <a:pt x="165" y="65"/>
                  </a:cubicBezTo>
                  <a:cubicBezTo>
                    <a:pt x="166" y="66"/>
                    <a:pt x="167" y="66"/>
                    <a:pt x="168" y="66"/>
                  </a:cubicBezTo>
                  <a:cubicBezTo>
                    <a:pt x="168" y="67"/>
                    <a:pt x="169" y="67"/>
                    <a:pt x="170" y="67"/>
                  </a:cubicBezTo>
                  <a:cubicBezTo>
                    <a:pt x="171" y="67"/>
                    <a:pt x="172" y="66"/>
                    <a:pt x="173" y="66"/>
                  </a:cubicBezTo>
                  <a:cubicBezTo>
                    <a:pt x="174" y="66"/>
                    <a:pt x="175" y="65"/>
                    <a:pt x="176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9" y="63"/>
                    <a:pt x="179" y="62"/>
                  </a:cubicBezTo>
                  <a:cubicBezTo>
                    <a:pt x="180" y="61"/>
                    <a:pt x="181" y="60"/>
                    <a:pt x="181" y="60"/>
                  </a:cubicBezTo>
                  <a:cubicBezTo>
                    <a:pt x="182" y="59"/>
                    <a:pt x="183" y="58"/>
                    <a:pt x="183" y="57"/>
                  </a:cubicBezTo>
                  <a:cubicBezTo>
                    <a:pt x="184" y="56"/>
                    <a:pt x="184" y="56"/>
                    <a:pt x="184" y="55"/>
                  </a:cubicBezTo>
                  <a:cubicBezTo>
                    <a:pt x="187" y="56"/>
                    <a:pt x="190" y="57"/>
                    <a:pt x="193" y="58"/>
                  </a:cubicBezTo>
                  <a:cubicBezTo>
                    <a:pt x="194" y="58"/>
                    <a:pt x="196" y="58"/>
                    <a:pt x="198" y="59"/>
                  </a:cubicBezTo>
                  <a:cubicBezTo>
                    <a:pt x="199" y="59"/>
                    <a:pt x="200" y="59"/>
                    <a:pt x="201" y="59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1" y="61"/>
                    <a:pt x="200" y="62"/>
                    <a:pt x="200" y="63"/>
                  </a:cubicBezTo>
                  <a:cubicBezTo>
                    <a:pt x="200" y="64"/>
                    <a:pt x="200" y="65"/>
                    <a:pt x="200" y="67"/>
                  </a:cubicBezTo>
                  <a:cubicBezTo>
                    <a:pt x="200" y="68"/>
                    <a:pt x="201" y="70"/>
                    <a:pt x="201" y="71"/>
                  </a:cubicBezTo>
                  <a:cubicBezTo>
                    <a:pt x="202" y="72"/>
                    <a:pt x="202" y="72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4" y="74"/>
                    <a:pt x="204" y="74"/>
                    <a:pt x="205" y="74"/>
                  </a:cubicBezTo>
                  <a:cubicBezTo>
                    <a:pt x="206" y="75"/>
                    <a:pt x="208" y="75"/>
                    <a:pt x="210" y="75"/>
                  </a:cubicBezTo>
                  <a:cubicBezTo>
                    <a:pt x="211" y="75"/>
                    <a:pt x="212" y="75"/>
                    <a:pt x="212" y="75"/>
                  </a:cubicBezTo>
                  <a:cubicBezTo>
                    <a:pt x="213" y="75"/>
                    <a:pt x="213" y="74"/>
                    <a:pt x="214" y="74"/>
                  </a:cubicBezTo>
                  <a:cubicBezTo>
                    <a:pt x="215" y="74"/>
                    <a:pt x="216" y="73"/>
                    <a:pt x="217" y="72"/>
                  </a:cubicBezTo>
                  <a:cubicBezTo>
                    <a:pt x="219" y="71"/>
                    <a:pt x="220" y="70"/>
                    <a:pt x="221" y="69"/>
                  </a:cubicBezTo>
                  <a:cubicBezTo>
                    <a:pt x="221" y="69"/>
                    <a:pt x="222" y="68"/>
                    <a:pt x="223" y="67"/>
                  </a:cubicBezTo>
                  <a:cubicBezTo>
                    <a:pt x="226" y="68"/>
                    <a:pt x="229" y="69"/>
                    <a:pt x="233" y="70"/>
                  </a:cubicBezTo>
                  <a:cubicBezTo>
                    <a:pt x="235" y="70"/>
                    <a:pt x="236" y="71"/>
                    <a:pt x="238" y="71"/>
                  </a:cubicBezTo>
                  <a:cubicBezTo>
                    <a:pt x="239" y="72"/>
                    <a:pt x="240" y="72"/>
                    <a:pt x="241" y="72"/>
                  </a:cubicBezTo>
                  <a:cubicBezTo>
                    <a:pt x="241" y="73"/>
                    <a:pt x="241" y="74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80"/>
                    <a:pt x="239" y="84"/>
                    <a:pt x="238" y="88"/>
                  </a:cubicBezTo>
                  <a:cubicBezTo>
                    <a:pt x="237" y="91"/>
                    <a:pt x="236" y="94"/>
                    <a:pt x="235" y="97"/>
                  </a:cubicBezTo>
                  <a:cubicBezTo>
                    <a:pt x="234" y="97"/>
                    <a:pt x="234" y="97"/>
                    <a:pt x="233" y="96"/>
                  </a:cubicBezTo>
                  <a:cubicBezTo>
                    <a:pt x="224" y="94"/>
                    <a:pt x="216" y="91"/>
                    <a:pt x="207" y="88"/>
                  </a:cubicBezTo>
                  <a:cubicBezTo>
                    <a:pt x="198" y="85"/>
                    <a:pt x="189" y="83"/>
                    <a:pt x="180" y="80"/>
                  </a:cubicBezTo>
                  <a:cubicBezTo>
                    <a:pt x="171" y="77"/>
                    <a:pt x="162" y="74"/>
                    <a:pt x="152" y="71"/>
                  </a:cubicBezTo>
                  <a:cubicBezTo>
                    <a:pt x="148" y="69"/>
                    <a:pt x="143" y="68"/>
                    <a:pt x="138" y="66"/>
                  </a:cubicBezTo>
                  <a:cubicBezTo>
                    <a:pt x="133" y="65"/>
                    <a:pt x="129" y="63"/>
                    <a:pt x="124" y="62"/>
                  </a:cubicBezTo>
                  <a:cubicBezTo>
                    <a:pt x="122" y="61"/>
                    <a:pt x="120" y="61"/>
                    <a:pt x="119" y="60"/>
                  </a:cubicBezTo>
                  <a:cubicBezTo>
                    <a:pt x="116" y="59"/>
                    <a:pt x="113" y="58"/>
                    <a:pt x="111" y="58"/>
                  </a:cubicBezTo>
                  <a:cubicBezTo>
                    <a:pt x="106" y="56"/>
                    <a:pt x="102" y="55"/>
                    <a:pt x="97" y="53"/>
                  </a:cubicBezTo>
                  <a:cubicBezTo>
                    <a:pt x="88" y="51"/>
                    <a:pt x="78" y="49"/>
                    <a:pt x="69" y="46"/>
                  </a:cubicBezTo>
                  <a:cubicBezTo>
                    <a:pt x="67" y="46"/>
                    <a:pt x="66" y="45"/>
                    <a:pt x="64" y="45"/>
                  </a:cubicBezTo>
                  <a:cubicBezTo>
                    <a:pt x="65" y="41"/>
                    <a:pt x="66" y="38"/>
                    <a:pt x="67" y="34"/>
                  </a:cubicBezTo>
                  <a:cubicBezTo>
                    <a:pt x="68" y="33"/>
                    <a:pt x="68" y="32"/>
                    <a:pt x="69" y="30"/>
                  </a:cubicBezTo>
                  <a:cubicBezTo>
                    <a:pt x="70" y="28"/>
                    <a:pt x="71" y="25"/>
                    <a:pt x="72" y="22"/>
                  </a:cubicBezTo>
                  <a:cubicBezTo>
                    <a:pt x="74" y="23"/>
                    <a:pt x="76" y="23"/>
                    <a:pt x="79" y="24"/>
                  </a:cubicBezTo>
                  <a:cubicBezTo>
                    <a:pt x="81" y="25"/>
                    <a:pt x="84" y="26"/>
                    <a:pt x="87" y="27"/>
                  </a:cubicBezTo>
                  <a:close/>
                  <a:moveTo>
                    <a:pt x="11" y="150"/>
                  </a:moveTo>
                  <a:cubicBezTo>
                    <a:pt x="11" y="148"/>
                    <a:pt x="12" y="146"/>
                    <a:pt x="12" y="144"/>
                  </a:cubicBezTo>
                  <a:cubicBezTo>
                    <a:pt x="14" y="140"/>
                    <a:pt x="15" y="136"/>
                    <a:pt x="16" y="133"/>
                  </a:cubicBezTo>
                  <a:cubicBezTo>
                    <a:pt x="20" y="124"/>
                    <a:pt x="23" y="115"/>
                    <a:pt x="26" y="106"/>
                  </a:cubicBezTo>
                  <a:cubicBezTo>
                    <a:pt x="28" y="101"/>
                    <a:pt x="29" y="97"/>
                    <a:pt x="31" y="92"/>
                  </a:cubicBezTo>
                  <a:cubicBezTo>
                    <a:pt x="32" y="88"/>
                    <a:pt x="33" y="83"/>
                    <a:pt x="34" y="79"/>
                  </a:cubicBezTo>
                  <a:cubicBezTo>
                    <a:pt x="36" y="74"/>
                    <a:pt x="37" y="70"/>
                    <a:pt x="39" y="65"/>
                  </a:cubicBezTo>
                  <a:cubicBezTo>
                    <a:pt x="40" y="63"/>
                    <a:pt x="41" y="60"/>
                    <a:pt x="41" y="58"/>
                  </a:cubicBezTo>
                  <a:cubicBezTo>
                    <a:pt x="42" y="55"/>
                    <a:pt x="43" y="52"/>
                    <a:pt x="44" y="50"/>
                  </a:cubicBezTo>
                  <a:cubicBezTo>
                    <a:pt x="45" y="47"/>
                    <a:pt x="46" y="44"/>
                    <a:pt x="48" y="41"/>
                  </a:cubicBezTo>
                  <a:cubicBezTo>
                    <a:pt x="48" y="39"/>
                    <a:pt x="49" y="38"/>
                    <a:pt x="49" y="36"/>
                  </a:cubicBezTo>
                  <a:cubicBezTo>
                    <a:pt x="50" y="35"/>
                    <a:pt x="50" y="33"/>
                    <a:pt x="51" y="32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2"/>
                    <a:pt x="53" y="32"/>
                    <a:pt x="53" y="32"/>
                  </a:cubicBezTo>
                  <a:cubicBezTo>
                    <a:pt x="55" y="32"/>
                    <a:pt x="56" y="32"/>
                    <a:pt x="57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7" y="37"/>
                    <a:pt x="55" y="41"/>
                    <a:pt x="54" y="45"/>
                  </a:cubicBezTo>
                  <a:cubicBezTo>
                    <a:pt x="52" y="49"/>
                    <a:pt x="51" y="54"/>
                    <a:pt x="50" y="58"/>
                  </a:cubicBezTo>
                  <a:cubicBezTo>
                    <a:pt x="48" y="63"/>
                    <a:pt x="46" y="67"/>
                    <a:pt x="45" y="72"/>
                  </a:cubicBezTo>
                  <a:cubicBezTo>
                    <a:pt x="39" y="90"/>
                    <a:pt x="33" y="109"/>
                    <a:pt x="27" y="127"/>
                  </a:cubicBezTo>
                  <a:cubicBezTo>
                    <a:pt x="26" y="131"/>
                    <a:pt x="25" y="135"/>
                    <a:pt x="24" y="139"/>
                  </a:cubicBezTo>
                  <a:cubicBezTo>
                    <a:pt x="24" y="142"/>
                    <a:pt x="24" y="146"/>
                    <a:pt x="26" y="148"/>
                  </a:cubicBezTo>
                  <a:cubicBezTo>
                    <a:pt x="29" y="151"/>
                    <a:pt x="32" y="152"/>
                    <a:pt x="35" y="153"/>
                  </a:cubicBezTo>
                  <a:cubicBezTo>
                    <a:pt x="40" y="155"/>
                    <a:pt x="44" y="156"/>
                    <a:pt x="49" y="158"/>
                  </a:cubicBezTo>
                  <a:cubicBezTo>
                    <a:pt x="54" y="160"/>
                    <a:pt x="58" y="161"/>
                    <a:pt x="63" y="163"/>
                  </a:cubicBezTo>
                  <a:cubicBezTo>
                    <a:pt x="64" y="163"/>
                    <a:pt x="66" y="163"/>
                    <a:pt x="67" y="164"/>
                  </a:cubicBezTo>
                  <a:cubicBezTo>
                    <a:pt x="72" y="166"/>
                    <a:pt x="77" y="167"/>
                    <a:pt x="81" y="169"/>
                  </a:cubicBezTo>
                  <a:cubicBezTo>
                    <a:pt x="86" y="171"/>
                    <a:pt x="91" y="172"/>
                    <a:pt x="95" y="174"/>
                  </a:cubicBezTo>
                  <a:cubicBezTo>
                    <a:pt x="98" y="175"/>
                    <a:pt x="101" y="176"/>
                    <a:pt x="104" y="177"/>
                  </a:cubicBezTo>
                  <a:cubicBezTo>
                    <a:pt x="108" y="178"/>
                    <a:pt x="111" y="179"/>
                    <a:pt x="114" y="180"/>
                  </a:cubicBezTo>
                  <a:cubicBezTo>
                    <a:pt x="120" y="182"/>
                    <a:pt x="126" y="184"/>
                    <a:pt x="132" y="186"/>
                  </a:cubicBezTo>
                  <a:cubicBezTo>
                    <a:pt x="134" y="187"/>
                    <a:pt x="135" y="188"/>
                    <a:pt x="137" y="189"/>
                  </a:cubicBezTo>
                  <a:cubicBezTo>
                    <a:pt x="139" y="189"/>
                    <a:pt x="140" y="190"/>
                    <a:pt x="142" y="191"/>
                  </a:cubicBezTo>
                  <a:cubicBezTo>
                    <a:pt x="144" y="191"/>
                    <a:pt x="146" y="192"/>
                    <a:pt x="148" y="193"/>
                  </a:cubicBezTo>
                  <a:cubicBezTo>
                    <a:pt x="149" y="193"/>
                    <a:pt x="151" y="194"/>
                    <a:pt x="152" y="194"/>
                  </a:cubicBezTo>
                  <a:cubicBezTo>
                    <a:pt x="152" y="194"/>
                    <a:pt x="153" y="194"/>
                    <a:pt x="154" y="195"/>
                  </a:cubicBezTo>
                  <a:cubicBezTo>
                    <a:pt x="156" y="195"/>
                    <a:pt x="157" y="196"/>
                    <a:pt x="159" y="197"/>
                  </a:cubicBezTo>
                  <a:cubicBezTo>
                    <a:pt x="160" y="197"/>
                    <a:pt x="162" y="198"/>
                    <a:pt x="163" y="198"/>
                  </a:cubicBezTo>
                  <a:cubicBezTo>
                    <a:pt x="164" y="198"/>
                    <a:pt x="165" y="198"/>
                    <a:pt x="165" y="199"/>
                  </a:cubicBezTo>
                  <a:cubicBezTo>
                    <a:pt x="167" y="199"/>
                    <a:pt x="169" y="200"/>
                    <a:pt x="171" y="201"/>
                  </a:cubicBezTo>
                  <a:cubicBezTo>
                    <a:pt x="173" y="202"/>
                    <a:pt x="176" y="202"/>
                    <a:pt x="178" y="203"/>
                  </a:cubicBezTo>
                  <a:cubicBezTo>
                    <a:pt x="180" y="204"/>
                    <a:pt x="181" y="204"/>
                    <a:pt x="183" y="205"/>
                  </a:cubicBezTo>
                  <a:cubicBezTo>
                    <a:pt x="182" y="208"/>
                    <a:pt x="182" y="211"/>
                    <a:pt x="181" y="215"/>
                  </a:cubicBezTo>
                  <a:cubicBezTo>
                    <a:pt x="181" y="215"/>
                    <a:pt x="180" y="215"/>
                    <a:pt x="180" y="215"/>
                  </a:cubicBezTo>
                  <a:cubicBezTo>
                    <a:pt x="178" y="214"/>
                    <a:pt x="176" y="214"/>
                    <a:pt x="174" y="213"/>
                  </a:cubicBezTo>
                  <a:cubicBezTo>
                    <a:pt x="172" y="213"/>
                    <a:pt x="170" y="212"/>
                    <a:pt x="168" y="212"/>
                  </a:cubicBezTo>
                  <a:cubicBezTo>
                    <a:pt x="164" y="210"/>
                    <a:pt x="159" y="209"/>
                    <a:pt x="155" y="207"/>
                  </a:cubicBezTo>
                  <a:cubicBezTo>
                    <a:pt x="153" y="207"/>
                    <a:pt x="151" y="206"/>
                    <a:pt x="149" y="205"/>
                  </a:cubicBezTo>
                  <a:cubicBezTo>
                    <a:pt x="149" y="205"/>
                    <a:pt x="149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7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4" y="203"/>
                    <a:pt x="139" y="202"/>
                    <a:pt x="135" y="200"/>
                  </a:cubicBezTo>
                  <a:cubicBezTo>
                    <a:pt x="133" y="199"/>
                    <a:pt x="131" y="198"/>
                    <a:pt x="129" y="197"/>
                  </a:cubicBezTo>
                  <a:cubicBezTo>
                    <a:pt x="126" y="196"/>
                    <a:pt x="124" y="195"/>
                    <a:pt x="121" y="194"/>
                  </a:cubicBezTo>
                  <a:cubicBezTo>
                    <a:pt x="119" y="193"/>
                    <a:pt x="117" y="193"/>
                    <a:pt x="115" y="192"/>
                  </a:cubicBezTo>
                  <a:cubicBezTo>
                    <a:pt x="113" y="191"/>
                    <a:pt x="110" y="190"/>
                    <a:pt x="108" y="189"/>
                  </a:cubicBezTo>
                  <a:cubicBezTo>
                    <a:pt x="105" y="189"/>
                    <a:pt x="103" y="188"/>
                    <a:pt x="101" y="187"/>
                  </a:cubicBezTo>
                  <a:cubicBezTo>
                    <a:pt x="99" y="187"/>
                    <a:pt x="97" y="186"/>
                    <a:pt x="94" y="185"/>
                  </a:cubicBezTo>
                  <a:cubicBezTo>
                    <a:pt x="85" y="182"/>
                    <a:pt x="76" y="180"/>
                    <a:pt x="67" y="177"/>
                  </a:cubicBezTo>
                  <a:cubicBezTo>
                    <a:pt x="63" y="176"/>
                    <a:pt x="59" y="175"/>
                    <a:pt x="56" y="174"/>
                  </a:cubicBezTo>
                  <a:cubicBezTo>
                    <a:pt x="52" y="173"/>
                    <a:pt x="49" y="171"/>
                    <a:pt x="45" y="170"/>
                  </a:cubicBezTo>
                  <a:cubicBezTo>
                    <a:pt x="43" y="169"/>
                    <a:pt x="40" y="168"/>
                    <a:pt x="37" y="167"/>
                  </a:cubicBezTo>
                  <a:cubicBezTo>
                    <a:pt x="34" y="165"/>
                    <a:pt x="31" y="164"/>
                    <a:pt x="28" y="163"/>
                  </a:cubicBezTo>
                  <a:cubicBezTo>
                    <a:pt x="25" y="162"/>
                    <a:pt x="22" y="161"/>
                    <a:pt x="19" y="159"/>
                  </a:cubicBezTo>
                  <a:cubicBezTo>
                    <a:pt x="16" y="158"/>
                    <a:pt x="14" y="157"/>
                    <a:pt x="11" y="155"/>
                  </a:cubicBezTo>
                  <a:cubicBezTo>
                    <a:pt x="11" y="155"/>
                    <a:pt x="10" y="154"/>
                    <a:pt x="9" y="154"/>
                  </a:cubicBezTo>
                  <a:cubicBezTo>
                    <a:pt x="10" y="153"/>
                    <a:pt x="10" y="151"/>
                    <a:pt x="11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í$ḷïḋê">
              <a:extLst>
                <a:ext uri="{FF2B5EF4-FFF2-40B4-BE49-F238E27FC236}">
                  <a16:creationId xmlns:a16="http://schemas.microsoft.com/office/drawing/2014/main" xmlns="" id="{4576E6BD-8D80-4625-AC68-4D26C80AED42}"/>
                </a:ext>
              </a:extLst>
            </p:cNvPr>
            <p:cNvSpPr/>
            <p:nvPr/>
          </p:nvSpPr>
          <p:spPr bwMode="auto">
            <a:xfrm>
              <a:off x="4353056" y="-24532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5" name="iS1îḍè">
            <a:extLst>
              <a:ext uri="{FF2B5EF4-FFF2-40B4-BE49-F238E27FC236}">
                <a16:creationId xmlns:a16="http://schemas.microsoft.com/office/drawing/2014/main" xmlns="" id="{9127FDC6-1C61-4E2D-81E8-DAC0E59F09F8}"/>
              </a:ext>
            </a:extLst>
          </p:cNvPr>
          <p:cNvGrpSpPr/>
          <p:nvPr/>
        </p:nvGrpSpPr>
        <p:grpSpPr>
          <a:xfrm>
            <a:off x="144531" y="700190"/>
            <a:ext cx="239147" cy="295788"/>
            <a:chOff x="4535563" y="-3159729"/>
            <a:chExt cx="239147" cy="295788"/>
          </a:xfrm>
          <a:solidFill>
            <a:schemeClr val="bg1">
              <a:lumMod val="95000"/>
            </a:schemeClr>
          </a:solidFill>
        </p:grpSpPr>
        <p:sp>
          <p:nvSpPr>
            <p:cNvPr id="26" name="ïṧḷíďè">
              <a:extLst>
                <a:ext uri="{FF2B5EF4-FFF2-40B4-BE49-F238E27FC236}">
                  <a16:creationId xmlns:a16="http://schemas.microsoft.com/office/drawing/2014/main" xmlns="" id="{313CE48A-BF82-4FE3-97CB-38AB0E88C4F7}"/>
                </a:ext>
              </a:extLst>
            </p:cNvPr>
            <p:cNvSpPr/>
            <p:nvPr/>
          </p:nvSpPr>
          <p:spPr bwMode="auto">
            <a:xfrm>
              <a:off x="4535563" y="-3159729"/>
              <a:ext cx="239147" cy="295788"/>
            </a:xfrm>
            <a:custGeom>
              <a:avLst/>
              <a:gdLst>
                <a:gd name="T0" fmla="*/ 25 w 141"/>
                <a:gd name="T1" fmla="*/ 58 h 173"/>
                <a:gd name="T2" fmla="*/ 50 w 141"/>
                <a:gd name="T3" fmla="*/ 96 h 173"/>
                <a:gd name="T4" fmla="*/ 77 w 141"/>
                <a:gd name="T5" fmla="*/ 131 h 173"/>
                <a:gd name="T6" fmla="*/ 102 w 141"/>
                <a:gd name="T7" fmla="*/ 164 h 173"/>
                <a:gd name="T8" fmla="*/ 107 w 141"/>
                <a:gd name="T9" fmla="*/ 171 h 173"/>
                <a:gd name="T10" fmla="*/ 116 w 141"/>
                <a:gd name="T11" fmla="*/ 172 h 173"/>
                <a:gd name="T12" fmla="*/ 127 w 141"/>
                <a:gd name="T13" fmla="*/ 165 h 173"/>
                <a:gd name="T14" fmla="*/ 139 w 141"/>
                <a:gd name="T15" fmla="*/ 153 h 173"/>
                <a:gd name="T16" fmla="*/ 139 w 141"/>
                <a:gd name="T17" fmla="*/ 142 h 173"/>
                <a:gd name="T18" fmla="*/ 117 w 141"/>
                <a:gd name="T19" fmla="*/ 113 h 173"/>
                <a:gd name="T20" fmla="*/ 82 w 141"/>
                <a:gd name="T21" fmla="*/ 66 h 173"/>
                <a:gd name="T22" fmla="*/ 56 w 141"/>
                <a:gd name="T23" fmla="*/ 31 h 173"/>
                <a:gd name="T24" fmla="*/ 40 w 141"/>
                <a:gd name="T25" fmla="*/ 10 h 173"/>
                <a:gd name="T26" fmla="*/ 28 w 141"/>
                <a:gd name="T27" fmla="*/ 0 h 173"/>
                <a:gd name="T28" fmla="*/ 11 w 141"/>
                <a:gd name="T29" fmla="*/ 7 h 173"/>
                <a:gd name="T30" fmla="*/ 3 w 141"/>
                <a:gd name="T31" fmla="*/ 13 h 173"/>
                <a:gd name="T32" fmla="*/ 1 w 141"/>
                <a:gd name="T33" fmla="*/ 24 h 173"/>
                <a:gd name="T34" fmla="*/ 25 w 141"/>
                <a:gd name="T35" fmla="*/ 10 h 173"/>
                <a:gd name="T36" fmla="*/ 34 w 141"/>
                <a:gd name="T37" fmla="*/ 16 h 173"/>
                <a:gd name="T38" fmla="*/ 35 w 141"/>
                <a:gd name="T39" fmla="*/ 31 h 173"/>
                <a:gd name="T40" fmla="*/ 35 w 141"/>
                <a:gd name="T41" fmla="*/ 37 h 173"/>
                <a:gd name="T42" fmla="*/ 41 w 141"/>
                <a:gd name="T43" fmla="*/ 38 h 173"/>
                <a:gd name="T44" fmla="*/ 49 w 141"/>
                <a:gd name="T45" fmla="*/ 37 h 173"/>
                <a:gd name="T46" fmla="*/ 44 w 141"/>
                <a:gd name="T47" fmla="*/ 40 h 173"/>
                <a:gd name="T48" fmla="*/ 45 w 141"/>
                <a:gd name="T49" fmla="*/ 48 h 173"/>
                <a:gd name="T50" fmla="*/ 57 w 141"/>
                <a:gd name="T51" fmla="*/ 48 h 173"/>
                <a:gd name="T52" fmla="*/ 51 w 141"/>
                <a:gd name="T53" fmla="*/ 58 h 173"/>
                <a:gd name="T54" fmla="*/ 62 w 141"/>
                <a:gd name="T55" fmla="*/ 55 h 173"/>
                <a:gd name="T56" fmla="*/ 57 w 141"/>
                <a:gd name="T57" fmla="*/ 65 h 173"/>
                <a:gd name="T58" fmla="*/ 54 w 141"/>
                <a:gd name="T59" fmla="*/ 72 h 173"/>
                <a:gd name="T60" fmla="*/ 71 w 141"/>
                <a:gd name="T61" fmla="*/ 67 h 173"/>
                <a:gd name="T62" fmla="*/ 70 w 141"/>
                <a:gd name="T63" fmla="*/ 74 h 173"/>
                <a:gd name="T64" fmla="*/ 72 w 141"/>
                <a:gd name="T65" fmla="*/ 81 h 173"/>
                <a:gd name="T66" fmla="*/ 81 w 141"/>
                <a:gd name="T67" fmla="*/ 81 h 173"/>
                <a:gd name="T68" fmla="*/ 77 w 141"/>
                <a:gd name="T69" fmla="*/ 84 h 173"/>
                <a:gd name="T70" fmla="*/ 80 w 141"/>
                <a:gd name="T71" fmla="*/ 92 h 173"/>
                <a:gd name="T72" fmla="*/ 87 w 141"/>
                <a:gd name="T73" fmla="*/ 89 h 173"/>
                <a:gd name="T74" fmla="*/ 83 w 141"/>
                <a:gd name="T75" fmla="*/ 100 h 173"/>
                <a:gd name="T76" fmla="*/ 94 w 141"/>
                <a:gd name="T77" fmla="*/ 102 h 173"/>
                <a:gd name="T78" fmla="*/ 97 w 141"/>
                <a:gd name="T79" fmla="*/ 106 h 173"/>
                <a:gd name="T80" fmla="*/ 103 w 141"/>
                <a:gd name="T81" fmla="*/ 113 h 173"/>
                <a:gd name="T82" fmla="*/ 104 w 141"/>
                <a:gd name="T83" fmla="*/ 118 h 173"/>
                <a:gd name="T84" fmla="*/ 107 w 141"/>
                <a:gd name="T85" fmla="*/ 126 h 173"/>
                <a:gd name="T86" fmla="*/ 115 w 141"/>
                <a:gd name="T87" fmla="*/ 126 h 173"/>
                <a:gd name="T88" fmla="*/ 107 w 141"/>
                <a:gd name="T89" fmla="*/ 139 h 173"/>
                <a:gd name="T90" fmla="*/ 121 w 141"/>
                <a:gd name="T91" fmla="*/ 133 h 173"/>
                <a:gd name="T92" fmla="*/ 120 w 141"/>
                <a:gd name="T93" fmla="*/ 138 h 173"/>
                <a:gd name="T94" fmla="*/ 121 w 141"/>
                <a:gd name="T95" fmla="*/ 146 h 173"/>
                <a:gd name="T96" fmla="*/ 128 w 141"/>
                <a:gd name="T97" fmla="*/ 143 h 173"/>
                <a:gd name="T98" fmla="*/ 132 w 141"/>
                <a:gd name="T99" fmla="*/ 148 h 173"/>
                <a:gd name="T100" fmla="*/ 121 w 141"/>
                <a:gd name="T101" fmla="*/ 158 h 173"/>
                <a:gd name="T102" fmla="*/ 113 w 141"/>
                <a:gd name="T103" fmla="*/ 163 h 173"/>
                <a:gd name="T104" fmla="*/ 107 w 141"/>
                <a:gd name="T105" fmla="*/ 155 h 173"/>
                <a:gd name="T106" fmla="*/ 81 w 141"/>
                <a:gd name="T107" fmla="*/ 121 h 173"/>
                <a:gd name="T108" fmla="*/ 46 w 141"/>
                <a:gd name="T109" fmla="*/ 74 h 173"/>
                <a:gd name="T110" fmla="*/ 26 w 141"/>
                <a:gd name="T111" fmla="*/ 42 h 173"/>
                <a:gd name="T112" fmla="*/ 10 w 141"/>
                <a:gd name="T113" fmla="*/ 1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173">
                  <a:moveTo>
                    <a:pt x="1" y="24"/>
                  </a:moveTo>
                  <a:cubicBezTo>
                    <a:pt x="7" y="31"/>
                    <a:pt x="13" y="39"/>
                    <a:pt x="18" y="47"/>
                  </a:cubicBezTo>
                  <a:cubicBezTo>
                    <a:pt x="20" y="50"/>
                    <a:pt x="23" y="54"/>
                    <a:pt x="25" y="58"/>
                  </a:cubicBezTo>
                  <a:cubicBezTo>
                    <a:pt x="28" y="63"/>
                    <a:pt x="31" y="67"/>
                    <a:pt x="33" y="71"/>
                  </a:cubicBezTo>
                  <a:cubicBezTo>
                    <a:pt x="36" y="76"/>
                    <a:pt x="39" y="80"/>
                    <a:pt x="42" y="84"/>
                  </a:cubicBezTo>
                  <a:cubicBezTo>
                    <a:pt x="45" y="88"/>
                    <a:pt x="48" y="92"/>
                    <a:pt x="50" y="96"/>
                  </a:cubicBezTo>
                  <a:cubicBezTo>
                    <a:pt x="53" y="100"/>
                    <a:pt x="56" y="104"/>
                    <a:pt x="59" y="108"/>
                  </a:cubicBezTo>
                  <a:cubicBezTo>
                    <a:pt x="62" y="112"/>
                    <a:pt x="65" y="116"/>
                    <a:pt x="68" y="120"/>
                  </a:cubicBezTo>
                  <a:cubicBezTo>
                    <a:pt x="71" y="124"/>
                    <a:pt x="74" y="127"/>
                    <a:pt x="77" y="131"/>
                  </a:cubicBezTo>
                  <a:cubicBezTo>
                    <a:pt x="79" y="135"/>
                    <a:pt x="82" y="138"/>
                    <a:pt x="85" y="142"/>
                  </a:cubicBezTo>
                  <a:cubicBezTo>
                    <a:pt x="88" y="146"/>
                    <a:pt x="91" y="149"/>
                    <a:pt x="94" y="153"/>
                  </a:cubicBezTo>
                  <a:cubicBezTo>
                    <a:pt x="96" y="157"/>
                    <a:pt x="99" y="160"/>
                    <a:pt x="102" y="164"/>
                  </a:cubicBezTo>
                  <a:cubicBezTo>
                    <a:pt x="103" y="166"/>
                    <a:pt x="105" y="168"/>
                    <a:pt x="106" y="169"/>
                  </a:cubicBezTo>
                  <a:cubicBezTo>
                    <a:pt x="106" y="170"/>
                    <a:pt x="106" y="170"/>
                    <a:pt x="107" y="170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2"/>
                    <a:pt x="108" y="172"/>
                    <a:pt x="109" y="172"/>
                  </a:cubicBezTo>
                  <a:cubicBezTo>
                    <a:pt x="111" y="173"/>
                    <a:pt x="112" y="173"/>
                    <a:pt x="113" y="173"/>
                  </a:cubicBezTo>
                  <a:cubicBezTo>
                    <a:pt x="114" y="173"/>
                    <a:pt x="115" y="172"/>
                    <a:pt x="116" y="172"/>
                  </a:cubicBezTo>
                  <a:cubicBezTo>
                    <a:pt x="117" y="172"/>
                    <a:pt x="118" y="171"/>
                    <a:pt x="119" y="171"/>
                  </a:cubicBezTo>
                  <a:cubicBezTo>
                    <a:pt x="121" y="169"/>
                    <a:pt x="123" y="168"/>
                    <a:pt x="125" y="166"/>
                  </a:cubicBezTo>
                  <a:cubicBezTo>
                    <a:pt x="126" y="166"/>
                    <a:pt x="126" y="166"/>
                    <a:pt x="127" y="165"/>
                  </a:cubicBezTo>
                  <a:cubicBezTo>
                    <a:pt x="128" y="164"/>
                    <a:pt x="129" y="163"/>
                    <a:pt x="131" y="162"/>
                  </a:cubicBezTo>
                  <a:cubicBezTo>
                    <a:pt x="132" y="161"/>
                    <a:pt x="134" y="160"/>
                    <a:pt x="135" y="158"/>
                  </a:cubicBezTo>
                  <a:cubicBezTo>
                    <a:pt x="136" y="157"/>
                    <a:pt x="138" y="155"/>
                    <a:pt x="139" y="153"/>
                  </a:cubicBezTo>
                  <a:cubicBezTo>
                    <a:pt x="140" y="153"/>
                    <a:pt x="140" y="153"/>
                    <a:pt x="140" y="152"/>
                  </a:cubicBezTo>
                  <a:cubicBezTo>
                    <a:pt x="141" y="151"/>
                    <a:pt x="141" y="149"/>
                    <a:pt x="141" y="148"/>
                  </a:cubicBezTo>
                  <a:cubicBezTo>
                    <a:pt x="141" y="146"/>
                    <a:pt x="140" y="144"/>
                    <a:pt x="139" y="142"/>
                  </a:cubicBezTo>
                  <a:cubicBezTo>
                    <a:pt x="138" y="140"/>
                    <a:pt x="136" y="138"/>
                    <a:pt x="135" y="136"/>
                  </a:cubicBezTo>
                  <a:cubicBezTo>
                    <a:pt x="132" y="132"/>
                    <a:pt x="129" y="128"/>
                    <a:pt x="125" y="124"/>
                  </a:cubicBezTo>
                  <a:cubicBezTo>
                    <a:pt x="123" y="120"/>
                    <a:pt x="120" y="117"/>
                    <a:pt x="117" y="113"/>
                  </a:cubicBezTo>
                  <a:cubicBezTo>
                    <a:pt x="114" y="109"/>
                    <a:pt x="111" y="105"/>
                    <a:pt x="108" y="101"/>
                  </a:cubicBezTo>
                  <a:cubicBezTo>
                    <a:pt x="105" y="97"/>
                    <a:pt x="102" y="93"/>
                    <a:pt x="99" y="89"/>
                  </a:cubicBezTo>
                  <a:cubicBezTo>
                    <a:pt x="93" y="82"/>
                    <a:pt x="88" y="74"/>
                    <a:pt x="82" y="66"/>
                  </a:cubicBezTo>
                  <a:cubicBezTo>
                    <a:pt x="79" y="62"/>
                    <a:pt x="76" y="58"/>
                    <a:pt x="73" y="54"/>
                  </a:cubicBezTo>
                  <a:cubicBezTo>
                    <a:pt x="70" y="50"/>
                    <a:pt x="67" y="46"/>
                    <a:pt x="64" y="43"/>
                  </a:cubicBezTo>
                  <a:cubicBezTo>
                    <a:pt x="62" y="39"/>
                    <a:pt x="59" y="35"/>
                    <a:pt x="56" y="31"/>
                  </a:cubicBezTo>
                  <a:cubicBezTo>
                    <a:pt x="53" y="27"/>
                    <a:pt x="51" y="24"/>
                    <a:pt x="48" y="20"/>
                  </a:cubicBezTo>
                  <a:cubicBezTo>
                    <a:pt x="46" y="18"/>
                    <a:pt x="45" y="16"/>
                    <a:pt x="44" y="14"/>
                  </a:cubicBezTo>
                  <a:cubicBezTo>
                    <a:pt x="43" y="13"/>
                    <a:pt x="41" y="11"/>
                    <a:pt x="40" y="10"/>
                  </a:cubicBezTo>
                  <a:cubicBezTo>
                    <a:pt x="39" y="8"/>
                    <a:pt x="38" y="7"/>
                    <a:pt x="36" y="5"/>
                  </a:cubicBezTo>
                  <a:cubicBezTo>
                    <a:pt x="35" y="4"/>
                    <a:pt x="34" y="3"/>
                    <a:pt x="33" y="2"/>
                  </a:cubicBezTo>
                  <a:cubicBezTo>
                    <a:pt x="31" y="1"/>
                    <a:pt x="30" y="0"/>
                    <a:pt x="28" y="0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2" y="1"/>
                    <a:pt x="20" y="2"/>
                    <a:pt x="18" y="3"/>
                  </a:cubicBezTo>
                  <a:cubicBezTo>
                    <a:pt x="15" y="4"/>
                    <a:pt x="13" y="6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5" y="11"/>
                    <a:pt x="4" y="12"/>
                    <a:pt x="3" y="13"/>
                  </a:cubicBezTo>
                  <a:cubicBezTo>
                    <a:pt x="2" y="14"/>
                    <a:pt x="1" y="15"/>
                    <a:pt x="0" y="17"/>
                  </a:cubicBezTo>
                  <a:cubicBezTo>
                    <a:pt x="0" y="18"/>
                    <a:pt x="0" y="19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lose/>
                  <a:moveTo>
                    <a:pt x="13" y="17"/>
                  </a:moveTo>
                  <a:cubicBezTo>
                    <a:pt x="15" y="16"/>
                    <a:pt x="16" y="15"/>
                    <a:pt x="18" y="14"/>
                  </a:cubicBezTo>
                  <a:cubicBezTo>
                    <a:pt x="20" y="12"/>
                    <a:pt x="22" y="11"/>
                    <a:pt x="25" y="10"/>
                  </a:cubicBezTo>
                  <a:cubicBezTo>
                    <a:pt x="26" y="10"/>
                    <a:pt x="26" y="10"/>
                    <a:pt x="27" y="9"/>
                  </a:cubicBezTo>
                  <a:cubicBezTo>
                    <a:pt x="28" y="10"/>
                    <a:pt x="29" y="11"/>
                    <a:pt x="30" y="12"/>
                  </a:cubicBezTo>
                  <a:cubicBezTo>
                    <a:pt x="31" y="13"/>
                    <a:pt x="32" y="15"/>
                    <a:pt x="34" y="16"/>
                  </a:cubicBezTo>
                  <a:cubicBezTo>
                    <a:pt x="36" y="20"/>
                    <a:pt x="39" y="23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9" y="28"/>
                    <a:pt x="37" y="29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3"/>
                    <a:pt x="34" y="34"/>
                  </a:cubicBezTo>
                  <a:cubicBezTo>
                    <a:pt x="34" y="35"/>
                    <a:pt x="34" y="36"/>
                    <a:pt x="35" y="37"/>
                  </a:cubicBezTo>
                  <a:cubicBezTo>
                    <a:pt x="36" y="38"/>
                    <a:pt x="37" y="39"/>
                    <a:pt x="38" y="39"/>
                  </a:cubicBezTo>
                  <a:cubicBezTo>
                    <a:pt x="38" y="39"/>
                    <a:pt x="39" y="39"/>
                    <a:pt x="39" y="39"/>
                  </a:cubicBezTo>
                  <a:cubicBezTo>
                    <a:pt x="40" y="39"/>
                    <a:pt x="41" y="38"/>
                    <a:pt x="41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4" y="36"/>
                    <a:pt x="45" y="35"/>
                    <a:pt x="47" y="34"/>
                  </a:cubicBezTo>
                  <a:cubicBezTo>
                    <a:pt x="47" y="35"/>
                    <a:pt x="48" y="36"/>
                    <a:pt x="49" y="37"/>
                  </a:cubicBezTo>
                  <a:cubicBezTo>
                    <a:pt x="48" y="37"/>
                    <a:pt x="47" y="38"/>
                    <a:pt x="46" y="38"/>
                  </a:cubicBezTo>
                  <a:cubicBezTo>
                    <a:pt x="46" y="39"/>
                    <a:pt x="45" y="39"/>
                    <a:pt x="45" y="39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1"/>
                    <a:pt x="43" y="41"/>
                    <a:pt x="42" y="42"/>
                  </a:cubicBezTo>
                  <a:cubicBezTo>
                    <a:pt x="42" y="43"/>
                    <a:pt x="42" y="44"/>
                    <a:pt x="43" y="46"/>
                  </a:cubicBezTo>
                  <a:cubicBezTo>
                    <a:pt x="43" y="47"/>
                    <a:pt x="44" y="48"/>
                    <a:pt x="45" y="48"/>
                  </a:cubicBezTo>
                  <a:cubicBezTo>
                    <a:pt x="46" y="48"/>
                    <a:pt x="48" y="48"/>
                    <a:pt x="49" y="48"/>
                  </a:cubicBezTo>
                  <a:cubicBezTo>
                    <a:pt x="51" y="47"/>
                    <a:pt x="52" y="45"/>
                    <a:pt x="54" y="44"/>
                  </a:cubicBezTo>
                  <a:cubicBezTo>
                    <a:pt x="55" y="45"/>
                    <a:pt x="56" y="46"/>
                    <a:pt x="57" y="48"/>
                  </a:cubicBezTo>
                  <a:cubicBezTo>
                    <a:pt x="55" y="49"/>
                    <a:pt x="53" y="50"/>
                    <a:pt x="52" y="51"/>
                  </a:cubicBezTo>
                  <a:cubicBezTo>
                    <a:pt x="51" y="52"/>
                    <a:pt x="50" y="53"/>
                    <a:pt x="50" y="54"/>
                  </a:cubicBezTo>
                  <a:cubicBezTo>
                    <a:pt x="50" y="56"/>
                    <a:pt x="50" y="57"/>
                    <a:pt x="51" y="58"/>
                  </a:cubicBezTo>
                  <a:cubicBezTo>
                    <a:pt x="52" y="59"/>
                    <a:pt x="53" y="59"/>
                    <a:pt x="54" y="59"/>
                  </a:cubicBezTo>
                  <a:cubicBezTo>
                    <a:pt x="56" y="60"/>
                    <a:pt x="57" y="59"/>
                    <a:pt x="58" y="58"/>
                  </a:cubicBezTo>
                  <a:cubicBezTo>
                    <a:pt x="59" y="57"/>
                    <a:pt x="61" y="56"/>
                    <a:pt x="62" y="55"/>
                  </a:cubicBezTo>
                  <a:cubicBezTo>
                    <a:pt x="63" y="57"/>
                    <a:pt x="64" y="58"/>
                    <a:pt x="65" y="60"/>
                  </a:cubicBezTo>
                  <a:cubicBezTo>
                    <a:pt x="64" y="60"/>
                    <a:pt x="63" y="61"/>
                    <a:pt x="61" y="62"/>
                  </a:cubicBezTo>
                  <a:cubicBezTo>
                    <a:pt x="60" y="63"/>
                    <a:pt x="58" y="64"/>
                    <a:pt x="57" y="65"/>
                  </a:cubicBezTo>
                  <a:cubicBezTo>
                    <a:pt x="56" y="65"/>
                    <a:pt x="56" y="66"/>
                    <a:pt x="56" y="66"/>
                  </a:cubicBezTo>
                  <a:cubicBezTo>
                    <a:pt x="55" y="66"/>
                    <a:pt x="55" y="67"/>
                    <a:pt x="54" y="68"/>
                  </a:cubicBezTo>
                  <a:cubicBezTo>
                    <a:pt x="54" y="69"/>
                    <a:pt x="54" y="70"/>
                    <a:pt x="54" y="72"/>
                  </a:cubicBezTo>
                  <a:cubicBezTo>
                    <a:pt x="55" y="73"/>
                    <a:pt x="56" y="74"/>
                    <a:pt x="57" y="74"/>
                  </a:cubicBezTo>
                  <a:cubicBezTo>
                    <a:pt x="58" y="74"/>
                    <a:pt x="60" y="74"/>
                    <a:pt x="61" y="74"/>
                  </a:cubicBezTo>
                  <a:cubicBezTo>
                    <a:pt x="64" y="72"/>
                    <a:pt x="68" y="69"/>
                    <a:pt x="71" y="67"/>
                  </a:cubicBezTo>
                  <a:cubicBezTo>
                    <a:pt x="72" y="68"/>
                    <a:pt x="73" y="70"/>
                    <a:pt x="74" y="71"/>
                  </a:cubicBezTo>
                  <a:cubicBezTo>
                    <a:pt x="73" y="72"/>
                    <a:pt x="72" y="72"/>
                    <a:pt x="71" y="73"/>
                  </a:cubicBezTo>
                  <a:cubicBezTo>
                    <a:pt x="71" y="73"/>
                    <a:pt x="70" y="73"/>
                    <a:pt x="70" y="74"/>
                  </a:cubicBezTo>
                  <a:cubicBezTo>
                    <a:pt x="69" y="74"/>
                    <a:pt x="69" y="75"/>
                    <a:pt x="69" y="75"/>
                  </a:cubicBezTo>
                  <a:cubicBezTo>
                    <a:pt x="68" y="77"/>
                    <a:pt x="68" y="78"/>
                    <a:pt x="69" y="79"/>
                  </a:cubicBezTo>
                  <a:cubicBezTo>
                    <a:pt x="69" y="80"/>
                    <a:pt x="70" y="81"/>
                    <a:pt x="72" y="81"/>
                  </a:cubicBezTo>
                  <a:cubicBezTo>
                    <a:pt x="73" y="82"/>
                    <a:pt x="74" y="82"/>
                    <a:pt x="75" y="81"/>
                  </a:cubicBezTo>
                  <a:cubicBezTo>
                    <a:pt x="77" y="80"/>
                    <a:pt x="78" y="79"/>
                    <a:pt x="79" y="79"/>
                  </a:cubicBezTo>
                  <a:cubicBezTo>
                    <a:pt x="80" y="79"/>
                    <a:pt x="81" y="80"/>
                    <a:pt x="81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0" y="82"/>
                    <a:pt x="78" y="83"/>
                    <a:pt x="77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85"/>
                    <a:pt x="75" y="86"/>
                    <a:pt x="75" y="87"/>
                  </a:cubicBezTo>
                  <a:cubicBezTo>
                    <a:pt x="75" y="88"/>
                    <a:pt x="76" y="90"/>
                    <a:pt x="77" y="91"/>
                  </a:cubicBezTo>
                  <a:cubicBezTo>
                    <a:pt x="77" y="92"/>
                    <a:pt x="78" y="92"/>
                    <a:pt x="80" y="92"/>
                  </a:cubicBezTo>
                  <a:cubicBezTo>
                    <a:pt x="80" y="92"/>
                    <a:pt x="80" y="92"/>
                    <a:pt x="81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4" y="90"/>
                    <a:pt x="86" y="89"/>
                    <a:pt x="87" y="89"/>
                  </a:cubicBezTo>
                  <a:cubicBezTo>
                    <a:pt x="88" y="90"/>
                    <a:pt x="89" y="91"/>
                    <a:pt x="90" y="93"/>
                  </a:cubicBezTo>
                  <a:cubicBezTo>
                    <a:pt x="90" y="94"/>
                    <a:pt x="89" y="94"/>
                    <a:pt x="88" y="95"/>
                  </a:cubicBezTo>
                  <a:cubicBezTo>
                    <a:pt x="86" y="97"/>
                    <a:pt x="84" y="98"/>
                    <a:pt x="83" y="100"/>
                  </a:cubicBezTo>
                  <a:cubicBezTo>
                    <a:pt x="81" y="102"/>
                    <a:pt x="80" y="104"/>
                    <a:pt x="82" y="106"/>
                  </a:cubicBezTo>
                  <a:cubicBezTo>
                    <a:pt x="84" y="108"/>
                    <a:pt x="87" y="109"/>
                    <a:pt x="89" y="107"/>
                  </a:cubicBezTo>
                  <a:cubicBezTo>
                    <a:pt x="91" y="105"/>
                    <a:pt x="92" y="104"/>
                    <a:pt x="94" y="102"/>
                  </a:cubicBezTo>
                  <a:cubicBezTo>
                    <a:pt x="95" y="101"/>
                    <a:pt x="95" y="101"/>
                    <a:pt x="96" y="100"/>
                  </a:cubicBezTo>
                  <a:cubicBezTo>
                    <a:pt x="97" y="102"/>
                    <a:pt x="98" y="103"/>
                    <a:pt x="99" y="105"/>
                  </a:cubicBezTo>
                  <a:cubicBezTo>
                    <a:pt x="98" y="105"/>
                    <a:pt x="98" y="106"/>
                    <a:pt x="97" y="106"/>
                  </a:cubicBezTo>
                  <a:cubicBezTo>
                    <a:pt x="95" y="108"/>
                    <a:pt x="95" y="111"/>
                    <a:pt x="96" y="113"/>
                  </a:cubicBezTo>
                  <a:cubicBezTo>
                    <a:pt x="97" y="114"/>
                    <a:pt x="98" y="115"/>
                    <a:pt x="100" y="115"/>
                  </a:cubicBezTo>
                  <a:cubicBezTo>
                    <a:pt x="101" y="115"/>
                    <a:pt x="102" y="114"/>
                    <a:pt x="103" y="113"/>
                  </a:cubicBezTo>
                  <a:cubicBezTo>
                    <a:pt x="104" y="113"/>
                    <a:pt x="104" y="113"/>
                    <a:pt x="105" y="112"/>
                  </a:cubicBezTo>
                  <a:cubicBezTo>
                    <a:pt x="105" y="113"/>
                    <a:pt x="106" y="114"/>
                    <a:pt x="107" y="115"/>
                  </a:cubicBezTo>
                  <a:cubicBezTo>
                    <a:pt x="106" y="116"/>
                    <a:pt x="105" y="117"/>
                    <a:pt x="104" y="118"/>
                  </a:cubicBezTo>
                  <a:cubicBezTo>
                    <a:pt x="103" y="118"/>
                    <a:pt x="102" y="120"/>
                    <a:pt x="102" y="121"/>
                  </a:cubicBezTo>
                  <a:cubicBezTo>
                    <a:pt x="102" y="122"/>
                    <a:pt x="103" y="123"/>
                    <a:pt x="103" y="124"/>
                  </a:cubicBezTo>
                  <a:cubicBezTo>
                    <a:pt x="104" y="125"/>
                    <a:pt x="105" y="126"/>
                    <a:pt x="107" y="126"/>
                  </a:cubicBezTo>
                  <a:cubicBezTo>
                    <a:pt x="108" y="126"/>
                    <a:pt x="109" y="125"/>
                    <a:pt x="110" y="125"/>
                  </a:cubicBezTo>
                  <a:cubicBezTo>
                    <a:pt x="111" y="124"/>
                    <a:pt x="112" y="123"/>
                    <a:pt x="113" y="123"/>
                  </a:cubicBezTo>
                  <a:cubicBezTo>
                    <a:pt x="113" y="124"/>
                    <a:pt x="114" y="125"/>
                    <a:pt x="115" y="126"/>
                  </a:cubicBezTo>
                  <a:cubicBezTo>
                    <a:pt x="114" y="126"/>
                    <a:pt x="113" y="127"/>
                    <a:pt x="112" y="128"/>
                  </a:cubicBezTo>
                  <a:cubicBezTo>
                    <a:pt x="111" y="129"/>
                    <a:pt x="109" y="131"/>
                    <a:pt x="107" y="132"/>
                  </a:cubicBezTo>
                  <a:cubicBezTo>
                    <a:pt x="106" y="134"/>
                    <a:pt x="105" y="137"/>
                    <a:pt x="107" y="139"/>
                  </a:cubicBezTo>
                  <a:cubicBezTo>
                    <a:pt x="109" y="141"/>
                    <a:pt x="112" y="141"/>
                    <a:pt x="114" y="139"/>
                  </a:cubicBezTo>
                  <a:cubicBezTo>
                    <a:pt x="115" y="138"/>
                    <a:pt x="117" y="136"/>
                    <a:pt x="119" y="135"/>
                  </a:cubicBezTo>
                  <a:cubicBezTo>
                    <a:pt x="119" y="134"/>
                    <a:pt x="120" y="134"/>
                    <a:pt x="121" y="133"/>
                  </a:cubicBezTo>
                  <a:cubicBezTo>
                    <a:pt x="121" y="134"/>
                    <a:pt x="122" y="135"/>
                    <a:pt x="123" y="136"/>
                  </a:cubicBezTo>
                  <a:cubicBezTo>
                    <a:pt x="122" y="136"/>
                    <a:pt x="121" y="137"/>
                    <a:pt x="120" y="137"/>
                  </a:cubicBezTo>
                  <a:cubicBezTo>
                    <a:pt x="120" y="137"/>
                    <a:pt x="120" y="137"/>
                    <a:pt x="120" y="138"/>
                  </a:cubicBezTo>
                  <a:cubicBezTo>
                    <a:pt x="119" y="138"/>
                    <a:pt x="118" y="139"/>
                    <a:pt x="118" y="140"/>
                  </a:cubicBezTo>
                  <a:cubicBezTo>
                    <a:pt x="117" y="141"/>
                    <a:pt x="117" y="142"/>
                    <a:pt x="118" y="143"/>
                  </a:cubicBezTo>
                  <a:cubicBezTo>
                    <a:pt x="118" y="144"/>
                    <a:pt x="119" y="145"/>
                    <a:pt x="121" y="146"/>
                  </a:cubicBezTo>
                  <a:cubicBezTo>
                    <a:pt x="122" y="146"/>
                    <a:pt x="123" y="146"/>
                    <a:pt x="124" y="146"/>
                  </a:cubicBezTo>
                  <a:cubicBezTo>
                    <a:pt x="125" y="145"/>
                    <a:pt x="127" y="144"/>
                    <a:pt x="128" y="143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9" y="144"/>
                    <a:pt x="129" y="144"/>
                    <a:pt x="130" y="145"/>
                  </a:cubicBezTo>
                  <a:cubicBezTo>
                    <a:pt x="131" y="146"/>
                    <a:pt x="131" y="147"/>
                    <a:pt x="132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1" y="149"/>
                    <a:pt x="129" y="150"/>
                    <a:pt x="128" y="151"/>
                  </a:cubicBezTo>
                  <a:cubicBezTo>
                    <a:pt x="127" y="153"/>
                    <a:pt x="126" y="154"/>
                    <a:pt x="124" y="155"/>
                  </a:cubicBezTo>
                  <a:cubicBezTo>
                    <a:pt x="123" y="156"/>
                    <a:pt x="122" y="157"/>
                    <a:pt x="121" y="158"/>
                  </a:cubicBezTo>
                  <a:cubicBezTo>
                    <a:pt x="120" y="158"/>
                    <a:pt x="120" y="159"/>
                    <a:pt x="119" y="159"/>
                  </a:cubicBezTo>
                  <a:cubicBezTo>
                    <a:pt x="117" y="160"/>
                    <a:pt x="116" y="162"/>
                    <a:pt x="114" y="163"/>
                  </a:cubicBezTo>
                  <a:cubicBezTo>
                    <a:pt x="114" y="163"/>
                    <a:pt x="113" y="163"/>
                    <a:pt x="113" y="163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2"/>
                    <a:pt x="111" y="161"/>
                    <a:pt x="111" y="160"/>
                  </a:cubicBezTo>
                  <a:cubicBezTo>
                    <a:pt x="109" y="158"/>
                    <a:pt x="108" y="156"/>
                    <a:pt x="107" y="155"/>
                  </a:cubicBezTo>
                  <a:cubicBezTo>
                    <a:pt x="105" y="153"/>
                    <a:pt x="104" y="151"/>
                    <a:pt x="102" y="149"/>
                  </a:cubicBezTo>
                  <a:cubicBezTo>
                    <a:pt x="101" y="147"/>
                    <a:pt x="99" y="145"/>
                    <a:pt x="98" y="143"/>
                  </a:cubicBezTo>
                  <a:cubicBezTo>
                    <a:pt x="92" y="136"/>
                    <a:pt x="86" y="128"/>
                    <a:pt x="81" y="121"/>
                  </a:cubicBezTo>
                  <a:cubicBezTo>
                    <a:pt x="75" y="114"/>
                    <a:pt x="69" y="106"/>
                    <a:pt x="63" y="99"/>
                  </a:cubicBezTo>
                  <a:cubicBezTo>
                    <a:pt x="61" y="95"/>
                    <a:pt x="58" y="91"/>
                    <a:pt x="55" y="86"/>
                  </a:cubicBezTo>
                  <a:cubicBezTo>
                    <a:pt x="52" y="82"/>
                    <a:pt x="49" y="78"/>
                    <a:pt x="46" y="74"/>
                  </a:cubicBezTo>
                  <a:cubicBezTo>
                    <a:pt x="45" y="72"/>
                    <a:pt x="43" y="69"/>
                    <a:pt x="42" y="67"/>
                  </a:cubicBezTo>
                  <a:cubicBezTo>
                    <a:pt x="39" y="63"/>
                    <a:pt x="37" y="59"/>
                    <a:pt x="34" y="55"/>
                  </a:cubicBezTo>
                  <a:cubicBezTo>
                    <a:pt x="31" y="51"/>
                    <a:pt x="29" y="46"/>
                    <a:pt x="26" y="42"/>
                  </a:cubicBezTo>
                  <a:cubicBezTo>
                    <a:pt x="23" y="38"/>
                    <a:pt x="21" y="34"/>
                    <a:pt x="18" y="30"/>
                  </a:cubicBezTo>
                  <a:cubicBezTo>
                    <a:pt x="15" y="27"/>
                    <a:pt x="13" y="24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1" y="18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ïşḻïḍé">
              <a:extLst>
                <a:ext uri="{FF2B5EF4-FFF2-40B4-BE49-F238E27FC236}">
                  <a16:creationId xmlns:a16="http://schemas.microsoft.com/office/drawing/2014/main" xmlns="" id="{C35933C0-C198-4E5C-86C3-745C74A88ADE}"/>
                </a:ext>
              </a:extLst>
            </p:cNvPr>
            <p:cNvSpPr/>
            <p:nvPr/>
          </p:nvSpPr>
          <p:spPr bwMode="auto">
            <a:xfrm>
              <a:off x="4573323" y="-3128262"/>
              <a:ext cx="14160" cy="17307"/>
            </a:xfrm>
            <a:custGeom>
              <a:avLst/>
              <a:gdLst>
                <a:gd name="T0" fmla="*/ 4 w 9"/>
                <a:gd name="T1" fmla="*/ 10 h 10"/>
                <a:gd name="T2" fmla="*/ 8 w 9"/>
                <a:gd name="T3" fmla="*/ 9 h 10"/>
                <a:gd name="T4" fmla="*/ 9 w 9"/>
                <a:gd name="T5" fmla="*/ 5 h 10"/>
                <a:gd name="T6" fmla="*/ 8 w 9"/>
                <a:gd name="T7" fmla="*/ 2 h 10"/>
                <a:gd name="T8" fmla="*/ 5 w 9"/>
                <a:gd name="T9" fmla="*/ 0 h 10"/>
                <a:gd name="T10" fmla="*/ 1 w 9"/>
                <a:gd name="T11" fmla="*/ 2 h 10"/>
                <a:gd name="T12" fmla="*/ 0 w 9"/>
                <a:gd name="T13" fmla="*/ 5 h 10"/>
                <a:gd name="T14" fmla="*/ 1 w 9"/>
                <a:gd name="T15" fmla="*/ 8 h 10"/>
                <a:gd name="T16" fmla="*/ 4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4" y="10"/>
                  </a:moveTo>
                  <a:cubicBezTo>
                    <a:pt x="5" y="10"/>
                    <a:pt x="7" y="9"/>
                    <a:pt x="8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9" y="4"/>
                    <a:pt x="9" y="3"/>
                    <a:pt x="8" y="2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4" y="0"/>
                    <a:pt x="3" y="1"/>
                    <a:pt x="1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8" name="ïṧľiḋé">
            <a:extLst>
              <a:ext uri="{FF2B5EF4-FFF2-40B4-BE49-F238E27FC236}">
                <a16:creationId xmlns:a16="http://schemas.microsoft.com/office/drawing/2014/main" xmlns="" id="{5830CFF5-1E4E-4FD6-89C1-6441E9D8B70D}"/>
              </a:ext>
            </a:extLst>
          </p:cNvPr>
          <p:cNvGrpSpPr/>
          <p:nvPr/>
        </p:nvGrpSpPr>
        <p:grpSpPr>
          <a:xfrm>
            <a:off x="600740" y="252369"/>
            <a:ext cx="311521" cy="174642"/>
            <a:chOff x="4342042" y="-2269218"/>
            <a:chExt cx="311521" cy="174642"/>
          </a:xfrm>
          <a:solidFill>
            <a:schemeClr val="bg1">
              <a:lumMod val="95000"/>
            </a:schemeClr>
          </a:solidFill>
        </p:grpSpPr>
        <p:sp>
          <p:nvSpPr>
            <p:cNvPr id="29" name="ís1iḋè">
              <a:extLst>
                <a:ext uri="{FF2B5EF4-FFF2-40B4-BE49-F238E27FC236}">
                  <a16:creationId xmlns:a16="http://schemas.microsoft.com/office/drawing/2014/main" xmlns="" id="{DF62FA22-9E23-4A06-B444-541F7A400E30}"/>
                </a:ext>
              </a:extLst>
            </p:cNvPr>
            <p:cNvSpPr/>
            <p:nvPr/>
          </p:nvSpPr>
          <p:spPr bwMode="auto">
            <a:xfrm>
              <a:off x="4452176" y="-21291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ï$lïdé">
              <a:extLst>
                <a:ext uri="{FF2B5EF4-FFF2-40B4-BE49-F238E27FC236}">
                  <a16:creationId xmlns:a16="http://schemas.microsoft.com/office/drawing/2014/main" xmlns="" id="{0C862ADF-C96C-4358-953A-E8C8AA45223D}"/>
                </a:ext>
              </a:extLst>
            </p:cNvPr>
            <p:cNvSpPr/>
            <p:nvPr/>
          </p:nvSpPr>
          <p:spPr bwMode="auto">
            <a:xfrm>
              <a:off x="4342042" y="-2269218"/>
              <a:ext cx="311521" cy="174642"/>
            </a:xfrm>
            <a:custGeom>
              <a:avLst/>
              <a:gdLst>
                <a:gd name="T0" fmla="*/ 89 w 184"/>
                <a:gd name="T1" fmla="*/ 32 h 102"/>
                <a:gd name="T2" fmla="*/ 49 w 184"/>
                <a:gd name="T3" fmla="*/ 51 h 102"/>
                <a:gd name="T4" fmla="*/ 4 w 184"/>
                <a:gd name="T5" fmla="*/ 86 h 102"/>
                <a:gd name="T6" fmla="*/ 1 w 184"/>
                <a:gd name="T7" fmla="*/ 98 h 102"/>
                <a:gd name="T8" fmla="*/ 5 w 184"/>
                <a:gd name="T9" fmla="*/ 101 h 102"/>
                <a:gd name="T10" fmla="*/ 28 w 184"/>
                <a:gd name="T11" fmla="*/ 98 h 102"/>
                <a:gd name="T12" fmla="*/ 55 w 184"/>
                <a:gd name="T13" fmla="*/ 87 h 102"/>
                <a:gd name="T14" fmla="*/ 59 w 184"/>
                <a:gd name="T15" fmla="*/ 85 h 102"/>
                <a:gd name="T16" fmla="*/ 64 w 184"/>
                <a:gd name="T17" fmla="*/ 82 h 102"/>
                <a:gd name="T18" fmla="*/ 65 w 184"/>
                <a:gd name="T19" fmla="*/ 82 h 102"/>
                <a:gd name="T20" fmla="*/ 96 w 184"/>
                <a:gd name="T21" fmla="*/ 66 h 102"/>
                <a:gd name="T22" fmla="*/ 113 w 184"/>
                <a:gd name="T23" fmla="*/ 54 h 102"/>
                <a:gd name="T24" fmla="*/ 121 w 184"/>
                <a:gd name="T25" fmla="*/ 47 h 102"/>
                <a:gd name="T26" fmla="*/ 133 w 184"/>
                <a:gd name="T27" fmla="*/ 47 h 102"/>
                <a:gd name="T28" fmla="*/ 170 w 184"/>
                <a:gd name="T29" fmla="*/ 29 h 102"/>
                <a:gd name="T30" fmla="*/ 183 w 184"/>
                <a:gd name="T31" fmla="*/ 11 h 102"/>
                <a:gd name="T32" fmla="*/ 183 w 184"/>
                <a:gd name="T33" fmla="*/ 6 h 102"/>
                <a:gd name="T34" fmla="*/ 177 w 184"/>
                <a:gd name="T35" fmla="*/ 1 h 102"/>
                <a:gd name="T36" fmla="*/ 135 w 184"/>
                <a:gd name="T37" fmla="*/ 5 h 102"/>
                <a:gd name="T38" fmla="*/ 115 w 184"/>
                <a:gd name="T39" fmla="*/ 19 h 102"/>
                <a:gd name="T40" fmla="*/ 108 w 184"/>
                <a:gd name="T41" fmla="*/ 28 h 102"/>
                <a:gd name="T42" fmla="*/ 59 w 184"/>
                <a:gd name="T43" fmla="*/ 75 h 102"/>
                <a:gd name="T44" fmla="*/ 52 w 184"/>
                <a:gd name="T45" fmla="*/ 78 h 102"/>
                <a:gd name="T46" fmla="*/ 50 w 184"/>
                <a:gd name="T47" fmla="*/ 79 h 102"/>
                <a:gd name="T48" fmla="*/ 13 w 184"/>
                <a:gd name="T49" fmla="*/ 93 h 102"/>
                <a:gd name="T50" fmla="*/ 24 w 184"/>
                <a:gd name="T51" fmla="*/ 79 h 102"/>
                <a:gd name="T52" fmla="*/ 73 w 184"/>
                <a:gd name="T53" fmla="*/ 49 h 102"/>
                <a:gd name="T54" fmla="*/ 90 w 184"/>
                <a:gd name="T55" fmla="*/ 48 h 102"/>
                <a:gd name="T56" fmla="*/ 95 w 184"/>
                <a:gd name="T57" fmla="*/ 55 h 102"/>
                <a:gd name="T58" fmla="*/ 112 w 184"/>
                <a:gd name="T59" fmla="*/ 44 h 102"/>
                <a:gd name="T60" fmla="*/ 100 w 184"/>
                <a:gd name="T61" fmla="*/ 47 h 102"/>
                <a:gd name="T62" fmla="*/ 105 w 184"/>
                <a:gd name="T63" fmla="*/ 37 h 102"/>
                <a:gd name="T64" fmla="*/ 108 w 184"/>
                <a:gd name="T65" fmla="*/ 37 h 102"/>
                <a:gd name="T66" fmla="*/ 111 w 184"/>
                <a:gd name="T67" fmla="*/ 39 h 102"/>
                <a:gd name="T68" fmla="*/ 112 w 184"/>
                <a:gd name="T69" fmla="*/ 44 h 102"/>
                <a:gd name="T70" fmla="*/ 166 w 184"/>
                <a:gd name="T71" fmla="*/ 19 h 102"/>
                <a:gd name="T72" fmla="*/ 158 w 184"/>
                <a:gd name="T73" fmla="*/ 18 h 102"/>
                <a:gd name="T74" fmla="*/ 154 w 184"/>
                <a:gd name="T75" fmla="*/ 12 h 102"/>
                <a:gd name="T76" fmla="*/ 119 w 184"/>
                <a:gd name="T77" fmla="*/ 31 h 102"/>
                <a:gd name="T78" fmla="*/ 132 w 184"/>
                <a:gd name="T79" fmla="*/ 17 h 102"/>
                <a:gd name="T80" fmla="*/ 142 w 184"/>
                <a:gd name="T81" fmla="*/ 13 h 102"/>
                <a:gd name="T82" fmla="*/ 152 w 184"/>
                <a:gd name="T83" fmla="*/ 26 h 102"/>
                <a:gd name="T84" fmla="*/ 146 w 184"/>
                <a:gd name="T85" fmla="*/ 34 h 102"/>
                <a:gd name="T86" fmla="*/ 126 w 184"/>
                <a:gd name="T87" fmla="*/ 38 h 102"/>
                <a:gd name="T88" fmla="*/ 120 w 184"/>
                <a:gd name="T89" fmla="*/ 37 h 102"/>
                <a:gd name="T90" fmla="*/ 118 w 184"/>
                <a:gd name="T91" fmla="*/ 3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4" h="102">
                  <a:moveTo>
                    <a:pt x="108" y="28"/>
                  </a:moveTo>
                  <a:cubicBezTo>
                    <a:pt x="106" y="27"/>
                    <a:pt x="105" y="27"/>
                    <a:pt x="104" y="28"/>
                  </a:cubicBezTo>
                  <a:cubicBezTo>
                    <a:pt x="99" y="29"/>
                    <a:pt x="94" y="31"/>
                    <a:pt x="89" y="32"/>
                  </a:cubicBezTo>
                  <a:cubicBezTo>
                    <a:pt x="85" y="34"/>
                    <a:pt x="80" y="36"/>
                    <a:pt x="76" y="38"/>
                  </a:cubicBezTo>
                  <a:cubicBezTo>
                    <a:pt x="71" y="40"/>
                    <a:pt x="67" y="42"/>
                    <a:pt x="62" y="44"/>
                  </a:cubicBezTo>
                  <a:cubicBezTo>
                    <a:pt x="58" y="46"/>
                    <a:pt x="54" y="48"/>
                    <a:pt x="49" y="51"/>
                  </a:cubicBezTo>
                  <a:cubicBezTo>
                    <a:pt x="41" y="56"/>
                    <a:pt x="33" y="61"/>
                    <a:pt x="25" y="67"/>
                  </a:cubicBezTo>
                  <a:cubicBezTo>
                    <a:pt x="21" y="70"/>
                    <a:pt x="17" y="73"/>
                    <a:pt x="13" y="77"/>
                  </a:cubicBezTo>
                  <a:cubicBezTo>
                    <a:pt x="10" y="80"/>
                    <a:pt x="6" y="83"/>
                    <a:pt x="4" y="86"/>
                  </a:cubicBezTo>
                  <a:cubicBezTo>
                    <a:pt x="3" y="87"/>
                    <a:pt x="2" y="88"/>
                    <a:pt x="1" y="90"/>
                  </a:cubicBezTo>
                  <a:cubicBezTo>
                    <a:pt x="0" y="92"/>
                    <a:pt x="0" y="95"/>
                    <a:pt x="1" y="97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2" y="99"/>
                    <a:pt x="2" y="99"/>
                    <a:pt x="2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6" y="102"/>
                    <a:pt x="7" y="102"/>
                    <a:pt x="9" y="102"/>
                  </a:cubicBezTo>
                  <a:cubicBezTo>
                    <a:pt x="10" y="102"/>
                    <a:pt x="12" y="102"/>
                    <a:pt x="13" y="102"/>
                  </a:cubicBezTo>
                  <a:cubicBezTo>
                    <a:pt x="18" y="101"/>
                    <a:pt x="23" y="100"/>
                    <a:pt x="28" y="98"/>
                  </a:cubicBezTo>
                  <a:cubicBezTo>
                    <a:pt x="32" y="96"/>
                    <a:pt x="37" y="95"/>
                    <a:pt x="41" y="93"/>
                  </a:cubicBezTo>
                  <a:cubicBezTo>
                    <a:pt x="45" y="91"/>
                    <a:pt x="50" y="89"/>
                    <a:pt x="54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5"/>
                    <a:pt x="58" y="85"/>
                    <a:pt x="59" y="85"/>
                  </a:cubicBezTo>
                  <a:cubicBezTo>
                    <a:pt x="59" y="85"/>
                    <a:pt x="58" y="85"/>
                    <a:pt x="58" y="85"/>
                  </a:cubicBezTo>
                  <a:cubicBezTo>
                    <a:pt x="60" y="84"/>
                    <a:pt x="62" y="83"/>
                    <a:pt x="65" y="82"/>
                  </a:cubicBezTo>
                  <a:cubicBezTo>
                    <a:pt x="65" y="82"/>
                    <a:pt x="64" y="82"/>
                    <a:pt x="64" y="82"/>
                  </a:cubicBezTo>
                  <a:cubicBezTo>
                    <a:pt x="64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80"/>
                    <a:pt x="74" y="78"/>
                    <a:pt x="78" y="76"/>
                  </a:cubicBezTo>
                  <a:cubicBezTo>
                    <a:pt x="82" y="74"/>
                    <a:pt x="86" y="72"/>
                    <a:pt x="90" y="69"/>
                  </a:cubicBezTo>
                  <a:cubicBezTo>
                    <a:pt x="92" y="68"/>
                    <a:pt x="94" y="67"/>
                    <a:pt x="96" y="66"/>
                  </a:cubicBezTo>
                  <a:cubicBezTo>
                    <a:pt x="98" y="64"/>
                    <a:pt x="100" y="63"/>
                    <a:pt x="102" y="62"/>
                  </a:cubicBezTo>
                  <a:cubicBezTo>
                    <a:pt x="104" y="61"/>
                    <a:pt x="106" y="59"/>
                    <a:pt x="108" y="58"/>
                  </a:cubicBezTo>
                  <a:cubicBezTo>
                    <a:pt x="110" y="57"/>
                    <a:pt x="112" y="56"/>
                    <a:pt x="113" y="54"/>
                  </a:cubicBezTo>
                  <a:cubicBezTo>
                    <a:pt x="115" y="54"/>
                    <a:pt x="116" y="53"/>
                    <a:pt x="117" y="52"/>
                  </a:cubicBezTo>
                  <a:cubicBezTo>
                    <a:pt x="119" y="51"/>
                    <a:pt x="120" y="49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2" y="47"/>
                    <a:pt x="123" y="47"/>
                    <a:pt x="123" y="47"/>
                  </a:cubicBezTo>
                  <a:cubicBezTo>
                    <a:pt x="126" y="47"/>
                    <a:pt x="128" y="47"/>
                    <a:pt x="130" y="47"/>
                  </a:cubicBezTo>
                  <a:cubicBezTo>
                    <a:pt x="131" y="47"/>
                    <a:pt x="132" y="47"/>
                    <a:pt x="133" y="47"/>
                  </a:cubicBezTo>
                  <a:cubicBezTo>
                    <a:pt x="135" y="47"/>
                    <a:pt x="136" y="47"/>
                    <a:pt x="138" y="47"/>
                  </a:cubicBezTo>
                  <a:cubicBezTo>
                    <a:pt x="140" y="46"/>
                    <a:pt x="142" y="45"/>
                    <a:pt x="145" y="45"/>
                  </a:cubicBezTo>
                  <a:cubicBezTo>
                    <a:pt x="154" y="41"/>
                    <a:pt x="163" y="36"/>
                    <a:pt x="170" y="29"/>
                  </a:cubicBezTo>
                  <a:cubicBezTo>
                    <a:pt x="173" y="25"/>
                    <a:pt x="176" y="21"/>
                    <a:pt x="179" y="17"/>
                  </a:cubicBezTo>
                  <a:cubicBezTo>
                    <a:pt x="180" y="16"/>
                    <a:pt x="180" y="15"/>
                    <a:pt x="181" y="14"/>
                  </a:cubicBezTo>
                  <a:cubicBezTo>
                    <a:pt x="182" y="13"/>
                    <a:pt x="182" y="12"/>
                    <a:pt x="183" y="11"/>
                  </a:cubicBezTo>
                  <a:cubicBezTo>
                    <a:pt x="183" y="10"/>
                    <a:pt x="183" y="10"/>
                    <a:pt x="183" y="9"/>
                  </a:cubicBezTo>
                  <a:cubicBezTo>
                    <a:pt x="183" y="8"/>
                    <a:pt x="183" y="8"/>
                    <a:pt x="183" y="7"/>
                  </a:cubicBezTo>
                  <a:cubicBezTo>
                    <a:pt x="184" y="7"/>
                    <a:pt x="184" y="6"/>
                    <a:pt x="183" y="6"/>
                  </a:cubicBezTo>
                  <a:cubicBezTo>
                    <a:pt x="183" y="5"/>
                    <a:pt x="183" y="4"/>
                    <a:pt x="183" y="4"/>
                  </a:cubicBezTo>
                  <a:cubicBezTo>
                    <a:pt x="182" y="3"/>
                    <a:pt x="181" y="2"/>
                    <a:pt x="180" y="2"/>
                  </a:cubicBezTo>
                  <a:cubicBezTo>
                    <a:pt x="179" y="1"/>
                    <a:pt x="178" y="1"/>
                    <a:pt x="177" y="1"/>
                  </a:cubicBezTo>
                  <a:cubicBezTo>
                    <a:pt x="176" y="1"/>
                    <a:pt x="174" y="1"/>
                    <a:pt x="173" y="1"/>
                  </a:cubicBezTo>
                  <a:cubicBezTo>
                    <a:pt x="164" y="0"/>
                    <a:pt x="154" y="1"/>
                    <a:pt x="145" y="2"/>
                  </a:cubicBezTo>
                  <a:cubicBezTo>
                    <a:pt x="142" y="2"/>
                    <a:pt x="138" y="3"/>
                    <a:pt x="135" y="5"/>
                  </a:cubicBezTo>
                  <a:cubicBezTo>
                    <a:pt x="132" y="6"/>
                    <a:pt x="129" y="8"/>
                    <a:pt x="126" y="10"/>
                  </a:cubicBezTo>
                  <a:cubicBezTo>
                    <a:pt x="124" y="11"/>
                    <a:pt x="123" y="12"/>
                    <a:pt x="122" y="13"/>
                  </a:cubicBezTo>
                  <a:cubicBezTo>
                    <a:pt x="119" y="15"/>
                    <a:pt x="117" y="17"/>
                    <a:pt x="115" y="19"/>
                  </a:cubicBezTo>
                  <a:cubicBezTo>
                    <a:pt x="113" y="22"/>
                    <a:pt x="112" y="25"/>
                    <a:pt x="110" y="28"/>
                  </a:cubicBezTo>
                  <a:cubicBezTo>
                    <a:pt x="110" y="28"/>
                    <a:pt x="109" y="28"/>
                    <a:pt x="109" y="28"/>
                  </a:cubicBezTo>
                  <a:cubicBezTo>
                    <a:pt x="108" y="28"/>
                    <a:pt x="108" y="28"/>
                    <a:pt x="108" y="28"/>
                  </a:cubicBezTo>
                  <a:close/>
                  <a:moveTo>
                    <a:pt x="80" y="64"/>
                  </a:moveTo>
                  <a:cubicBezTo>
                    <a:pt x="77" y="66"/>
                    <a:pt x="73" y="68"/>
                    <a:pt x="69" y="70"/>
                  </a:cubicBezTo>
                  <a:cubicBezTo>
                    <a:pt x="66" y="72"/>
                    <a:pt x="62" y="73"/>
                    <a:pt x="59" y="75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7" y="75"/>
                    <a:pt x="55" y="76"/>
                    <a:pt x="53" y="77"/>
                  </a:cubicBezTo>
                  <a:cubicBezTo>
                    <a:pt x="53" y="77"/>
                    <a:pt x="53" y="78"/>
                    <a:pt x="52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78"/>
                    <a:pt x="52" y="78"/>
                    <a:pt x="51" y="78"/>
                  </a:cubicBezTo>
                  <a:cubicBezTo>
                    <a:pt x="51" y="78"/>
                    <a:pt x="50" y="79"/>
                    <a:pt x="50" y="79"/>
                  </a:cubicBezTo>
                  <a:cubicBezTo>
                    <a:pt x="49" y="79"/>
                    <a:pt x="48" y="80"/>
                    <a:pt x="46" y="80"/>
                  </a:cubicBezTo>
                  <a:cubicBezTo>
                    <a:pt x="38" y="84"/>
                    <a:pt x="29" y="88"/>
                    <a:pt x="20" y="91"/>
                  </a:cubicBezTo>
                  <a:cubicBezTo>
                    <a:pt x="18" y="91"/>
                    <a:pt x="16" y="92"/>
                    <a:pt x="13" y="93"/>
                  </a:cubicBezTo>
                  <a:cubicBezTo>
                    <a:pt x="12" y="93"/>
                    <a:pt x="11" y="93"/>
                    <a:pt x="10" y="93"/>
                  </a:cubicBezTo>
                  <a:cubicBezTo>
                    <a:pt x="12" y="90"/>
                    <a:pt x="14" y="88"/>
                    <a:pt x="17" y="86"/>
                  </a:cubicBezTo>
                  <a:cubicBezTo>
                    <a:pt x="19" y="84"/>
                    <a:pt x="22" y="81"/>
                    <a:pt x="24" y="79"/>
                  </a:cubicBezTo>
                  <a:cubicBezTo>
                    <a:pt x="28" y="76"/>
                    <a:pt x="32" y="73"/>
                    <a:pt x="36" y="70"/>
                  </a:cubicBezTo>
                  <a:cubicBezTo>
                    <a:pt x="40" y="68"/>
                    <a:pt x="44" y="65"/>
                    <a:pt x="48" y="63"/>
                  </a:cubicBezTo>
                  <a:cubicBezTo>
                    <a:pt x="56" y="57"/>
                    <a:pt x="65" y="53"/>
                    <a:pt x="73" y="49"/>
                  </a:cubicBezTo>
                  <a:cubicBezTo>
                    <a:pt x="74" y="49"/>
                    <a:pt x="74" y="48"/>
                    <a:pt x="75" y="48"/>
                  </a:cubicBezTo>
                  <a:cubicBezTo>
                    <a:pt x="79" y="47"/>
                    <a:pt x="83" y="45"/>
                    <a:pt x="87" y="43"/>
                  </a:cubicBezTo>
                  <a:cubicBezTo>
                    <a:pt x="87" y="45"/>
                    <a:pt x="88" y="47"/>
                    <a:pt x="90" y="48"/>
                  </a:cubicBezTo>
                  <a:cubicBezTo>
                    <a:pt x="90" y="49"/>
                    <a:pt x="90" y="50"/>
                    <a:pt x="91" y="50"/>
                  </a:cubicBezTo>
                  <a:cubicBezTo>
                    <a:pt x="92" y="51"/>
                    <a:pt x="92" y="52"/>
                    <a:pt x="93" y="53"/>
                  </a:cubicBezTo>
                  <a:cubicBezTo>
                    <a:pt x="93" y="54"/>
                    <a:pt x="94" y="55"/>
                    <a:pt x="95" y="55"/>
                  </a:cubicBezTo>
                  <a:cubicBezTo>
                    <a:pt x="94" y="56"/>
                    <a:pt x="93" y="57"/>
                    <a:pt x="92" y="57"/>
                  </a:cubicBezTo>
                  <a:cubicBezTo>
                    <a:pt x="88" y="60"/>
                    <a:pt x="84" y="62"/>
                    <a:pt x="80" y="64"/>
                  </a:cubicBezTo>
                  <a:close/>
                  <a:moveTo>
                    <a:pt x="112" y="44"/>
                  </a:moveTo>
                  <a:cubicBezTo>
                    <a:pt x="109" y="46"/>
                    <a:pt x="106" y="48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2" y="49"/>
                    <a:pt x="101" y="48"/>
                    <a:pt x="100" y="47"/>
                  </a:cubicBezTo>
                  <a:cubicBezTo>
                    <a:pt x="99" y="45"/>
                    <a:pt x="98" y="44"/>
                    <a:pt x="97" y="43"/>
                  </a:cubicBezTo>
                  <a:cubicBezTo>
                    <a:pt x="96" y="42"/>
                    <a:pt x="96" y="41"/>
                    <a:pt x="95" y="40"/>
                  </a:cubicBezTo>
                  <a:cubicBezTo>
                    <a:pt x="99" y="39"/>
                    <a:pt x="102" y="38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6" y="37"/>
                    <a:pt x="106" y="37"/>
                    <a:pt x="107" y="37"/>
                  </a:cubicBezTo>
                  <a:cubicBezTo>
                    <a:pt x="107" y="37"/>
                    <a:pt x="107" y="37"/>
                    <a:pt x="108" y="37"/>
                  </a:cubicBezTo>
                  <a:cubicBezTo>
                    <a:pt x="108" y="37"/>
                    <a:pt x="109" y="38"/>
                    <a:pt x="109" y="38"/>
                  </a:cubicBezTo>
                  <a:cubicBezTo>
                    <a:pt x="109" y="38"/>
                    <a:pt x="109" y="38"/>
                    <a:pt x="110" y="38"/>
                  </a:cubicBezTo>
                  <a:cubicBezTo>
                    <a:pt x="110" y="38"/>
                    <a:pt x="110" y="38"/>
                    <a:pt x="111" y="39"/>
                  </a:cubicBezTo>
                  <a:cubicBezTo>
                    <a:pt x="111" y="39"/>
                    <a:pt x="111" y="40"/>
                    <a:pt x="112" y="41"/>
                  </a:cubicBezTo>
                  <a:cubicBezTo>
                    <a:pt x="112" y="42"/>
                    <a:pt x="112" y="42"/>
                    <a:pt x="113" y="43"/>
                  </a:cubicBezTo>
                  <a:cubicBezTo>
                    <a:pt x="113" y="43"/>
                    <a:pt x="112" y="44"/>
                    <a:pt x="112" y="44"/>
                  </a:cubicBezTo>
                  <a:close/>
                  <a:moveTo>
                    <a:pt x="173" y="10"/>
                  </a:moveTo>
                  <a:cubicBezTo>
                    <a:pt x="172" y="11"/>
                    <a:pt x="172" y="11"/>
                    <a:pt x="172" y="11"/>
                  </a:cubicBezTo>
                  <a:cubicBezTo>
                    <a:pt x="170" y="14"/>
                    <a:pt x="168" y="16"/>
                    <a:pt x="166" y="19"/>
                  </a:cubicBezTo>
                  <a:cubicBezTo>
                    <a:pt x="165" y="20"/>
                    <a:pt x="163" y="22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0" y="21"/>
                    <a:pt x="159" y="20"/>
                    <a:pt x="158" y="18"/>
                  </a:cubicBezTo>
                  <a:cubicBezTo>
                    <a:pt x="158" y="17"/>
                    <a:pt x="157" y="17"/>
                    <a:pt x="157" y="16"/>
                  </a:cubicBezTo>
                  <a:cubicBezTo>
                    <a:pt x="157" y="16"/>
                    <a:pt x="157" y="15"/>
                    <a:pt x="156" y="15"/>
                  </a:cubicBezTo>
                  <a:cubicBezTo>
                    <a:pt x="156" y="14"/>
                    <a:pt x="155" y="13"/>
                    <a:pt x="154" y="12"/>
                  </a:cubicBezTo>
                  <a:cubicBezTo>
                    <a:pt x="154" y="12"/>
                    <a:pt x="153" y="11"/>
                    <a:pt x="153" y="11"/>
                  </a:cubicBezTo>
                  <a:cubicBezTo>
                    <a:pt x="159" y="10"/>
                    <a:pt x="166" y="10"/>
                    <a:pt x="173" y="10"/>
                  </a:cubicBezTo>
                  <a:close/>
                  <a:moveTo>
                    <a:pt x="119" y="31"/>
                  </a:moveTo>
                  <a:cubicBezTo>
                    <a:pt x="120" y="29"/>
                    <a:pt x="121" y="27"/>
                    <a:pt x="122" y="25"/>
                  </a:cubicBezTo>
                  <a:cubicBezTo>
                    <a:pt x="123" y="23"/>
                    <a:pt x="125" y="22"/>
                    <a:pt x="126" y="21"/>
                  </a:cubicBezTo>
                  <a:cubicBezTo>
                    <a:pt x="128" y="19"/>
                    <a:pt x="130" y="18"/>
                    <a:pt x="132" y="17"/>
                  </a:cubicBezTo>
                  <a:cubicBezTo>
                    <a:pt x="134" y="15"/>
                    <a:pt x="136" y="14"/>
                    <a:pt x="138" y="13"/>
                  </a:cubicBezTo>
                  <a:cubicBezTo>
                    <a:pt x="139" y="13"/>
                    <a:pt x="140" y="13"/>
                    <a:pt x="141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4" y="15"/>
                    <a:pt x="145" y="16"/>
                    <a:pt x="147" y="18"/>
                  </a:cubicBezTo>
                  <a:cubicBezTo>
                    <a:pt x="148" y="19"/>
                    <a:pt x="149" y="20"/>
                    <a:pt x="149" y="22"/>
                  </a:cubicBezTo>
                  <a:cubicBezTo>
                    <a:pt x="150" y="23"/>
                    <a:pt x="151" y="24"/>
                    <a:pt x="152" y="26"/>
                  </a:cubicBezTo>
                  <a:cubicBezTo>
                    <a:pt x="153" y="27"/>
                    <a:pt x="153" y="28"/>
                    <a:pt x="154" y="29"/>
                  </a:cubicBezTo>
                  <a:cubicBezTo>
                    <a:pt x="154" y="30"/>
                    <a:pt x="153" y="30"/>
                    <a:pt x="153" y="30"/>
                  </a:cubicBezTo>
                  <a:cubicBezTo>
                    <a:pt x="151" y="31"/>
                    <a:pt x="148" y="33"/>
                    <a:pt x="146" y="34"/>
                  </a:cubicBezTo>
                  <a:cubicBezTo>
                    <a:pt x="144" y="35"/>
                    <a:pt x="142" y="35"/>
                    <a:pt x="141" y="36"/>
                  </a:cubicBezTo>
                  <a:cubicBezTo>
                    <a:pt x="138" y="37"/>
                    <a:pt x="136" y="37"/>
                    <a:pt x="134" y="38"/>
                  </a:cubicBezTo>
                  <a:cubicBezTo>
                    <a:pt x="132" y="38"/>
                    <a:pt x="129" y="38"/>
                    <a:pt x="126" y="38"/>
                  </a:cubicBezTo>
                  <a:cubicBezTo>
                    <a:pt x="125" y="38"/>
                    <a:pt x="123" y="38"/>
                    <a:pt x="122" y="37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6"/>
                    <a:pt x="119" y="35"/>
                    <a:pt x="119" y="34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34"/>
                    <a:pt x="118" y="34"/>
                    <a:pt x="118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9" y="33"/>
                    <a:pt x="119" y="32"/>
                    <a:pt x="1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1" name="iṧḷidé">
            <a:extLst>
              <a:ext uri="{FF2B5EF4-FFF2-40B4-BE49-F238E27FC236}">
                <a16:creationId xmlns:a16="http://schemas.microsoft.com/office/drawing/2014/main" xmlns="" id="{5A629D88-9756-4665-9790-EF78C704AD23}"/>
              </a:ext>
            </a:extLst>
          </p:cNvPr>
          <p:cNvSpPr/>
          <p:nvPr/>
        </p:nvSpPr>
        <p:spPr bwMode="auto">
          <a:xfrm>
            <a:off x="4766057" y="-32006"/>
            <a:ext cx="357148" cy="324109"/>
          </a:xfrm>
          <a:custGeom>
            <a:avLst/>
            <a:gdLst>
              <a:gd name="T0" fmla="*/ 189 w 211"/>
              <a:gd name="T1" fmla="*/ 64 h 190"/>
              <a:gd name="T2" fmla="*/ 197 w 211"/>
              <a:gd name="T3" fmla="*/ 57 h 190"/>
              <a:gd name="T4" fmla="*/ 208 w 211"/>
              <a:gd name="T5" fmla="*/ 44 h 190"/>
              <a:gd name="T6" fmla="*/ 211 w 211"/>
              <a:gd name="T7" fmla="*/ 29 h 190"/>
              <a:gd name="T8" fmla="*/ 204 w 211"/>
              <a:gd name="T9" fmla="*/ 15 h 190"/>
              <a:gd name="T10" fmla="*/ 188 w 211"/>
              <a:gd name="T11" fmla="*/ 2 h 190"/>
              <a:gd name="T12" fmla="*/ 176 w 211"/>
              <a:gd name="T13" fmla="*/ 2 h 190"/>
              <a:gd name="T14" fmla="*/ 154 w 211"/>
              <a:gd name="T15" fmla="*/ 17 h 190"/>
              <a:gd name="T16" fmla="*/ 128 w 211"/>
              <a:gd name="T17" fmla="*/ 39 h 190"/>
              <a:gd name="T18" fmla="*/ 30 w 211"/>
              <a:gd name="T19" fmla="*/ 124 h 190"/>
              <a:gd name="T20" fmla="*/ 13 w 211"/>
              <a:gd name="T21" fmla="*/ 150 h 190"/>
              <a:gd name="T22" fmla="*/ 0 w 211"/>
              <a:gd name="T23" fmla="*/ 182 h 190"/>
              <a:gd name="T24" fmla="*/ 18 w 211"/>
              <a:gd name="T25" fmla="*/ 189 h 190"/>
              <a:gd name="T26" fmla="*/ 57 w 211"/>
              <a:gd name="T27" fmla="*/ 174 h 190"/>
              <a:gd name="T28" fmla="*/ 70 w 211"/>
              <a:gd name="T29" fmla="*/ 167 h 190"/>
              <a:gd name="T30" fmla="*/ 178 w 211"/>
              <a:gd name="T31" fmla="*/ 39 h 190"/>
              <a:gd name="T32" fmla="*/ 169 w 211"/>
              <a:gd name="T33" fmla="*/ 29 h 190"/>
              <a:gd name="T34" fmla="*/ 169 w 211"/>
              <a:gd name="T35" fmla="*/ 19 h 190"/>
              <a:gd name="T36" fmla="*/ 191 w 211"/>
              <a:gd name="T37" fmla="*/ 49 h 190"/>
              <a:gd name="T38" fmla="*/ 178 w 211"/>
              <a:gd name="T39" fmla="*/ 39 h 190"/>
              <a:gd name="T40" fmla="*/ 168 w 211"/>
              <a:gd name="T41" fmla="*/ 18 h 190"/>
              <a:gd name="T42" fmla="*/ 184 w 211"/>
              <a:gd name="T43" fmla="*/ 10 h 190"/>
              <a:gd name="T44" fmla="*/ 200 w 211"/>
              <a:gd name="T45" fmla="*/ 26 h 190"/>
              <a:gd name="T46" fmla="*/ 201 w 211"/>
              <a:gd name="T47" fmla="*/ 37 h 190"/>
              <a:gd name="T48" fmla="*/ 186 w 211"/>
              <a:gd name="T49" fmla="*/ 26 h 190"/>
              <a:gd name="T50" fmla="*/ 175 w 211"/>
              <a:gd name="T51" fmla="*/ 12 h 190"/>
              <a:gd name="T52" fmla="*/ 100 w 211"/>
              <a:gd name="T53" fmla="*/ 75 h 190"/>
              <a:gd name="T54" fmla="*/ 155 w 211"/>
              <a:gd name="T55" fmla="*/ 28 h 190"/>
              <a:gd name="T56" fmla="*/ 146 w 211"/>
              <a:gd name="T57" fmla="*/ 56 h 190"/>
              <a:gd name="T58" fmla="*/ 83 w 211"/>
              <a:gd name="T59" fmla="*/ 113 h 190"/>
              <a:gd name="T60" fmla="*/ 68 w 211"/>
              <a:gd name="T61" fmla="*/ 127 h 190"/>
              <a:gd name="T62" fmla="*/ 54 w 211"/>
              <a:gd name="T63" fmla="*/ 140 h 190"/>
              <a:gd name="T64" fmla="*/ 45 w 211"/>
              <a:gd name="T65" fmla="*/ 130 h 190"/>
              <a:gd name="T66" fmla="*/ 9 w 211"/>
              <a:gd name="T67" fmla="*/ 180 h 190"/>
              <a:gd name="T68" fmla="*/ 14 w 211"/>
              <a:gd name="T69" fmla="*/ 180 h 190"/>
              <a:gd name="T70" fmla="*/ 8 w 211"/>
              <a:gd name="T71" fmla="*/ 179 h 190"/>
              <a:gd name="T72" fmla="*/ 17 w 211"/>
              <a:gd name="T73" fmla="*/ 170 h 190"/>
              <a:gd name="T74" fmla="*/ 27 w 211"/>
              <a:gd name="T75" fmla="*/ 176 h 190"/>
              <a:gd name="T76" fmla="*/ 56 w 211"/>
              <a:gd name="T77" fmla="*/ 164 h 190"/>
              <a:gd name="T78" fmla="*/ 35 w 211"/>
              <a:gd name="T79" fmla="*/ 170 h 190"/>
              <a:gd name="T80" fmla="*/ 31 w 211"/>
              <a:gd name="T81" fmla="*/ 166 h 190"/>
              <a:gd name="T82" fmla="*/ 21 w 211"/>
              <a:gd name="T83" fmla="*/ 154 h 190"/>
              <a:gd name="T84" fmla="*/ 42 w 211"/>
              <a:gd name="T85" fmla="*/ 139 h 190"/>
              <a:gd name="T86" fmla="*/ 46 w 211"/>
              <a:gd name="T87" fmla="*/ 148 h 190"/>
              <a:gd name="T88" fmla="*/ 51 w 211"/>
              <a:gd name="T89" fmla="*/ 156 h 190"/>
              <a:gd name="T90" fmla="*/ 60 w 211"/>
              <a:gd name="T91" fmla="*/ 162 h 190"/>
              <a:gd name="T92" fmla="*/ 68 w 211"/>
              <a:gd name="T93" fmla="*/ 157 h 190"/>
              <a:gd name="T94" fmla="*/ 67 w 211"/>
              <a:gd name="T95" fmla="*/ 141 h 190"/>
              <a:gd name="T96" fmla="*/ 79 w 211"/>
              <a:gd name="T97" fmla="*/ 130 h 190"/>
              <a:gd name="T98" fmla="*/ 111 w 211"/>
              <a:gd name="T99" fmla="*/ 99 h 190"/>
              <a:gd name="T100" fmla="*/ 173 w 211"/>
              <a:gd name="T101" fmla="*/ 47 h 190"/>
              <a:gd name="T102" fmla="*/ 137 w 211"/>
              <a:gd name="T103" fmla="*/ 9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1" h="190">
                <a:moveTo>
                  <a:pt x="121" y="121"/>
                </a:moveTo>
                <a:cubicBezTo>
                  <a:pt x="125" y="118"/>
                  <a:pt x="129" y="115"/>
                  <a:pt x="132" y="112"/>
                </a:cubicBezTo>
                <a:cubicBezTo>
                  <a:pt x="140" y="105"/>
                  <a:pt x="148" y="99"/>
                  <a:pt x="156" y="92"/>
                </a:cubicBezTo>
                <a:cubicBezTo>
                  <a:pt x="167" y="83"/>
                  <a:pt x="178" y="73"/>
                  <a:pt x="189" y="64"/>
                </a:cubicBezTo>
                <a:cubicBezTo>
                  <a:pt x="189" y="64"/>
                  <a:pt x="190" y="64"/>
                  <a:pt x="190" y="64"/>
                </a:cubicBezTo>
                <a:cubicBezTo>
                  <a:pt x="191" y="63"/>
                  <a:pt x="191" y="63"/>
                  <a:pt x="192" y="62"/>
                </a:cubicBezTo>
                <a:cubicBezTo>
                  <a:pt x="192" y="62"/>
                  <a:pt x="193" y="62"/>
                  <a:pt x="193" y="61"/>
                </a:cubicBezTo>
                <a:cubicBezTo>
                  <a:pt x="194" y="60"/>
                  <a:pt x="196" y="58"/>
                  <a:pt x="197" y="57"/>
                </a:cubicBezTo>
                <a:cubicBezTo>
                  <a:pt x="197" y="56"/>
                  <a:pt x="197" y="56"/>
                  <a:pt x="198" y="56"/>
                </a:cubicBezTo>
                <a:cubicBezTo>
                  <a:pt x="199" y="54"/>
                  <a:pt x="200" y="53"/>
                  <a:pt x="202" y="52"/>
                </a:cubicBezTo>
                <a:cubicBezTo>
                  <a:pt x="203" y="50"/>
                  <a:pt x="204" y="49"/>
                  <a:pt x="205" y="47"/>
                </a:cubicBezTo>
                <a:cubicBezTo>
                  <a:pt x="206" y="46"/>
                  <a:pt x="207" y="45"/>
                  <a:pt x="208" y="44"/>
                </a:cubicBezTo>
                <a:cubicBezTo>
                  <a:pt x="209" y="42"/>
                  <a:pt x="209" y="41"/>
                  <a:pt x="210" y="40"/>
                </a:cubicBezTo>
                <a:cubicBezTo>
                  <a:pt x="210" y="39"/>
                  <a:pt x="211" y="38"/>
                  <a:pt x="211" y="37"/>
                </a:cubicBezTo>
                <a:cubicBezTo>
                  <a:pt x="211" y="36"/>
                  <a:pt x="211" y="35"/>
                  <a:pt x="211" y="33"/>
                </a:cubicBezTo>
                <a:cubicBezTo>
                  <a:pt x="211" y="32"/>
                  <a:pt x="211" y="31"/>
                  <a:pt x="211" y="29"/>
                </a:cubicBezTo>
                <a:cubicBezTo>
                  <a:pt x="210" y="28"/>
                  <a:pt x="210" y="27"/>
                  <a:pt x="210" y="26"/>
                </a:cubicBezTo>
                <a:cubicBezTo>
                  <a:pt x="210" y="25"/>
                  <a:pt x="209" y="24"/>
                  <a:pt x="209" y="23"/>
                </a:cubicBezTo>
                <a:cubicBezTo>
                  <a:pt x="208" y="22"/>
                  <a:pt x="208" y="21"/>
                  <a:pt x="207" y="20"/>
                </a:cubicBezTo>
                <a:cubicBezTo>
                  <a:pt x="206" y="18"/>
                  <a:pt x="205" y="16"/>
                  <a:pt x="204" y="15"/>
                </a:cubicBezTo>
                <a:cubicBezTo>
                  <a:pt x="204" y="14"/>
                  <a:pt x="203" y="13"/>
                  <a:pt x="203" y="13"/>
                </a:cubicBezTo>
                <a:cubicBezTo>
                  <a:pt x="200" y="10"/>
                  <a:pt x="198" y="8"/>
                  <a:pt x="195" y="6"/>
                </a:cubicBezTo>
                <a:cubicBezTo>
                  <a:pt x="193" y="4"/>
                  <a:pt x="191" y="3"/>
                  <a:pt x="189" y="2"/>
                </a:cubicBezTo>
                <a:cubicBezTo>
                  <a:pt x="189" y="2"/>
                  <a:pt x="188" y="2"/>
                  <a:pt x="188" y="2"/>
                </a:cubicBezTo>
                <a:cubicBezTo>
                  <a:pt x="187" y="1"/>
                  <a:pt x="186" y="1"/>
                  <a:pt x="185" y="1"/>
                </a:cubicBezTo>
                <a:cubicBezTo>
                  <a:pt x="184" y="1"/>
                  <a:pt x="184" y="1"/>
                  <a:pt x="183" y="1"/>
                </a:cubicBezTo>
                <a:cubicBezTo>
                  <a:pt x="181" y="0"/>
                  <a:pt x="180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4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6" y="15"/>
                  <a:pt x="154" y="17"/>
                </a:cubicBezTo>
                <a:cubicBezTo>
                  <a:pt x="153" y="18"/>
                  <a:pt x="152" y="19"/>
                  <a:pt x="151" y="20"/>
                </a:cubicBezTo>
                <a:cubicBezTo>
                  <a:pt x="151" y="20"/>
                  <a:pt x="150" y="20"/>
                  <a:pt x="150" y="20"/>
                </a:cubicBezTo>
                <a:cubicBezTo>
                  <a:pt x="147" y="23"/>
                  <a:pt x="143" y="26"/>
                  <a:pt x="140" y="29"/>
                </a:cubicBezTo>
                <a:cubicBezTo>
                  <a:pt x="136" y="32"/>
                  <a:pt x="132" y="36"/>
                  <a:pt x="128" y="39"/>
                </a:cubicBezTo>
                <a:cubicBezTo>
                  <a:pt x="121" y="45"/>
                  <a:pt x="113" y="52"/>
                  <a:pt x="106" y="58"/>
                </a:cubicBezTo>
                <a:cubicBezTo>
                  <a:pt x="91" y="70"/>
                  <a:pt x="76" y="83"/>
                  <a:pt x="61" y="96"/>
                </a:cubicBezTo>
                <a:cubicBezTo>
                  <a:pt x="56" y="100"/>
                  <a:pt x="51" y="105"/>
                  <a:pt x="45" y="110"/>
                </a:cubicBezTo>
                <a:cubicBezTo>
                  <a:pt x="40" y="115"/>
                  <a:pt x="35" y="119"/>
                  <a:pt x="30" y="124"/>
                </a:cubicBezTo>
                <a:cubicBezTo>
                  <a:pt x="29" y="125"/>
                  <a:pt x="29" y="125"/>
                  <a:pt x="29" y="126"/>
                </a:cubicBezTo>
                <a:cubicBezTo>
                  <a:pt x="27" y="128"/>
                  <a:pt x="26" y="130"/>
                  <a:pt x="24" y="132"/>
                </a:cubicBezTo>
                <a:cubicBezTo>
                  <a:pt x="23" y="134"/>
                  <a:pt x="22" y="136"/>
                  <a:pt x="20" y="138"/>
                </a:cubicBezTo>
                <a:cubicBezTo>
                  <a:pt x="18" y="142"/>
                  <a:pt x="15" y="146"/>
                  <a:pt x="13" y="150"/>
                </a:cubicBezTo>
                <a:cubicBezTo>
                  <a:pt x="10" y="154"/>
                  <a:pt x="8" y="159"/>
                  <a:pt x="6" y="163"/>
                </a:cubicBezTo>
                <a:cubicBezTo>
                  <a:pt x="5" y="165"/>
                  <a:pt x="4" y="167"/>
                  <a:pt x="3" y="169"/>
                </a:cubicBezTo>
                <a:cubicBezTo>
                  <a:pt x="2" y="171"/>
                  <a:pt x="1" y="174"/>
                  <a:pt x="0" y="176"/>
                </a:cubicBezTo>
                <a:cubicBezTo>
                  <a:pt x="0" y="178"/>
                  <a:pt x="0" y="180"/>
                  <a:pt x="0" y="182"/>
                </a:cubicBezTo>
                <a:cubicBezTo>
                  <a:pt x="0" y="183"/>
                  <a:pt x="1" y="183"/>
                  <a:pt x="1" y="184"/>
                </a:cubicBezTo>
                <a:cubicBezTo>
                  <a:pt x="1" y="185"/>
                  <a:pt x="2" y="186"/>
                  <a:pt x="2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3" y="190"/>
                  <a:pt x="15" y="190"/>
                  <a:pt x="18" y="189"/>
                </a:cubicBezTo>
                <a:cubicBezTo>
                  <a:pt x="20" y="189"/>
                  <a:pt x="22" y="188"/>
                  <a:pt x="25" y="187"/>
                </a:cubicBezTo>
                <a:cubicBezTo>
                  <a:pt x="27" y="187"/>
                  <a:pt x="29" y="186"/>
                  <a:pt x="32" y="185"/>
                </a:cubicBezTo>
                <a:cubicBezTo>
                  <a:pt x="36" y="183"/>
                  <a:pt x="41" y="181"/>
                  <a:pt x="45" y="179"/>
                </a:cubicBezTo>
                <a:cubicBezTo>
                  <a:pt x="49" y="178"/>
                  <a:pt x="53" y="176"/>
                  <a:pt x="57" y="174"/>
                </a:cubicBezTo>
                <a:cubicBezTo>
                  <a:pt x="60" y="172"/>
                  <a:pt x="63" y="171"/>
                  <a:pt x="66" y="169"/>
                </a:cubicBezTo>
                <a:cubicBezTo>
                  <a:pt x="67" y="169"/>
                  <a:pt x="67" y="169"/>
                  <a:pt x="68" y="169"/>
                </a:cubicBezTo>
                <a:cubicBezTo>
                  <a:pt x="69" y="168"/>
                  <a:pt x="69" y="168"/>
                  <a:pt x="70" y="168"/>
                </a:cubicBezTo>
                <a:cubicBezTo>
                  <a:pt x="70" y="167"/>
                  <a:pt x="70" y="167"/>
                  <a:pt x="70" y="167"/>
                </a:cubicBezTo>
                <a:cubicBezTo>
                  <a:pt x="76" y="161"/>
                  <a:pt x="83" y="156"/>
                  <a:pt x="89" y="150"/>
                </a:cubicBezTo>
                <a:cubicBezTo>
                  <a:pt x="96" y="144"/>
                  <a:pt x="103" y="137"/>
                  <a:pt x="110" y="131"/>
                </a:cubicBezTo>
                <a:cubicBezTo>
                  <a:pt x="114" y="128"/>
                  <a:pt x="117" y="125"/>
                  <a:pt x="121" y="121"/>
                </a:cubicBezTo>
                <a:close/>
                <a:moveTo>
                  <a:pt x="178" y="39"/>
                </a:moveTo>
                <a:cubicBezTo>
                  <a:pt x="178" y="38"/>
                  <a:pt x="178" y="38"/>
                  <a:pt x="177" y="37"/>
                </a:cubicBezTo>
                <a:cubicBezTo>
                  <a:pt x="177" y="37"/>
                  <a:pt x="177" y="37"/>
                  <a:pt x="177" y="37"/>
                </a:cubicBezTo>
                <a:cubicBezTo>
                  <a:pt x="177" y="37"/>
                  <a:pt x="176" y="36"/>
                  <a:pt x="176" y="36"/>
                </a:cubicBezTo>
                <a:cubicBezTo>
                  <a:pt x="173" y="34"/>
                  <a:pt x="171" y="31"/>
                  <a:pt x="169" y="29"/>
                </a:cubicBezTo>
                <a:cubicBezTo>
                  <a:pt x="167" y="27"/>
                  <a:pt x="165" y="24"/>
                  <a:pt x="163" y="22"/>
                </a:cubicBezTo>
                <a:cubicBezTo>
                  <a:pt x="164" y="21"/>
                  <a:pt x="165" y="21"/>
                  <a:pt x="166" y="20"/>
                </a:cubicBezTo>
                <a:cubicBezTo>
                  <a:pt x="167" y="19"/>
                  <a:pt x="167" y="19"/>
                  <a:pt x="168" y="19"/>
                </a:cubicBezTo>
                <a:cubicBezTo>
                  <a:pt x="168" y="19"/>
                  <a:pt x="169" y="19"/>
                  <a:pt x="169" y="19"/>
                </a:cubicBezTo>
                <a:cubicBezTo>
                  <a:pt x="171" y="21"/>
                  <a:pt x="173" y="24"/>
                  <a:pt x="175" y="26"/>
                </a:cubicBezTo>
                <a:cubicBezTo>
                  <a:pt x="177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0" y="48"/>
                  <a:pt x="190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ubicBezTo>
                  <a:pt x="190" y="50"/>
                  <a:pt x="189" y="51"/>
                  <a:pt x="188" y="52"/>
                </a:cubicBezTo>
                <a:cubicBezTo>
                  <a:pt x="187" y="50"/>
                  <a:pt x="186" y="49"/>
                  <a:pt x="185" y="47"/>
                </a:cubicBezTo>
                <a:cubicBezTo>
                  <a:pt x="183" y="44"/>
                  <a:pt x="180" y="42"/>
                  <a:pt x="178" y="39"/>
                </a:cubicBezTo>
                <a:close/>
                <a:moveTo>
                  <a:pt x="168" y="18"/>
                </a:move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lose/>
                <a:moveTo>
                  <a:pt x="178" y="11"/>
                </a:moveTo>
                <a:cubicBezTo>
                  <a:pt x="179" y="10"/>
                  <a:pt x="180" y="10"/>
                  <a:pt x="181" y="10"/>
                </a:cubicBezTo>
                <a:cubicBezTo>
                  <a:pt x="182" y="10"/>
                  <a:pt x="182" y="10"/>
                  <a:pt x="183" y="10"/>
                </a:cubicBezTo>
                <a:cubicBezTo>
                  <a:pt x="183" y="10"/>
                  <a:pt x="183" y="10"/>
                  <a:pt x="184" y="10"/>
                </a:cubicBezTo>
                <a:cubicBezTo>
                  <a:pt x="187" y="11"/>
                  <a:pt x="189" y="13"/>
                  <a:pt x="191" y="15"/>
                </a:cubicBezTo>
                <a:cubicBezTo>
                  <a:pt x="193" y="16"/>
                  <a:pt x="195" y="17"/>
                  <a:pt x="196" y="19"/>
                </a:cubicBezTo>
                <a:cubicBezTo>
                  <a:pt x="197" y="20"/>
                  <a:pt x="197" y="21"/>
                  <a:pt x="198" y="23"/>
                </a:cubicBezTo>
                <a:cubicBezTo>
                  <a:pt x="199" y="24"/>
                  <a:pt x="200" y="25"/>
                  <a:pt x="200" y="26"/>
                </a:cubicBezTo>
                <a:cubicBezTo>
                  <a:pt x="200" y="27"/>
                  <a:pt x="201" y="28"/>
                  <a:pt x="201" y="29"/>
                </a:cubicBezTo>
                <a:cubicBezTo>
                  <a:pt x="201" y="30"/>
                  <a:pt x="201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1" y="36"/>
                  <a:pt x="201" y="36"/>
                  <a:pt x="201" y="37"/>
                </a:cubicBezTo>
                <a:cubicBezTo>
                  <a:pt x="201" y="38"/>
                  <a:pt x="200" y="39"/>
                  <a:pt x="200" y="39"/>
                </a:cubicBezTo>
                <a:cubicBezTo>
                  <a:pt x="199" y="40"/>
                  <a:pt x="198" y="41"/>
                  <a:pt x="198" y="42"/>
                </a:cubicBezTo>
                <a:cubicBezTo>
                  <a:pt x="197" y="41"/>
                  <a:pt x="196" y="39"/>
                  <a:pt x="195" y="38"/>
                </a:cubicBezTo>
                <a:cubicBezTo>
                  <a:pt x="193" y="33"/>
                  <a:pt x="190" y="29"/>
                  <a:pt x="186" y="26"/>
                </a:cubicBezTo>
                <a:cubicBezTo>
                  <a:pt x="184" y="23"/>
                  <a:pt x="182" y="20"/>
                  <a:pt x="180" y="18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79" y="16"/>
                  <a:pt x="178" y="15"/>
                  <a:pt x="177" y="14"/>
                </a:cubicBezTo>
                <a:cubicBezTo>
                  <a:pt x="177" y="14"/>
                  <a:pt x="176" y="13"/>
                  <a:pt x="175" y="12"/>
                </a:cubicBezTo>
                <a:cubicBezTo>
                  <a:pt x="176" y="12"/>
                  <a:pt x="177" y="11"/>
                  <a:pt x="178" y="11"/>
                </a:cubicBezTo>
                <a:close/>
                <a:moveTo>
                  <a:pt x="57" y="113"/>
                </a:moveTo>
                <a:cubicBezTo>
                  <a:pt x="64" y="106"/>
                  <a:pt x="70" y="100"/>
                  <a:pt x="78" y="94"/>
                </a:cubicBezTo>
                <a:cubicBezTo>
                  <a:pt x="85" y="87"/>
                  <a:pt x="92" y="81"/>
                  <a:pt x="100" y="75"/>
                </a:cubicBezTo>
                <a:cubicBezTo>
                  <a:pt x="107" y="69"/>
                  <a:pt x="115" y="63"/>
                  <a:pt x="122" y="56"/>
                </a:cubicBezTo>
                <a:cubicBezTo>
                  <a:pt x="128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3" y="30"/>
                  <a:pt x="155" y="28"/>
                </a:cubicBezTo>
                <a:cubicBezTo>
                  <a:pt x="157" y="30"/>
                  <a:pt x="159" y="31"/>
                  <a:pt x="160" y="33"/>
                </a:cubicBezTo>
                <a:cubicBezTo>
                  <a:pt x="162" y="35"/>
                  <a:pt x="164" y="37"/>
                  <a:pt x="166" y="39"/>
                </a:cubicBezTo>
                <a:cubicBezTo>
                  <a:pt x="166" y="39"/>
                  <a:pt x="166" y="40"/>
                  <a:pt x="167" y="40"/>
                </a:cubicBezTo>
                <a:cubicBezTo>
                  <a:pt x="160" y="45"/>
                  <a:pt x="153" y="51"/>
                  <a:pt x="146" y="56"/>
                </a:cubicBezTo>
                <a:cubicBezTo>
                  <a:pt x="139" y="62"/>
                  <a:pt x="132" y="68"/>
                  <a:pt x="125" y="74"/>
                </a:cubicBezTo>
                <a:cubicBezTo>
                  <a:pt x="121" y="77"/>
                  <a:pt x="118" y="80"/>
                  <a:pt x="114" y="83"/>
                </a:cubicBezTo>
                <a:cubicBezTo>
                  <a:pt x="111" y="86"/>
                  <a:pt x="107" y="90"/>
                  <a:pt x="103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2" y="113"/>
                  <a:pt x="82" y="114"/>
                  <a:pt x="82" y="114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78" y="117"/>
                  <a:pt x="75" y="120"/>
                  <a:pt x="72" y="123"/>
                </a:cubicBezTo>
                <a:cubicBezTo>
                  <a:pt x="71" y="124"/>
                  <a:pt x="70" y="126"/>
                  <a:pt x="68" y="127"/>
                </a:cubicBezTo>
                <a:cubicBezTo>
                  <a:pt x="67" y="128"/>
                  <a:pt x="65" y="130"/>
                  <a:pt x="64" y="131"/>
                </a:cubicBezTo>
                <a:cubicBezTo>
                  <a:pt x="63" y="132"/>
                  <a:pt x="61" y="134"/>
                  <a:pt x="60" y="135"/>
                </a:cubicBezTo>
                <a:cubicBezTo>
                  <a:pt x="59" y="136"/>
                  <a:pt x="58" y="137"/>
                  <a:pt x="56" y="138"/>
                </a:cubicBezTo>
                <a:cubicBezTo>
                  <a:pt x="56" y="139"/>
                  <a:pt x="55" y="140"/>
                  <a:pt x="54" y="140"/>
                </a:cubicBezTo>
                <a:cubicBezTo>
                  <a:pt x="54" y="138"/>
                  <a:pt x="53" y="136"/>
                  <a:pt x="51" y="135"/>
                </a:cubicBezTo>
                <a:cubicBezTo>
                  <a:pt x="51" y="135"/>
                  <a:pt x="51" y="135"/>
                  <a:pt x="51" y="135"/>
                </a:cubicBezTo>
                <a:cubicBezTo>
                  <a:pt x="50" y="134"/>
                  <a:pt x="50" y="133"/>
                  <a:pt x="49" y="132"/>
                </a:cubicBezTo>
                <a:cubicBezTo>
                  <a:pt x="48" y="131"/>
                  <a:pt x="46" y="130"/>
                  <a:pt x="45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6" y="122"/>
                  <a:pt x="51" y="117"/>
                  <a:pt x="57" y="113"/>
                </a:cubicBezTo>
                <a:close/>
                <a:moveTo>
                  <a:pt x="9" y="180"/>
                </a:move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1" y="181"/>
                  <a:pt x="10" y="180"/>
                </a:cubicBezTo>
                <a:cubicBezTo>
                  <a:pt x="10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3" y="169"/>
                </a:cubicBezTo>
                <a:cubicBezTo>
                  <a:pt x="13" y="169"/>
                  <a:pt x="14" y="169"/>
                  <a:pt x="14" y="169"/>
                </a:cubicBezTo>
                <a:cubicBezTo>
                  <a:pt x="15" y="169"/>
                  <a:pt x="16" y="169"/>
                  <a:pt x="17" y="170"/>
                </a:cubicBezTo>
                <a:cubicBezTo>
                  <a:pt x="18" y="170"/>
                  <a:pt x="19" y="170"/>
                  <a:pt x="20" y="170"/>
                </a:cubicBezTo>
                <a:cubicBezTo>
                  <a:pt x="21" y="171"/>
                  <a:pt x="23" y="172"/>
                  <a:pt x="24" y="173"/>
                </a:cubicBezTo>
                <a:cubicBezTo>
                  <a:pt x="25" y="174"/>
                  <a:pt x="26" y="174"/>
                  <a:pt x="26" y="175"/>
                </a:cubicBezTo>
                <a:cubicBezTo>
                  <a:pt x="27" y="175"/>
                  <a:pt x="27" y="176"/>
                  <a:pt x="27" y="176"/>
                </a:cubicBezTo>
                <a:cubicBezTo>
                  <a:pt x="27" y="176"/>
                  <a:pt x="27" y="177"/>
                  <a:pt x="27" y="177"/>
                </a:cubicBezTo>
                <a:cubicBezTo>
                  <a:pt x="27" y="177"/>
                  <a:pt x="26" y="177"/>
                  <a:pt x="25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6" y="164"/>
                </a:moveTo>
                <a:cubicBezTo>
                  <a:pt x="54" y="165"/>
                  <a:pt x="52" y="165"/>
                  <a:pt x="50" y="166"/>
                </a:cubicBezTo>
                <a:cubicBezTo>
                  <a:pt x="45" y="169"/>
                  <a:pt x="41" y="172"/>
                  <a:pt x="36" y="172"/>
                </a:cubicBezTo>
                <a:cubicBezTo>
                  <a:pt x="36" y="172"/>
                  <a:pt x="36" y="172"/>
                  <a:pt x="36" y="172"/>
                </a:cubicBezTo>
                <a:cubicBezTo>
                  <a:pt x="36" y="172"/>
                  <a:pt x="35" y="171"/>
                  <a:pt x="35" y="170"/>
                </a:cubicBezTo>
                <a:cubicBezTo>
                  <a:pt x="35" y="170"/>
                  <a:pt x="34" y="170"/>
                  <a:pt x="34" y="169"/>
                </a:cubicBezTo>
                <a:cubicBezTo>
                  <a:pt x="34" y="169"/>
                  <a:pt x="33" y="169"/>
                  <a:pt x="33" y="169"/>
                </a:cubicBezTo>
                <a:cubicBezTo>
                  <a:pt x="33" y="168"/>
                  <a:pt x="32" y="168"/>
                  <a:pt x="32" y="167"/>
                </a:cubicBezTo>
                <a:cubicBezTo>
                  <a:pt x="32" y="167"/>
                  <a:pt x="31" y="167"/>
                  <a:pt x="31" y="166"/>
                </a:cubicBezTo>
                <a:cubicBezTo>
                  <a:pt x="29" y="165"/>
                  <a:pt x="28" y="164"/>
                  <a:pt x="27" y="164"/>
                </a:cubicBezTo>
                <a:cubicBezTo>
                  <a:pt x="25" y="163"/>
                  <a:pt x="23" y="162"/>
                  <a:pt x="22" y="161"/>
                </a:cubicBezTo>
                <a:cubicBezTo>
                  <a:pt x="20" y="161"/>
                  <a:pt x="19" y="160"/>
                  <a:pt x="18" y="160"/>
                </a:cubicBezTo>
                <a:cubicBezTo>
                  <a:pt x="19" y="158"/>
                  <a:pt x="20" y="156"/>
                  <a:pt x="21" y="154"/>
                </a:cubicBezTo>
                <a:cubicBezTo>
                  <a:pt x="24" y="151"/>
                  <a:pt x="26" y="147"/>
                  <a:pt x="28" y="144"/>
                </a:cubicBezTo>
                <a:cubicBezTo>
                  <a:pt x="30" y="141"/>
                  <a:pt x="32" y="138"/>
                  <a:pt x="34" y="135"/>
                </a:cubicBezTo>
                <a:cubicBezTo>
                  <a:pt x="35" y="135"/>
                  <a:pt x="36" y="135"/>
                  <a:pt x="37" y="136"/>
                </a:cubicBezTo>
                <a:cubicBezTo>
                  <a:pt x="39" y="137"/>
                  <a:pt x="41" y="138"/>
                  <a:pt x="42" y="139"/>
                </a:cubicBezTo>
                <a:cubicBezTo>
                  <a:pt x="43" y="139"/>
                  <a:pt x="44" y="140"/>
                  <a:pt x="44" y="141"/>
                </a:cubicBezTo>
                <a:cubicBezTo>
                  <a:pt x="45" y="141"/>
                  <a:pt x="45" y="142"/>
                  <a:pt x="45" y="143"/>
                </a:cubicBezTo>
                <a:cubicBezTo>
                  <a:pt x="46" y="143"/>
                  <a:pt x="46" y="144"/>
                  <a:pt x="46" y="145"/>
                </a:cubicBezTo>
                <a:cubicBezTo>
                  <a:pt x="46" y="146"/>
                  <a:pt x="46" y="147"/>
                  <a:pt x="46" y="148"/>
                </a:cubicBezTo>
                <a:cubicBezTo>
                  <a:pt x="46" y="148"/>
                  <a:pt x="46" y="149"/>
                  <a:pt x="46" y="149"/>
                </a:cubicBezTo>
                <a:cubicBezTo>
                  <a:pt x="46" y="151"/>
                  <a:pt x="46" y="152"/>
                  <a:pt x="47" y="153"/>
                </a:cubicBezTo>
                <a:cubicBezTo>
                  <a:pt x="47" y="154"/>
                  <a:pt x="49" y="155"/>
                  <a:pt x="50" y="155"/>
                </a:cubicBezTo>
                <a:cubicBezTo>
                  <a:pt x="50" y="156"/>
                  <a:pt x="51" y="156"/>
                  <a:pt x="51" y="156"/>
                </a:cubicBezTo>
                <a:cubicBezTo>
                  <a:pt x="52" y="156"/>
                  <a:pt x="53" y="156"/>
                  <a:pt x="54" y="157"/>
                </a:cubicBezTo>
                <a:cubicBezTo>
                  <a:pt x="55" y="157"/>
                  <a:pt x="56" y="158"/>
                  <a:pt x="57" y="158"/>
                </a:cubicBezTo>
                <a:cubicBezTo>
                  <a:pt x="58" y="159"/>
                  <a:pt x="58" y="159"/>
                  <a:pt x="59" y="160"/>
                </a:cubicBezTo>
                <a:cubicBezTo>
                  <a:pt x="59" y="161"/>
                  <a:pt x="60" y="161"/>
                  <a:pt x="60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59" y="163"/>
                  <a:pt x="58" y="163"/>
                  <a:pt x="56" y="164"/>
                </a:cubicBezTo>
                <a:close/>
                <a:moveTo>
                  <a:pt x="77" y="148"/>
                </a:moveTo>
                <a:cubicBezTo>
                  <a:pt x="74" y="151"/>
                  <a:pt x="71" y="154"/>
                  <a:pt x="68" y="157"/>
                </a:cubicBezTo>
                <a:cubicBezTo>
                  <a:pt x="67" y="155"/>
                  <a:pt x="65" y="153"/>
                  <a:pt x="64" y="152"/>
                </a:cubicBezTo>
                <a:cubicBezTo>
                  <a:pt x="63" y="151"/>
                  <a:pt x="61" y="150"/>
                  <a:pt x="59" y="149"/>
                </a:cubicBezTo>
                <a:cubicBezTo>
                  <a:pt x="60" y="148"/>
                  <a:pt x="62" y="146"/>
                  <a:pt x="63" y="145"/>
                </a:cubicBezTo>
                <a:cubicBezTo>
                  <a:pt x="64" y="144"/>
                  <a:pt x="65" y="143"/>
                  <a:pt x="67" y="141"/>
                </a:cubicBezTo>
                <a:cubicBezTo>
                  <a:pt x="67" y="141"/>
                  <a:pt x="68" y="140"/>
                  <a:pt x="68" y="140"/>
                </a:cubicBezTo>
                <a:cubicBezTo>
                  <a:pt x="69" y="139"/>
                  <a:pt x="70" y="138"/>
                  <a:pt x="70" y="138"/>
                </a:cubicBezTo>
                <a:cubicBezTo>
                  <a:pt x="72" y="136"/>
                  <a:pt x="73" y="135"/>
                  <a:pt x="75" y="134"/>
                </a:cubicBezTo>
                <a:cubicBezTo>
                  <a:pt x="76" y="132"/>
                  <a:pt x="77" y="131"/>
                  <a:pt x="79" y="130"/>
                </a:cubicBezTo>
                <a:cubicBezTo>
                  <a:pt x="82" y="127"/>
                  <a:pt x="85" y="124"/>
                  <a:pt x="88" y="121"/>
                </a:cubicBezTo>
                <a:cubicBezTo>
                  <a:pt x="89" y="121"/>
                  <a:pt x="89" y="120"/>
                  <a:pt x="89" y="120"/>
                </a:cubicBezTo>
                <a:cubicBezTo>
                  <a:pt x="89" y="120"/>
                  <a:pt x="89" y="120"/>
                  <a:pt x="89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4" y="96"/>
                  <a:pt x="118" y="92"/>
                  <a:pt x="121" y="89"/>
                </a:cubicBezTo>
                <a:cubicBezTo>
                  <a:pt x="125" y="86"/>
                  <a:pt x="129" y="83"/>
                  <a:pt x="132" y="80"/>
                </a:cubicBezTo>
                <a:cubicBezTo>
                  <a:pt x="139" y="74"/>
                  <a:pt x="147" y="68"/>
                  <a:pt x="154" y="62"/>
                </a:cubicBezTo>
                <a:cubicBezTo>
                  <a:pt x="160" y="57"/>
                  <a:pt x="166" y="52"/>
                  <a:pt x="173" y="47"/>
                </a:cubicBezTo>
                <a:cubicBezTo>
                  <a:pt x="174" y="49"/>
                  <a:pt x="176" y="50"/>
                  <a:pt x="177" y="52"/>
                </a:cubicBezTo>
                <a:cubicBezTo>
                  <a:pt x="178" y="54"/>
                  <a:pt x="180" y="56"/>
                  <a:pt x="181" y="58"/>
                </a:cubicBezTo>
                <a:cubicBezTo>
                  <a:pt x="174" y="64"/>
                  <a:pt x="167" y="70"/>
                  <a:pt x="160" y="76"/>
                </a:cubicBezTo>
                <a:cubicBezTo>
                  <a:pt x="152" y="83"/>
                  <a:pt x="145" y="89"/>
                  <a:pt x="137" y="96"/>
                </a:cubicBezTo>
                <a:cubicBezTo>
                  <a:pt x="122" y="108"/>
                  <a:pt x="107" y="121"/>
                  <a:pt x="93" y="134"/>
                </a:cubicBezTo>
                <a:cubicBezTo>
                  <a:pt x="87" y="139"/>
                  <a:pt x="82" y="143"/>
                  <a:pt x="77" y="1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2" name="îšḻiďê">
            <a:extLst>
              <a:ext uri="{FF2B5EF4-FFF2-40B4-BE49-F238E27FC236}">
                <a16:creationId xmlns:a16="http://schemas.microsoft.com/office/drawing/2014/main" xmlns="" id="{83B24AEF-136A-4588-97FD-378DF82BF6D0}"/>
              </a:ext>
            </a:extLst>
          </p:cNvPr>
          <p:cNvSpPr/>
          <p:nvPr/>
        </p:nvSpPr>
        <p:spPr bwMode="auto">
          <a:xfrm>
            <a:off x="10334253" y="464734"/>
            <a:ext cx="358721" cy="324109"/>
          </a:xfrm>
          <a:custGeom>
            <a:avLst/>
            <a:gdLst>
              <a:gd name="T0" fmla="*/ 129 w 212"/>
              <a:gd name="T1" fmla="*/ 39 h 190"/>
              <a:gd name="T2" fmla="*/ 30 w 212"/>
              <a:gd name="T3" fmla="*/ 124 h 190"/>
              <a:gd name="T4" fmla="*/ 14 w 212"/>
              <a:gd name="T5" fmla="*/ 150 h 190"/>
              <a:gd name="T6" fmla="*/ 1 w 212"/>
              <a:gd name="T7" fmla="*/ 182 h 190"/>
              <a:gd name="T8" fmla="*/ 18 w 212"/>
              <a:gd name="T9" fmla="*/ 189 h 190"/>
              <a:gd name="T10" fmla="*/ 58 w 212"/>
              <a:gd name="T11" fmla="*/ 174 h 190"/>
              <a:gd name="T12" fmla="*/ 71 w 212"/>
              <a:gd name="T13" fmla="*/ 167 h 190"/>
              <a:gd name="T14" fmla="*/ 133 w 212"/>
              <a:gd name="T15" fmla="*/ 112 h 190"/>
              <a:gd name="T16" fmla="*/ 193 w 212"/>
              <a:gd name="T17" fmla="*/ 62 h 190"/>
              <a:gd name="T18" fmla="*/ 202 w 212"/>
              <a:gd name="T19" fmla="*/ 52 h 190"/>
              <a:gd name="T20" fmla="*/ 211 w 212"/>
              <a:gd name="T21" fmla="*/ 37 h 190"/>
              <a:gd name="T22" fmla="*/ 209 w 212"/>
              <a:gd name="T23" fmla="*/ 23 h 190"/>
              <a:gd name="T24" fmla="*/ 195 w 212"/>
              <a:gd name="T25" fmla="*/ 6 h 190"/>
              <a:gd name="T26" fmla="*/ 183 w 212"/>
              <a:gd name="T27" fmla="*/ 1 h 190"/>
              <a:gd name="T28" fmla="*/ 166 w 212"/>
              <a:gd name="T29" fmla="*/ 7 h 190"/>
              <a:gd name="T30" fmla="*/ 191 w 212"/>
              <a:gd name="T31" fmla="*/ 50 h 190"/>
              <a:gd name="T32" fmla="*/ 178 w 212"/>
              <a:gd name="T33" fmla="*/ 37 h 190"/>
              <a:gd name="T34" fmla="*/ 164 w 212"/>
              <a:gd name="T35" fmla="*/ 22 h 190"/>
              <a:gd name="T36" fmla="*/ 176 w 212"/>
              <a:gd name="T37" fmla="*/ 26 h 190"/>
              <a:gd name="T38" fmla="*/ 191 w 212"/>
              <a:gd name="T39" fmla="*/ 50 h 190"/>
              <a:gd name="T40" fmla="*/ 169 w 212"/>
              <a:gd name="T41" fmla="*/ 18 h 190"/>
              <a:gd name="T42" fmla="*/ 123 w 212"/>
              <a:gd name="T43" fmla="*/ 56 h 190"/>
              <a:gd name="T44" fmla="*/ 161 w 212"/>
              <a:gd name="T45" fmla="*/ 33 h 190"/>
              <a:gd name="T46" fmla="*/ 125 w 212"/>
              <a:gd name="T47" fmla="*/ 74 h 190"/>
              <a:gd name="T48" fmla="*/ 83 w 212"/>
              <a:gd name="T49" fmla="*/ 114 h 190"/>
              <a:gd name="T50" fmla="*/ 64 w 212"/>
              <a:gd name="T51" fmla="*/ 131 h 190"/>
              <a:gd name="T52" fmla="*/ 52 w 212"/>
              <a:gd name="T53" fmla="*/ 135 h 190"/>
              <a:gd name="T54" fmla="*/ 41 w 212"/>
              <a:gd name="T55" fmla="*/ 127 h 190"/>
              <a:gd name="T56" fmla="*/ 10 w 212"/>
              <a:gd name="T57" fmla="*/ 180 h 190"/>
              <a:gd name="T58" fmla="*/ 11 w 212"/>
              <a:gd name="T59" fmla="*/ 180 h 190"/>
              <a:gd name="T60" fmla="*/ 10 w 212"/>
              <a:gd name="T61" fmla="*/ 176 h 190"/>
              <a:gd name="T62" fmla="*/ 20 w 212"/>
              <a:gd name="T63" fmla="*/ 170 h 190"/>
              <a:gd name="T64" fmla="*/ 28 w 212"/>
              <a:gd name="T65" fmla="*/ 177 h 190"/>
              <a:gd name="T66" fmla="*/ 51 w 212"/>
              <a:gd name="T67" fmla="*/ 167 h 190"/>
              <a:gd name="T68" fmla="*/ 35 w 212"/>
              <a:gd name="T69" fmla="*/ 170 h 190"/>
              <a:gd name="T70" fmla="*/ 28 w 212"/>
              <a:gd name="T71" fmla="*/ 164 h 190"/>
              <a:gd name="T72" fmla="*/ 29 w 212"/>
              <a:gd name="T73" fmla="*/ 144 h 190"/>
              <a:gd name="T74" fmla="*/ 45 w 212"/>
              <a:gd name="T75" fmla="*/ 141 h 190"/>
              <a:gd name="T76" fmla="*/ 46 w 212"/>
              <a:gd name="T77" fmla="*/ 149 h 190"/>
              <a:gd name="T78" fmla="*/ 55 w 212"/>
              <a:gd name="T79" fmla="*/ 157 h 190"/>
              <a:gd name="T80" fmla="*/ 61 w 212"/>
              <a:gd name="T81" fmla="*/ 162 h 190"/>
              <a:gd name="T82" fmla="*/ 78 w 212"/>
              <a:gd name="T83" fmla="*/ 148 h 190"/>
              <a:gd name="T84" fmla="*/ 63 w 212"/>
              <a:gd name="T85" fmla="*/ 145 h 190"/>
              <a:gd name="T86" fmla="*/ 75 w 212"/>
              <a:gd name="T87" fmla="*/ 134 h 190"/>
              <a:gd name="T88" fmla="*/ 90 w 212"/>
              <a:gd name="T89" fmla="*/ 120 h 190"/>
              <a:gd name="T90" fmla="*/ 154 w 212"/>
              <a:gd name="T91" fmla="*/ 62 h 190"/>
              <a:gd name="T92" fmla="*/ 161 w 212"/>
              <a:gd name="T93" fmla="*/ 76 h 190"/>
              <a:gd name="T94" fmla="*/ 183 w 212"/>
              <a:gd name="T95" fmla="*/ 10 h 190"/>
              <a:gd name="T96" fmla="*/ 199 w 212"/>
              <a:gd name="T97" fmla="*/ 23 h 190"/>
              <a:gd name="T98" fmla="*/ 202 w 212"/>
              <a:gd name="T99" fmla="*/ 35 h 190"/>
              <a:gd name="T100" fmla="*/ 196 w 212"/>
              <a:gd name="T101" fmla="*/ 38 h 190"/>
              <a:gd name="T102" fmla="*/ 178 w 212"/>
              <a:gd name="T103" fmla="*/ 1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2" h="190">
                <a:moveTo>
                  <a:pt x="151" y="20"/>
                </a:moveTo>
                <a:cubicBezTo>
                  <a:pt x="151" y="20"/>
                  <a:pt x="151" y="20"/>
                  <a:pt x="151" y="20"/>
                </a:cubicBezTo>
                <a:cubicBezTo>
                  <a:pt x="147" y="23"/>
                  <a:pt x="144" y="26"/>
                  <a:pt x="140" y="29"/>
                </a:cubicBezTo>
                <a:cubicBezTo>
                  <a:pt x="136" y="32"/>
                  <a:pt x="133" y="36"/>
                  <a:pt x="129" y="39"/>
                </a:cubicBezTo>
                <a:cubicBezTo>
                  <a:pt x="121" y="45"/>
                  <a:pt x="114" y="52"/>
                  <a:pt x="106" y="58"/>
                </a:cubicBezTo>
                <a:cubicBezTo>
                  <a:pt x="91" y="70"/>
                  <a:pt x="76" y="83"/>
                  <a:pt x="62" y="96"/>
                </a:cubicBezTo>
                <a:cubicBezTo>
                  <a:pt x="57" y="100"/>
                  <a:pt x="51" y="105"/>
                  <a:pt x="46" y="110"/>
                </a:cubicBezTo>
                <a:cubicBezTo>
                  <a:pt x="41" y="115"/>
                  <a:pt x="36" y="119"/>
                  <a:pt x="30" y="124"/>
                </a:cubicBezTo>
                <a:cubicBezTo>
                  <a:pt x="30" y="125"/>
                  <a:pt x="30" y="125"/>
                  <a:pt x="29" y="126"/>
                </a:cubicBezTo>
                <a:cubicBezTo>
                  <a:pt x="28" y="128"/>
                  <a:pt x="26" y="130"/>
                  <a:pt x="25" y="132"/>
                </a:cubicBezTo>
                <a:cubicBezTo>
                  <a:pt x="24" y="134"/>
                  <a:pt x="22" y="136"/>
                  <a:pt x="21" y="138"/>
                </a:cubicBezTo>
                <a:cubicBezTo>
                  <a:pt x="18" y="142"/>
                  <a:pt x="16" y="146"/>
                  <a:pt x="14" y="150"/>
                </a:cubicBezTo>
                <a:cubicBezTo>
                  <a:pt x="11" y="154"/>
                  <a:pt x="9" y="159"/>
                  <a:pt x="6" y="163"/>
                </a:cubicBezTo>
                <a:cubicBezTo>
                  <a:pt x="5" y="165"/>
                  <a:pt x="4" y="167"/>
                  <a:pt x="4" y="169"/>
                </a:cubicBezTo>
                <a:cubicBezTo>
                  <a:pt x="2" y="171"/>
                  <a:pt x="1" y="174"/>
                  <a:pt x="1" y="176"/>
                </a:cubicBezTo>
                <a:cubicBezTo>
                  <a:pt x="0" y="178"/>
                  <a:pt x="0" y="180"/>
                  <a:pt x="1" y="182"/>
                </a:cubicBezTo>
                <a:cubicBezTo>
                  <a:pt x="1" y="183"/>
                  <a:pt x="1" y="183"/>
                  <a:pt x="1" y="184"/>
                </a:cubicBezTo>
                <a:cubicBezTo>
                  <a:pt x="2" y="185"/>
                  <a:pt x="2" y="186"/>
                  <a:pt x="3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4" y="190"/>
                  <a:pt x="16" y="190"/>
                  <a:pt x="18" y="189"/>
                </a:cubicBezTo>
                <a:cubicBezTo>
                  <a:pt x="21" y="189"/>
                  <a:pt x="23" y="188"/>
                  <a:pt x="25" y="187"/>
                </a:cubicBezTo>
                <a:cubicBezTo>
                  <a:pt x="28" y="187"/>
                  <a:pt x="30" y="186"/>
                  <a:pt x="32" y="185"/>
                </a:cubicBezTo>
                <a:cubicBezTo>
                  <a:pt x="37" y="183"/>
                  <a:pt x="41" y="181"/>
                  <a:pt x="46" y="179"/>
                </a:cubicBezTo>
                <a:cubicBezTo>
                  <a:pt x="50" y="178"/>
                  <a:pt x="54" y="176"/>
                  <a:pt x="58" y="174"/>
                </a:cubicBezTo>
                <a:cubicBezTo>
                  <a:pt x="61" y="172"/>
                  <a:pt x="64" y="171"/>
                  <a:pt x="67" y="169"/>
                </a:cubicBezTo>
                <a:cubicBezTo>
                  <a:pt x="67" y="169"/>
                  <a:pt x="68" y="169"/>
                  <a:pt x="69" y="169"/>
                </a:cubicBezTo>
                <a:cubicBezTo>
                  <a:pt x="69" y="168"/>
                  <a:pt x="70" y="168"/>
                  <a:pt x="70" y="168"/>
                </a:cubicBezTo>
                <a:cubicBezTo>
                  <a:pt x="70" y="167"/>
                  <a:pt x="71" y="167"/>
                  <a:pt x="71" y="167"/>
                </a:cubicBezTo>
                <a:cubicBezTo>
                  <a:pt x="77" y="161"/>
                  <a:pt x="83" y="156"/>
                  <a:pt x="89" y="150"/>
                </a:cubicBezTo>
                <a:cubicBezTo>
                  <a:pt x="96" y="144"/>
                  <a:pt x="104" y="137"/>
                  <a:pt x="111" y="131"/>
                </a:cubicBezTo>
                <a:cubicBezTo>
                  <a:pt x="114" y="128"/>
                  <a:pt x="118" y="125"/>
                  <a:pt x="122" y="121"/>
                </a:cubicBezTo>
                <a:cubicBezTo>
                  <a:pt x="125" y="118"/>
                  <a:pt x="129" y="115"/>
                  <a:pt x="133" y="112"/>
                </a:cubicBezTo>
                <a:cubicBezTo>
                  <a:pt x="141" y="105"/>
                  <a:pt x="148" y="99"/>
                  <a:pt x="156" y="92"/>
                </a:cubicBezTo>
                <a:cubicBezTo>
                  <a:pt x="167" y="83"/>
                  <a:pt x="179" y="73"/>
                  <a:pt x="190" y="64"/>
                </a:cubicBezTo>
                <a:cubicBezTo>
                  <a:pt x="190" y="64"/>
                  <a:pt x="190" y="64"/>
                  <a:pt x="190" y="64"/>
                </a:cubicBezTo>
                <a:cubicBezTo>
                  <a:pt x="191" y="63"/>
                  <a:pt x="192" y="63"/>
                  <a:pt x="193" y="62"/>
                </a:cubicBezTo>
                <a:cubicBezTo>
                  <a:pt x="193" y="62"/>
                  <a:pt x="193" y="62"/>
                  <a:pt x="194" y="61"/>
                </a:cubicBezTo>
                <a:cubicBezTo>
                  <a:pt x="195" y="60"/>
                  <a:pt x="196" y="58"/>
                  <a:pt x="198" y="57"/>
                </a:cubicBezTo>
                <a:cubicBezTo>
                  <a:pt x="198" y="56"/>
                  <a:pt x="198" y="56"/>
                  <a:pt x="198" y="56"/>
                </a:cubicBezTo>
                <a:cubicBezTo>
                  <a:pt x="200" y="54"/>
                  <a:pt x="201" y="53"/>
                  <a:pt x="202" y="52"/>
                </a:cubicBezTo>
                <a:cubicBezTo>
                  <a:pt x="204" y="50"/>
                  <a:pt x="205" y="49"/>
                  <a:pt x="206" y="47"/>
                </a:cubicBezTo>
                <a:cubicBezTo>
                  <a:pt x="207" y="46"/>
                  <a:pt x="208" y="45"/>
                  <a:pt x="209" y="44"/>
                </a:cubicBezTo>
                <a:cubicBezTo>
                  <a:pt x="210" y="42"/>
                  <a:pt x="210" y="41"/>
                  <a:pt x="211" y="40"/>
                </a:cubicBezTo>
                <a:cubicBezTo>
                  <a:pt x="211" y="39"/>
                  <a:pt x="211" y="38"/>
                  <a:pt x="211" y="37"/>
                </a:cubicBezTo>
                <a:cubicBezTo>
                  <a:pt x="212" y="36"/>
                  <a:pt x="212" y="35"/>
                  <a:pt x="212" y="33"/>
                </a:cubicBezTo>
                <a:cubicBezTo>
                  <a:pt x="212" y="32"/>
                  <a:pt x="211" y="31"/>
                  <a:pt x="211" y="29"/>
                </a:cubicBezTo>
                <a:cubicBezTo>
                  <a:pt x="211" y="28"/>
                  <a:pt x="211" y="27"/>
                  <a:pt x="211" y="26"/>
                </a:cubicBezTo>
                <a:cubicBezTo>
                  <a:pt x="210" y="25"/>
                  <a:pt x="210" y="24"/>
                  <a:pt x="209" y="23"/>
                </a:cubicBezTo>
                <a:cubicBezTo>
                  <a:pt x="209" y="22"/>
                  <a:pt x="208" y="21"/>
                  <a:pt x="208" y="20"/>
                </a:cubicBezTo>
                <a:cubicBezTo>
                  <a:pt x="207" y="18"/>
                  <a:pt x="206" y="16"/>
                  <a:pt x="205" y="15"/>
                </a:cubicBezTo>
                <a:cubicBezTo>
                  <a:pt x="204" y="14"/>
                  <a:pt x="204" y="13"/>
                  <a:pt x="203" y="13"/>
                </a:cubicBezTo>
                <a:cubicBezTo>
                  <a:pt x="201" y="10"/>
                  <a:pt x="198" y="8"/>
                  <a:pt x="195" y="6"/>
                </a:cubicBezTo>
                <a:cubicBezTo>
                  <a:pt x="194" y="4"/>
                  <a:pt x="192" y="3"/>
                  <a:pt x="190" y="2"/>
                </a:cubicBezTo>
                <a:cubicBezTo>
                  <a:pt x="189" y="2"/>
                  <a:pt x="189" y="2"/>
                  <a:pt x="188" y="2"/>
                </a:cubicBezTo>
                <a:cubicBezTo>
                  <a:pt x="188" y="1"/>
                  <a:pt x="187" y="1"/>
                  <a:pt x="186" y="1"/>
                </a:cubicBezTo>
                <a:cubicBezTo>
                  <a:pt x="185" y="1"/>
                  <a:pt x="184" y="1"/>
                  <a:pt x="183" y="1"/>
                </a:cubicBezTo>
                <a:cubicBezTo>
                  <a:pt x="182" y="0"/>
                  <a:pt x="181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5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7" y="15"/>
                  <a:pt x="155" y="17"/>
                </a:cubicBezTo>
                <a:cubicBezTo>
                  <a:pt x="154" y="18"/>
                  <a:pt x="152" y="19"/>
                  <a:pt x="151" y="20"/>
                </a:cubicBezTo>
                <a:close/>
                <a:moveTo>
                  <a:pt x="191" y="50"/>
                </a:moveTo>
                <a:cubicBezTo>
                  <a:pt x="190" y="50"/>
                  <a:pt x="190" y="51"/>
                  <a:pt x="189" y="52"/>
                </a:cubicBezTo>
                <a:cubicBezTo>
                  <a:pt x="188" y="50"/>
                  <a:pt x="187" y="49"/>
                  <a:pt x="185" y="47"/>
                </a:cubicBezTo>
                <a:cubicBezTo>
                  <a:pt x="183" y="44"/>
                  <a:pt x="181" y="42"/>
                  <a:pt x="179" y="39"/>
                </a:cubicBezTo>
                <a:cubicBezTo>
                  <a:pt x="179" y="38"/>
                  <a:pt x="178" y="38"/>
                  <a:pt x="178" y="37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7" y="37"/>
                  <a:pt x="177" y="36"/>
                  <a:pt x="176" y="36"/>
                </a:cubicBezTo>
                <a:cubicBezTo>
                  <a:pt x="174" y="34"/>
                  <a:pt x="172" y="31"/>
                  <a:pt x="170" y="29"/>
                </a:cubicBezTo>
                <a:cubicBezTo>
                  <a:pt x="168" y="27"/>
                  <a:pt x="166" y="24"/>
                  <a:pt x="164" y="22"/>
                </a:cubicBezTo>
                <a:cubicBezTo>
                  <a:pt x="165" y="21"/>
                  <a:pt x="166" y="21"/>
                  <a:pt x="167" y="20"/>
                </a:cubicBezTo>
                <a:cubicBezTo>
                  <a:pt x="167" y="19"/>
                  <a:pt x="168" y="19"/>
                  <a:pt x="168" y="19"/>
                </a:cubicBezTo>
                <a:cubicBezTo>
                  <a:pt x="169" y="19"/>
                  <a:pt x="169" y="19"/>
                  <a:pt x="170" y="19"/>
                </a:cubicBezTo>
                <a:cubicBezTo>
                  <a:pt x="172" y="21"/>
                  <a:pt x="174" y="24"/>
                  <a:pt x="176" y="26"/>
                </a:cubicBezTo>
                <a:cubicBezTo>
                  <a:pt x="178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1" y="48"/>
                  <a:pt x="191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lose/>
                <a:moveTo>
                  <a:pt x="169" y="18"/>
                </a:move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lose/>
                <a:moveTo>
                  <a:pt x="57" y="113"/>
                </a:moveTo>
                <a:cubicBezTo>
                  <a:pt x="64" y="106"/>
                  <a:pt x="71" y="100"/>
                  <a:pt x="78" y="94"/>
                </a:cubicBezTo>
                <a:cubicBezTo>
                  <a:pt x="85" y="87"/>
                  <a:pt x="93" y="81"/>
                  <a:pt x="100" y="75"/>
                </a:cubicBezTo>
                <a:cubicBezTo>
                  <a:pt x="108" y="69"/>
                  <a:pt x="115" y="63"/>
                  <a:pt x="123" y="56"/>
                </a:cubicBezTo>
                <a:cubicBezTo>
                  <a:pt x="129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4" y="30"/>
                  <a:pt x="156" y="28"/>
                </a:cubicBezTo>
                <a:cubicBezTo>
                  <a:pt x="158" y="30"/>
                  <a:pt x="159" y="31"/>
                  <a:pt x="161" y="33"/>
                </a:cubicBezTo>
                <a:cubicBezTo>
                  <a:pt x="163" y="35"/>
                  <a:pt x="165" y="37"/>
                  <a:pt x="167" y="39"/>
                </a:cubicBezTo>
                <a:cubicBezTo>
                  <a:pt x="167" y="39"/>
                  <a:pt x="167" y="40"/>
                  <a:pt x="167" y="40"/>
                </a:cubicBezTo>
                <a:cubicBezTo>
                  <a:pt x="161" y="45"/>
                  <a:pt x="154" y="51"/>
                  <a:pt x="147" y="56"/>
                </a:cubicBezTo>
                <a:cubicBezTo>
                  <a:pt x="140" y="62"/>
                  <a:pt x="132" y="68"/>
                  <a:pt x="125" y="74"/>
                </a:cubicBezTo>
                <a:cubicBezTo>
                  <a:pt x="122" y="77"/>
                  <a:pt x="118" y="80"/>
                  <a:pt x="115" y="83"/>
                </a:cubicBezTo>
                <a:cubicBezTo>
                  <a:pt x="111" y="86"/>
                  <a:pt x="108" y="90"/>
                  <a:pt x="104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3" y="113"/>
                  <a:pt x="83" y="114"/>
                  <a:pt x="83" y="114"/>
                </a:cubicBezTo>
                <a:cubicBezTo>
                  <a:pt x="83" y="114"/>
                  <a:pt x="82" y="114"/>
                  <a:pt x="82" y="114"/>
                </a:cubicBezTo>
                <a:cubicBezTo>
                  <a:pt x="79" y="117"/>
                  <a:pt x="76" y="120"/>
                  <a:pt x="73" y="123"/>
                </a:cubicBezTo>
                <a:cubicBezTo>
                  <a:pt x="71" y="124"/>
                  <a:pt x="70" y="126"/>
                  <a:pt x="69" y="127"/>
                </a:cubicBezTo>
                <a:cubicBezTo>
                  <a:pt x="67" y="128"/>
                  <a:pt x="66" y="130"/>
                  <a:pt x="64" y="131"/>
                </a:cubicBezTo>
                <a:cubicBezTo>
                  <a:pt x="63" y="132"/>
                  <a:pt x="62" y="134"/>
                  <a:pt x="61" y="135"/>
                </a:cubicBezTo>
                <a:cubicBezTo>
                  <a:pt x="60" y="136"/>
                  <a:pt x="58" y="137"/>
                  <a:pt x="57" y="138"/>
                </a:cubicBezTo>
                <a:cubicBezTo>
                  <a:pt x="56" y="139"/>
                  <a:pt x="56" y="140"/>
                  <a:pt x="55" y="140"/>
                </a:cubicBezTo>
                <a:cubicBezTo>
                  <a:pt x="54" y="138"/>
                  <a:pt x="53" y="13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51" y="134"/>
                  <a:pt x="50" y="133"/>
                  <a:pt x="49" y="132"/>
                </a:cubicBezTo>
                <a:cubicBezTo>
                  <a:pt x="48" y="131"/>
                  <a:pt x="47" y="130"/>
                  <a:pt x="46" y="130"/>
                </a:cubicBezTo>
                <a:cubicBezTo>
                  <a:pt x="44" y="129"/>
                  <a:pt x="43" y="128"/>
                  <a:pt x="41" y="127"/>
                </a:cubicBezTo>
                <a:cubicBezTo>
                  <a:pt x="46" y="122"/>
                  <a:pt x="52" y="117"/>
                  <a:pt x="57" y="113"/>
                </a:cubicBezTo>
                <a:close/>
                <a:moveTo>
                  <a:pt x="10" y="180"/>
                </a:move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2" y="181"/>
                  <a:pt x="11" y="180"/>
                </a:cubicBezTo>
                <a:cubicBezTo>
                  <a:pt x="11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4" y="169"/>
                </a:cubicBezTo>
                <a:cubicBezTo>
                  <a:pt x="14" y="169"/>
                  <a:pt x="14" y="169"/>
                  <a:pt x="15" y="169"/>
                </a:cubicBezTo>
                <a:cubicBezTo>
                  <a:pt x="16" y="169"/>
                  <a:pt x="17" y="169"/>
                  <a:pt x="18" y="170"/>
                </a:cubicBezTo>
                <a:cubicBezTo>
                  <a:pt x="19" y="170"/>
                  <a:pt x="20" y="170"/>
                  <a:pt x="20" y="170"/>
                </a:cubicBezTo>
                <a:cubicBezTo>
                  <a:pt x="22" y="171"/>
                  <a:pt x="23" y="172"/>
                  <a:pt x="25" y="173"/>
                </a:cubicBezTo>
                <a:cubicBezTo>
                  <a:pt x="25" y="174"/>
                  <a:pt x="26" y="174"/>
                  <a:pt x="27" y="175"/>
                </a:cubicBezTo>
                <a:cubicBezTo>
                  <a:pt x="27" y="175"/>
                  <a:pt x="28" y="176"/>
                  <a:pt x="28" y="176"/>
                </a:cubicBezTo>
                <a:cubicBezTo>
                  <a:pt x="28" y="177"/>
                  <a:pt x="28" y="177"/>
                  <a:pt x="28" y="177"/>
                </a:cubicBezTo>
                <a:cubicBezTo>
                  <a:pt x="27" y="177"/>
                  <a:pt x="27" y="177"/>
                  <a:pt x="26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7" y="164"/>
                </a:moveTo>
                <a:cubicBezTo>
                  <a:pt x="55" y="165"/>
                  <a:pt x="53" y="166"/>
                  <a:pt x="51" y="167"/>
                </a:cubicBezTo>
                <a:cubicBezTo>
                  <a:pt x="46" y="169"/>
                  <a:pt x="41" y="171"/>
                  <a:pt x="37" y="173"/>
                </a:cubicBezTo>
                <a:cubicBezTo>
                  <a:pt x="37" y="173"/>
                  <a:pt x="37" y="173"/>
                  <a:pt x="37" y="173"/>
                </a:cubicBezTo>
                <a:cubicBezTo>
                  <a:pt x="36" y="173"/>
                  <a:pt x="36" y="172"/>
                  <a:pt x="36" y="171"/>
                </a:cubicBezTo>
                <a:cubicBezTo>
                  <a:pt x="35" y="171"/>
                  <a:pt x="35" y="170"/>
                  <a:pt x="35" y="17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2" y="167"/>
                  <a:pt x="32" y="167"/>
                  <a:pt x="31" y="166"/>
                </a:cubicBezTo>
                <a:cubicBezTo>
                  <a:pt x="30" y="165"/>
                  <a:pt x="29" y="164"/>
                  <a:pt x="28" y="164"/>
                </a:cubicBezTo>
                <a:cubicBezTo>
                  <a:pt x="26" y="163"/>
                  <a:pt x="24" y="162"/>
                  <a:pt x="22" y="161"/>
                </a:cubicBezTo>
                <a:cubicBezTo>
                  <a:pt x="21" y="161"/>
                  <a:pt x="20" y="160"/>
                  <a:pt x="19" y="160"/>
                </a:cubicBezTo>
                <a:cubicBezTo>
                  <a:pt x="20" y="158"/>
                  <a:pt x="21" y="156"/>
                  <a:pt x="22" y="154"/>
                </a:cubicBezTo>
                <a:cubicBezTo>
                  <a:pt x="24" y="151"/>
                  <a:pt x="26" y="147"/>
                  <a:pt x="29" y="144"/>
                </a:cubicBezTo>
                <a:cubicBezTo>
                  <a:pt x="31" y="141"/>
                  <a:pt x="32" y="138"/>
                  <a:pt x="34" y="135"/>
                </a:cubicBezTo>
                <a:cubicBezTo>
                  <a:pt x="36" y="135"/>
                  <a:pt x="37" y="135"/>
                  <a:pt x="38" y="136"/>
                </a:cubicBezTo>
                <a:cubicBezTo>
                  <a:pt x="40" y="137"/>
                  <a:pt x="41" y="138"/>
                  <a:pt x="43" y="139"/>
                </a:cubicBezTo>
                <a:cubicBezTo>
                  <a:pt x="44" y="139"/>
                  <a:pt x="44" y="140"/>
                  <a:pt x="45" y="141"/>
                </a:cubicBezTo>
                <a:cubicBezTo>
                  <a:pt x="45" y="141"/>
                  <a:pt x="46" y="142"/>
                  <a:pt x="46" y="143"/>
                </a:cubicBezTo>
                <a:cubicBezTo>
                  <a:pt x="46" y="143"/>
                  <a:pt x="46" y="144"/>
                  <a:pt x="47" y="145"/>
                </a:cubicBezTo>
                <a:cubicBezTo>
                  <a:pt x="47" y="146"/>
                  <a:pt x="47" y="147"/>
                  <a:pt x="47" y="148"/>
                </a:cubicBezTo>
                <a:cubicBezTo>
                  <a:pt x="47" y="148"/>
                  <a:pt x="46" y="149"/>
                  <a:pt x="46" y="149"/>
                </a:cubicBezTo>
                <a:cubicBezTo>
                  <a:pt x="46" y="151"/>
                  <a:pt x="47" y="152"/>
                  <a:pt x="47" y="153"/>
                </a:cubicBezTo>
                <a:cubicBezTo>
                  <a:pt x="48" y="154"/>
                  <a:pt x="49" y="155"/>
                  <a:pt x="51" y="155"/>
                </a:cubicBezTo>
                <a:cubicBezTo>
                  <a:pt x="51" y="156"/>
                  <a:pt x="52" y="156"/>
                  <a:pt x="52" y="156"/>
                </a:cubicBezTo>
                <a:cubicBezTo>
                  <a:pt x="53" y="156"/>
                  <a:pt x="54" y="156"/>
                  <a:pt x="55" y="157"/>
                </a:cubicBezTo>
                <a:cubicBezTo>
                  <a:pt x="56" y="157"/>
                  <a:pt x="57" y="158"/>
                  <a:pt x="58" y="158"/>
                </a:cubicBezTo>
                <a:cubicBezTo>
                  <a:pt x="58" y="159"/>
                  <a:pt x="59" y="159"/>
                  <a:pt x="60" y="160"/>
                </a:cubicBezTo>
                <a:cubicBezTo>
                  <a:pt x="60" y="161"/>
                  <a:pt x="60" y="161"/>
                  <a:pt x="61" y="162"/>
                </a:cubicBezTo>
                <a:cubicBezTo>
                  <a:pt x="61" y="162"/>
                  <a:pt x="61" y="162"/>
                  <a:pt x="61" y="162"/>
                </a:cubicBezTo>
                <a:cubicBezTo>
                  <a:pt x="59" y="163"/>
                  <a:pt x="58" y="163"/>
                  <a:pt x="57" y="164"/>
                </a:cubicBezTo>
                <a:close/>
                <a:moveTo>
                  <a:pt x="137" y="96"/>
                </a:moveTo>
                <a:cubicBezTo>
                  <a:pt x="123" y="108"/>
                  <a:pt x="108" y="121"/>
                  <a:pt x="93" y="134"/>
                </a:cubicBezTo>
                <a:cubicBezTo>
                  <a:pt x="88" y="139"/>
                  <a:pt x="83" y="143"/>
                  <a:pt x="78" y="148"/>
                </a:cubicBezTo>
                <a:cubicBezTo>
                  <a:pt x="75" y="151"/>
                  <a:pt x="71" y="154"/>
                  <a:pt x="68" y="157"/>
                </a:cubicBezTo>
                <a:cubicBezTo>
                  <a:pt x="67" y="155"/>
                  <a:pt x="66" y="153"/>
                  <a:pt x="65" y="152"/>
                </a:cubicBezTo>
                <a:cubicBezTo>
                  <a:pt x="63" y="151"/>
                  <a:pt x="62" y="150"/>
                  <a:pt x="60" y="149"/>
                </a:cubicBezTo>
                <a:cubicBezTo>
                  <a:pt x="61" y="148"/>
                  <a:pt x="62" y="146"/>
                  <a:pt x="63" y="145"/>
                </a:cubicBezTo>
                <a:cubicBezTo>
                  <a:pt x="65" y="144"/>
                  <a:pt x="66" y="143"/>
                  <a:pt x="67" y="141"/>
                </a:cubicBezTo>
                <a:cubicBezTo>
                  <a:pt x="68" y="141"/>
                  <a:pt x="68" y="140"/>
                  <a:pt x="69" y="140"/>
                </a:cubicBezTo>
                <a:cubicBezTo>
                  <a:pt x="70" y="139"/>
                  <a:pt x="70" y="138"/>
                  <a:pt x="71" y="138"/>
                </a:cubicBezTo>
                <a:cubicBezTo>
                  <a:pt x="73" y="136"/>
                  <a:pt x="74" y="135"/>
                  <a:pt x="75" y="134"/>
                </a:cubicBezTo>
                <a:cubicBezTo>
                  <a:pt x="77" y="132"/>
                  <a:pt x="78" y="131"/>
                  <a:pt x="79" y="130"/>
                </a:cubicBezTo>
                <a:cubicBezTo>
                  <a:pt x="82" y="127"/>
                  <a:pt x="86" y="124"/>
                  <a:pt x="89" y="121"/>
                </a:cubicBezTo>
                <a:cubicBezTo>
                  <a:pt x="89" y="121"/>
                  <a:pt x="90" y="120"/>
                  <a:pt x="90" y="120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5" y="96"/>
                  <a:pt x="119" y="92"/>
                  <a:pt x="122" y="89"/>
                </a:cubicBezTo>
                <a:cubicBezTo>
                  <a:pt x="126" y="86"/>
                  <a:pt x="129" y="83"/>
                  <a:pt x="133" y="80"/>
                </a:cubicBezTo>
                <a:cubicBezTo>
                  <a:pt x="140" y="74"/>
                  <a:pt x="147" y="68"/>
                  <a:pt x="154" y="62"/>
                </a:cubicBezTo>
                <a:cubicBezTo>
                  <a:pt x="161" y="57"/>
                  <a:pt x="167" y="52"/>
                  <a:pt x="173" y="47"/>
                </a:cubicBezTo>
                <a:cubicBezTo>
                  <a:pt x="175" y="49"/>
                  <a:pt x="176" y="50"/>
                  <a:pt x="178" y="52"/>
                </a:cubicBezTo>
                <a:cubicBezTo>
                  <a:pt x="179" y="54"/>
                  <a:pt x="181" y="56"/>
                  <a:pt x="182" y="58"/>
                </a:cubicBezTo>
                <a:cubicBezTo>
                  <a:pt x="175" y="64"/>
                  <a:pt x="168" y="70"/>
                  <a:pt x="161" y="76"/>
                </a:cubicBezTo>
                <a:cubicBezTo>
                  <a:pt x="153" y="83"/>
                  <a:pt x="145" y="89"/>
                  <a:pt x="137" y="96"/>
                </a:cubicBezTo>
                <a:close/>
                <a:moveTo>
                  <a:pt x="179" y="11"/>
                </a:moveTo>
                <a:cubicBezTo>
                  <a:pt x="180" y="10"/>
                  <a:pt x="181" y="10"/>
                  <a:pt x="182" y="10"/>
                </a:cubicBezTo>
                <a:cubicBezTo>
                  <a:pt x="182" y="10"/>
                  <a:pt x="183" y="10"/>
                  <a:pt x="183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7" y="11"/>
                  <a:pt x="190" y="13"/>
                  <a:pt x="192" y="15"/>
                </a:cubicBezTo>
                <a:cubicBezTo>
                  <a:pt x="194" y="16"/>
                  <a:pt x="195" y="17"/>
                  <a:pt x="196" y="19"/>
                </a:cubicBezTo>
                <a:cubicBezTo>
                  <a:pt x="197" y="20"/>
                  <a:pt x="198" y="21"/>
                  <a:pt x="199" y="23"/>
                </a:cubicBezTo>
                <a:cubicBezTo>
                  <a:pt x="199" y="24"/>
                  <a:pt x="200" y="25"/>
                  <a:pt x="201" y="26"/>
                </a:cubicBezTo>
                <a:cubicBezTo>
                  <a:pt x="201" y="27"/>
                  <a:pt x="201" y="28"/>
                  <a:pt x="202" y="29"/>
                </a:cubicBezTo>
                <a:cubicBezTo>
                  <a:pt x="202" y="30"/>
                  <a:pt x="202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2" y="36"/>
                  <a:pt x="202" y="36"/>
                  <a:pt x="202" y="37"/>
                </a:cubicBezTo>
                <a:cubicBezTo>
                  <a:pt x="201" y="38"/>
                  <a:pt x="201" y="39"/>
                  <a:pt x="200" y="39"/>
                </a:cubicBezTo>
                <a:cubicBezTo>
                  <a:pt x="200" y="40"/>
                  <a:pt x="199" y="41"/>
                  <a:pt x="198" y="42"/>
                </a:cubicBezTo>
                <a:cubicBezTo>
                  <a:pt x="198" y="41"/>
                  <a:pt x="197" y="39"/>
                  <a:pt x="196" y="38"/>
                </a:cubicBezTo>
                <a:cubicBezTo>
                  <a:pt x="193" y="33"/>
                  <a:pt x="190" y="29"/>
                  <a:pt x="187" y="26"/>
                </a:cubicBezTo>
                <a:cubicBezTo>
                  <a:pt x="185" y="23"/>
                  <a:pt x="183" y="20"/>
                  <a:pt x="181" y="18"/>
                </a:cubicBezTo>
                <a:cubicBezTo>
                  <a:pt x="181" y="17"/>
                  <a:pt x="180" y="17"/>
                  <a:pt x="180" y="17"/>
                </a:cubicBezTo>
                <a:cubicBezTo>
                  <a:pt x="179" y="16"/>
                  <a:pt x="179" y="15"/>
                  <a:pt x="178" y="14"/>
                </a:cubicBezTo>
                <a:cubicBezTo>
                  <a:pt x="177" y="14"/>
                  <a:pt x="176" y="13"/>
                  <a:pt x="176" y="12"/>
                </a:cubicBezTo>
                <a:cubicBezTo>
                  <a:pt x="177" y="12"/>
                  <a:pt x="178" y="11"/>
                  <a:pt x="179" y="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33" name="ïsľîḑé">
            <a:extLst>
              <a:ext uri="{FF2B5EF4-FFF2-40B4-BE49-F238E27FC236}">
                <a16:creationId xmlns:a16="http://schemas.microsoft.com/office/drawing/2014/main" xmlns="" id="{C3C7D501-2A9E-4FB9-A70A-AB4B347A2C10}"/>
              </a:ext>
            </a:extLst>
          </p:cNvPr>
          <p:cNvGrpSpPr/>
          <p:nvPr/>
        </p:nvGrpSpPr>
        <p:grpSpPr>
          <a:xfrm>
            <a:off x="52476" y="-196861"/>
            <a:ext cx="361868" cy="377602"/>
            <a:chOff x="5197938" y="-1249692"/>
            <a:chExt cx="361868" cy="377602"/>
          </a:xfrm>
          <a:solidFill>
            <a:schemeClr val="bg1">
              <a:lumMod val="95000"/>
            </a:schemeClr>
          </a:solidFill>
        </p:grpSpPr>
        <p:sp>
          <p:nvSpPr>
            <p:cNvPr id="34" name="iṩľïde">
              <a:extLst>
                <a:ext uri="{FF2B5EF4-FFF2-40B4-BE49-F238E27FC236}">
                  <a16:creationId xmlns:a16="http://schemas.microsoft.com/office/drawing/2014/main" xmlns="" id="{AEA6496B-508A-4F3A-BF89-D28CD05EDDC5}"/>
                </a:ext>
              </a:extLst>
            </p:cNvPr>
            <p:cNvSpPr/>
            <p:nvPr/>
          </p:nvSpPr>
          <p:spPr bwMode="auto">
            <a:xfrm>
              <a:off x="5197938" y="-1249692"/>
              <a:ext cx="361868" cy="377602"/>
            </a:xfrm>
            <a:custGeom>
              <a:avLst/>
              <a:gdLst>
                <a:gd name="T0" fmla="*/ 107 w 214"/>
                <a:gd name="T1" fmla="*/ 213 h 221"/>
                <a:gd name="T2" fmla="*/ 112 w 214"/>
                <a:gd name="T3" fmla="*/ 217 h 221"/>
                <a:gd name="T4" fmla="*/ 114 w 214"/>
                <a:gd name="T5" fmla="*/ 218 h 221"/>
                <a:gd name="T6" fmla="*/ 119 w 214"/>
                <a:gd name="T7" fmla="*/ 221 h 221"/>
                <a:gd name="T8" fmla="*/ 124 w 214"/>
                <a:gd name="T9" fmla="*/ 220 h 221"/>
                <a:gd name="T10" fmla="*/ 127 w 214"/>
                <a:gd name="T11" fmla="*/ 218 h 221"/>
                <a:gd name="T12" fmla="*/ 135 w 214"/>
                <a:gd name="T13" fmla="*/ 211 h 221"/>
                <a:gd name="T14" fmla="*/ 155 w 214"/>
                <a:gd name="T15" fmla="*/ 192 h 221"/>
                <a:gd name="T16" fmla="*/ 175 w 214"/>
                <a:gd name="T17" fmla="*/ 171 h 221"/>
                <a:gd name="T18" fmla="*/ 206 w 214"/>
                <a:gd name="T19" fmla="*/ 142 h 221"/>
                <a:gd name="T20" fmla="*/ 213 w 214"/>
                <a:gd name="T21" fmla="*/ 134 h 221"/>
                <a:gd name="T22" fmla="*/ 213 w 214"/>
                <a:gd name="T23" fmla="*/ 128 h 221"/>
                <a:gd name="T24" fmla="*/ 206 w 214"/>
                <a:gd name="T25" fmla="*/ 120 h 221"/>
                <a:gd name="T26" fmla="*/ 178 w 214"/>
                <a:gd name="T27" fmla="*/ 88 h 221"/>
                <a:gd name="T28" fmla="*/ 158 w 214"/>
                <a:gd name="T29" fmla="*/ 69 h 221"/>
                <a:gd name="T30" fmla="*/ 147 w 214"/>
                <a:gd name="T31" fmla="*/ 57 h 221"/>
                <a:gd name="T32" fmla="*/ 128 w 214"/>
                <a:gd name="T33" fmla="*/ 34 h 221"/>
                <a:gd name="T34" fmla="*/ 128 w 214"/>
                <a:gd name="T35" fmla="*/ 34 h 221"/>
                <a:gd name="T36" fmla="*/ 128 w 214"/>
                <a:gd name="T37" fmla="*/ 34 h 221"/>
                <a:gd name="T38" fmla="*/ 117 w 214"/>
                <a:gd name="T39" fmla="*/ 21 h 221"/>
                <a:gd name="T40" fmla="*/ 107 w 214"/>
                <a:gd name="T41" fmla="*/ 11 h 221"/>
                <a:gd name="T42" fmla="*/ 95 w 214"/>
                <a:gd name="T43" fmla="*/ 2 h 221"/>
                <a:gd name="T44" fmla="*/ 90 w 214"/>
                <a:gd name="T45" fmla="*/ 0 h 221"/>
                <a:gd name="T46" fmla="*/ 85 w 214"/>
                <a:gd name="T47" fmla="*/ 1 h 221"/>
                <a:gd name="T48" fmla="*/ 84 w 214"/>
                <a:gd name="T49" fmla="*/ 2 h 221"/>
                <a:gd name="T50" fmla="*/ 80 w 214"/>
                <a:gd name="T51" fmla="*/ 5 h 221"/>
                <a:gd name="T52" fmla="*/ 66 w 214"/>
                <a:gd name="T53" fmla="*/ 19 h 221"/>
                <a:gd name="T54" fmla="*/ 36 w 214"/>
                <a:gd name="T55" fmla="*/ 48 h 221"/>
                <a:gd name="T56" fmla="*/ 2 w 214"/>
                <a:gd name="T57" fmla="*/ 80 h 221"/>
                <a:gd name="T58" fmla="*/ 1 w 214"/>
                <a:gd name="T59" fmla="*/ 81 h 221"/>
                <a:gd name="T60" fmla="*/ 0 w 214"/>
                <a:gd name="T61" fmla="*/ 85 h 221"/>
                <a:gd name="T62" fmla="*/ 16 w 214"/>
                <a:gd name="T63" fmla="*/ 105 h 221"/>
                <a:gd name="T64" fmla="*/ 41 w 214"/>
                <a:gd name="T65" fmla="*/ 136 h 221"/>
                <a:gd name="T66" fmla="*/ 64 w 214"/>
                <a:gd name="T67" fmla="*/ 164 h 221"/>
                <a:gd name="T68" fmla="*/ 94 w 214"/>
                <a:gd name="T69" fmla="*/ 199 h 221"/>
                <a:gd name="T70" fmla="*/ 205 w 214"/>
                <a:gd name="T71" fmla="*/ 130 h 221"/>
                <a:gd name="T72" fmla="*/ 205 w 214"/>
                <a:gd name="T73" fmla="*/ 130 h 221"/>
                <a:gd name="T74" fmla="*/ 72 w 214"/>
                <a:gd name="T75" fmla="*/ 159 h 221"/>
                <a:gd name="T76" fmla="*/ 46 w 214"/>
                <a:gd name="T77" fmla="*/ 127 h 221"/>
                <a:gd name="T78" fmla="*/ 27 w 214"/>
                <a:gd name="T79" fmla="*/ 103 h 221"/>
                <a:gd name="T80" fmla="*/ 11 w 214"/>
                <a:gd name="T81" fmla="*/ 85 h 221"/>
                <a:gd name="T82" fmla="*/ 40 w 214"/>
                <a:gd name="T83" fmla="*/ 56 h 221"/>
                <a:gd name="T84" fmla="*/ 61 w 214"/>
                <a:gd name="T85" fmla="*/ 37 h 221"/>
                <a:gd name="T86" fmla="*/ 80 w 214"/>
                <a:gd name="T87" fmla="*/ 18 h 221"/>
                <a:gd name="T88" fmla="*/ 92 w 214"/>
                <a:gd name="T89" fmla="*/ 11 h 221"/>
                <a:gd name="T90" fmla="*/ 104 w 214"/>
                <a:gd name="T91" fmla="*/ 21 h 221"/>
                <a:gd name="T92" fmla="*/ 120 w 214"/>
                <a:gd name="T93" fmla="*/ 39 h 221"/>
                <a:gd name="T94" fmla="*/ 146 w 214"/>
                <a:gd name="T95" fmla="*/ 71 h 221"/>
                <a:gd name="T96" fmla="*/ 167 w 214"/>
                <a:gd name="T97" fmla="*/ 90 h 221"/>
                <a:gd name="T98" fmla="*/ 196 w 214"/>
                <a:gd name="T99" fmla="*/ 122 h 221"/>
                <a:gd name="T100" fmla="*/ 204 w 214"/>
                <a:gd name="T101" fmla="*/ 131 h 221"/>
                <a:gd name="T102" fmla="*/ 196 w 214"/>
                <a:gd name="T103" fmla="*/ 139 h 221"/>
                <a:gd name="T104" fmla="*/ 166 w 214"/>
                <a:gd name="T105" fmla="*/ 167 h 221"/>
                <a:gd name="T106" fmla="*/ 145 w 214"/>
                <a:gd name="T107" fmla="*/ 188 h 221"/>
                <a:gd name="T108" fmla="*/ 123 w 214"/>
                <a:gd name="T109" fmla="*/ 209 h 221"/>
                <a:gd name="T110" fmla="*/ 118 w 214"/>
                <a:gd name="T111" fmla="*/ 211 h 221"/>
                <a:gd name="T112" fmla="*/ 116 w 214"/>
                <a:gd name="T113" fmla="*/ 208 h 221"/>
                <a:gd name="T114" fmla="*/ 109 w 214"/>
                <a:gd name="T115" fmla="*/ 201 h 221"/>
                <a:gd name="T116" fmla="*/ 80 w 214"/>
                <a:gd name="T117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" h="221">
                  <a:moveTo>
                    <a:pt x="103" y="208"/>
                  </a:moveTo>
                  <a:cubicBezTo>
                    <a:pt x="104" y="210"/>
                    <a:pt x="106" y="211"/>
                    <a:pt x="107" y="213"/>
                  </a:cubicBezTo>
                  <a:cubicBezTo>
                    <a:pt x="108" y="213"/>
                    <a:pt x="109" y="214"/>
                    <a:pt x="109" y="215"/>
                  </a:cubicBezTo>
                  <a:cubicBezTo>
                    <a:pt x="110" y="216"/>
                    <a:pt x="111" y="216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4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9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0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9" y="217"/>
                    <a:pt x="130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9" y="198"/>
                    <a:pt x="152" y="195"/>
                    <a:pt x="155" y="192"/>
                  </a:cubicBezTo>
                  <a:cubicBezTo>
                    <a:pt x="159" y="188"/>
                    <a:pt x="162" y="185"/>
                    <a:pt x="165" y="181"/>
                  </a:cubicBezTo>
                  <a:cubicBezTo>
                    <a:pt x="168" y="178"/>
                    <a:pt x="172" y="175"/>
                    <a:pt x="175" y="171"/>
                  </a:cubicBezTo>
                  <a:cubicBezTo>
                    <a:pt x="182" y="164"/>
                    <a:pt x="189" y="158"/>
                    <a:pt x="196" y="151"/>
                  </a:cubicBezTo>
                  <a:cubicBezTo>
                    <a:pt x="199" y="148"/>
                    <a:pt x="202" y="145"/>
                    <a:pt x="206" y="142"/>
                  </a:cubicBezTo>
                  <a:cubicBezTo>
                    <a:pt x="208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4"/>
                  </a:cubicBezTo>
                  <a:cubicBezTo>
                    <a:pt x="209" y="123"/>
                    <a:pt x="208" y="121"/>
                    <a:pt x="206" y="120"/>
                  </a:cubicBezTo>
                  <a:cubicBezTo>
                    <a:pt x="203" y="116"/>
                    <a:pt x="201" y="113"/>
                    <a:pt x="198" y="109"/>
                  </a:cubicBezTo>
                  <a:cubicBezTo>
                    <a:pt x="191" y="102"/>
                    <a:pt x="185" y="95"/>
                    <a:pt x="178" y="88"/>
                  </a:cubicBezTo>
                  <a:cubicBezTo>
                    <a:pt x="175" y="85"/>
                    <a:pt x="172" y="82"/>
                    <a:pt x="168" y="78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6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4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6" y="19"/>
                    <a:pt x="114" y="17"/>
                    <a:pt x="112" y="16"/>
                  </a:cubicBezTo>
                  <a:cubicBezTo>
                    <a:pt x="111" y="14"/>
                    <a:pt x="109" y="12"/>
                    <a:pt x="107" y="11"/>
                  </a:cubicBezTo>
                  <a:cubicBezTo>
                    <a:pt x="106" y="9"/>
                    <a:pt x="104" y="7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8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5" y="1"/>
                    <a:pt x="84" y="2"/>
                  </a:cubicBezTo>
                  <a:cubicBezTo>
                    <a:pt x="84" y="2"/>
                    <a:pt x="83" y="2"/>
                    <a:pt x="83" y="3"/>
                  </a:cubicBezTo>
                  <a:cubicBezTo>
                    <a:pt x="82" y="4"/>
                    <a:pt x="81" y="5"/>
                    <a:pt x="80" y="5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6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6" y="48"/>
                  </a:cubicBezTo>
                  <a:cubicBezTo>
                    <a:pt x="30" y="53"/>
                    <a:pt x="25" y="58"/>
                    <a:pt x="20" y="63"/>
                  </a:cubicBezTo>
                  <a:cubicBezTo>
                    <a:pt x="14" y="69"/>
                    <a:pt x="8" y="75"/>
                    <a:pt x="2" y="80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0" y="82"/>
                    <a:pt x="0" y="84"/>
                    <a:pt x="0" y="85"/>
                  </a:cubicBezTo>
                  <a:cubicBezTo>
                    <a:pt x="0" y="86"/>
                    <a:pt x="1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9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ubicBezTo>
                    <a:pt x="68" y="168"/>
                    <a:pt x="71" y="172"/>
                    <a:pt x="75" y="176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72" y="159"/>
                  </a:moveTo>
                  <a:cubicBezTo>
                    <a:pt x="66" y="152"/>
                    <a:pt x="61" y="144"/>
                    <a:pt x="55" y="137"/>
                  </a:cubicBez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4" y="100"/>
                    <a:pt x="21" y="96"/>
                    <a:pt x="17" y="92"/>
                  </a:cubicBezTo>
                  <a:cubicBezTo>
                    <a:pt x="15" y="90"/>
                    <a:pt x="13" y="87"/>
                    <a:pt x="11" y="85"/>
                  </a:cubicBezTo>
                  <a:cubicBezTo>
                    <a:pt x="17" y="78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6"/>
                  </a:cubicBezTo>
                  <a:cubicBezTo>
                    <a:pt x="54" y="43"/>
                    <a:pt x="57" y="40"/>
                    <a:pt x="61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4" y="24"/>
                    <a:pt x="77" y="21"/>
                    <a:pt x="80" y="18"/>
                  </a:cubicBezTo>
                  <a:cubicBezTo>
                    <a:pt x="83" y="15"/>
                    <a:pt x="86" y="12"/>
                    <a:pt x="90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7" y="23"/>
                    <a:pt x="109" y="26"/>
                    <a:pt x="111" y="28"/>
                  </a:cubicBezTo>
                  <a:cubicBezTo>
                    <a:pt x="114" y="32"/>
                    <a:pt x="117" y="35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50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0"/>
                  </a:cubicBezTo>
                  <a:cubicBezTo>
                    <a:pt x="174" y="97"/>
                    <a:pt x="180" y="104"/>
                    <a:pt x="186" y="111"/>
                  </a:cubicBezTo>
                  <a:cubicBezTo>
                    <a:pt x="190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6" y="139"/>
                  </a:cubicBezTo>
                  <a:cubicBezTo>
                    <a:pt x="192" y="142"/>
                    <a:pt x="189" y="145"/>
                    <a:pt x="186" y="148"/>
                  </a:cubicBezTo>
                  <a:cubicBezTo>
                    <a:pt x="179" y="154"/>
                    <a:pt x="172" y="161"/>
                    <a:pt x="166" y="167"/>
                  </a:cubicBezTo>
                  <a:cubicBezTo>
                    <a:pt x="162" y="171"/>
                    <a:pt x="159" y="175"/>
                    <a:pt x="155" y="178"/>
                  </a:cubicBezTo>
                  <a:cubicBezTo>
                    <a:pt x="152" y="182"/>
                    <a:pt x="149" y="185"/>
                    <a:pt x="145" y="188"/>
                  </a:cubicBezTo>
                  <a:cubicBezTo>
                    <a:pt x="139" y="195"/>
                    <a:pt x="132" y="201"/>
                    <a:pt x="126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7" y="210"/>
                    <a:pt x="117" y="209"/>
                    <a:pt x="116" y="208"/>
                  </a:cubicBezTo>
                  <a:cubicBezTo>
                    <a:pt x="115" y="207"/>
                    <a:pt x="114" y="206"/>
                    <a:pt x="113" y="206"/>
                  </a:cubicBezTo>
                  <a:cubicBezTo>
                    <a:pt x="112" y="204"/>
                    <a:pt x="110" y="202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3" y="183"/>
                    <a:pt x="86" y="175"/>
                    <a:pt x="80" y="168"/>
                  </a:cubicBezTo>
                  <a:cubicBezTo>
                    <a:pt x="77" y="165"/>
                    <a:pt x="75" y="162"/>
                    <a:pt x="72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íşľïdè">
              <a:extLst>
                <a:ext uri="{FF2B5EF4-FFF2-40B4-BE49-F238E27FC236}">
                  <a16:creationId xmlns:a16="http://schemas.microsoft.com/office/drawing/2014/main" xmlns="" id="{BA20EE8D-5C14-4202-97B0-6EFFF1AC01A8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îSḻiďe">
              <a:extLst>
                <a:ext uri="{FF2B5EF4-FFF2-40B4-BE49-F238E27FC236}">
                  <a16:creationId xmlns:a16="http://schemas.microsoft.com/office/drawing/2014/main" xmlns="" id="{0FAF2000-5849-46ED-ABDC-5541EB07AF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í$ļíḍe">
              <a:extLst>
                <a:ext uri="{FF2B5EF4-FFF2-40B4-BE49-F238E27FC236}">
                  <a16:creationId xmlns:a16="http://schemas.microsoft.com/office/drawing/2014/main" xmlns="" id="{F151830D-FA6B-4A0B-B85D-945EA2F338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îŝḻíḍè">
              <a:extLst>
                <a:ext uri="{FF2B5EF4-FFF2-40B4-BE49-F238E27FC236}">
                  <a16:creationId xmlns:a16="http://schemas.microsoft.com/office/drawing/2014/main" xmlns="" id="{8A72237A-1029-48D1-9B2A-B88C8FDF92CB}"/>
                </a:ext>
              </a:extLst>
            </p:cNvPr>
            <p:cNvSpPr/>
            <p:nvPr/>
          </p:nvSpPr>
          <p:spPr bwMode="auto">
            <a:xfrm>
              <a:off x="5317512" y="-1174172"/>
              <a:ext cx="62934" cy="70801"/>
            </a:xfrm>
            <a:custGeom>
              <a:avLst/>
              <a:gdLst>
                <a:gd name="T0" fmla="*/ 2 w 37"/>
                <a:gd name="T1" fmla="*/ 14 h 42"/>
                <a:gd name="T2" fmla="*/ 9 w 37"/>
                <a:gd name="T3" fmla="*/ 28 h 42"/>
                <a:gd name="T4" fmla="*/ 15 w 37"/>
                <a:gd name="T5" fmla="*/ 39 h 42"/>
                <a:gd name="T6" fmla="*/ 22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5 w 37"/>
                <a:gd name="T15" fmla="*/ 20 h 42"/>
                <a:gd name="T16" fmla="*/ 30 w 37"/>
                <a:gd name="T17" fmla="*/ 24 h 42"/>
                <a:gd name="T18" fmla="*/ 34 w 37"/>
                <a:gd name="T19" fmla="*/ 24 h 42"/>
                <a:gd name="T20" fmla="*/ 36 w 37"/>
                <a:gd name="T21" fmla="*/ 22 h 42"/>
                <a:gd name="T22" fmla="*/ 37 w 37"/>
                <a:gd name="T23" fmla="*/ 19 h 42"/>
                <a:gd name="T24" fmla="*/ 35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1 w 37"/>
                <a:gd name="T39" fmla="*/ 3 h 42"/>
                <a:gd name="T40" fmla="*/ 0 w 37"/>
                <a:gd name="T41" fmla="*/ 8 h 42"/>
                <a:gd name="T42" fmla="*/ 2 w 37"/>
                <a:gd name="T43" fmla="*/ 14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4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4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1"/>
                    <a:pt x="19" y="42"/>
                    <a:pt x="22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5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4" y="24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6" y="17"/>
                    <a:pt x="35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8" y="10"/>
                    <a:pt x="26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4"/>
                  </a:cubicBezTo>
                  <a:close/>
                  <a:moveTo>
                    <a:pt x="15" y="13"/>
                  </a:moveTo>
                  <a:cubicBezTo>
                    <a:pt x="15" y="13"/>
                    <a:pt x="16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4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îś1íḋê">
              <a:extLst>
                <a:ext uri="{FF2B5EF4-FFF2-40B4-BE49-F238E27FC236}">
                  <a16:creationId xmlns:a16="http://schemas.microsoft.com/office/drawing/2014/main" xmlns="" id="{BA86E37C-2DAE-4812-8178-F37FC528DE69}"/>
                </a:ext>
              </a:extLst>
            </p:cNvPr>
            <p:cNvSpPr/>
            <p:nvPr/>
          </p:nvSpPr>
          <p:spPr bwMode="auto">
            <a:xfrm>
              <a:off x="5337966" y="-120878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2 w 22"/>
                <a:gd name="T3" fmla="*/ 16 h 21"/>
                <a:gd name="T4" fmla="*/ 14 w 22"/>
                <a:gd name="T5" fmla="*/ 18 h 21"/>
                <a:gd name="T6" fmla="*/ 20 w 22"/>
                <a:gd name="T7" fmla="*/ 18 h 21"/>
                <a:gd name="T8" fmla="*/ 20 w 22"/>
                <a:gd name="T9" fmla="*/ 11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1 h 21"/>
                <a:gd name="T16" fmla="*/ 13 w 22"/>
                <a:gd name="T17" fmla="*/ 2 h 21"/>
                <a:gd name="T18" fmla="*/ 12 w 22"/>
                <a:gd name="T19" fmla="*/ 3 h 21"/>
                <a:gd name="T20" fmla="*/ 10 w 22"/>
                <a:gd name="T21" fmla="*/ 2 h 21"/>
                <a:gd name="T22" fmla="*/ 4 w 22"/>
                <a:gd name="T23" fmla="*/ 2 h 21"/>
                <a:gd name="T24" fmla="*/ 4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2" y="16"/>
                  </a:cubicBezTo>
                  <a:cubicBezTo>
                    <a:pt x="12" y="17"/>
                    <a:pt x="13" y="18"/>
                    <a:pt x="14" y="18"/>
                  </a:cubicBezTo>
                  <a:cubicBezTo>
                    <a:pt x="16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20" y="9"/>
                    <a:pt x="20" y="8"/>
                  </a:cubicBez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6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3" y="20"/>
                    <a:pt x="6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is1iḋe">
              <a:extLst>
                <a:ext uri="{FF2B5EF4-FFF2-40B4-BE49-F238E27FC236}">
                  <a16:creationId xmlns:a16="http://schemas.microsoft.com/office/drawing/2014/main" xmlns="" id="{B281229F-61EC-4214-A0C3-9F98C2618D7F}"/>
                </a:ext>
              </a:extLst>
            </p:cNvPr>
            <p:cNvSpPr/>
            <p:nvPr/>
          </p:nvSpPr>
          <p:spPr bwMode="auto">
            <a:xfrm>
              <a:off x="5251433" y="-1130118"/>
              <a:ext cx="50347" cy="48774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6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7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6" y="6"/>
                  </a:cubicBezTo>
                  <a:cubicBezTo>
                    <a:pt x="14" y="8"/>
                    <a:pt x="13" y="9"/>
                    <a:pt x="11" y="11"/>
                  </a:cubicBezTo>
                  <a:cubicBezTo>
                    <a:pt x="8" y="14"/>
                    <a:pt x="5" y="17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4" y="29"/>
                    <a:pt x="7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5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7" y="1"/>
                  </a:cubicBezTo>
                  <a:cubicBezTo>
                    <a:pt x="26" y="0"/>
                    <a:pt x="2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isḷíḍê">
              <a:extLst>
                <a:ext uri="{FF2B5EF4-FFF2-40B4-BE49-F238E27FC236}">
                  <a16:creationId xmlns:a16="http://schemas.microsoft.com/office/drawing/2014/main" xmlns="" id="{A126EAC3-AEEC-43C3-9417-FB423D6D11BC}"/>
                </a:ext>
              </a:extLst>
            </p:cNvPr>
            <p:cNvSpPr/>
            <p:nvPr/>
          </p:nvSpPr>
          <p:spPr bwMode="auto">
            <a:xfrm>
              <a:off x="5270312" y="-1084491"/>
              <a:ext cx="23600" cy="23601"/>
            </a:xfrm>
            <a:custGeom>
              <a:avLst/>
              <a:gdLst>
                <a:gd name="T0" fmla="*/ 6 w 14"/>
                <a:gd name="T1" fmla="*/ 1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2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6" y="2"/>
                    <a:pt x="6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ïśḻïḑé">
              <a:extLst>
                <a:ext uri="{FF2B5EF4-FFF2-40B4-BE49-F238E27FC236}">
                  <a16:creationId xmlns:a16="http://schemas.microsoft.com/office/drawing/2014/main" xmlns="" id="{71CAD71E-2B36-4A4A-BF2D-28325A347A5C}"/>
                </a:ext>
              </a:extLst>
            </p:cNvPr>
            <p:cNvSpPr/>
            <p:nvPr/>
          </p:nvSpPr>
          <p:spPr bwMode="auto">
            <a:xfrm>
              <a:off x="5325379" y="-1106518"/>
              <a:ext cx="100694" cy="100694"/>
            </a:xfrm>
            <a:custGeom>
              <a:avLst/>
              <a:gdLst>
                <a:gd name="T0" fmla="*/ 32 w 60"/>
                <a:gd name="T1" fmla="*/ 34 h 59"/>
                <a:gd name="T2" fmla="*/ 43 w 60"/>
                <a:gd name="T3" fmla="*/ 23 h 59"/>
                <a:gd name="T4" fmla="*/ 53 w 60"/>
                <a:gd name="T5" fmla="*/ 13 h 59"/>
                <a:gd name="T6" fmla="*/ 58 w 60"/>
                <a:gd name="T7" fmla="*/ 8 h 59"/>
                <a:gd name="T8" fmla="*/ 58 w 60"/>
                <a:gd name="T9" fmla="*/ 2 h 59"/>
                <a:gd name="T10" fmla="*/ 55 w 60"/>
                <a:gd name="T11" fmla="*/ 0 h 59"/>
                <a:gd name="T12" fmla="*/ 52 w 60"/>
                <a:gd name="T13" fmla="*/ 2 h 59"/>
                <a:gd name="T14" fmla="*/ 52 w 60"/>
                <a:gd name="T15" fmla="*/ 2 h 59"/>
                <a:gd name="T16" fmla="*/ 41 w 60"/>
                <a:gd name="T17" fmla="*/ 12 h 59"/>
                <a:gd name="T18" fmla="*/ 30 w 60"/>
                <a:gd name="T19" fmla="*/ 23 h 59"/>
                <a:gd name="T20" fmla="*/ 9 w 60"/>
                <a:gd name="T21" fmla="*/ 44 h 59"/>
                <a:gd name="T22" fmla="*/ 2 w 60"/>
                <a:gd name="T23" fmla="*/ 51 h 59"/>
                <a:gd name="T24" fmla="*/ 2 w 60"/>
                <a:gd name="T25" fmla="*/ 57 h 59"/>
                <a:gd name="T26" fmla="*/ 9 w 60"/>
                <a:gd name="T27" fmla="*/ 57 h 59"/>
                <a:gd name="T28" fmla="*/ 22 w 60"/>
                <a:gd name="T29" fmla="*/ 44 h 59"/>
                <a:gd name="T30" fmla="*/ 32 w 60"/>
                <a:gd name="T3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9">
                  <a:moveTo>
                    <a:pt x="32" y="34"/>
                  </a:moveTo>
                  <a:cubicBezTo>
                    <a:pt x="36" y="31"/>
                    <a:pt x="39" y="27"/>
                    <a:pt x="43" y="23"/>
                  </a:cubicBezTo>
                  <a:cubicBezTo>
                    <a:pt x="46" y="20"/>
                    <a:pt x="50" y="17"/>
                    <a:pt x="53" y="13"/>
                  </a:cubicBezTo>
                  <a:cubicBezTo>
                    <a:pt x="55" y="12"/>
                    <a:pt x="57" y="10"/>
                    <a:pt x="58" y="8"/>
                  </a:cubicBezTo>
                  <a:cubicBezTo>
                    <a:pt x="60" y="7"/>
                    <a:pt x="60" y="3"/>
                    <a:pt x="58" y="2"/>
                  </a:cubicBezTo>
                  <a:cubicBezTo>
                    <a:pt x="57" y="1"/>
                    <a:pt x="56" y="0"/>
                    <a:pt x="55" y="0"/>
                  </a:cubicBezTo>
                  <a:cubicBezTo>
                    <a:pt x="54" y="1"/>
                    <a:pt x="53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48" y="5"/>
                    <a:pt x="44" y="9"/>
                    <a:pt x="41" y="12"/>
                  </a:cubicBezTo>
                  <a:cubicBezTo>
                    <a:pt x="37" y="16"/>
                    <a:pt x="34" y="19"/>
                    <a:pt x="30" y="23"/>
                  </a:cubicBezTo>
                  <a:cubicBezTo>
                    <a:pt x="23" y="30"/>
                    <a:pt x="16" y="37"/>
                    <a:pt x="9" y="44"/>
                  </a:cubicBezTo>
                  <a:cubicBezTo>
                    <a:pt x="6" y="46"/>
                    <a:pt x="4" y="48"/>
                    <a:pt x="2" y="51"/>
                  </a:cubicBezTo>
                  <a:cubicBezTo>
                    <a:pt x="0" y="52"/>
                    <a:pt x="0" y="55"/>
                    <a:pt x="2" y="57"/>
                  </a:cubicBezTo>
                  <a:cubicBezTo>
                    <a:pt x="4" y="59"/>
                    <a:pt x="7" y="59"/>
                    <a:pt x="9" y="57"/>
                  </a:cubicBezTo>
                  <a:cubicBezTo>
                    <a:pt x="13" y="53"/>
                    <a:pt x="17" y="48"/>
                    <a:pt x="22" y="44"/>
                  </a:cubicBezTo>
                  <a:cubicBezTo>
                    <a:pt x="25" y="41"/>
                    <a:pt x="29" y="37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iŝ1idè">
              <a:extLst>
                <a:ext uri="{FF2B5EF4-FFF2-40B4-BE49-F238E27FC236}">
                  <a16:creationId xmlns:a16="http://schemas.microsoft.com/office/drawing/2014/main" xmlns="" id="{AD3A3968-BCEE-4998-9710-8FED4E156D6D}"/>
                </a:ext>
              </a:extLst>
            </p:cNvPr>
            <p:cNvSpPr/>
            <p:nvPr/>
          </p:nvSpPr>
          <p:spPr bwMode="auto">
            <a:xfrm>
              <a:off x="5345833" y="-1067184"/>
              <a:ext cx="80240" cy="83388"/>
            </a:xfrm>
            <a:custGeom>
              <a:avLst/>
              <a:gdLst>
                <a:gd name="T0" fmla="*/ 27 w 48"/>
                <a:gd name="T1" fmla="*/ 27 h 49"/>
                <a:gd name="T2" fmla="*/ 37 w 48"/>
                <a:gd name="T3" fmla="*/ 18 h 49"/>
                <a:gd name="T4" fmla="*/ 47 w 48"/>
                <a:gd name="T5" fmla="*/ 8 h 49"/>
                <a:gd name="T6" fmla="*/ 46 w 48"/>
                <a:gd name="T7" fmla="*/ 1 h 49"/>
                <a:gd name="T8" fmla="*/ 43 w 48"/>
                <a:gd name="T9" fmla="*/ 0 h 49"/>
                <a:gd name="T10" fmla="*/ 40 w 48"/>
                <a:gd name="T11" fmla="*/ 1 h 49"/>
                <a:gd name="T12" fmla="*/ 40 w 48"/>
                <a:gd name="T13" fmla="*/ 1 h 49"/>
                <a:gd name="T14" fmla="*/ 30 w 48"/>
                <a:gd name="T15" fmla="*/ 11 h 49"/>
                <a:gd name="T16" fmla="*/ 21 w 48"/>
                <a:gd name="T17" fmla="*/ 21 h 49"/>
                <a:gd name="T18" fmla="*/ 12 w 48"/>
                <a:gd name="T19" fmla="*/ 30 h 49"/>
                <a:gd name="T20" fmla="*/ 2 w 48"/>
                <a:gd name="T21" fmla="*/ 41 h 49"/>
                <a:gd name="T22" fmla="*/ 2 w 48"/>
                <a:gd name="T23" fmla="*/ 48 h 49"/>
                <a:gd name="T24" fmla="*/ 9 w 48"/>
                <a:gd name="T25" fmla="*/ 47 h 49"/>
                <a:gd name="T26" fmla="*/ 18 w 48"/>
                <a:gd name="T27" fmla="*/ 37 h 49"/>
                <a:gd name="T28" fmla="*/ 27 w 48"/>
                <a:gd name="T29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9">
                  <a:moveTo>
                    <a:pt x="27" y="27"/>
                  </a:moveTo>
                  <a:cubicBezTo>
                    <a:pt x="31" y="24"/>
                    <a:pt x="34" y="21"/>
                    <a:pt x="37" y="18"/>
                  </a:cubicBezTo>
                  <a:cubicBezTo>
                    <a:pt x="40" y="14"/>
                    <a:pt x="43" y="11"/>
                    <a:pt x="47" y="8"/>
                  </a:cubicBezTo>
                  <a:cubicBezTo>
                    <a:pt x="48" y="6"/>
                    <a:pt x="48" y="3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5"/>
                    <a:pt x="33" y="8"/>
                    <a:pt x="30" y="11"/>
                  </a:cubicBezTo>
                  <a:cubicBezTo>
                    <a:pt x="27" y="14"/>
                    <a:pt x="24" y="18"/>
                    <a:pt x="21" y="21"/>
                  </a:cubicBezTo>
                  <a:cubicBezTo>
                    <a:pt x="17" y="24"/>
                    <a:pt x="14" y="27"/>
                    <a:pt x="12" y="30"/>
                  </a:cubicBezTo>
                  <a:cubicBezTo>
                    <a:pt x="8" y="34"/>
                    <a:pt x="5" y="37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4" y="49"/>
                    <a:pt x="7" y="49"/>
                    <a:pt x="9" y="47"/>
                  </a:cubicBezTo>
                  <a:cubicBezTo>
                    <a:pt x="12" y="44"/>
                    <a:pt x="15" y="41"/>
                    <a:pt x="18" y="37"/>
                  </a:cubicBezTo>
                  <a:cubicBezTo>
                    <a:pt x="21" y="34"/>
                    <a:pt x="24" y="30"/>
                    <a:pt x="2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i$ļïdé">
              <a:extLst>
                <a:ext uri="{FF2B5EF4-FFF2-40B4-BE49-F238E27FC236}">
                  <a16:creationId xmlns:a16="http://schemas.microsoft.com/office/drawing/2014/main" xmlns="" id="{80C77C06-A668-417D-96C6-C9B332A7A0AA}"/>
                </a:ext>
              </a:extLst>
            </p:cNvPr>
            <p:cNvSpPr/>
            <p:nvPr/>
          </p:nvSpPr>
          <p:spPr bwMode="auto">
            <a:xfrm>
              <a:off x="5366287" y="-1056171"/>
              <a:ext cx="95973" cy="99121"/>
            </a:xfrm>
            <a:custGeom>
              <a:avLst/>
              <a:gdLst>
                <a:gd name="T0" fmla="*/ 19 w 57"/>
                <a:gd name="T1" fmla="*/ 33 h 58"/>
                <a:gd name="T2" fmla="*/ 8 w 57"/>
                <a:gd name="T3" fmla="*/ 43 h 58"/>
                <a:gd name="T4" fmla="*/ 2 w 57"/>
                <a:gd name="T5" fmla="*/ 50 h 58"/>
                <a:gd name="T6" fmla="*/ 2 w 57"/>
                <a:gd name="T7" fmla="*/ 57 h 58"/>
                <a:gd name="T8" fmla="*/ 9 w 57"/>
                <a:gd name="T9" fmla="*/ 56 h 58"/>
                <a:gd name="T10" fmla="*/ 20 w 57"/>
                <a:gd name="T11" fmla="*/ 45 h 58"/>
                <a:gd name="T12" fmla="*/ 30 w 57"/>
                <a:gd name="T13" fmla="*/ 34 h 58"/>
                <a:gd name="T14" fmla="*/ 40 w 57"/>
                <a:gd name="T15" fmla="*/ 24 h 58"/>
                <a:gd name="T16" fmla="*/ 50 w 57"/>
                <a:gd name="T17" fmla="*/ 14 h 58"/>
                <a:gd name="T18" fmla="*/ 55 w 57"/>
                <a:gd name="T19" fmla="*/ 8 h 58"/>
                <a:gd name="T20" fmla="*/ 55 w 57"/>
                <a:gd name="T21" fmla="*/ 1 h 58"/>
                <a:gd name="T22" fmla="*/ 49 w 57"/>
                <a:gd name="T23" fmla="*/ 1 h 58"/>
                <a:gd name="T24" fmla="*/ 48 w 57"/>
                <a:gd name="T25" fmla="*/ 2 h 58"/>
                <a:gd name="T26" fmla="*/ 39 w 57"/>
                <a:gd name="T27" fmla="*/ 12 h 58"/>
                <a:gd name="T28" fmla="*/ 29 w 57"/>
                <a:gd name="T29" fmla="*/ 22 h 58"/>
                <a:gd name="T30" fmla="*/ 19 w 57"/>
                <a:gd name="T31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58">
                  <a:moveTo>
                    <a:pt x="19" y="33"/>
                  </a:moveTo>
                  <a:cubicBezTo>
                    <a:pt x="15" y="36"/>
                    <a:pt x="12" y="40"/>
                    <a:pt x="8" y="43"/>
                  </a:cubicBezTo>
                  <a:cubicBezTo>
                    <a:pt x="6" y="45"/>
                    <a:pt x="4" y="48"/>
                    <a:pt x="2" y="50"/>
                  </a:cubicBezTo>
                  <a:cubicBezTo>
                    <a:pt x="0" y="52"/>
                    <a:pt x="1" y="55"/>
                    <a:pt x="2" y="57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6" y="49"/>
                    <a:pt x="20" y="45"/>
                  </a:cubicBezTo>
                  <a:cubicBezTo>
                    <a:pt x="23" y="41"/>
                    <a:pt x="26" y="38"/>
                    <a:pt x="30" y="34"/>
                  </a:cubicBezTo>
                  <a:cubicBezTo>
                    <a:pt x="33" y="31"/>
                    <a:pt x="36" y="27"/>
                    <a:pt x="40" y="24"/>
                  </a:cubicBezTo>
                  <a:cubicBezTo>
                    <a:pt x="43" y="21"/>
                    <a:pt x="46" y="17"/>
                    <a:pt x="50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7" y="6"/>
                    <a:pt x="57" y="3"/>
                    <a:pt x="55" y="1"/>
                  </a:cubicBezTo>
                  <a:cubicBezTo>
                    <a:pt x="53" y="0"/>
                    <a:pt x="50" y="0"/>
                    <a:pt x="49" y="1"/>
                  </a:cubicBezTo>
                  <a:cubicBezTo>
                    <a:pt x="48" y="1"/>
                    <a:pt x="48" y="2"/>
                    <a:pt x="48" y="2"/>
                  </a:cubicBezTo>
                  <a:cubicBezTo>
                    <a:pt x="45" y="5"/>
                    <a:pt x="42" y="9"/>
                    <a:pt x="39" y="12"/>
                  </a:cubicBezTo>
                  <a:cubicBezTo>
                    <a:pt x="35" y="15"/>
                    <a:pt x="32" y="19"/>
                    <a:pt x="29" y="22"/>
                  </a:cubicBezTo>
                  <a:cubicBezTo>
                    <a:pt x="25" y="25"/>
                    <a:pt x="22" y="29"/>
                    <a:pt x="1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iṡḻidê">
              <a:extLst>
                <a:ext uri="{FF2B5EF4-FFF2-40B4-BE49-F238E27FC236}">
                  <a16:creationId xmlns:a16="http://schemas.microsoft.com/office/drawing/2014/main" xmlns="" id="{443F4ADA-A65F-4E22-A5EB-41F6E74E3AFA}"/>
                </a:ext>
              </a:extLst>
            </p:cNvPr>
            <p:cNvSpPr/>
            <p:nvPr/>
          </p:nvSpPr>
          <p:spPr bwMode="auto">
            <a:xfrm>
              <a:off x="5385166" y="-991663"/>
              <a:ext cx="56640" cy="56640"/>
            </a:xfrm>
            <a:custGeom>
              <a:avLst/>
              <a:gdLst>
                <a:gd name="T0" fmla="*/ 25 w 33"/>
                <a:gd name="T1" fmla="*/ 1 h 33"/>
                <a:gd name="T2" fmla="*/ 24 w 33"/>
                <a:gd name="T3" fmla="*/ 2 h 33"/>
                <a:gd name="T4" fmla="*/ 1 w 33"/>
                <a:gd name="T5" fmla="*/ 25 h 33"/>
                <a:gd name="T6" fmla="*/ 2 w 33"/>
                <a:gd name="T7" fmla="*/ 32 h 33"/>
                <a:gd name="T8" fmla="*/ 5 w 33"/>
                <a:gd name="T9" fmla="*/ 33 h 33"/>
                <a:gd name="T10" fmla="*/ 8 w 33"/>
                <a:gd name="T11" fmla="*/ 31 h 33"/>
                <a:gd name="T12" fmla="*/ 31 w 33"/>
                <a:gd name="T13" fmla="*/ 8 h 33"/>
                <a:gd name="T14" fmla="*/ 31 w 33"/>
                <a:gd name="T15" fmla="*/ 1 h 33"/>
                <a:gd name="T16" fmla="*/ 25 w 33"/>
                <a:gd name="T1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5" y="1"/>
                  </a:moveTo>
                  <a:cubicBezTo>
                    <a:pt x="25" y="2"/>
                    <a:pt x="24" y="2"/>
                    <a:pt x="24" y="2"/>
                  </a:cubicBezTo>
                  <a:cubicBezTo>
                    <a:pt x="17" y="10"/>
                    <a:pt x="9" y="17"/>
                    <a:pt x="1" y="25"/>
                  </a:cubicBezTo>
                  <a:cubicBezTo>
                    <a:pt x="0" y="27"/>
                    <a:pt x="0" y="30"/>
                    <a:pt x="2" y="32"/>
                  </a:cubicBezTo>
                  <a:cubicBezTo>
                    <a:pt x="3" y="32"/>
                    <a:pt x="4" y="33"/>
                    <a:pt x="5" y="33"/>
                  </a:cubicBezTo>
                  <a:cubicBezTo>
                    <a:pt x="6" y="33"/>
                    <a:pt x="7" y="32"/>
                    <a:pt x="8" y="31"/>
                  </a:cubicBezTo>
                  <a:cubicBezTo>
                    <a:pt x="16" y="24"/>
                    <a:pt x="24" y="16"/>
                    <a:pt x="31" y="8"/>
                  </a:cubicBezTo>
                  <a:cubicBezTo>
                    <a:pt x="33" y="6"/>
                    <a:pt x="33" y="3"/>
                    <a:pt x="31" y="1"/>
                  </a:cubicBezTo>
                  <a:cubicBezTo>
                    <a:pt x="29" y="0"/>
                    <a:pt x="2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ïśḻíḋè">
              <a:extLst>
                <a:ext uri="{FF2B5EF4-FFF2-40B4-BE49-F238E27FC236}">
                  <a16:creationId xmlns:a16="http://schemas.microsoft.com/office/drawing/2014/main" xmlns="" id="{090BEF61-A94F-47BE-9EAD-72F5A3C838DC}"/>
                </a:ext>
              </a:extLst>
            </p:cNvPr>
            <p:cNvSpPr/>
            <p:nvPr/>
          </p:nvSpPr>
          <p:spPr bwMode="auto">
            <a:xfrm>
              <a:off x="5402472" y="-949184"/>
              <a:ext cx="29893" cy="31467"/>
            </a:xfrm>
            <a:custGeom>
              <a:avLst/>
              <a:gdLst>
                <a:gd name="T0" fmla="*/ 9 w 17"/>
                <a:gd name="T1" fmla="*/ 2 h 18"/>
                <a:gd name="T2" fmla="*/ 9 w 17"/>
                <a:gd name="T3" fmla="*/ 2 h 18"/>
                <a:gd name="T4" fmla="*/ 2 w 17"/>
                <a:gd name="T5" fmla="*/ 10 h 18"/>
                <a:gd name="T6" fmla="*/ 2 w 17"/>
                <a:gd name="T7" fmla="*/ 16 h 18"/>
                <a:gd name="T8" fmla="*/ 8 w 17"/>
                <a:gd name="T9" fmla="*/ 16 h 18"/>
                <a:gd name="T10" fmla="*/ 16 w 17"/>
                <a:gd name="T11" fmla="*/ 8 h 18"/>
                <a:gd name="T12" fmla="*/ 15 w 17"/>
                <a:gd name="T13" fmla="*/ 2 h 18"/>
                <a:gd name="T14" fmla="*/ 9 w 17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9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6" y="5"/>
                    <a:pt x="4" y="7"/>
                    <a:pt x="2" y="10"/>
                  </a:cubicBezTo>
                  <a:cubicBezTo>
                    <a:pt x="0" y="11"/>
                    <a:pt x="0" y="14"/>
                    <a:pt x="2" y="16"/>
                  </a:cubicBezTo>
                  <a:cubicBezTo>
                    <a:pt x="4" y="18"/>
                    <a:pt x="7" y="18"/>
                    <a:pt x="8" y="16"/>
                  </a:cubicBezTo>
                  <a:cubicBezTo>
                    <a:pt x="11" y="13"/>
                    <a:pt x="13" y="11"/>
                    <a:pt x="16" y="8"/>
                  </a:cubicBezTo>
                  <a:cubicBezTo>
                    <a:pt x="17" y="6"/>
                    <a:pt x="17" y="3"/>
                    <a:pt x="15" y="2"/>
                  </a:cubicBezTo>
                  <a:cubicBezTo>
                    <a:pt x="14" y="0"/>
                    <a:pt x="11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í$ľiḑe">
              <a:extLst>
                <a:ext uri="{FF2B5EF4-FFF2-40B4-BE49-F238E27FC236}">
                  <a16:creationId xmlns:a16="http://schemas.microsoft.com/office/drawing/2014/main" xmlns="" id="{F6395A57-12F3-4E25-BCA0-64347C11ECF4}"/>
                </a:ext>
              </a:extLst>
            </p:cNvPr>
            <p:cNvSpPr/>
            <p:nvPr/>
          </p:nvSpPr>
          <p:spPr bwMode="auto">
            <a:xfrm>
              <a:off x="5304925" y="-1082918"/>
              <a:ext cx="45626" cy="53494"/>
            </a:xfrm>
            <a:custGeom>
              <a:avLst/>
              <a:gdLst>
                <a:gd name="T0" fmla="*/ 21 w 27"/>
                <a:gd name="T1" fmla="*/ 14 h 31"/>
                <a:gd name="T2" fmla="*/ 26 w 27"/>
                <a:gd name="T3" fmla="*/ 9 h 31"/>
                <a:gd name="T4" fmla="*/ 25 w 27"/>
                <a:gd name="T5" fmla="*/ 2 h 31"/>
                <a:gd name="T6" fmla="*/ 19 w 27"/>
                <a:gd name="T7" fmla="*/ 2 h 31"/>
                <a:gd name="T8" fmla="*/ 19 w 27"/>
                <a:gd name="T9" fmla="*/ 2 h 31"/>
                <a:gd name="T10" fmla="*/ 10 w 27"/>
                <a:gd name="T11" fmla="*/ 12 h 31"/>
                <a:gd name="T12" fmla="*/ 1 w 27"/>
                <a:gd name="T13" fmla="*/ 23 h 31"/>
                <a:gd name="T14" fmla="*/ 2 w 27"/>
                <a:gd name="T15" fmla="*/ 29 h 31"/>
                <a:gd name="T16" fmla="*/ 8 w 27"/>
                <a:gd name="T17" fmla="*/ 29 h 31"/>
                <a:gd name="T18" fmla="*/ 17 w 27"/>
                <a:gd name="T19" fmla="*/ 19 h 31"/>
                <a:gd name="T20" fmla="*/ 21 w 27"/>
                <a:gd name="T21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1">
                  <a:moveTo>
                    <a:pt x="21" y="14"/>
                  </a:moveTo>
                  <a:cubicBezTo>
                    <a:pt x="23" y="12"/>
                    <a:pt x="24" y="10"/>
                    <a:pt x="26" y="9"/>
                  </a:cubicBezTo>
                  <a:cubicBezTo>
                    <a:pt x="27" y="7"/>
                    <a:pt x="27" y="4"/>
                    <a:pt x="25" y="2"/>
                  </a:cubicBezTo>
                  <a:cubicBezTo>
                    <a:pt x="24" y="1"/>
                    <a:pt x="21" y="0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6"/>
                    <a:pt x="13" y="9"/>
                    <a:pt x="10" y="12"/>
                  </a:cubicBezTo>
                  <a:cubicBezTo>
                    <a:pt x="7" y="16"/>
                    <a:pt x="4" y="19"/>
                    <a:pt x="1" y="23"/>
                  </a:cubicBezTo>
                  <a:cubicBezTo>
                    <a:pt x="0" y="24"/>
                    <a:pt x="0" y="27"/>
                    <a:pt x="2" y="29"/>
                  </a:cubicBezTo>
                  <a:cubicBezTo>
                    <a:pt x="3" y="31"/>
                    <a:pt x="6" y="31"/>
                    <a:pt x="8" y="29"/>
                  </a:cubicBezTo>
                  <a:cubicBezTo>
                    <a:pt x="11" y="26"/>
                    <a:pt x="14" y="22"/>
                    <a:pt x="17" y="19"/>
                  </a:cubicBezTo>
                  <a:cubicBezTo>
                    <a:pt x="19" y="17"/>
                    <a:pt x="20" y="16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8" name="ïṧlídè">
            <a:extLst>
              <a:ext uri="{FF2B5EF4-FFF2-40B4-BE49-F238E27FC236}">
                <a16:creationId xmlns:a16="http://schemas.microsoft.com/office/drawing/2014/main" xmlns="" id="{DAB59C7E-55A0-4C14-8083-5D4BB14ADDA3}"/>
              </a:ext>
            </a:extLst>
          </p:cNvPr>
          <p:cNvGrpSpPr/>
          <p:nvPr/>
        </p:nvGrpSpPr>
        <p:grpSpPr>
          <a:xfrm>
            <a:off x="3383426" y="914569"/>
            <a:ext cx="443681" cy="377602"/>
            <a:chOff x="3739453" y="-2332150"/>
            <a:chExt cx="443681" cy="377602"/>
          </a:xfrm>
          <a:solidFill>
            <a:schemeClr val="bg1">
              <a:lumMod val="95000"/>
            </a:schemeClr>
          </a:solidFill>
        </p:grpSpPr>
        <p:sp>
          <p:nvSpPr>
            <p:cNvPr id="49" name="îşḷíḋè">
              <a:extLst>
                <a:ext uri="{FF2B5EF4-FFF2-40B4-BE49-F238E27FC236}">
                  <a16:creationId xmlns:a16="http://schemas.microsoft.com/office/drawing/2014/main" xmlns="" id="{31F605FC-1B0E-4771-99DB-862E7CF2DF98}"/>
                </a:ext>
              </a:extLst>
            </p:cNvPr>
            <p:cNvSpPr/>
            <p:nvPr/>
          </p:nvSpPr>
          <p:spPr bwMode="auto">
            <a:xfrm>
              <a:off x="3739453" y="-2332150"/>
              <a:ext cx="443681" cy="377602"/>
            </a:xfrm>
            <a:custGeom>
              <a:avLst/>
              <a:gdLst>
                <a:gd name="T0" fmla="*/ 109 w 262"/>
                <a:gd name="T1" fmla="*/ 215 h 221"/>
                <a:gd name="T2" fmla="*/ 122 w 262"/>
                <a:gd name="T3" fmla="*/ 221 h 221"/>
                <a:gd name="T4" fmla="*/ 145 w 262"/>
                <a:gd name="T5" fmla="*/ 202 h 221"/>
                <a:gd name="T6" fmla="*/ 183 w 262"/>
                <a:gd name="T7" fmla="*/ 193 h 221"/>
                <a:gd name="T8" fmla="*/ 226 w 262"/>
                <a:gd name="T9" fmla="*/ 139 h 221"/>
                <a:gd name="T10" fmla="*/ 223 w 262"/>
                <a:gd name="T11" fmla="*/ 107 h 221"/>
                <a:gd name="T12" fmla="*/ 254 w 262"/>
                <a:gd name="T13" fmla="*/ 86 h 221"/>
                <a:gd name="T14" fmla="*/ 259 w 262"/>
                <a:gd name="T15" fmla="*/ 79 h 221"/>
                <a:gd name="T16" fmla="*/ 233 w 262"/>
                <a:gd name="T17" fmla="*/ 55 h 221"/>
                <a:gd name="T18" fmla="*/ 220 w 262"/>
                <a:gd name="T19" fmla="*/ 56 h 221"/>
                <a:gd name="T20" fmla="*/ 185 w 262"/>
                <a:gd name="T21" fmla="*/ 89 h 221"/>
                <a:gd name="T22" fmla="*/ 152 w 262"/>
                <a:gd name="T23" fmla="*/ 63 h 221"/>
                <a:gd name="T24" fmla="*/ 128 w 262"/>
                <a:gd name="T25" fmla="*/ 34 h 221"/>
                <a:gd name="T26" fmla="*/ 102 w 262"/>
                <a:gd name="T27" fmla="*/ 6 h 221"/>
                <a:gd name="T28" fmla="*/ 85 w 262"/>
                <a:gd name="T29" fmla="*/ 1 h 221"/>
                <a:gd name="T30" fmla="*/ 56 w 262"/>
                <a:gd name="T31" fmla="*/ 28 h 221"/>
                <a:gd name="T32" fmla="*/ 1 w 262"/>
                <a:gd name="T33" fmla="*/ 82 h 221"/>
                <a:gd name="T34" fmla="*/ 55 w 262"/>
                <a:gd name="T35" fmla="*/ 152 h 221"/>
                <a:gd name="T36" fmla="*/ 133 w 262"/>
                <a:gd name="T37" fmla="*/ 143 h 221"/>
                <a:gd name="T38" fmla="*/ 126 w 262"/>
                <a:gd name="T39" fmla="*/ 135 h 221"/>
                <a:gd name="T40" fmla="*/ 160 w 262"/>
                <a:gd name="T41" fmla="*/ 103 h 221"/>
                <a:gd name="T42" fmla="*/ 204 w 262"/>
                <a:gd name="T43" fmla="*/ 131 h 221"/>
                <a:gd name="T44" fmla="*/ 164 w 262"/>
                <a:gd name="T45" fmla="*/ 120 h 221"/>
                <a:gd name="T46" fmla="*/ 151 w 262"/>
                <a:gd name="T47" fmla="*/ 113 h 221"/>
                <a:gd name="T48" fmla="*/ 126 w 262"/>
                <a:gd name="T49" fmla="*/ 137 h 221"/>
                <a:gd name="T50" fmla="*/ 160 w 262"/>
                <a:gd name="T51" fmla="*/ 167 h 221"/>
                <a:gd name="T52" fmla="*/ 143 w 262"/>
                <a:gd name="T53" fmla="*/ 151 h 221"/>
                <a:gd name="T54" fmla="*/ 153 w 262"/>
                <a:gd name="T55" fmla="*/ 123 h 221"/>
                <a:gd name="T56" fmla="*/ 184 w 262"/>
                <a:gd name="T57" fmla="*/ 149 h 221"/>
                <a:gd name="T58" fmla="*/ 132 w 262"/>
                <a:gd name="T59" fmla="*/ 170 h 221"/>
                <a:gd name="T60" fmla="*/ 157 w 262"/>
                <a:gd name="T61" fmla="*/ 176 h 221"/>
                <a:gd name="T62" fmla="*/ 227 w 262"/>
                <a:gd name="T63" fmla="*/ 62 h 221"/>
                <a:gd name="T64" fmla="*/ 202 w 262"/>
                <a:gd name="T65" fmla="*/ 93 h 221"/>
                <a:gd name="T66" fmla="*/ 205 w 262"/>
                <a:gd name="T67" fmla="*/ 84 h 221"/>
                <a:gd name="T68" fmla="*/ 214 w 262"/>
                <a:gd name="T69" fmla="*/ 75 h 221"/>
                <a:gd name="T70" fmla="*/ 225 w 262"/>
                <a:gd name="T71" fmla="*/ 69 h 221"/>
                <a:gd name="T72" fmla="*/ 242 w 262"/>
                <a:gd name="T73" fmla="*/ 75 h 221"/>
                <a:gd name="T74" fmla="*/ 211 w 262"/>
                <a:gd name="T75" fmla="*/ 108 h 221"/>
                <a:gd name="T76" fmla="*/ 217 w 262"/>
                <a:gd name="T77" fmla="*/ 127 h 221"/>
                <a:gd name="T78" fmla="*/ 201 w 262"/>
                <a:gd name="T79" fmla="*/ 170 h 221"/>
                <a:gd name="T80" fmla="*/ 160 w 262"/>
                <a:gd name="T81" fmla="*/ 188 h 221"/>
                <a:gd name="T82" fmla="*/ 180 w 262"/>
                <a:gd name="T83" fmla="*/ 176 h 221"/>
                <a:gd name="T84" fmla="*/ 202 w 262"/>
                <a:gd name="T85" fmla="*/ 158 h 221"/>
                <a:gd name="T86" fmla="*/ 213 w 262"/>
                <a:gd name="T87" fmla="*/ 134 h 221"/>
                <a:gd name="T88" fmla="*/ 188 w 262"/>
                <a:gd name="T89" fmla="*/ 99 h 221"/>
                <a:gd name="T90" fmla="*/ 54 w 262"/>
                <a:gd name="T91" fmla="*/ 137 h 221"/>
                <a:gd name="T92" fmla="*/ 30 w 262"/>
                <a:gd name="T93" fmla="*/ 66 h 221"/>
                <a:gd name="T94" fmla="*/ 89 w 262"/>
                <a:gd name="T95" fmla="*/ 9 h 221"/>
                <a:gd name="T96" fmla="*/ 128 w 262"/>
                <a:gd name="T97" fmla="*/ 49 h 221"/>
                <a:gd name="T98" fmla="*/ 153 w 262"/>
                <a:gd name="T99" fmla="*/ 96 h 221"/>
                <a:gd name="T100" fmla="*/ 127 w 262"/>
                <a:gd name="T101" fmla="*/ 109 h 221"/>
                <a:gd name="T102" fmla="*/ 95 w 262"/>
                <a:gd name="T103" fmla="*/ 154 h 221"/>
                <a:gd name="T104" fmla="*/ 114 w 262"/>
                <a:gd name="T105" fmla="*/ 149 h 221"/>
                <a:gd name="T106" fmla="*/ 118 w 262"/>
                <a:gd name="T107" fmla="*/ 165 h 221"/>
                <a:gd name="T108" fmla="*/ 125 w 262"/>
                <a:gd name="T109" fmla="*/ 177 h 221"/>
                <a:gd name="T110" fmla="*/ 134 w 262"/>
                <a:gd name="T111" fmla="*/ 187 h 221"/>
                <a:gd name="T112" fmla="*/ 118 w 262"/>
                <a:gd name="T113" fmla="*/ 211 h 221"/>
                <a:gd name="T114" fmla="*/ 79 w 262"/>
                <a:gd name="T115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2" h="221">
                  <a:moveTo>
                    <a:pt x="64" y="164"/>
                  </a:moveTo>
                  <a:cubicBezTo>
                    <a:pt x="68" y="168"/>
                    <a:pt x="71" y="172"/>
                    <a:pt x="75" y="177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ubicBezTo>
                    <a:pt x="104" y="210"/>
                    <a:pt x="106" y="211"/>
                    <a:pt x="107" y="213"/>
                  </a:cubicBezTo>
                  <a:cubicBezTo>
                    <a:pt x="108" y="214"/>
                    <a:pt x="109" y="214"/>
                    <a:pt x="109" y="215"/>
                  </a:cubicBezTo>
                  <a:cubicBezTo>
                    <a:pt x="110" y="216"/>
                    <a:pt x="111" y="217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3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8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1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8" y="217"/>
                    <a:pt x="129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7" y="200"/>
                    <a:pt x="149" y="197"/>
                    <a:pt x="152" y="195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55" y="196"/>
                    <a:pt x="157" y="197"/>
                    <a:pt x="160" y="197"/>
                  </a:cubicBezTo>
                  <a:cubicBezTo>
                    <a:pt x="163" y="197"/>
                    <a:pt x="165" y="197"/>
                    <a:pt x="168" y="197"/>
                  </a:cubicBezTo>
                  <a:cubicBezTo>
                    <a:pt x="171" y="197"/>
                    <a:pt x="173" y="196"/>
                    <a:pt x="175" y="196"/>
                  </a:cubicBezTo>
                  <a:cubicBezTo>
                    <a:pt x="178" y="195"/>
                    <a:pt x="180" y="194"/>
                    <a:pt x="183" y="193"/>
                  </a:cubicBezTo>
                  <a:cubicBezTo>
                    <a:pt x="187" y="191"/>
                    <a:pt x="192" y="189"/>
                    <a:pt x="196" y="186"/>
                  </a:cubicBezTo>
                  <a:cubicBezTo>
                    <a:pt x="200" y="183"/>
                    <a:pt x="204" y="180"/>
                    <a:pt x="208" y="176"/>
                  </a:cubicBezTo>
                  <a:cubicBezTo>
                    <a:pt x="211" y="173"/>
                    <a:pt x="214" y="169"/>
                    <a:pt x="217" y="165"/>
                  </a:cubicBezTo>
                  <a:cubicBezTo>
                    <a:pt x="220" y="161"/>
                    <a:pt x="222" y="157"/>
                    <a:pt x="224" y="152"/>
                  </a:cubicBezTo>
                  <a:cubicBezTo>
                    <a:pt x="224" y="150"/>
                    <a:pt x="225" y="148"/>
                    <a:pt x="226" y="145"/>
                  </a:cubicBezTo>
                  <a:cubicBezTo>
                    <a:pt x="226" y="143"/>
                    <a:pt x="226" y="141"/>
                    <a:pt x="226" y="139"/>
                  </a:cubicBezTo>
                  <a:cubicBezTo>
                    <a:pt x="227" y="135"/>
                    <a:pt x="227" y="131"/>
                    <a:pt x="226" y="128"/>
                  </a:cubicBezTo>
                  <a:cubicBezTo>
                    <a:pt x="226" y="125"/>
                    <a:pt x="225" y="122"/>
                    <a:pt x="223" y="119"/>
                  </a:cubicBezTo>
                  <a:cubicBezTo>
                    <a:pt x="223" y="117"/>
                    <a:pt x="221" y="115"/>
                    <a:pt x="220" y="114"/>
                  </a:cubicBezTo>
                  <a:cubicBezTo>
                    <a:pt x="220" y="113"/>
                    <a:pt x="219" y="113"/>
                    <a:pt x="219" y="112"/>
                  </a:cubicBezTo>
                  <a:cubicBezTo>
                    <a:pt x="220" y="111"/>
                    <a:pt x="220" y="111"/>
                    <a:pt x="221" y="110"/>
                  </a:cubicBezTo>
                  <a:cubicBezTo>
                    <a:pt x="221" y="109"/>
                    <a:pt x="222" y="108"/>
                    <a:pt x="223" y="107"/>
                  </a:cubicBezTo>
                  <a:cubicBezTo>
                    <a:pt x="225" y="105"/>
                    <a:pt x="227" y="103"/>
                    <a:pt x="229" y="101"/>
                  </a:cubicBezTo>
                  <a:cubicBezTo>
                    <a:pt x="233" y="97"/>
                    <a:pt x="237" y="93"/>
                    <a:pt x="240" y="90"/>
                  </a:cubicBezTo>
                  <a:cubicBezTo>
                    <a:pt x="240" y="90"/>
                    <a:pt x="240" y="90"/>
                    <a:pt x="239" y="90"/>
                  </a:cubicBezTo>
                  <a:cubicBezTo>
                    <a:pt x="243" y="87"/>
                    <a:pt x="246" y="84"/>
                    <a:pt x="249" y="81"/>
                  </a:cubicBezTo>
                  <a:cubicBezTo>
                    <a:pt x="250" y="82"/>
                    <a:pt x="251" y="83"/>
                    <a:pt x="252" y="84"/>
                  </a:cubicBezTo>
                  <a:cubicBezTo>
                    <a:pt x="253" y="85"/>
                    <a:pt x="253" y="86"/>
                    <a:pt x="254" y="86"/>
                  </a:cubicBezTo>
                  <a:cubicBezTo>
                    <a:pt x="256" y="87"/>
                    <a:pt x="258" y="87"/>
                    <a:pt x="260" y="86"/>
                  </a:cubicBezTo>
                  <a:cubicBezTo>
                    <a:pt x="260" y="86"/>
                    <a:pt x="261" y="85"/>
                    <a:pt x="261" y="84"/>
                  </a:cubicBezTo>
                  <a:cubicBezTo>
                    <a:pt x="262" y="83"/>
                    <a:pt x="262" y="82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59" y="79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8" y="77"/>
                    <a:pt x="258" y="77"/>
                  </a:cubicBezTo>
                  <a:cubicBezTo>
                    <a:pt x="256" y="76"/>
                    <a:pt x="255" y="74"/>
                    <a:pt x="253" y="73"/>
                  </a:cubicBezTo>
                  <a:cubicBezTo>
                    <a:pt x="250" y="70"/>
                    <a:pt x="246" y="67"/>
                    <a:pt x="243" y="64"/>
                  </a:cubicBezTo>
                  <a:cubicBezTo>
                    <a:pt x="239" y="61"/>
                    <a:pt x="236" y="58"/>
                    <a:pt x="233" y="55"/>
                  </a:cubicBezTo>
                  <a:cubicBezTo>
                    <a:pt x="229" y="52"/>
                    <a:pt x="226" y="49"/>
                    <a:pt x="222" y="45"/>
                  </a:cubicBezTo>
                  <a:cubicBezTo>
                    <a:pt x="221" y="45"/>
                    <a:pt x="220" y="44"/>
                    <a:pt x="219" y="45"/>
                  </a:cubicBezTo>
                  <a:cubicBezTo>
                    <a:pt x="217" y="45"/>
                    <a:pt x="216" y="45"/>
                    <a:pt x="216" y="46"/>
                  </a:cubicBezTo>
                  <a:cubicBezTo>
                    <a:pt x="215" y="47"/>
                    <a:pt x="214" y="49"/>
                    <a:pt x="215" y="50"/>
                  </a:cubicBezTo>
                  <a:cubicBezTo>
                    <a:pt x="215" y="51"/>
                    <a:pt x="215" y="52"/>
                    <a:pt x="216" y="53"/>
                  </a:cubicBezTo>
                  <a:cubicBezTo>
                    <a:pt x="218" y="54"/>
                    <a:pt x="219" y="55"/>
                    <a:pt x="220" y="56"/>
                  </a:cubicBezTo>
                  <a:cubicBezTo>
                    <a:pt x="217" y="58"/>
                    <a:pt x="215" y="61"/>
                    <a:pt x="213" y="63"/>
                  </a:cubicBezTo>
                  <a:cubicBezTo>
                    <a:pt x="210" y="66"/>
                    <a:pt x="208" y="68"/>
                    <a:pt x="205" y="70"/>
                  </a:cubicBezTo>
                  <a:cubicBezTo>
                    <a:pt x="203" y="73"/>
                    <a:pt x="201" y="75"/>
                    <a:pt x="198" y="78"/>
                  </a:cubicBezTo>
                  <a:cubicBezTo>
                    <a:pt x="196" y="80"/>
                    <a:pt x="194" y="82"/>
                    <a:pt x="192" y="84"/>
                  </a:cubicBezTo>
                  <a:cubicBezTo>
                    <a:pt x="190" y="86"/>
                    <a:pt x="189" y="88"/>
                    <a:pt x="187" y="89"/>
                  </a:cubicBezTo>
                  <a:cubicBezTo>
                    <a:pt x="186" y="89"/>
                    <a:pt x="186" y="89"/>
                    <a:pt x="185" y="89"/>
                  </a:cubicBezTo>
                  <a:cubicBezTo>
                    <a:pt x="183" y="89"/>
                    <a:pt x="182" y="89"/>
                    <a:pt x="181" y="89"/>
                  </a:cubicBezTo>
                  <a:cubicBezTo>
                    <a:pt x="180" y="89"/>
                    <a:pt x="180" y="89"/>
                    <a:pt x="179" y="89"/>
                  </a:cubicBezTo>
                  <a:cubicBezTo>
                    <a:pt x="179" y="89"/>
                    <a:pt x="179" y="89"/>
                    <a:pt x="178" y="89"/>
                  </a:cubicBezTo>
                  <a:cubicBezTo>
                    <a:pt x="175" y="85"/>
                    <a:pt x="172" y="82"/>
                    <a:pt x="168" y="79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7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5" y="19"/>
                    <a:pt x="114" y="17"/>
                    <a:pt x="112" y="16"/>
                  </a:cubicBezTo>
                  <a:cubicBezTo>
                    <a:pt x="111" y="14"/>
                    <a:pt x="109" y="13"/>
                    <a:pt x="107" y="11"/>
                  </a:cubicBezTo>
                  <a:cubicBezTo>
                    <a:pt x="105" y="9"/>
                    <a:pt x="104" y="8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7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4" y="2"/>
                    <a:pt x="84" y="2"/>
                  </a:cubicBezTo>
                  <a:cubicBezTo>
                    <a:pt x="84" y="2"/>
                    <a:pt x="83" y="3"/>
                    <a:pt x="83" y="3"/>
                  </a:cubicBezTo>
                  <a:cubicBezTo>
                    <a:pt x="82" y="4"/>
                    <a:pt x="81" y="5"/>
                    <a:pt x="80" y="6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5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5" y="48"/>
                  </a:cubicBezTo>
                  <a:cubicBezTo>
                    <a:pt x="30" y="53"/>
                    <a:pt x="25" y="58"/>
                    <a:pt x="19" y="63"/>
                  </a:cubicBezTo>
                  <a:cubicBezTo>
                    <a:pt x="14" y="69"/>
                    <a:pt x="8" y="75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1" y="81"/>
                    <a:pt x="1" y="81"/>
                  </a:cubicBezTo>
                  <a:cubicBezTo>
                    <a:pt x="1" y="81"/>
                    <a:pt x="1" y="82"/>
                    <a:pt x="1" y="82"/>
                  </a:cubicBezTo>
                  <a:cubicBezTo>
                    <a:pt x="0" y="83"/>
                    <a:pt x="0" y="84"/>
                    <a:pt x="0" y="85"/>
                  </a:cubicBezTo>
                  <a:cubicBezTo>
                    <a:pt x="0" y="86"/>
                    <a:pt x="0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8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lose/>
                  <a:moveTo>
                    <a:pt x="127" y="162"/>
                  </a:moveTo>
                  <a:cubicBezTo>
                    <a:pt x="126" y="160"/>
                    <a:pt x="125" y="158"/>
                    <a:pt x="125" y="156"/>
                  </a:cubicBezTo>
                  <a:cubicBezTo>
                    <a:pt x="124" y="155"/>
                    <a:pt x="124" y="154"/>
                    <a:pt x="124" y="152"/>
                  </a:cubicBezTo>
                  <a:cubicBezTo>
                    <a:pt x="126" y="151"/>
                    <a:pt x="127" y="149"/>
                    <a:pt x="129" y="147"/>
                  </a:cubicBezTo>
                  <a:cubicBezTo>
                    <a:pt x="130" y="146"/>
                    <a:pt x="131" y="145"/>
                    <a:pt x="133" y="143"/>
                  </a:cubicBezTo>
                  <a:cubicBezTo>
                    <a:pt x="133" y="144"/>
                    <a:pt x="133" y="145"/>
                    <a:pt x="133" y="146"/>
                  </a:cubicBezTo>
                  <a:cubicBezTo>
                    <a:pt x="133" y="149"/>
                    <a:pt x="133" y="152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1" y="157"/>
                    <a:pt x="129" y="159"/>
                    <a:pt x="127" y="162"/>
                  </a:cubicBezTo>
                  <a:cubicBezTo>
                    <a:pt x="127" y="162"/>
                    <a:pt x="127" y="162"/>
                    <a:pt x="127" y="162"/>
                  </a:cubicBezTo>
                  <a:close/>
                  <a:moveTo>
                    <a:pt x="126" y="135"/>
                  </a:moveTo>
                  <a:cubicBezTo>
                    <a:pt x="127" y="134"/>
                    <a:pt x="128" y="133"/>
                    <a:pt x="128" y="131"/>
                  </a:cubicBezTo>
                  <a:cubicBezTo>
                    <a:pt x="130" y="129"/>
                    <a:pt x="132" y="126"/>
                    <a:pt x="134" y="123"/>
                  </a:cubicBezTo>
                  <a:cubicBezTo>
                    <a:pt x="136" y="121"/>
                    <a:pt x="138" y="119"/>
                    <a:pt x="141" y="116"/>
                  </a:cubicBezTo>
                  <a:cubicBezTo>
                    <a:pt x="143" y="114"/>
                    <a:pt x="145" y="112"/>
                    <a:pt x="147" y="111"/>
                  </a:cubicBezTo>
                  <a:cubicBezTo>
                    <a:pt x="149" y="109"/>
                    <a:pt x="152" y="107"/>
                    <a:pt x="154" y="106"/>
                  </a:cubicBezTo>
                  <a:cubicBezTo>
                    <a:pt x="156" y="105"/>
                    <a:pt x="158" y="104"/>
                    <a:pt x="160" y="103"/>
                  </a:cubicBezTo>
                  <a:cubicBezTo>
                    <a:pt x="162" y="102"/>
                    <a:pt x="165" y="101"/>
                    <a:pt x="167" y="101"/>
                  </a:cubicBezTo>
                  <a:cubicBezTo>
                    <a:pt x="170" y="100"/>
                    <a:pt x="173" y="100"/>
                    <a:pt x="175" y="99"/>
                  </a:cubicBezTo>
                  <a:cubicBezTo>
                    <a:pt x="179" y="103"/>
                    <a:pt x="183" y="107"/>
                    <a:pt x="186" y="111"/>
                  </a:cubicBezTo>
                  <a:cubicBezTo>
                    <a:pt x="189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5" y="139"/>
                  </a:cubicBezTo>
                  <a:cubicBezTo>
                    <a:pt x="194" y="140"/>
                    <a:pt x="192" y="142"/>
                    <a:pt x="191" y="143"/>
                  </a:cubicBezTo>
                  <a:cubicBezTo>
                    <a:pt x="188" y="141"/>
                    <a:pt x="186" y="139"/>
                    <a:pt x="183" y="137"/>
                  </a:cubicBezTo>
                  <a:cubicBezTo>
                    <a:pt x="180" y="134"/>
                    <a:pt x="176" y="131"/>
                    <a:pt x="173" y="128"/>
                  </a:cubicBezTo>
                  <a:cubicBezTo>
                    <a:pt x="170" y="125"/>
                    <a:pt x="167" y="122"/>
                    <a:pt x="164" y="120"/>
                  </a:cubicBezTo>
                  <a:cubicBezTo>
                    <a:pt x="164" y="119"/>
                    <a:pt x="164" y="119"/>
                    <a:pt x="163" y="119"/>
                  </a:cubicBezTo>
                  <a:cubicBezTo>
                    <a:pt x="162" y="118"/>
                    <a:pt x="161" y="117"/>
                    <a:pt x="160" y="116"/>
                  </a:cubicBezTo>
                  <a:cubicBezTo>
                    <a:pt x="159" y="116"/>
                    <a:pt x="159" y="115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115"/>
                    <a:pt x="157" y="114"/>
                    <a:pt x="157" y="114"/>
                  </a:cubicBezTo>
                  <a:cubicBezTo>
                    <a:pt x="156" y="112"/>
                    <a:pt x="153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49" y="113"/>
                    <a:pt x="148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4" y="118"/>
                    <a:pt x="141" y="122"/>
                    <a:pt x="138" y="125"/>
                  </a:cubicBezTo>
                  <a:cubicBezTo>
                    <a:pt x="134" y="128"/>
                    <a:pt x="131" y="132"/>
                    <a:pt x="127" y="135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6" y="136"/>
                    <a:pt x="126" y="136"/>
                    <a:pt x="126" y="135"/>
                  </a:cubicBezTo>
                  <a:close/>
                  <a:moveTo>
                    <a:pt x="192" y="157"/>
                  </a:moveTo>
                  <a:cubicBezTo>
                    <a:pt x="189" y="159"/>
                    <a:pt x="186" y="162"/>
                    <a:pt x="183" y="164"/>
                  </a:cubicBezTo>
                  <a:cubicBezTo>
                    <a:pt x="185" y="161"/>
                    <a:pt x="188" y="158"/>
                    <a:pt x="191" y="155"/>
                  </a:cubicBezTo>
                  <a:cubicBezTo>
                    <a:pt x="192" y="156"/>
                    <a:pt x="192" y="156"/>
                    <a:pt x="192" y="157"/>
                  </a:cubicBezTo>
                  <a:close/>
                  <a:moveTo>
                    <a:pt x="160" y="167"/>
                  </a:moveTo>
                  <a:cubicBezTo>
                    <a:pt x="159" y="167"/>
                    <a:pt x="158" y="166"/>
                    <a:pt x="157" y="166"/>
                  </a:cubicBezTo>
                  <a:cubicBezTo>
                    <a:pt x="155" y="165"/>
                    <a:pt x="154" y="165"/>
                    <a:pt x="153" y="164"/>
                  </a:cubicBezTo>
                  <a:cubicBezTo>
                    <a:pt x="152" y="164"/>
                    <a:pt x="151" y="163"/>
                    <a:pt x="150" y="162"/>
                  </a:cubicBezTo>
                  <a:cubicBezTo>
                    <a:pt x="149" y="162"/>
                    <a:pt x="149" y="161"/>
                    <a:pt x="148" y="160"/>
                  </a:cubicBezTo>
                  <a:cubicBezTo>
                    <a:pt x="147" y="159"/>
                    <a:pt x="146" y="158"/>
                    <a:pt x="145" y="156"/>
                  </a:cubicBezTo>
                  <a:cubicBezTo>
                    <a:pt x="144" y="155"/>
                    <a:pt x="143" y="153"/>
                    <a:pt x="143" y="151"/>
                  </a:cubicBezTo>
                  <a:cubicBezTo>
                    <a:pt x="142" y="148"/>
                    <a:pt x="142" y="146"/>
                    <a:pt x="142" y="143"/>
                  </a:cubicBezTo>
                  <a:cubicBezTo>
                    <a:pt x="142" y="141"/>
                    <a:pt x="142" y="140"/>
                    <a:pt x="142" y="139"/>
                  </a:cubicBezTo>
                  <a:cubicBezTo>
                    <a:pt x="143" y="138"/>
                    <a:pt x="143" y="137"/>
                    <a:pt x="143" y="136"/>
                  </a:cubicBezTo>
                  <a:cubicBezTo>
                    <a:pt x="143" y="135"/>
                    <a:pt x="144" y="135"/>
                    <a:pt x="144" y="134"/>
                  </a:cubicBezTo>
                  <a:cubicBezTo>
                    <a:pt x="146" y="131"/>
                    <a:pt x="148" y="128"/>
                    <a:pt x="150" y="126"/>
                  </a:cubicBezTo>
                  <a:cubicBezTo>
                    <a:pt x="151" y="125"/>
                    <a:pt x="152" y="123"/>
                    <a:pt x="153" y="123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54" y="123"/>
                    <a:pt x="155" y="124"/>
                    <a:pt x="156" y="125"/>
                  </a:cubicBezTo>
                  <a:cubicBezTo>
                    <a:pt x="158" y="126"/>
                    <a:pt x="159" y="128"/>
                    <a:pt x="161" y="129"/>
                  </a:cubicBezTo>
                  <a:cubicBezTo>
                    <a:pt x="164" y="132"/>
                    <a:pt x="167" y="135"/>
                    <a:pt x="171" y="138"/>
                  </a:cubicBezTo>
                  <a:cubicBezTo>
                    <a:pt x="174" y="141"/>
                    <a:pt x="177" y="144"/>
                    <a:pt x="181" y="147"/>
                  </a:cubicBezTo>
                  <a:cubicBezTo>
                    <a:pt x="182" y="148"/>
                    <a:pt x="183" y="149"/>
                    <a:pt x="184" y="149"/>
                  </a:cubicBezTo>
                  <a:cubicBezTo>
                    <a:pt x="178" y="155"/>
                    <a:pt x="172" y="161"/>
                    <a:pt x="166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163" y="168"/>
                    <a:pt x="162" y="168"/>
                    <a:pt x="160" y="167"/>
                  </a:cubicBezTo>
                  <a:close/>
                  <a:moveTo>
                    <a:pt x="137" y="176"/>
                  </a:moveTo>
                  <a:cubicBezTo>
                    <a:pt x="135" y="175"/>
                    <a:pt x="134" y="173"/>
                    <a:pt x="132" y="171"/>
                  </a:cubicBezTo>
                  <a:cubicBezTo>
                    <a:pt x="132" y="171"/>
                    <a:pt x="132" y="170"/>
                    <a:pt x="132" y="170"/>
                  </a:cubicBezTo>
                  <a:cubicBezTo>
                    <a:pt x="134" y="168"/>
                    <a:pt x="136" y="166"/>
                    <a:pt x="138" y="163"/>
                  </a:cubicBezTo>
                  <a:cubicBezTo>
                    <a:pt x="138" y="164"/>
                    <a:pt x="139" y="164"/>
                    <a:pt x="139" y="164"/>
                  </a:cubicBezTo>
                  <a:cubicBezTo>
                    <a:pt x="140" y="165"/>
                    <a:pt x="141" y="166"/>
                    <a:pt x="142" y="167"/>
                  </a:cubicBezTo>
                  <a:cubicBezTo>
                    <a:pt x="143" y="169"/>
                    <a:pt x="145" y="170"/>
                    <a:pt x="147" y="172"/>
                  </a:cubicBezTo>
                  <a:cubicBezTo>
                    <a:pt x="149" y="173"/>
                    <a:pt x="152" y="174"/>
                    <a:pt x="154" y="175"/>
                  </a:cubicBezTo>
                  <a:cubicBezTo>
                    <a:pt x="155" y="175"/>
                    <a:pt x="156" y="176"/>
                    <a:pt x="157" y="176"/>
                  </a:cubicBezTo>
                  <a:cubicBezTo>
                    <a:pt x="157" y="177"/>
                    <a:pt x="156" y="178"/>
                    <a:pt x="155" y="178"/>
                  </a:cubicBezTo>
                  <a:cubicBezTo>
                    <a:pt x="153" y="180"/>
                    <a:pt x="151" y="182"/>
                    <a:pt x="149" y="184"/>
                  </a:cubicBezTo>
                  <a:cubicBezTo>
                    <a:pt x="147" y="184"/>
                    <a:pt x="145" y="183"/>
                    <a:pt x="143" y="182"/>
                  </a:cubicBezTo>
                  <a:cubicBezTo>
                    <a:pt x="141" y="180"/>
                    <a:pt x="139" y="178"/>
                    <a:pt x="137" y="176"/>
                  </a:cubicBezTo>
                  <a:close/>
                  <a:moveTo>
                    <a:pt x="227" y="62"/>
                  </a:move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lose/>
                  <a:moveTo>
                    <a:pt x="188" y="99"/>
                  </a:moveTo>
                  <a:cubicBezTo>
                    <a:pt x="189" y="99"/>
                    <a:pt x="190" y="99"/>
                    <a:pt x="191" y="98"/>
                  </a:cubicBezTo>
                  <a:cubicBezTo>
                    <a:pt x="192" y="98"/>
                    <a:pt x="193" y="97"/>
                    <a:pt x="194" y="95"/>
                  </a:cubicBezTo>
                  <a:cubicBezTo>
                    <a:pt x="195" y="94"/>
                    <a:pt x="197" y="93"/>
                    <a:pt x="198" y="91"/>
                  </a:cubicBezTo>
                  <a:cubicBezTo>
                    <a:pt x="199" y="92"/>
                    <a:pt x="201" y="93"/>
                    <a:pt x="202" y="93"/>
                  </a:cubicBezTo>
                  <a:cubicBezTo>
                    <a:pt x="203" y="94"/>
                    <a:pt x="204" y="94"/>
                    <a:pt x="205" y="94"/>
                  </a:cubicBezTo>
                  <a:cubicBezTo>
                    <a:pt x="206" y="94"/>
                    <a:pt x="207" y="94"/>
                    <a:pt x="208" y="93"/>
                  </a:cubicBezTo>
                  <a:cubicBezTo>
                    <a:pt x="209" y="92"/>
                    <a:pt x="209" y="90"/>
                    <a:pt x="209" y="89"/>
                  </a:cubicBezTo>
                  <a:cubicBezTo>
                    <a:pt x="209" y="88"/>
                    <a:pt x="209" y="87"/>
                    <a:pt x="208" y="86"/>
                  </a:cubicBezTo>
                  <a:cubicBezTo>
                    <a:pt x="208" y="86"/>
                    <a:pt x="208" y="86"/>
                    <a:pt x="207" y="86"/>
                  </a:cubicBezTo>
                  <a:cubicBezTo>
                    <a:pt x="207" y="85"/>
                    <a:pt x="206" y="85"/>
                    <a:pt x="205" y="84"/>
                  </a:cubicBezTo>
                  <a:cubicBezTo>
                    <a:pt x="206" y="83"/>
                    <a:pt x="207" y="82"/>
                    <a:pt x="208" y="81"/>
                  </a:cubicBezTo>
                  <a:cubicBezTo>
                    <a:pt x="208" y="82"/>
                    <a:pt x="209" y="83"/>
                    <a:pt x="210" y="84"/>
                  </a:cubicBezTo>
                  <a:cubicBezTo>
                    <a:pt x="212" y="85"/>
                    <a:pt x="215" y="85"/>
                    <a:pt x="217" y="83"/>
                  </a:cubicBezTo>
                  <a:cubicBezTo>
                    <a:pt x="218" y="81"/>
                    <a:pt x="218" y="78"/>
                    <a:pt x="216" y="77"/>
                  </a:cubicBezTo>
                  <a:cubicBezTo>
                    <a:pt x="216" y="77"/>
                    <a:pt x="216" y="77"/>
                    <a:pt x="216" y="76"/>
                  </a:cubicBezTo>
                  <a:cubicBezTo>
                    <a:pt x="215" y="76"/>
                    <a:pt x="215" y="75"/>
                    <a:pt x="214" y="75"/>
                  </a:cubicBezTo>
                  <a:cubicBezTo>
                    <a:pt x="214" y="74"/>
                    <a:pt x="215" y="74"/>
                    <a:pt x="215" y="74"/>
                  </a:cubicBezTo>
                  <a:cubicBezTo>
                    <a:pt x="216" y="74"/>
                    <a:pt x="217" y="75"/>
                    <a:pt x="218" y="76"/>
                  </a:cubicBezTo>
                  <a:cubicBezTo>
                    <a:pt x="220" y="76"/>
                    <a:pt x="221" y="77"/>
                    <a:pt x="222" y="77"/>
                  </a:cubicBezTo>
                  <a:cubicBezTo>
                    <a:pt x="223" y="77"/>
                    <a:pt x="224" y="76"/>
                    <a:pt x="225" y="75"/>
                  </a:cubicBezTo>
                  <a:cubicBezTo>
                    <a:pt x="226" y="74"/>
                    <a:pt x="226" y="73"/>
                    <a:pt x="226" y="72"/>
                  </a:cubicBezTo>
                  <a:cubicBezTo>
                    <a:pt x="226" y="71"/>
                    <a:pt x="225" y="69"/>
                    <a:pt x="225" y="69"/>
                  </a:cubicBezTo>
                  <a:cubicBezTo>
                    <a:pt x="224" y="69"/>
                    <a:pt x="224" y="69"/>
                    <a:pt x="224" y="68"/>
                  </a:cubicBezTo>
                  <a:cubicBezTo>
                    <a:pt x="223" y="68"/>
                    <a:pt x="223" y="68"/>
                    <a:pt x="222" y="67"/>
                  </a:cubicBezTo>
                  <a:cubicBezTo>
                    <a:pt x="223" y="65"/>
                    <a:pt x="225" y="64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30" y="65"/>
                    <a:pt x="233" y="68"/>
                    <a:pt x="237" y="71"/>
                  </a:cubicBezTo>
                  <a:cubicBezTo>
                    <a:pt x="238" y="73"/>
                    <a:pt x="240" y="74"/>
                    <a:pt x="242" y="75"/>
                  </a:cubicBezTo>
                  <a:cubicBezTo>
                    <a:pt x="240" y="77"/>
                    <a:pt x="238" y="79"/>
                    <a:pt x="236" y="81"/>
                  </a:cubicBezTo>
                  <a:cubicBezTo>
                    <a:pt x="236" y="81"/>
                    <a:pt x="236" y="81"/>
                    <a:pt x="236" y="81"/>
                  </a:cubicBezTo>
                  <a:cubicBezTo>
                    <a:pt x="233" y="84"/>
                    <a:pt x="230" y="87"/>
                    <a:pt x="227" y="90"/>
                  </a:cubicBezTo>
                  <a:cubicBezTo>
                    <a:pt x="224" y="92"/>
                    <a:pt x="222" y="96"/>
                    <a:pt x="219" y="99"/>
                  </a:cubicBezTo>
                  <a:cubicBezTo>
                    <a:pt x="217" y="100"/>
                    <a:pt x="216" y="101"/>
                    <a:pt x="215" y="103"/>
                  </a:cubicBezTo>
                  <a:cubicBezTo>
                    <a:pt x="213" y="104"/>
                    <a:pt x="212" y="106"/>
                    <a:pt x="211" y="108"/>
                  </a:cubicBezTo>
                  <a:cubicBezTo>
                    <a:pt x="210" y="109"/>
                    <a:pt x="209" y="110"/>
                    <a:pt x="209" y="111"/>
                  </a:cubicBezTo>
                  <a:cubicBezTo>
                    <a:pt x="209" y="112"/>
                    <a:pt x="209" y="114"/>
                    <a:pt x="210" y="115"/>
                  </a:cubicBezTo>
                  <a:cubicBezTo>
                    <a:pt x="210" y="115"/>
                    <a:pt x="211" y="116"/>
                    <a:pt x="211" y="117"/>
                  </a:cubicBezTo>
                  <a:cubicBezTo>
                    <a:pt x="212" y="118"/>
                    <a:pt x="212" y="119"/>
                    <a:pt x="213" y="119"/>
                  </a:cubicBezTo>
                  <a:cubicBezTo>
                    <a:pt x="213" y="120"/>
                    <a:pt x="214" y="121"/>
                    <a:pt x="214" y="121"/>
                  </a:cubicBezTo>
                  <a:cubicBezTo>
                    <a:pt x="215" y="123"/>
                    <a:pt x="216" y="125"/>
                    <a:pt x="217" y="127"/>
                  </a:cubicBezTo>
                  <a:cubicBezTo>
                    <a:pt x="217" y="128"/>
                    <a:pt x="217" y="129"/>
                    <a:pt x="217" y="131"/>
                  </a:cubicBezTo>
                  <a:cubicBezTo>
                    <a:pt x="217" y="132"/>
                    <a:pt x="217" y="133"/>
                    <a:pt x="217" y="134"/>
                  </a:cubicBezTo>
                  <a:cubicBezTo>
                    <a:pt x="217" y="136"/>
                    <a:pt x="217" y="138"/>
                    <a:pt x="217" y="141"/>
                  </a:cubicBezTo>
                  <a:cubicBezTo>
                    <a:pt x="217" y="143"/>
                    <a:pt x="216" y="145"/>
                    <a:pt x="216" y="147"/>
                  </a:cubicBezTo>
                  <a:cubicBezTo>
                    <a:pt x="215" y="150"/>
                    <a:pt x="213" y="154"/>
                    <a:pt x="211" y="158"/>
                  </a:cubicBezTo>
                  <a:cubicBezTo>
                    <a:pt x="208" y="162"/>
                    <a:pt x="204" y="166"/>
                    <a:pt x="201" y="170"/>
                  </a:cubicBezTo>
                  <a:cubicBezTo>
                    <a:pt x="198" y="172"/>
                    <a:pt x="196" y="174"/>
                    <a:pt x="194" y="176"/>
                  </a:cubicBezTo>
                  <a:cubicBezTo>
                    <a:pt x="191" y="178"/>
                    <a:pt x="188" y="180"/>
                    <a:pt x="186" y="182"/>
                  </a:cubicBezTo>
                  <a:cubicBezTo>
                    <a:pt x="184" y="183"/>
                    <a:pt x="182" y="184"/>
                    <a:pt x="180" y="184"/>
                  </a:cubicBezTo>
                  <a:cubicBezTo>
                    <a:pt x="178" y="185"/>
                    <a:pt x="176" y="186"/>
                    <a:pt x="173" y="186"/>
                  </a:cubicBezTo>
                  <a:cubicBezTo>
                    <a:pt x="170" y="187"/>
                    <a:pt x="167" y="188"/>
                    <a:pt x="163" y="188"/>
                  </a:cubicBezTo>
                  <a:cubicBezTo>
                    <a:pt x="162" y="188"/>
                    <a:pt x="161" y="188"/>
                    <a:pt x="160" y="188"/>
                  </a:cubicBezTo>
                  <a:cubicBezTo>
                    <a:pt x="160" y="188"/>
                    <a:pt x="160" y="188"/>
                    <a:pt x="159" y="188"/>
                  </a:cubicBezTo>
                  <a:cubicBezTo>
                    <a:pt x="161" y="186"/>
                    <a:pt x="163" y="184"/>
                    <a:pt x="165" y="182"/>
                  </a:cubicBezTo>
                  <a:cubicBezTo>
                    <a:pt x="166" y="181"/>
                    <a:pt x="168" y="179"/>
                    <a:pt x="169" y="179"/>
                  </a:cubicBezTo>
                  <a:cubicBezTo>
                    <a:pt x="169" y="179"/>
                    <a:pt x="169" y="179"/>
                    <a:pt x="169" y="179"/>
                  </a:cubicBezTo>
                  <a:cubicBezTo>
                    <a:pt x="171" y="179"/>
                    <a:pt x="174" y="178"/>
                    <a:pt x="176" y="177"/>
                  </a:cubicBezTo>
                  <a:cubicBezTo>
                    <a:pt x="177" y="177"/>
                    <a:pt x="179" y="176"/>
                    <a:pt x="180" y="176"/>
                  </a:cubicBezTo>
                  <a:cubicBezTo>
                    <a:pt x="181" y="175"/>
                    <a:pt x="182" y="175"/>
                    <a:pt x="183" y="174"/>
                  </a:cubicBezTo>
                  <a:cubicBezTo>
                    <a:pt x="186" y="173"/>
                    <a:pt x="188" y="171"/>
                    <a:pt x="190" y="170"/>
                  </a:cubicBezTo>
                  <a:cubicBezTo>
                    <a:pt x="192" y="169"/>
                    <a:pt x="194" y="168"/>
                    <a:pt x="195" y="166"/>
                  </a:cubicBezTo>
                  <a:cubicBezTo>
                    <a:pt x="197" y="165"/>
                    <a:pt x="198" y="164"/>
                    <a:pt x="199" y="163"/>
                  </a:cubicBezTo>
                  <a:cubicBezTo>
                    <a:pt x="200" y="162"/>
                    <a:pt x="201" y="161"/>
                    <a:pt x="201" y="161"/>
                  </a:cubicBezTo>
                  <a:cubicBezTo>
                    <a:pt x="202" y="160"/>
                    <a:pt x="202" y="159"/>
                    <a:pt x="202" y="158"/>
                  </a:cubicBezTo>
                  <a:cubicBezTo>
                    <a:pt x="203" y="157"/>
                    <a:pt x="203" y="156"/>
                    <a:pt x="203" y="156"/>
                  </a:cubicBezTo>
                  <a:cubicBezTo>
                    <a:pt x="202" y="153"/>
                    <a:pt x="200" y="151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201" y="147"/>
                    <a:pt x="203" y="144"/>
                    <a:pt x="206" y="142"/>
                  </a:cubicBezTo>
                  <a:cubicBezTo>
                    <a:pt x="207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5"/>
                  </a:cubicBezTo>
                  <a:cubicBezTo>
                    <a:pt x="209" y="123"/>
                    <a:pt x="208" y="122"/>
                    <a:pt x="206" y="120"/>
                  </a:cubicBezTo>
                  <a:cubicBezTo>
                    <a:pt x="203" y="117"/>
                    <a:pt x="200" y="113"/>
                    <a:pt x="197" y="110"/>
                  </a:cubicBezTo>
                  <a:cubicBezTo>
                    <a:pt x="194" y="106"/>
                    <a:pt x="191" y="102"/>
                    <a:pt x="188" y="99"/>
                  </a:cubicBezTo>
                  <a:cubicBezTo>
                    <a:pt x="188" y="99"/>
                    <a:pt x="188" y="99"/>
                    <a:pt x="188" y="99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54" y="137"/>
                  </a:move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3" y="100"/>
                    <a:pt x="20" y="96"/>
                    <a:pt x="17" y="93"/>
                  </a:cubicBezTo>
                  <a:cubicBezTo>
                    <a:pt x="15" y="90"/>
                    <a:pt x="13" y="88"/>
                    <a:pt x="11" y="85"/>
                  </a:cubicBezTo>
                  <a:cubicBezTo>
                    <a:pt x="17" y="79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7"/>
                  </a:cubicBezTo>
                  <a:cubicBezTo>
                    <a:pt x="54" y="43"/>
                    <a:pt x="57" y="40"/>
                    <a:pt x="60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3" y="24"/>
                    <a:pt x="77" y="21"/>
                    <a:pt x="80" y="18"/>
                  </a:cubicBezTo>
                  <a:cubicBezTo>
                    <a:pt x="83" y="15"/>
                    <a:pt x="86" y="12"/>
                    <a:pt x="89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6" y="23"/>
                    <a:pt x="109" y="26"/>
                    <a:pt x="111" y="29"/>
                  </a:cubicBezTo>
                  <a:cubicBezTo>
                    <a:pt x="114" y="32"/>
                    <a:pt x="117" y="36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49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1"/>
                  </a:cubicBezTo>
                  <a:cubicBezTo>
                    <a:pt x="167" y="91"/>
                    <a:pt x="168" y="91"/>
                    <a:pt x="168" y="91"/>
                  </a:cubicBezTo>
                  <a:cubicBezTo>
                    <a:pt x="165" y="92"/>
                    <a:pt x="162" y="92"/>
                    <a:pt x="160" y="93"/>
                  </a:cubicBezTo>
                  <a:cubicBezTo>
                    <a:pt x="157" y="94"/>
                    <a:pt x="155" y="95"/>
                    <a:pt x="153" y="96"/>
                  </a:cubicBezTo>
                  <a:cubicBezTo>
                    <a:pt x="150" y="97"/>
                    <a:pt x="148" y="99"/>
                    <a:pt x="146" y="100"/>
                  </a:cubicBezTo>
                  <a:cubicBezTo>
                    <a:pt x="142" y="103"/>
                    <a:pt x="138" y="106"/>
                    <a:pt x="134" y="110"/>
                  </a:cubicBezTo>
                  <a:cubicBezTo>
                    <a:pt x="134" y="109"/>
                    <a:pt x="134" y="109"/>
                    <a:pt x="133" y="108"/>
                  </a:cubicBezTo>
                  <a:cubicBezTo>
                    <a:pt x="132" y="108"/>
                    <a:pt x="131" y="107"/>
                    <a:pt x="130" y="107"/>
                  </a:cubicBezTo>
                  <a:cubicBezTo>
                    <a:pt x="129" y="107"/>
                    <a:pt x="128" y="108"/>
                    <a:pt x="127" y="108"/>
                  </a:cubicBezTo>
                  <a:cubicBezTo>
                    <a:pt x="127" y="108"/>
                    <a:pt x="127" y="109"/>
                    <a:pt x="127" y="109"/>
                  </a:cubicBezTo>
                  <a:cubicBezTo>
                    <a:pt x="123" y="112"/>
                    <a:pt x="120" y="115"/>
                    <a:pt x="117" y="118"/>
                  </a:cubicBezTo>
                  <a:cubicBezTo>
                    <a:pt x="114" y="122"/>
                    <a:pt x="111" y="125"/>
                    <a:pt x="107" y="128"/>
                  </a:cubicBezTo>
                  <a:cubicBezTo>
                    <a:pt x="104" y="131"/>
                    <a:pt x="101" y="134"/>
                    <a:pt x="98" y="137"/>
                  </a:cubicBezTo>
                  <a:cubicBezTo>
                    <a:pt x="95" y="141"/>
                    <a:pt x="92" y="145"/>
                    <a:pt x="89" y="148"/>
                  </a:cubicBezTo>
                  <a:cubicBezTo>
                    <a:pt x="87" y="150"/>
                    <a:pt x="87" y="153"/>
                    <a:pt x="89" y="155"/>
                  </a:cubicBezTo>
                  <a:cubicBezTo>
                    <a:pt x="91" y="156"/>
                    <a:pt x="94" y="156"/>
                    <a:pt x="95" y="154"/>
                  </a:cubicBezTo>
                  <a:cubicBezTo>
                    <a:pt x="99" y="151"/>
                    <a:pt x="102" y="148"/>
                    <a:pt x="105" y="144"/>
                  </a:cubicBezTo>
                  <a:cubicBezTo>
                    <a:pt x="108" y="141"/>
                    <a:pt x="111" y="138"/>
                    <a:pt x="114" y="134"/>
                  </a:cubicBezTo>
                  <a:cubicBezTo>
                    <a:pt x="116" y="133"/>
                    <a:pt x="117" y="132"/>
                    <a:pt x="118" y="130"/>
                  </a:cubicBezTo>
                  <a:cubicBezTo>
                    <a:pt x="118" y="131"/>
                    <a:pt x="117" y="133"/>
                    <a:pt x="117" y="134"/>
                  </a:cubicBezTo>
                  <a:cubicBezTo>
                    <a:pt x="116" y="137"/>
                    <a:pt x="115" y="139"/>
                    <a:pt x="115" y="142"/>
                  </a:cubicBezTo>
                  <a:cubicBezTo>
                    <a:pt x="114" y="144"/>
                    <a:pt x="114" y="147"/>
                    <a:pt x="114" y="149"/>
                  </a:cubicBezTo>
                  <a:cubicBezTo>
                    <a:pt x="112" y="151"/>
                    <a:pt x="110" y="154"/>
                    <a:pt x="107" y="156"/>
                  </a:cubicBezTo>
                  <a:cubicBezTo>
                    <a:pt x="105" y="159"/>
                    <a:pt x="103" y="161"/>
                    <a:pt x="101" y="163"/>
                  </a:cubicBezTo>
                  <a:cubicBezTo>
                    <a:pt x="99" y="165"/>
                    <a:pt x="99" y="168"/>
                    <a:pt x="101" y="170"/>
                  </a:cubicBezTo>
                  <a:cubicBezTo>
                    <a:pt x="103" y="171"/>
                    <a:pt x="106" y="171"/>
                    <a:pt x="108" y="169"/>
                  </a:cubicBezTo>
                  <a:cubicBezTo>
                    <a:pt x="111" y="166"/>
                    <a:pt x="113" y="163"/>
                    <a:pt x="116" y="161"/>
                  </a:cubicBezTo>
                  <a:cubicBezTo>
                    <a:pt x="117" y="162"/>
                    <a:pt x="117" y="163"/>
                    <a:pt x="118" y="165"/>
                  </a:cubicBezTo>
                  <a:cubicBezTo>
                    <a:pt x="118" y="166"/>
                    <a:pt x="119" y="167"/>
                    <a:pt x="120" y="169"/>
                  </a:cubicBezTo>
                  <a:cubicBezTo>
                    <a:pt x="117" y="171"/>
                    <a:pt x="115" y="174"/>
                    <a:pt x="112" y="176"/>
                  </a:cubicBezTo>
                  <a:cubicBezTo>
                    <a:pt x="110" y="178"/>
                    <a:pt x="111" y="181"/>
                    <a:pt x="113" y="183"/>
                  </a:cubicBezTo>
                  <a:cubicBezTo>
                    <a:pt x="113" y="183"/>
                    <a:pt x="115" y="184"/>
                    <a:pt x="116" y="184"/>
                  </a:cubicBezTo>
                  <a:cubicBezTo>
                    <a:pt x="117" y="184"/>
                    <a:pt x="118" y="183"/>
                    <a:pt x="119" y="182"/>
                  </a:cubicBezTo>
                  <a:cubicBezTo>
                    <a:pt x="121" y="180"/>
                    <a:pt x="123" y="179"/>
                    <a:pt x="125" y="177"/>
                  </a:cubicBezTo>
                  <a:cubicBezTo>
                    <a:pt x="125" y="177"/>
                    <a:pt x="126" y="178"/>
                    <a:pt x="126" y="178"/>
                  </a:cubicBezTo>
                  <a:cubicBezTo>
                    <a:pt x="126" y="179"/>
                    <a:pt x="127" y="179"/>
                    <a:pt x="128" y="180"/>
                  </a:cubicBezTo>
                  <a:cubicBezTo>
                    <a:pt x="126" y="182"/>
                    <a:pt x="124" y="184"/>
                    <a:pt x="122" y="186"/>
                  </a:cubicBezTo>
                  <a:cubicBezTo>
                    <a:pt x="121" y="188"/>
                    <a:pt x="121" y="191"/>
                    <a:pt x="123" y="192"/>
                  </a:cubicBezTo>
                  <a:cubicBezTo>
                    <a:pt x="125" y="194"/>
                    <a:pt x="128" y="194"/>
                    <a:pt x="129" y="192"/>
                  </a:cubicBezTo>
                  <a:cubicBezTo>
                    <a:pt x="131" y="190"/>
                    <a:pt x="133" y="188"/>
                    <a:pt x="134" y="187"/>
                  </a:cubicBezTo>
                  <a:cubicBezTo>
                    <a:pt x="135" y="187"/>
                    <a:pt x="136" y="188"/>
                    <a:pt x="137" y="189"/>
                  </a:cubicBezTo>
                  <a:cubicBezTo>
                    <a:pt x="139" y="190"/>
                    <a:pt x="141" y="191"/>
                    <a:pt x="142" y="191"/>
                  </a:cubicBezTo>
                  <a:cubicBezTo>
                    <a:pt x="137" y="197"/>
                    <a:pt x="131" y="202"/>
                    <a:pt x="125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1"/>
                    <a:pt x="118" y="210"/>
                    <a:pt x="118" y="210"/>
                  </a:cubicBezTo>
                  <a:cubicBezTo>
                    <a:pt x="117" y="210"/>
                    <a:pt x="116" y="209"/>
                    <a:pt x="116" y="208"/>
                  </a:cubicBezTo>
                  <a:cubicBezTo>
                    <a:pt x="115" y="207"/>
                    <a:pt x="114" y="207"/>
                    <a:pt x="113" y="206"/>
                  </a:cubicBezTo>
                  <a:cubicBezTo>
                    <a:pt x="112" y="204"/>
                    <a:pt x="110" y="203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2" y="183"/>
                    <a:pt x="86" y="175"/>
                    <a:pt x="79" y="168"/>
                  </a:cubicBezTo>
                  <a:cubicBezTo>
                    <a:pt x="77" y="165"/>
                    <a:pt x="75" y="162"/>
                    <a:pt x="72" y="159"/>
                  </a:cubicBezTo>
                  <a:cubicBezTo>
                    <a:pt x="66" y="152"/>
                    <a:pt x="60" y="145"/>
                    <a:pt x="5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ïşḻîde">
              <a:extLst>
                <a:ext uri="{FF2B5EF4-FFF2-40B4-BE49-F238E27FC236}">
                  <a16:creationId xmlns:a16="http://schemas.microsoft.com/office/drawing/2014/main" xmlns="" id="{34E4BFE8-2230-4F55-A32C-7BBF7109BBC5}"/>
                </a:ext>
              </a:extLst>
            </p:cNvPr>
            <p:cNvSpPr/>
            <p:nvPr/>
          </p:nvSpPr>
          <p:spPr bwMode="auto">
            <a:xfrm>
              <a:off x="3955000" y="-2273938"/>
              <a:ext cx="157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îsḻiḋê">
              <a:extLst>
                <a:ext uri="{FF2B5EF4-FFF2-40B4-BE49-F238E27FC236}">
                  <a16:creationId xmlns:a16="http://schemas.microsoft.com/office/drawing/2014/main" xmlns="" id="{54907669-D5CA-4EEF-8CA4-BF1B8D7873CB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iṣliḓè">
              <a:extLst>
                <a:ext uri="{FF2B5EF4-FFF2-40B4-BE49-F238E27FC236}">
                  <a16:creationId xmlns:a16="http://schemas.microsoft.com/office/drawing/2014/main" xmlns="" id="{C23B4693-0B18-41EB-90EF-D723FDC15D5A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ïṣļîḓê">
              <a:extLst>
                <a:ext uri="{FF2B5EF4-FFF2-40B4-BE49-F238E27FC236}">
                  <a16:creationId xmlns:a16="http://schemas.microsoft.com/office/drawing/2014/main" xmlns="" id="{40365FCB-0D12-4D39-B043-6A4B826840E2}"/>
                </a:ext>
              </a:extLst>
            </p:cNvPr>
            <p:cNvSpPr/>
            <p:nvPr/>
          </p:nvSpPr>
          <p:spPr bwMode="auto">
            <a:xfrm>
              <a:off x="3859027" y="-2256631"/>
              <a:ext cx="62934" cy="70801"/>
            </a:xfrm>
            <a:custGeom>
              <a:avLst/>
              <a:gdLst>
                <a:gd name="T0" fmla="*/ 2 w 37"/>
                <a:gd name="T1" fmla="*/ 15 h 42"/>
                <a:gd name="T2" fmla="*/ 9 w 37"/>
                <a:gd name="T3" fmla="*/ 28 h 42"/>
                <a:gd name="T4" fmla="*/ 15 w 37"/>
                <a:gd name="T5" fmla="*/ 39 h 42"/>
                <a:gd name="T6" fmla="*/ 21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4 w 37"/>
                <a:gd name="T15" fmla="*/ 20 h 42"/>
                <a:gd name="T16" fmla="*/ 30 w 37"/>
                <a:gd name="T17" fmla="*/ 24 h 42"/>
                <a:gd name="T18" fmla="*/ 33 w 37"/>
                <a:gd name="T19" fmla="*/ 25 h 42"/>
                <a:gd name="T20" fmla="*/ 36 w 37"/>
                <a:gd name="T21" fmla="*/ 22 h 42"/>
                <a:gd name="T22" fmla="*/ 37 w 37"/>
                <a:gd name="T23" fmla="*/ 19 h 42"/>
                <a:gd name="T24" fmla="*/ 34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0 w 37"/>
                <a:gd name="T39" fmla="*/ 3 h 42"/>
                <a:gd name="T40" fmla="*/ 0 w 37"/>
                <a:gd name="T41" fmla="*/ 8 h 42"/>
                <a:gd name="T42" fmla="*/ 2 w 37"/>
                <a:gd name="T43" fmla="*/ 15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5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5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2"/>
                    <a:pt x="19" y="42"/>
                    <a:pt x="21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30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4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3" y="25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5" y="17"/>
                    <a:pt x="34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7" y="11"/>
                    <a:pt x="25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5"/>
                  </a:cubicBezTo>
                  <a:close/>
                  <a:moveTo>
                    <a:pt x="15" y="13"/>
                  </a:moveTo>
                  <a:cubicBezTo>
                    <a:pt x="15" y="14"/>
                    <a:pt x="16" y="14"/>
                    <a:pt x="17" y="14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3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isļíḍe">
              <a:extLst>
                <a:ext uri="{FF2B5EF4-FFF2-40B4-BE49-F238E27FC236}">
                  <a16:creationId xmlns:a16="http://schemas.microsoft.com/office/drawing/2014/main" xmlns="" id="{6CE6F08F-3C0D-4325-8979-CC8893BD7F75}"/>
                </a:ext>
              </a:extLst>
            </p:cNvPr>
            <p:cNvSpPr/>
            <p:nvPr/>
          </p:nvSpPr>
          <p:spPr bwMode="auto">
            <a:xfrm>
              <a:off x="3879479" y="-229124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1 w 22"/>
                <a:gd name="T3" fmla="*/ 16 h 21"/>
                <a:gd name="T4" fmla="*/ 13 w 22"/>
                <a:gd name="T5" fmla="*/ 18 h 21"/>
                <a:gd name="T6" fmla="*/ 20 w 22"/>
                <a:gd name="T7" fmla="*/ 18 h 21"/>
                <a:gd name="T8" fmla="*/ 20 w 22"/>
                <a:gd name="T9" fmla="*/ 12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2 h 21"/>
                <a:gd name="T16" fmla="*/ 13 w 22"/>
                <a:gd name="T17" fmla="*/ 2 h 21"/>
                <a:gd name="T18" fmla="*/ 12 w 22"/>
                <a:gd name="T19" fmla="*/ 4 h 21"/>
                <a:gd name="T20" fmla="*/ 10 w 22"/>
                <a:gd name="T21" fmla="*/ 2 h 21"/>
                <a:gd name="T22" fmla="*/ 4 w 22"/>
                <a:gd name="T23" fmla="*/ 2 h 21"/>
                <a:gd name="T24" fmla="*/ 3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1" y="16"/>
                  </a:cubicBezTo>
                  <a:cubicBezTo>
                    <a:pt x="12" y="17"/>
                    <a:pt x="13" y="18"/>
                    <a:pt x="13" y="18"/>
                  </a:cubicBezTo>
                  <a:cubicBezTo>
                    <a:pt x="15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2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19" y="9"/>
                    <a:pt x="20" y="8"/>
                  </a:cubicBez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2" y="20"/>
                    <a:pt x="5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ïŝ1íḋe">
              <a:extLst>
                <a:ext uri="{FF2B5EF4-FFF2-40B4-BE49-F238E27FC236}">
                  <a16:creationId xmlns:a16="http://schemas.microsoft.com/office/drawing/2014/main" xmlns="" id="{E2D11ED3-C747-44D0-8DB5-B1095217128D}"/>
                </a:ext>
              </a:extLst>
            </p:cNvPr>
            <p:cNvSpPr/>
            <p:nvPr/>
          </p:nvSpPr>
          <p:spPr bwMode="auto">
            <a:xfrm>
              <a:off x="3792947" y="-2212577"/>
              <a:ext cx="50347" cy="50347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5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6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4" y="8"/>
                    <a:pt x="12" y="9"/>
                    <a:pt x="11" y="11"/>
                  </a:cubicBezTo>
                  <a:cubicBezTo>
                    <a:pt x="8" y="14"/>
                    <a:pt x="4" y="18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3" y="29"/>
                    <a:pt x="6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6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6" y="1"/>
                  </a:cubicBezTo>
                  <a:cubicBezTo>
                    <a:pt x="26" y="0"/>
                    <a:pt x="24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ï$lïḓe">
              <a:extLst>
                <a:ext uri="{FF2B5EF4-FFF2-40B4-BE49-F238E27FC236}">
                  <a16:creationId xmlns:a16="http://schemas.microsoft.com/office/drawing/2014/main" xmlns="" id="{6750A28B-9BBD-48A5-889D-DD4756392715}"/>
                </a:ext>
              </a:extLst>
            </p:cNvPr>
            <p:cNvSpPr/>
            <p:nvPr/>
          </p:nvSpPr>
          <p:spPr bwMode="auto">
            <a:xfrm>
              <a:off x="3811827" y="-2166951"/>
              <a:ext cx="23600" cy="25174"/>
            </a:xfrm>
            <a:custGeom>
              <a:avLst/>
              <a:gdLst>
                <a:gd name="T0" fmla="*/ 6 w 14"/>
                <a:gd name="T1" fmla="*/ 2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3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2"/>
                  </a:moveTo>
                  <a:cubicBezTo>
                    <a:pt x="6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3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íṩḻíďê">
              <a:extLst>
                <a:ext uri="{FF2B5EF4-FFF2-40B4-BE49-F238E27FC236}">
                  <a16:creationId xmlns:a16="http://schemas.microsoft.com/office/drawing/2014/main" xmlns="" id="{7EFA04EC-EF16-41FB-AA59-70F550FE0313}"/>
                </a:ext>
              </a:extLst>
            </p:cNvPr>
            <p:cNvSpPr/>
            <p:nvPr/>
          </p:nvSpPr>
          <p:spPr bwMode="auto">
            <a:xfrm>
              <a:off x="3866892" y="-2187404"/>
              <a:ext cx="100694" cy="99121"/>
            </a:xfrm>
            <a:custGeom>
              <a:avLst/>
              <a:gdLst>
                <a:gd name="T0" fmla="*/ 9 w 60"/>
                <a:gd name="T1" fmla="*/ 43 h 58"/>
                <a:gd name="T2" fmla="*/ 2 w 60"/>
                <a:gd name="T3" fmla="*/ 50 h 58"/>
                <a:gd name="T4" fmla="*/ 2 w 60"/>
                <a:gd name="T5" fmla="*/ 56 h 58"/>
                <a:gd name="T6" fmla="*/ 9 w 60"/>
                <a:gd name="T7" fmla="*/ 56 h 58"/>
                <a:gd name="T8" fmla="*/ 22 w 60"/>
                <a:gd name="T9" fmla="*/ 43 h 58"/>
                <a:gd name="T10" fmla="*/ 32 w 60"/>
                <a:gd name="T11" fmla="*/ 33 h 58"/>
                <a:gd name="T12" fmla="*/ 42 w 60"/>
                <a:gd name="T13" fmla="*/ 23 h 58"/>
                <a:gd name="T14" fmla="*/ 53 w 60"/>
                <a:gd name="T15" fmla="*/ 12 h 58"/>
                <a:gd name="T16" fmla="*/ 58 w 60"/>
                <a:gd name="T17" fmla="*/ 7 h 58"/>
                <a:gd name="T18" fmla="*/ 58 w 60"/>
                <a:gd name="T19" fmla="*/ 1 h 58"/>
                <a:gd name="T20" fmla="*/ 55 w 60"/>
                <a:gd name="T21" fmla="*/ 0 h 58"/>
                <a:gd name="T22" fmla="*/ 52 w 60"/>
                <a:gd name="T23" fmla="*/ 1 h 58"/>
                <a:gd name="T24" fmla="*/ 51 w 60"/>
                <a:gd name="T25" fmla="*/ 1 h 58"/>
                <a:gd name="T26" fmla="*/ 40 w 60"/>
                <a:gd name="T27" fmla="*/ 11 h 58"/>
                <a:gd name="T28" fmla="*/ 30 w 60"/>
                <a:gd name="T29" fmla="*/ 22 h 58"/>
                <a:gd name="T30" fmla="*/ 9 w 60"/>
                <a:gd name="T31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8">
                  <a:moveTo>
                    <a:pt x="9" y="43"/>
                  </a:moveTo>
                  <a:cubicBezTo>
                    <a:pt x="6" y="45"/>
                    <a:pt x="4" y="47"/>
                    <a:pt x="2" y="50"/>
                  </a:cubicBezTo>
                  <a:cubicBezTo>
                    <a:pt x="0" y="51"/>
                    <a:pt x="0" y="55"/>
                    <a:pt x="2" y="56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7" y="47"/>
                    <a:pt x="22" y="43"/>
                  </a:cubicBezTo>
                  <a:cubicBezTo>
                    <a:pt x="25" y="40"/>
                    <a:pt x="29" y="36"/>
                    <a:pt x="32" y="33"/>
                  </a:cubicBezTo>
                  <a:cubicBezTo>
                    <a:pt x="36" y="30"/>
                    <a:pt x="39" y="26"/>
                    <a:pt x="42" y="23"/>
                  </a:cubicBezTo>
                  <a:cubicBezTo>
                    <a:pt x="46" y="19"/>
                    <a:pt x="49" y="16"/>
                    <a:pt x="53" y="12"/>
                  </a:cubicBezTo>
                  <a:cubicBezTo>
                    <a:pt x="55" y="11"/>
                    <a:pt x="56" y="9"/>
                    <a:pt x="58" y="7"/>
                  </a:cubicBezTo>
                  <a:cubicBezTo>
                    <a:pt x="60" y="6"/>
                    <a:pt x="60" y="2"/>
                    <a:pt x="58" y="1"/>
                  </a:cubicBezTo>
                  <a:cubicBezTo>
                    <a:pt x="57" y="0"/>
                    <a:pt x="56" y="0"/>
                    <a:pt x="55" y="0"/>
                  </a:cubicBezTo>
                  <a:cubicBezTo>
                    <a:pt x="53" y="0"/>
                    <a:pt x="52" y="0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ubicBezTo>
                    <a:pt x="48" y="5"/>
                    <a:pt x="44" y="8"/>
                    <a:pt x="40" y="11"/>
                  </a:cubicBezTo>
                  <a:cubicBezTo>
                    <a:pt x="37" y="15"/>
                    <a:pt x="34" y="18"/>
                    <a:pt x="30" y="22"/>
                  </a:cubicBezTo>
                  <a:cubicBezTo>
                    <a:pt x="23" y="29"/>
                    <a:pt x="16" y="36"/>
                    <a:pt x="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ïṩ1îḑé">
              <a:extLst>
                <a:ext uri="{FF2B5EF4-FFF2-40B4-BE49-F238E27FC236}">
                  <a16:creationId xmlns:a16="http://schemas.microsoft.com/office/drawing/2014/main" xmlns="" id="{495866C5-3297-440B-82BE-754B68B22041}"/>
                </a:ext>
              </a:extLst>
            </p:cNvPr>
            <p:cNvSpPr/>
            <p:nvPr/>
          </p:nvSpPr>
          <p:spPr bwMode="auto">
            <a:xfrm>
              <a:off x="3844866" y="-2162230"/>
              <a:ext cx="47200" cy="50347"/>
            </a:xfrm>
            <a:custGeom>
              <a:avLst/>
              <a:gdLst>
                <a:gd name="T0" fmla="*/ 22 w 28"/>
                <a:gd name="T1" fmla="*/ 13 h 30"/>
                <a:gd name="T2" fmla="*/ 27 w 28"/>
                <a:gd name="T3" fmla="*/ 8 h 30"/>
                <a:gd name="T4" fmla="*/ 26 w 28"/>
                <a:gd name="T5" fmla="*/ 1 h 30"/>
                <a:gd name="T6" fmla="*/ 20 w 28"/>
                <a:gd name="T7" fmla="*/ 1 h 30"/>
                <a:gd name="T8" fmla="*/ 20 w 28"/>
                <a:gd name="T9" fmla="*/ 1 h 30"/>
                <a:gd name="T10" fmla="*/ 11 w 28"/>
                <a:gd name="T11" fmla="*/ 12 h 30"/>
                <a:gd name="T12" fmla="*/ 2 w 28"/>
                <a:gd name="T13" fmla="*/ 22 h 30"/>
                <a:gd name="T14" fmla="*/ 2 w 28"/>
                <a:gd name="T15" fmla="*/ 28 h 30"/>
                <a:gd name="T16" fmla="*/ 9 w 28"/>
                <a:gd name="T17" fmla="*/ 28 h 30"/>
                <a:gd name="T18" fmla="*/ 18 w 28"/>
                <a:gd name="T19" fmla="*/ 18 h 30"/>
                <a:gd name="T20" fmla="*/ 22 w 28"/>
                <a:gd name="T21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0">
                  <a:moveTo>
                    <a:pt x="22" y="13"/>
                  </a:moveTo>
                  <a:cubicBezTo>
                    <a:pt x="24" y="11"/>
                    <a:pt x="25" y="10"/>
                    <a:pt x="27" y="8"/>
                  </a:cubicBezTo>
                  <a:cubicBezTo>
                    <a:pt x="28" y="6"/>
                    <a:pt x="28" y="3"/>
                    <a:pt x="26" y="1"/>
                  </a:cubicBezTo>
                  <a:cubicBezTo>
                    <a:pt x="25" y="0"/>
                    <a:pt x="22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5"/>
                    <a:pt x="14" y="8"/>
                    <a:pt x="11" y="12"/>
                  </a:cubicBezTo>
                  <a:cubicBezTo>
                    <a:pt x="8" y="15"/>
                    <a:pt x="5" y="18"/>
                    <a:pt x="2" y="22"/>
                  </a:cubicBezTo>
                  <a:cubicBezTo>
                    <a:pt x="0" y="23"/>
                    <a:pt x="1" y="26"/>
                    <a:pt x="2" y="28"/>
                  </a:cubicBezTo>
                  <a:cubicBezTo>
                    <a:pt x="4" y="30"/>
                    <a:pt x="7" y="30"/>
                    <a:pt x="9" y="28"/>
                  </a:cubicBezTo>
                  <a:cubicBezTo>
                    <a:pt x="12" y="25"/>
                    <a:pt x="15" y="21"/>
                    <a:pt x="18" y="18"/>
                  </a:cubicBezTo>
                  <a:cubicBezTo>
                    <a:pt x="19" y="16"/>
                    <a:pt x="21" y="15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9" name="îSļîḓe">
            <a:extLst>
              <a:ext uri="{FF2B5EF4-FFF2-40B4-BE49-F238E27FC236}">
                <a16:creationId xmlns:a16="http://schemas.microsoft.com/office/drawing/2014/main" xmlns="" id="{EE37048A-53A6-432B-AE1D-80DB3ACDB086}"/>
              </a:ext>
            </a:extLst>
          </p:cNvPr>
          <p:cNvGrpSpPr/>
          <p:nvPr/>
        </p:nvGrpSpPr>
        <p:grpSpPr>
          <a:xfrm>
            <a:off x="11082285" y="1054006"/>
            <a:ext cx="394908" cy="374455"/>
            <a:chOff x="5068924" y="-2173244"/>
            <a:chExt cx="394908" cy="374455"/>
          </a:xfrm>
          <a:solidFill>
            <a:schemeClr val="bg1">
              <a:lumMod val="95000"/>
            </a:schemeClr>
          </a:solidFill>
        </p:grpSpPr>
        <p:sp>
          <p:nvSpPr>
            <p:cNvPr id="60" name="ïSliḓê">
              <a:extLst>
                <a:ext uri="{FF2B5EF4-FFF2-40B4-BE49-F238E27FC236}">
                  <a16:creationId xmlns:a16="http://schemas.microsoft.com/office/drawing/2014/main" xmlns="" id="{4B8294D8-3808-4EA7-A688-DFAE6D818C93}"/>
                </a:ext>
              </a:extLst>
            </p:cNvPr>
            <p:cNvSpPr/>
            <p:nvPr/>
          </p:nvSpPr>
          <p:spPr bwMode="auto">
            <a:xfrm>
              <a:off x="5068924" y="-2173244"/>
              <a:ext cx="394908" cy="374455"/>
            </a:xfrm>
            <a:custGeom>
              <a:avLst/>
              <a:gdLst>
                <a:gd name="T0" fmla="*/ 226 w 233"/>
                <a:gd name="T1" fmla="*/ 112 h 219"/>
                <a:gd name="T2" fmla="*/ 201 w 233"/>
                <a:gd name="T3" fmla="*/ 19 h 219"/>
                <a:gd name="T4" fmla="*/ 173 w 233"/>
                <a:gd name="T5" fmla="*/ 10 h 219"/>
                <a:gd name="T6" fmla="*/ 155 w 233"/>
                <a:gd name="T7" fmla="*/ 5 h 219"/>
                <a:gd name="T8" fmla="*/ 150 w 233"/>
                <a:gd name="T9" fmla="*/ 24 h 219"/>
                <a:gd name="T10" fmla="*/ 120 w 233"/>
                <a:gd name="T11" fmla="*/ 9 h 219"/>
                <a:gd name="T12" fmla="*/ 112 w 233"/>
                <a:gd name="T13" fmla="*/ 24 h 219"/>
                <a:gd name="T14" fmla="*/ 93 w 233"/>
                <a:gd name="T15" fmla="*/ 22 h 219"/>
                <a:gd name="T16" fmla="*/ 72 w 233"/>
                <a:gd name="T17" fmla="*/ 27 h 219"/>
                <a:gd name="T18" fmla="*/ 56 w 233"/>
                <a:gd name="T19" fmla="*/ 34 h 219"/>
                <a:gd name="T20" fmla="*/ 40 w 233"/>
                <a:gd name="T21" fmla="*/ 29 h 219"/>
                <a:gd name="T22" fmla="*/ 27 w 233"/>
                <a:gd name="T23" fmla="*/ 53 h 219"/>
                <a:gd name="T24" fmla="*/ 3 w 233"/>
                <a:gd name="T25" fmla="*/ 76 h 219"/>
                <a:gd name="T26" fmla="*/ 4 w 233"/>
                <a:gd name="T27" fmla="*/ 111 h 219"/>
                <a:gd name="T28" fmla="*/ 27 w 233"/>
                <a:gd name="T29" fmla="*/ 216 h 219"/>
                <a:gd name="T30" fmla="*/ 59 w 233"/>
                <a:gd name="T31" fmla="*/ 217 h 219"/>
                <a:gd name="T32" fmla="*/ 145 w 233"/>
                <a:gd name="T33" fmla="*/ 199 h 219"/>
                <a:gd name="T34" fmla="*/ 190 w 233"/>
                <a:gd name="T35" fmla="*/ 193 h 219"/>
                <a:gd name="T36" fmla="*/ 220 w 233"/>
                <a:gd name="T37" fmla="*/ 171 h 219"/>
                <a:gd name="T38" fmla="*/ 223 w 233"/>
                <a:gd name="T39" fmla="*/ 155 h 219"/>
                <a:gd name="T40" fmla="*/ 162 w 233"/>
                <a:gd name="T41" fmla="*/ 12 h 219"/>
                <a:gd name="T42" fmla="*/ 163 w 233"/>
                <a:gd name="T43" fmla="*/ 34 h 219"/>
                <a:gd name="T44" fmla="*/ 164 w 233"/>
                <a:gd name="T45" fmla="*/ 34 h 219"/>
                <a:gd name="T46" fmla="*/ 163 w 233"/>
                <a:gd name="T47" fmla="*/ 34 h 219"/>
                <a:gd name="T48" fmla="*/ 123 w 233"/>
                <a:gd name="T49" fmla="*/ 20 h 219"/>
                <a:gd name="T50" fmla="*/ 126 w 233"/>
                <a:gd name="T51" fmla="*/ 44 h 219"/>
                <a:gd name="T52" fmla="*/ 124 w 233"/>
                <a:gd name="T53" fmla="*/ 44 h 219"/>
                <a:gd name="T54" fmla="*/ 125 w 233"/>
                <a:gd name="T55" fmla="*/ 46 h 219"/>
                <a:gd name="T56" fmla="*/ 124 w 233"/>
                <a:gd name="T57" fmla="*/ 45 h 219"/>
                <a:gd name="T58" fmla="*/ 82 w 233"/>
                <a:gd name="T59" fmla="*/ 27 h 219"/>
                <a:gd name="T60" fmla="*/ 86 w 233"/>
                <a:gd name="T61" fmla="*/ 28 h 219"/>
                <a:gd name="T62" fmla="*/ 85 w 233"/>
                <a:gd name="T63" fmla="*/ 53 h 219"/>
                <a:gd name="T64" fmla="*/ 85 w 233"/>
                <a:gd name="T65" fmla="*/ 53 h 219"/>
                <a:gd name="T66" fmla="*/ 46 w 233"/>
                <a:gd name="T67" fmla="*/ 36 h 219"/>
                <a:gd name="T68" fmla="*/ 49 w 233"/>
                <a:gd name="T69" fmla="*/ 60 h 219"/>
                <a:gd name="T70" fmla="*/ 46 w 233"/>
                <a:gd name="T71" fmla="*/ 56 h 219"/>
                <a:gd name="T72" fmla="*/ 39 w 233"/>
                <a:gd name="T73" fmla="*/ 65 h 219"/>
                <a:gd name="T74" fmla="*/ 56 w 233"/>
                <a:gd name="T75" fmla="*/ 67 h 219"/>
                <a:gd name="T76" fmla="*/ 83 w 233"/>
                <a:gd name="T77" fmla="*/ 62 h 219"/>
                <a:gd name="T78" fmla="*/ 114 w 233"/>
                <a:gd name="T79" fmla="*/ 41 h 219"/>
                <a:gd name="T80" fmla="*/ 128 w 233"/>
                <a:gd name="T81" fmla="*/ 55 h 219"/>
                <a:gd name="T82" fmla="*/ 137 w 233"/>
                <a:gd name="T83" fmla="*/ 37 h 219"/>
                <a:gd name="T84" fmla="*/ 161 w 233"/>
                <a:gd name="T85" fmla="*/ 43 h 219"/>
                <a:gd name="T86" fmla="*/ 176 w 233"/>
                <a:gd name="T87" fmla="*/ 28 h 219"/>
                <a:gd name="T88" fmla="*/ 199 w 233"/>
                <a:gd name="T89" fmla="*/ 49 h 219"/>
                <a:gd name="T90" fmla="*/ 60 w 233"/>
                <a:gd name="T91" fmla="*/ 79 h 219"/>
                <a:gd name="T92" fmla="*/ 206 w 233"/>
                <a:gd name="T93" fmla="*/ 180 h 219"/>
                <a:gd name="T94" fmla="*/ 179 w 233"/>
                <a:gd name="T95" fmla="*/ 185 h 219"/>
                <a:gd name="T96" fmla="*/ 94 w 233"/>
                <a:gd name="T97" fmla="*/ 201 h 219"/>
                <a:gd name="T98" fmla="*/ 32 w 233"/>
                <a:gd name="T99" fmla="*/ 205 h 219"/>
                <a:gd name="T100" fmla="*/ 12 w 233"/>
                <a:gd name="T101" fmla="*/ 101 h 219"/>
                <a:gd name="T102" fmla="*/ 18 w 233"/>
                <a:gd name="T103" fmla="*/ 92 h 219"/>
                <a:gd name="T104" fmla="*/ 84 w 233"/>
                <a:gd name="T105" fmla="*/ 190 h 219"/>
                <a:gd name="T106" fmla="*/ 167 w 233"/>
                <a:gd name="T107" fmla="*/ 176 h 219"/>
                <a:gd name="T108" fmla="*/ 204 w 233"/>
                <a:gd name="T109" fmla="*/ 169 h 219"/>
                <a:gd name="T110" fmla="*/ 207 w 233"/>
                <a:gd name="T111" fmla="*/ 159 h 219"/>
                <a:gd name="T112" fmla="*/ 169 w 233"/>
                <a:gd name="T113" fmla="*/ 166 h 219"/>
                <a:gd name="T114" fmla="*/ 83 w 233"/>
                <a:gd name="T115" fmla="*/ 181 h 219"/>
                <a:gd name="T116" fmla="*/ 33 w 233"/>
                <a:gd name="T117" fmla="*/ 119 h 219"/>
                <a:gd name="T118" fmla="*/ 140 w 233"/>
                <a:gd name="T119" fmla="*/ 71 h 219"/>
                <a:gd name="T120" fmla="*/ 221 w 233"/>
                <a:gd name="T121" fmla="*/ 13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" h="219">
                  <a:moveTo>
                    <a:pt x="224" y="165"/>
                  </a:moveTo>
                  <a:cubicBezTo>
                    <a:pt x="225" y="164"/>
                    <a:pt x="226" y="164"/>
                    <a:pt x="227" y="164"/>
                  </a:cubicBezTo>
                  <a:cubicBezTo>
                    <a:pt x="229" y="163"/>
                    <a:pt x="230" y="162"/>
                    <a:pt x="231" y="161"/>
                  </a:cubicBezTo>
                  <a:cubicBezTo>
                    <a:pt x="232" y="160"/>
                    <a:pt x="232" y="159"/>
                    <a:pt x="232" y="158"/>
                  </a:cubicBezTo>
                  <a:cubicBezTo>
                    <a:pt x="233" y="157"/>
                    <a:pt x="233" y="156"/>
                    <a:pt x="233" y="155"/>
                  </a:cubicBezTo>
                  <a:cubicBezTo>
                    <a:pt x="233" y="150"/>
                    <a:pt x="232" y="146"/>
                    <a:pt x="231" y="141"/>
                  </a:cubicBezTo>
                  <a:cubicBezTo>
                    <a:pt x="231" y="136"/>
                    <a:pt x="230" y="131"/>
                    <a:pt x="229" y="126"/>
                  </a:cubicBezTo>
                  <a:cubicBezTo>
                    <a:pt x="228" y="121"/>
                    <a:pt x="227" y="117"/>
                    <a:pt x="226" y="112"/>
                  </a:cubicBezTo>
                  <a:cubicBezTo>
                    <a:pt x="225" y="107"/>
                    <a:pt x="224" y="102"/>
                    <a:pt x="223" y="98"/>
                  </a:cubicBezTo>
                  <a:cubicBezTo>
                    <a:pt x="220" y="88"/>
                    <a:pt x="218" y="79"/>
                    <a:pt x="216" y="70"/>
                  </a:cubicBezTo>
                  <a:cubicBezTo>
                    <a:pt x="214" y="62"/>
                    <a:pt x="212" y="54"/>
                    <a:pt x="210" y="46"/>
                  </a:cubicBezTo>
                  <a:cubicBezTo>
                    <a:pt x="209" y="42"/>
                    <a:pt x="209" y="38"/>
                    <a:pt x="208" y="34"/>
                  </a:cubicBezTo>
                  <a:cubicBezTo>
                    <a:pt x="207" y="31"/>
                    <a:pt x="206" y="27"/>
                    <a:pt x="205" y="24"/>
                  </a:cubicBezTo>
                  <a:cubicBezTo>
                    <a:pt x="205" y="23"/>
                    <a:pt x="204" y="22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0"/>
                    <a:pt x="202" y="19"/>
                    <a:pt x="201" y="19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7"/>
                    <a:pt x="199" y="16"/>
                    <a:pt x="198" y="16"/>
                  </a:cubicBezTo>
                  <a:cubicBezTo>
                    <a:pt x="197" y="15"/>
                    <a:pt x="196" y="14"/>
                    <a:pt x="194" y="14"/>
                  </a:cubicBezTo>
                  <a:cubicBezTo>
                    <a:pt x="193" y="15"/>
                    <a:pt x="193" y="15"/>
                    <a:pt x="192" y="15"/>
                  </a:cubicBezTo>
                  <a:cubicBezTo>
                    <a:pt x="192" y="15"/>
                    <a:pt x="191" y="15"/>
                    <a:pt x="190" y="15"/>
                  </a:cubicBezTo>
                  <a:cubicBezTo>
                    <a:pt x="185" y="16"/>
                    <a:pt x="180" y="18"/>
                    <a:pt x="175" y="19"/>
                  </a:cubicBezTo>
                  <a:cubicBezTo>
                    <a:pt x="175" y="18"/>
                    <a:pt x="175" y="18"/>
                    <a:pt x="175" y="17"/>
                  </a:cubicBezTo>
                  <a:cubicBezTo>
                    <a:pt x="175" y="15"/>
                    <a:pt x="174" y="13"/>
                    <a:pt x="173" y="10"/>
                  </a:cubicBezTo>
                  <a:cubicBezTo>
                    <a:pt x="172" y="8"/>
                    <a:pt x="171" y="6"/>
                    <a:pt x="170" y="4"/>
                  </a:cubicBezTo>
                  <a:cubicBezTo>
                    <a:pt x="169" y="3"/>
                    <a:pt x="168" y="2"/>
                    <a:pt x="166" y="1"/>
                  </a:cubicBezTo>
                  <a:cubicBezTo>
                    <a:pt x="165" y="0"/>
                    <a:pt x="163" y="0"/>
                    <a:pt x="161" y="0"/>
                  </a:cubicBezTo>
                  <a:cubicBezTo>
                    <a:pt x="161" y="0"/>
                    <a:pt x="161" y="0"/>
                    <a:pt x="160" y="0"/>
                  </a:cubicBezTo>
                  <a:cubicBezTo>
                    <a:pt x="159" y="0"/>
                    <a:pt x="158" y="1"/>
                    <a:pt x="158" y="1"/>
                  </a:cubicBezTo>
                  <a:cubicBezTo>
                    <a:pt x="157" y="2"/>
                    <a:pt x="157" y="2"/>
                    <a:pt x="156" y="3"/>
                  </a:cubicBezTo>
                  <a:cubicBezTo>
                    <a:pt x="156" y="3"/>
                    <a:pt x="156" y="4"/>
                    <a:pt x="155" y="4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5" y="6"/>
                    <a:pt x="155" y="6"/>
                    <a:pt x="154" y="6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4" y="8"/>
                    <a:pt x="153" y="9"/>
                    <a:pt x="152" y="11"/>
                  </a:cubicBezTo>
                  <a:cubicBezTo>
                    <a:pt x="152" y="12"/>
                    <a:pt x="152" y="14"/>
                    <a:pt x="151" y="15"/>
                  </a:cubicBezTo>
                  <a:cubicBezTo>
                    <a:pt x="151" y="17"/>
                    <a:pt x="151" y="19"/>
                    <a:pt x="151" y="22"/>
                  </a:cubicBezTo>
                  <a:cubicBezTo>
                    <a:pt x="151" y="22"/>
                    <a:pt x="151" y="23"/>
                    <a:pt x="151" y="23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3"/>
                    <a:pt x="150" y="24"/>
                    <a:pt x="150" y="24"/>
                  </a:cubicBezTo>
                  <a:cubicBezTo>
                    <a:pt x="149" y="24"/>
                    <a:pt x="148" y="24"/>
                    <a:pt x="147" y="25"/>
                  </a:cubicBezTo>
                  <a:cubicBezTo>
                    <a:pt x="146" y="25"/>
                    <a:pt x="144" y="26"/>
                    <a:pt x="142" y="26"/>
                  </a:cubicBezTo>
                  <a:cubicBezTo>
                    <a:pt x="140" y="27"/>
                    <a:pt x="138" y="27"/>
                    <a:pt x="136" y="27"/>
                  </a:cubicBezTo>
                  <a:cubicBezTo>
                    <a:pt x="136" y="26"/>
                    <a:pt x="136" y="25"/>
                    <a:pt x="136" y="23"/>
                  </a:cubicBezTo>
                  <a:cubicBezTo>
                    <a:pt x="135" y="20"/>
                    <a:pt x="134" y="16"/>
                    <a:pt x="133" y="13"/>
                  </a:cubicBezTo>
                  <a:cubicBezTo>
                    <a:pt x="131" y="10"/>
                    <a:pt x="126" y="8"/>
                    <a:pt x="122" y="9"/>
                  </a:cubicBezTo>
                  <a:cubicBezTo>
                    <a:pt x="122" y="9"/>
                    <a:pt x="122" y="9"/>
                    <a:pt x="121" y="9"/>
                  </a:cubicBezTo>
                  <a:cubicBezTo>
                    <a:pt x="121" y="9"/>
                    <a:pt x="121" y="9"/>
                    <a:pt x="120" y="9"/>
                  </a:cubicBezTo>
                  <a:cubicBezTo>
                    <a:pt x="120" y="9"/>
                    <a:pt x="120" y="9"/>
                    <a:pt x="119" y="9"/>
                  </a:cubicBezTo>
                  <a:cubicBezTo>
                    <a:pt x="118" y="10"/>
                    <a:pt x="118" y="10"/>
                    <a:pt x="117" y="11"/>
                  </a:cubicBezTo>
                  <a:cubicBezTo>
                    <a:pt x="117" y="11"/>
                    <a:pt x="116" y="12"/>
                    <a:pt x="116" y="12"/>
                  </a:cubicBezTo>
                  <a:cubicBezTo>
                    <a:pt x="115" y="13"/>
                    <a:pt x="115" y="13"/>
                    <a:pt x="114" y="14"/>
                  </a:cubicBezTo>
                  <a:cubicBezTo>
                    <a:pt x="114" y="15"/>
                    <a:pt x="113" y="17"/>
                    <a:pt x="113" y="18"/>
                  </a:cubicBezTo>
                  <a:cubicBezTo>
                    <a:pt x="112" y="19"/>
                    <a:pt x="112" y="19"/>
                    <a:pt x="112" y="20"/>
                  </a:cubicBezTo>
                  <a:cubicBezTo>
                    <a:pt x="112" y="21"/>
                    <a:pt x="112" y="21"/>
                    <a:pt x="112" y="22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6"/>
                    <a:pt x="113" y="29"/>
                    <a:pt x="113" y="31"/>
                  </a:cubicBezTo>
                  <a:cubicBezTo>
                    <a:pt x="113" y="31"/>
                    <a:pt x="113" y="32"/>
                    <a:pt x="113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7" y="34"/>
                    <a:pt x="102" y="35"/>
                    <a:pt x="97" y="37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3"/>
                    <a:pt x="96" y="31"/>
                    <a:pt x="96" y="28"/>
                  </a:cubicBezTo>
                  <a:cubicBezTo>
                    <a:pt x="95" y="26"/>
                    <a:pt x="94" y="24"/>
                    <a:pt x="93" y="22"/>
                  </a:cubicBezTo>
                  <a:cubicBezTo>
                    <a:pt x="92" y="20"/>
                    <a:pt x="91" y="19"/>
                    <a:pt x="89" y="18"/>
                  </a:cubicBezTo>
                  <a:cubicBezTo>
                    <a:pt x="88" y="18"/>
                    <a:pt x="87" y="17"/>
                    <a:pt x="85" y="17"/>
                  </a:cubicBezTo>
                  <a:cubicBezTo>
                    <a:pt x="84" y="17"/>
                    <a:pt x="84" y="17"/>
                    <a:pt x="83" y="17"/>
                  </a:cubicBezTo>
                  <a:cubicBezTo>
                    <a:pt x="83" y="18"/>
                    <a:pt x="83" y="18"/>
                    <a:pt x="82" y="18"/>
                  </a:cubicBezTo>
                  <a:cubicBezTo>
                    <a:pt x="82" y="18"/>
                    <a:pt x="82" y="18"/>
                    <a:pt x="81" y="18"/>
                  </a:cubicBezTo>
                  <a:cubicBezTo>
                    <a:pt x="78" y="19"/>
                    <a:pt x="75" y="20"/>
                    <a:pt x="74" y="23"/>
                  </a:cubicBezTo>
                  <a:cubicBezTo>
                    <a:pt x="73" y="23"/>
                    <a:pt x="73" y="24"/>
                    <a:pt x="72" y="25"/>
                  </a:cubicBezTo>
                  <a:cubicBezTo>
                    <a:pt x="72" y="26"/>
                    <a:pt x="72" y="27"/>
                    <a:pt x="72" y="27"/>
                  </a:cubicBezTo>
                  <a:cubicBezTo>
                    <a:pt x="71" y="28"/>
                    <a:pt x="71" y="29"/>
                    <a:pt x="71" y="30"/>
                  </a:cubicBezTo>
                  <a:cubicBezTo>
                    <a:pt x="71" y="31"/>
                    <a:pt x="71" y="32"/>
                    <a:pt x="71" y="33"/>
                  </a:cubicBezTo>
                  <a:cubicBezTo>
                    <a:pt x="71" y="35"/>
                    <a:pt x="72" y="38"/>
                    <a:pt x="72" y="40"/>
                  </a:cubicBezTo>
                  <a:cubicBezTo>
                    <a:pt x="72" y="41"/>
                    <a:pt x="72" y="41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68" y="44"/>
                    <a:pt x="63" y="45"/>
                    <a:pt x="59" y="46"/>
                  </a:cubicBezTo>
                  <a:cubicBezTo>
                    <a:pt x="58" y="43"/>
                    <a:pt x="58" y="41"/>
                    <a:pt x="58" y="39"/>
                  </a:cubicBezTo>
                  <a:cubicBezTo>
                    <a:pt x="57" y="37"/>
                    <a:pt x="57" y="36"/>
                    <a:pt x="56" y="34"/>
                  </a:cubicBezTo>
                  <a:cubicBezTo>
                    <a:pt x="56" y="33"/>
                    <a:pt x="56" y="33"/>
                    <a:pt x="55" y="32"/>
                  </a:cubicBezTo>
                  <a:cubicBezTo>
                    <a:pt x="55" y="31"/>
                    <a:pt x="54" y="30"/>
                    <a:pt x="54" y="30"/>
                  </a:cubicBezTo>
                  <a:cubicBezTo>
                    <a:pt x="53" y="29"/>
                    <a:pt x="53" y="29"/>
                    <a:pt x="52" y="28"/>
                  </a:cubicBezTo>
                  <a:cubicBezTo>
                    <a:pt x="52" y="27"/>
                    <a:pt x="51" y="27"/>
                    <a:pt x="50" y="27"/>
                  </a:cubicBezTo>
                  <a:cubicBezTo>
                    <a:pt x="49" y="26"/>
                    <a:pt x="47" y="25"/>
                    <a:pt x="45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2" y="27"/>
                    <a:pt x="41" y="28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30"/>
                    <a:pt x="37" y="31"/>
                    <a:pt x="36" y="32"/>
                  </a:cubicBezTo>
                  <a:cubicBezTo>
                    <a:pt x="35" y="33"/>
                    <a:pt x="35" y="35"/>
                    <a:pt x="34" y="36"/>
                  </a:cubicBezTo>
                  <a:cubicBezTo>
                    <a:pt x="34" y="38"/>
                    <a:pt x="33" y="40"/>
                    <a:pt x="34" y="41"/>
                  </a:cubicBezTo>
                  <a:cubicBezTo>
                    <a:pt x="34" y="44"/>
                    <a:pt x="34" y="47"/>
                    <a:pt x="35" y="49"/>
                  </a:cubicBezTo>
                  <a:cubicBezTo>
                    <a:pt x="35" y="50"/>
                    <a:pt x="35" y="51"/>
                    <a:pt x="35" y="51"/>
                  </a:cubicBezTo>
                  <a:cubicBezTo>
                    <a:pt x="34" y="52"/>
                    <a:pt x="33" y="52"/>
                    <a:pt x="32" y="52"/>
                  </a:cubicBezTo>
                  <a:cubicBezTo>
                    <a:pt x="30" y="52"/>
                    <a:pt x="28" y="53"/>
                    <a:pt x="27" y="53"/>
                  </a:cubicBezTo>
                  <a:cubicBezTo>
                    <a:pt x="23" y="54"/>
                    <a:pt x="20" y="55"/>
                    <a:pt x="17" y="56"/>
                  </a:cubicBezTo>
                  <a:cubicBezTo>
                    <a:pt x="15" y="56"/>
                    <a:pt x="15" y="57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9"/>
                    <a:pt x="12" y="60"/>
                    <a:pt x="13" y="62"/>
                  </a:cubicBezTo>
                  <a:cubicBezTo>
                    <a:pt x="13" y="64"/>
                    <a:pt x="14" y="67"/>
                    <a:pt x="14" y="70"/>
                  </a:cubicBezTo>
                  <a:cubicBezTo>
                    <a:pt x="13" y="71"/>
                    <a:pt x="12" y="71"/>
                    <a:pt x="11" y="71"/>
                  </a:cubicBezTo>
                  <a:cubicBezTo>
                    <a:pt x="9" y="72"/>
                    <a:pt x="7" y="73"/>
                    <a:pt x="6" y="74"/>
                  </a:cubicBezTo>
                  <a:cubicBezTo>
                    <a:pt x="5" y="74"/>
                    <a:pt x="4" y="75"/>
                    <a:pt x="3" y="76"/>
                  </a:cubicBezTo>
                  <a:cubicBezTo>
                    <a:pt x="2" y="76"/>
                    <a:pt x="2" y="77"/>
                    <a:pt x="1" y="78"/>
                  </a:cubicBezTo>
                  <a:cubicBezTo>
                    <a:pt x="1" y="79"/>
                    <a:pt x="0" y="79"/>
                    <a:pt x="0" y="80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6"/>
                    <a:pt x="0" y="87"/>
                    <a:pt x="0" y="88"/>
                  </a:cubicBezTo>
                  <a:cubicBezTo>
                    <a:pt x="1" y="92"/>
                    <a:pt x="2" y="95"/>
                    <a:pt x="2" y="99"/>
                  </a:cubicBezTo>
                  <a:cubicBezTo>
                    <a:pt x="3" y="103"/>
                    <a:pt x="4" y="107"/>
                    <a:pt x="4" y="111"/>
                  </a:cubicBezTo>
                  <a:cubicBezTo>
                    <a:pt x="6" y="120"/>
                    <a:pt x="7" y="129"/>
                    <a:pt x="10" y="138"/>
                  </a:cubicBezTo>
                  <a:cubicBezTo>
                    <a:pt x="12" y="146"/>
                    <a:pt x="14" y="154"/>
                    <a:pt x="15" y="163"/>
                  </a:cubicBezTo>
                  <a:cubicBezTo>
                    <a:pt x="17" y="172"/>
                    <a:pt x="18" y="181"/>
                    <a:pt x="20" y="191"/>
                  </a:cubicBezTo>
                  <a:cubicBezTo>
                    <a:pt x="21" y="195"/>
                    <a:pt x="21" y="200"/>
                    <a:pt x="22" y="204"/>
                  </a:cubicBezTo>
                  <a:cubicBezTo>
                    <a:pt x="23" y="206"/>
                    <a:pt x="23" y="208"/>
                    <a:pt x="24" y="210"/>
                  </a:cubicBezTo>
                  <a:cubicBezTo>
                    <a:pt x="24" y="211"/>
                    <a:pt x="24" y="212"/>
                    <a:pt x="24" y="213"/>
                  </a:cubicBezTo>
                  <a:cubicBezTo>
                    <a:pt x="25" y="213"/>
                    <a:pt x="25" y="214"/>
                    <a:pt x="26" y="215"/>
                  </a:cubicBezTo>
                  <a:cubicBezTo>
                    <a:pt x="26" y="215"/>
                    <a:pt x="26" y="215"/>
                    <a:pt x="27" y="216"/>
                  </a:cubicBezTo>
                  <a:cubicBezTo>
                    <a:pt x="27" y="216"/>
                    <a:pt x="28" y="217"/>
                    <a:pt x="28" y="217"/>
                  </a:cubicBezTo>
                  <a:cubicBezTo>
                    <a:pt x="29" y="217"/>
                    <a:pt x="30" y="218"/>
                    <a:pt x="30" y="218"/>
                  </a:cubicBezTo>
                  <a:cubicBezTo>
                    <a:pt x="31" y="218"/>
                    <a:pt x="31" y="218"/>
                    <a:pt x="32" y="218"/>
                  </a:cubicBezTo>
                  <a:cubicBezTo>
                    <a:pt x="32" y="218"/>
                    <a:pt x="33" y="219"/>
                    <a:pt x="33" y="219"/>
                  </a:cubicBezTo>
                  <a:cubicBezTo>
                    <a:pt x="35" y="219"/>
                    <a:pt x="36" y="219"/>
                    <a:pt x="38" y="219"/>
                  </a:cubicBezTo>
                  <a:cubicBezTo>
                    <a:pt x="40" y="219"/>
                    <a:pt x="42" y="219"/>
                    <a:pt x="45" y="219"/>
                  </a:cubicBezTo>
                  <a:cubicBezTo>
                    <a:pt x="47" y="218"/>
                    <a:pt x="49" y="218"/>
                    <a:pt x="52" y="218"/>
                  </a:cubicBezTo>
                  <a:cubicBezTo>
                    <a:pt x="54" y="217"/>
                    <a:pt x="56" y="217"/>
                    <a:pt x="59" y="217"/>
                  </a:cubicBezTo>
                  <a:cubicBezTo>
                    <a:pt x="61" y="216"/>
                    <a:pt x="63" y="216"/>
                    <a:pt x="66" y="216"/>
                  </a:cubicBezTo>
                  <a:cubicBezTo>
                    <a:pt x="68" y="216"/>
                    <a:pt x="71" y="215"/>
                    <a:pt x="73" y="215"/>
                  </a:cubicBezTo>
                  <a:cubicBezTo>
                    <a:pt x="78" y="214"/>
                    <a:pt x="83" y="213"/>
                    <a:pt x="88" y="212"/>
                  </a:cubicBezTo>
                  <a:cubicBezTo>
                    <a:pt x="92" y="211"/>
                    <a:pt x="97" y="210"/>
                    <a:pt x="101" y="209"/>
                  </a:cubicBezTo>
                  <a:cubicBezTo>
                    <a:pt x="106" y="208"/>
                    <a:pt x="111" y="207"/>
                    <a:pt x="115" y="206"/>
                  </a:cubicBezTo>
                  <a:cubicBezTo>
                    <a:pt x="120" y="205"/>
                    <a:pt x="125" y="204"/>
                    <a:pt x="130" y="202"/>
                  </a:cubicBezTo>
                  <a:cubicBezTo>
                    <a:pt x="134" y="201"/>
                    <a:pt x="139" y="201"/>
                    <a:pt x="143" y="200"/>
                  </a:cubicBezTo>
                  <a:cubicBezTo>
                    <a:pt x="144" y="200"/>
                    <a:pt x="144" y="199"/>
                    <a:pt x="145" y="199"/>
                  </a:cubicBezTo>
                  <a:cubicBezTo>
                    <a:pt x="148" y="199"/>
                    <a:pt x="152" y="198"/>
                    <a:pt x="155" y="198"/>
                  </a:cubicBezTo>
                  <a:cubicBezTo>
                    <a:pt x="159" y="197"/>
                    <a:pt x="164" y="196"/>
                    <a:pt x="168" y="196"/>
                  </a:cubicBezTo>
                  <a:cubicBezTo>
                    <a:pt x="171" y="196"/>
                    <a:pt x="173" y="195"/>
                    <a:pt x="175" y="195"/>
                  </a:cubicBezTo>
                  <a:cubicBezTo>
                    <a:pt x="176" y="195"/>
                    <a:pt x="177" y="195"/>
                    <a:pt x="178" y="195"/>
                  </a:cubicBezTo>
                  <a:cubicBezTo>
                    <a:pt x="179" y="195"/>
                    <a:pt x="179" y="194"/>
                    <a:pt x="180" y="194"/>
                  </a:cubicBezTo>
                  <a:cubicBezTo>
                    <a:pt x="180" y="194"/>
                    <a:pt x="181" y="194"/>
                    <a:pt x="181" y="194"/>
                  </a:cubicBezTo>
                  <a:cubicBezTo>
                    <a:pt x="181" y="194"/>
                    <a:pt x="182" y="194"/>
                    <a:pt x="182" y="194"/>
                  </a:cubicBezTo>
                  <a:cubicBezTo>
                    <a:pt x="185" y="194"/>
                    <a:pt x="187" y="193"/>
                    <a:pt x="190" y="193"/>
                  </a:cubicBezTo>
                  <a:cubicBezTo>
                    <a:pt x="194" y="192"/>
                    <a:pt x="199" y="191"/>
                    <a:pt x="203" y="190"/>
                  </a:cubicBezTo>
                  <a:cubicBezTo>
                    <a:pt x="206" y="189"/>
                    <a:pt x="209" y="189"/>
                    <a:pt x="211" y="188"/>
                  </a:cubicBezTo>
                  <a:cubicBezTo>
                    <a:pt x="213" y="187"/>
                    <a:pt x="215" y="187"/>
                    <a:pt x="216" y="186"/>
                  </a:cubicBezTo>
                  <a:cubicBezTo>
                    <a:pt x="217" y="186"/>
                    <a:pt x="217" y="185"/>
                    <a:pt x="218" y="185"/>
                  </a:cubicBezTo>
                  <a:cubicBezTo>
                    <a:pt x="218" y="185"/>
                    <a:pt x="218" y="185"/>
                    <a:pt x="219" y="185"/>
                  </a:cubicBezTo>
                  <a:cubicBezTo>
                    <a:pt x="220" y="184"/>
                    <a:pt x="220" y="183"/>
                    <a:pt x="221" y="182"/>
                  </a:cubicBezTo>
                  <a:cubicBezTo>
                    <a:pt x="222" y="180"/>
                    <a:pt x="222" y="178"/>
                    <a:pt x="221" y="175"/>
                  </a:cubicBezTo>
                  <a:cubicBezTo>
                    <a:pt x="221" y="174"/>
                    <a:pt x="220" y="172"/>
                    <a:pt x="220" y="171"/>
                  </a:cubicBezTo>
                  <a:cubicBezTo>
                    <a:pt x="219" y="169"/>
                    <a:pt x="219" y="168"/>
                    <a:pt x="218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22" y="165"/>
                    <a:pt x="223" y="165"/>
                    <a:pt x="224" y="165"/>
                  </a:cubicBezTo>
                  <a:close/>
                  <a:moveTo>
                    <a:pt x="224" y="155"/>
                  </a:move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lose/>
                  <a:moveTo>
                    <a:pt x="223" y="155"/>
                  </a:move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lose/>
                  <a:moveTo>
                    <a:pt x="224" y="155"/>
                  </a:moveTo>
                  <a:cubicBezTo>
                    <a:pt x="224" y="155"/>
                    <a:pt x="223" y="155"/>
                    <a:pt x="223" y="155"/>
                  </a:cubicBezTo>
                  <a:cubicBezTo>
                    <a:pt x="223" y="155"/>
                    <a:pt x="224" y="155"/>
                    <a:pt x="224" y="155"/>
                  </a:cubicBezTo>
                  <a:close/>
                  <a:moveTo>
                    <a:pt x="161" y="13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2" y="11"/>
                    <a:pt x="163" y="11"/>
                    <a:pt x="163" y="10"/>
                  </a:cubicBezTo>
                  <a:cubicBezTo>
                    <a:pt x="163" y="11"/>
                    <a:pt x="164" y="12"/>
                    <a:pt x="164" y="12"/>
                  </a:cubicBezTo>
                  <a:cubicBezTo>
                    <a:pt x="165" y="14"/>
                    <a:pt x="165" y="15"/>
                    <a:pt x="165" y="17"/>
                  </a:cubicBezTo>
                  <a:cubicBezTo>
                    <a:pt x="166" y="21"/>
                    <a:pt x="166" y="24"/>
                    <a:pt x="166" y="28"/>
                  </a:cubicBezTo>
                  <a:cubicBezTo>
                    <a:pt x="166" y="29"/>
                    <a:pt x="166" y="30"/>
                    <a:pt x="166" y="31"/>
                  </a:cubicBezTo>
                  <a:cubicBezTo>
                    <a:pt x="165" y="32"/>
                    <a:pt x="165" y="32"/>
                    <a:pt x="165" y="33"/>
                  </a:cubicBezTo>
                  <a:cubicBezTo>
                    <a:pt x="165" y="33"/>
                    <a:pt x="164" y="33"/>
                    <a:pt x="164" y="34"/>
                  </a:cubicBezTo>
                  <a:cubicBezTo>
                    <a:pt x="164" y="34"/>
                    <a:pt x="164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1"/>
                    <a:pt x="162" y="27"/>
                    <a:pt x="161" y="24"/>
                  </a:cubicBezTo>
                  <a:cubicBezTo>
                    <a:pt x="161" y="22"/>
                    <a:pt x="160" y="20"/>
                    <a:pt x="160" y="17"/>
                  </a:cubicBezTo>
                  <a:cubicBezTo>
                    <a:pt x="161" y="16"/>
                    <a:pt x="161" y="14"/>
                    <a:pt x="161" y="13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22" y="20"/>
                  </a:move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3" y="20"/>
                    <a:pt x="123" y="20"/>
                  </a:cubicBezTo>
                  <a:cubicBezTo>
                    <a:pt x="124" y="19"/>
                    <a:pt x="124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6" y="20"/>
                    <a:pt x="126" y="22"/>
                    <a:pt x="126" y="24"/>
                  </a:cubicBezTo>
                  <a:cubicBezTo>
                    <a:pt x="127" y="26"/>
                    <a:pt x="127" y="28"/>
                    <a:pt x="127" y="31"/>
                  </a:cubicBezTo>
                  <a:cubicBezTo>
                    <a:pt x="128" y="33"/>
                    <a:pt x="127" y="35"/>
                    <a:pt x="127" y="38"/>
                  </a:cubicBezTo>
                  <a:cubicBezTo>
                    <a:pt x="127" y="39"/>
                    <a:pt x="127" y="40"/>
                    <a:pt x="127" y="41"/>
                  </a:cubicBezTo>
                  <a:cubicBezTo>
                    <a:pt x="127" y="42"/>
                    <a:pt x="126" y="43"/>
                    <a:pt x="126" y="44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6"/>
                    <a:pt x="126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5"/>
                    <a:pt x="124" y="45"/>
                    <a:pt x="124" y="44"/>
                  </a:cubicBezTo>
                  <a:cubicBezTo>
                    <a:pt x="123" y="41"/>
                    <a:pt x="123" y="37"/>
                    <a:pt x="123" y="33"/>
                  </a:cubicBezTo>
                  <a:cubicBezTo>
                    <a:pt x="122" y="31"/>
                    <a:pt x="122" y="29"/>
                    <a:pt x="122" y="27"/>
                  </a:cubicBezTo>
                  <a:cubicBezTo>
                    <a:pt x="122" y="25"/>
                    <a:pt x="121" y="23"/>
                    <a:pt x="121" y="21"/>
                  </a:cubicBezTo>
                  <a:cubicBezTo>
                    <a:pt x="121" y="21"/>
                    <a:pt x="122" y="21"/>
                    <a:pt x="122" y="20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81" y="29"/>
                  </a:moveTo>
                  <a:cubicBezTo>
                    <a:pt x="81" y="29"/>
                    <a:pt x="81" y="29"/>
                    <a:pt x="81" y="28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2" y="28"/>
                    <a:pt x="82" y="28"/>
                    <a:pt x="82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6" y="28"/>
                  </a:cubicBezTo>
                  <a:cubicBezTo>
                    <a:pt x="87" y="30"/>
                    <a:pt x="87" y="33"/>
                    <a:pt x="88" y="36"/>
                  </a:cubicBezTo>
                  <a:cubicBezTo>
                    <a:pt x="88" y="40"/>
                    <a:pt x="89" y="44"/>
                    <a:pt x="89" y="48"/>
                  </a:cubicBezTo>
                  <a:cubicBezTo>
                    <a:pt x="88" y="49"/>
                    <a:pt x="88" y="50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2"/>
                    <a:pt x="88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6" y="53"/>
                    <a:pt x="86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2"/>
                    <a:pt x="84" y="52"/>
                  </a:cubicBezTo>
                  <a:cubicBezTo>
                    <a:pt x="84" y="50"/>
                    <a:pt x="83" y="48"/>
                    <a:pt x="83" y="45"/>
                  </a:cubicBezTo>
                  <a:cubicBezTo>
                    <a:pt x="82" y="43"/>
                    <a:pt x="82" y="41"/>
                    <a:pt x="81" y="39"/>
                  </a:cubicBezTo>
                  <a:cubicBezTo>
                    <a:pt x="81" y="36"/>
                    <a:pt x="80" y="33"/>
                    <a:pt x="80" y="31"/>
                  </a:cubicBezTo>
                  <a:cubicBezTo>
                    <a:pt x="81" y="30"/>
                    <a:pt x="81" y="29"/>
                    <a:pt x="81" y="29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43" y="38"/>
                  </a:moveTo>
                  <a:cubicBezTo>
                    <a:pt x="43" y="38"/>
                    <a:pt x="43" y="38"/>
                    <a:pt x="43" y="38"/>
                  </a:cubicBezTo>
                  <a:cubicBezTo>
                    <a:pt x="44" y="37"/>
                    <a:pt x="45" y="37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5"/>
                    <a:pt x="46" y="34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5"/>
                    <a:pt x="47" y="35"/>
                  </a:cubicBezTo>
                  <a:cubicBezTo>
                    <a:pt x="47" y="35"/>
                    <a:pt x="47" y="36"/>
                    <a:pt x="47" y="36"/>
                  </a:cubicBezTo>
                  <a:cubicBezTo>
                    <a:pt x="48" y="39"/>
                    <a:pt x="49" y="41"/>
                    <a:pt x="49" y="44"/>
                  </a:cubicBezTo>
                  <a:cubicBezTo>
                    <a:pt x="50" y="48"/>
                    <a:pt x="50" y="52"/>
                    <a:pt x="50" y="56"/>
                  </a:cubicBezTo>
                  <a:cubicBezTo>
                    <a:pt x="50" y="57"/>
                    <a:pt x="50" y="58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1"/>
                    <a:pt x="47" y="60"/>
                  </a:cubicBezTo>
                  <a:cubicBezTo>
                    <a:pt x="47" y="59"/>
                    <a:pt x="46" y="58"/>
                    <a:pt x="46" y="56"/>
                  </a:cubicBezTo>
                  <a:cubicBezTo>
                    <a:pt x="46" y="55"/>
                    <a:pt x="45" y="54"/>
                    <a:pt x="45" y="52"/>
                  </a:cubicBezTo>
                  <a:cubicBezTo>
                    <a:pt x="44" y="49"/>
                    <a:pt x="44" y="47"/>
                    <a:pt x="43" y="44"/>
                  </a:cubicBezTo>
                  <a:cubicBezTo>
                    <a:pt x="43" y="42"/>
                    <a:pt x="43" y="41"/>
                    <a:pt x="43" y="39"/>
                  </a:cubicBezTo>
                  <a:cubicBezTo>
                    <a:pt x="43" y="39"/>
                    <a:pt x="43" y="39"/>
                    <a:pt x="43" y="38"/>
                  </a:cubicBezTo>
                  <a:close/>
                  <a:moveTo>
                    <a:pt x="29" y="62"/>
                  </a:moveTo>
                  <a:cubicBezTo>
                    <a:pt x="32" y="62"/>
                    <a:pt x="35" y="61"/>
                    <a:pt x="37" y="60"/>
                  </a:cubicBezTo>
                  <a:cubicBezTo>
                    <a:pt x="38" y="61"/>
                    <a:pt x="38" y="62"/>
                    <a:pt x="38" y="63"/>
                  </a:cubicBezTo>
                  <a:cubicBezTo>
                    <a:pt x="38" y="63"/>
                    <a:pt x="39" y="64"/>
                    <a:pt x="39" y="65"/>
                  </a:cubicBezTo>
                  <a:cubicBezTo>
                    <a:pt x="39" y="65"/>
                    <a:pt x="39" y="66"/>
                    <a:pt x="40" y="66"/>
                  </a:cubicBezTo>
                  <a:cubicBezTo>
                    <a:pt x="40" y="67"/>
                    <a:pt x="41" y="67"/>
                    <a:pt x="41" y="68"/>
                  </a:cubicBezTo>
                  <a:cubicBezTo>
                    <a:pt x="42" y="69"/>
                    <a:pt x="44" y="70"/>
                    <a:pt x="46" y="70"/>
                  </a:cubicBezTo>
                  <a:cubicBezTo>
                    <a:pt x="46" y="70"/>
                    <a:pt x="47" y="70"/>
                    <a:pt x="48" y="71"/>
                  </a:cubicBezTo>
                  <a:cubicBezTo>
                    <a:pt x="48" y="71"/>
                    <a:pt x="49" y="71"/>
                    <a:pt x="49" y="70"/>
                  </a:cubicBezTo>
                  <a:cubicBezTo>
                    <a:pt x="50" y="70"/>
                    <a:pt x="50" y="70"/>
                    <a:pt x="51" y="70"/>
                  </a:cubicBezTo>
                  <a:cubicBezTo>
                    <a:pt x="52" y="70"/>
                    <a:pt x="53" y="69"/>
                    <a:pt x="53" y="69"/>
                  </a:cubicBezTo>
                  <a:cubicBezTo>
                    <a:pt x="54" y="68"/>
                    <a:pt x="55" y="67"/>
                    <a:pt x="56" y="67"/>
                  </a:cubicBezTo>
                  <a:cubicBezTo>
                    <a:pt x="57" y="65"/>
                    <a:pt x="58" y="63"/>
                    <a:pt x="58" y="62"/>
                  </a:cubicBezTo>
                  <a:cubicBezTo>
                    <a:pt x="59" y="59"/>
                    <a:pt x="59" y="57"/>
                    <a:pt x="59" y="55"/>
                  </a:cubicBezTo>
                  <a:cubicBezTo>
                    <a:pt x="64" y="54"/>
                    <a:pt x="70" y="53"/>
                    <a:pt x="74" y="51"/>
                  </a:cubicBezTo>
                  <a:cubicBezTo>
                    <a:pt x="75" y="52"/>
                    <a:pt x="75" y="53"/>
                    <a:pt x="75" y="54"/>
                  </a:cubicBezTo>
                  <a:cubicBezTo>
                    <a:pt x="76" y="56"/>
                    <a:pt x="76" y="57"/>
                    <a:pt x="77" y="58"/>
                  </a:cubicBezTo>
                  <a:cubicBezTo>
                    <a:pt x="78" y="59"/>
                    <a:pt x="79" y="60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2" y="62"/>
                    <a:pt x="82" y="62"/>
                    <a:pt x="83" y="62"/>
                  </a:cubicBezTo>
                  <a:cubicBezTo>
                    <a:pt x="84" y="62"/>
                    <a:pt x="84" y="62"/>
                    <a:pt x="85" y="62"/>
                  </a:cubicBezTo>
                  <a:cubicBezTo>
                    <a:pt x="87" y="62"/>
                    <a:pt x="88" y="62"/>
                    <a:pt x="90" y="61"/>
                  </a:cubicBezTo>
                  <a:cubicBezTo>
                    <a:pt x="92" y="60"/>
                    <a:pt x="94" y="59"/>
                    <a:pt x="95" y="57"/>
                  </a:cubicBezTo>
                  <a:cubicBezTo>
                    <a:pt x="96" y="56"/>
                    <a:pt x="96" y="56"/>
                    <a:pt x="96" y="55"/>
                  </a:cubicBezTo>
                  <a:cubicBezTo>
                    <a:pt x="97" y="54"/>
                    <a:pt x="97" y="53"/>
                    <a:pt x="97" y="52"/>
                  </a:cubicBezTo>
                  <a:cubicBezTo>
                    <a:pt x="98" y="52"/>
                    <a:pt x="98" y="51"/>
                    <a:pt x="98" y="50"/>
                  </a:cubicBezTo>
                  <a:cubicBezTo>
                    <a:pt x="98" y="49"/>
                    <a:pt x="98" y="47"/>
                    <a:pt x="98" y="46"/>
                  </a:cubicBezTo>
                  <a:cubicBezTo>
                    <a:pt x="103" y="45"/>
                    <a:pt x="109" y="43"/>
                    <a:pt x="114" y="41"/>
                  </a:cubicBezTo>
                  <a:cubicBezTo>
                    <a:pt x="114" y="43"/>
                    <a:pt x="114" y="44"/>
                    <a:pt x="114" y="45"/>
                  </a:cubicBezTo>
                  <a:cubicBezTo>
                    <a:pt x="115" y="46"/>
                    <a:pt x="115" y="47"/>
                    <a:pt x="115" y="48"/>
                  </a:cubicBezTo>
                  <a:cubicBezTo>
                    <a:pt x="115" y="49"/>
                    <a:pt x="116" y="50"/>
                    <a:pt x="116" y="51"/>
                  </a:cubicBezTo>
                  <a:cubicBezTo>
                    <a:pt x="117" y="51"/>
                    <a:pt x="117" y="52"/>
                    <a:pt x="118" y="53"/>
                  </a:cubicBezTo>
                  <a:cubicBezTo>
                    <a:pt x="118" y="53"/>
                    <a:pt x="119" y="54"/>
                    <a:pt x="120" y="54"/>
                  </a:cubicBezTo>
                  <a:cubicBezTo>
                    <a:pt x="120" y="55"/>
                    <a:pt x="121" y="55"/>
                    <a:pt x="122" y="55"/>
                  </a:cubicBezTo>
                  <a:cubicBezTo>
                    <a:pt x="123" y="55"/>
                    <a:pt x="124" y="55"/>
                    <a:pt x="124" y="55"/>
                  </a:cubicBezTo>
                  <a:cubicBezTo>
                    <a:pt x="125" y="55"/>
                    <a:pt x="126" y="55"/>
                    <a:pt x="128" y="55"/>
                  </a:cubicBezTo>
                  <a:cubicBezTo>
                    <a:pt x="128" y="55"/>
                    <a:pt x="129" y="54"/>
                    <a:pt x="130" y="54"/>
                  </a:cubicBezTo>
                  <a:cubicBezTo>
                    <a:pt x="131" y="54"/>
                    <a:pt x="131" y="53"/>
                    <a:pt x="132" y="53"/>
                  </a:cubicBezTo>
                  <a:cubicBezTo>
                    <a:pt x="133" y="52"/>
                    <a:pt x="134" y="51"/>
                    <a:pt x="134" y="49"/>
                  </a:cubicBezTo>
                  <a:cubicBezTo>
                    <a:pt x="134" y="49"/>
                    <a:pt x="135" y="49"/>
                    <a:pt x="135" y="48"/>
                  </a:cubicBezTo>
                  <a:cubicBezTo>
                    <a:pt x="135" y="47"/>
                    <a:pt x="135" y="47"/>
                    <a:pt x="136" y="46"/>
                  </a:cubicBezTo>
                  <a:cubicBezTo>
                    <a:pt x="136" y="45"/>
                    <a:pt x="136" y="44"/>
                    <a:pt x="136" y="42"/>
                  </a:cubicBezTo>
                  <a:cubicBezTo>
                    <a:pt x="136" y="41"/>
                    <a:pt x="136" y="40"/>
                    <a:pt x="137" y="39"/>
                  </a:cubicBezTo>
                  <a:cubicBezTo>
                    <a:pt x="137" y="38"/>
                    <a:pt x="137" y="38"/>
                    <a:pt x="137" y="37"/>
                  </a:cubicBezTo>
                  <a:cubicBezTo>
                    <a:pt x="139" y="36"/>
                    <a:pt x="142" y="36"/>
                    <a:pt x="145" y="35"/>
                  </a:cubicBezTo>
                  <a:cubicBezTo>
                    <a:pt x="147" y="35"/>
                    <a:pt x="148" y="34"/>
                    <a:pt x="150" y="34"/>
                  </a:cubicBezTo>
                  <a:cubicBezTo>
                    <a:pt x="151" y="33"/>
                    <a:pt x="152" y="33"/>
                    <a:pt x="153" y="33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3" y="34"/>
                    <a:pt x="154" y="35"/>
                    <a:pt x="154" y="36"/>
                  </a:cubicBezTo>
                  <a:cubicBezTo>
                    <a:pt x="155" y="37"/>
                    <a:pt x="155" y="38"/>
                    <a:pt x="156" y="39"/>
                  </a:cubicBezTo>
                  <a:cubicBezTo>
                    <a:pt x="157" y="41"/>
                    <a:pt x="158" y="42"/>
                    <a:pt x="159" y="42"/>
                  </a:cubicBezTo>
                  <a:cubicBezTo>
                    <a:pt x="160" y="43"/>
                    <a:pt x="161" y="43"/>
                    <a:pt x="161" y="43"/>
                  </a:cubicBezTo>
                  <a:cubicBezTo>
                    <a:pt x="161" y="43"/>
                    <a:pt x="162" y="43"/>
                    <a:pt x="162" y="43"/>
                  </a:cubicBezTo>
                  <a:cubicBezTo>
                    <a:pt x="162" y="44"/>
                    <a:pt x="163" y="44"/>
                    <a:pt x="164" y="44"/>
                  </a:cubicBezTo>
                  <a:cubicBezTo>
                    <a:pt x="165" y="44"/>
                    <a:pt x="167" y="43"/>
                    <a:pt x="169" y="42"/>
                  </a:cubicBezTo>
                  <a:cubicBezTo>
                    <a:pt x="169" y="41"/>
                    <a:pt x="170" y="41"/>
                    <a:pt x="170" y="40"/>
                  </a:cubicBezTo>
                  <a:cubicBezTo>
                    <a:pt x="171" y="40"/>
                    <a:pt x="171" y="39"/>
                    <a:pt x="172" y="39"/>
                  </a:cubicBezTo>
                  <a:cubicBezTo>
                    <a:pt x="172" y="38"/>
                    <a:pt x="173" y="37"/>
                    <a:pt x="174" y="36"/>
                  </a:cubicBezTo>
                  <a:cubicBezTo>
                    <a:pt x="174" y="34"/>
                    <a:pt x="175" y="33"/>
                    <a:pt x="175" y="31"/>
                  </a:cubicBezTo>
                  <a:cubicBezTo>
                    <a:pt x="175" y="30"/>
                    <a:pt x="175" y="29"/>
                    <a:pt x="176" y="28"/>
                  </a:cubicBezTo>
                  <a:cubicBezTo>
                    <a:pt x="179" y="28"/>
                    <a:pt x="183" y="27"/>
                    <a:pt x="186" y="26"/>
                  </a:cubicBezTo>
                  <a:cubicBezTo>
                    <a:pt x="188" y="25"/>
                    <a:pt x="190" y="25"/>
                    <a:pt x="191" y="25"/>
                  </a:cubicBezTo>
                  <a:cubicBezTo>
                    <a:pt x="192" y="24"/>
                    <a:pt x="193" y="24"/>
                    <a:pt x="194" y="24"/>
                  </a:cubicBezTo>
                  <a:cubicBezTo>
                    <a:pt x="194" y="25"/>
                    <a:pt x="195" y="26"/>
                    <a:pt x="196" y="26"/>
                  </a:cubicBezTo>
                  <a:cubicBezTo>
                    <a:pt x="196" y="26"/>
                    <a:pt x="196" y="26"/>
                    <a:pt x="196" y="27"/>
                  </a:cubicBezTo>
                  <a:cubicBezTo>
                    <a:pt x="197" y="31"/>
                    <a:pt x="198" y="35"/>
                    <a:pt x="199" y="39"/>
                  </a:cubicBezTo>
                  <a:cubicBezTo>
                    <a:pt x="200" y="42"/>
                    <a:pt x="201" y="46"/>
                    <a:pt x="201" y="49"/>
                  </a:cubicBezTo>
                  <a:cubicBezTo>
                    <a:pt x="201" y="49"/>
                    <a:pt x="200" y="49"/>
                    <a:pt x="199" y="49"/>
                  </a:cubicBezTo>
                  <a:cubicBezTo>
                    <a:pt x="190" y="51"/>
                    <a:pt x="182" y="53"/>
                    <a:pt x="173" y="55"/>
                  </a:cubicBezTo>
                  <a:cubicBezTo>
                    <a:pt x="163" y="57"/>
                    <a:pt x="154" y="59"/>
                    <a:pt x="145" y="61"/>
                  </a:cubicBezTo>
                  <a:cubicBezTo>
                    <a:pt x="135" y="63"/>
                    <a:pt x="126" y="65"/>
                    <a:pt x="117" y="67"/>
                  </a:cubicBezTo>
                  <a:cubicBezTo>
                    <a:pt x="112" y="68"/>
                    <a:pt x="107" y="69"/>
                    <a:pt x="102" y="70"/>
                  </a:cubicBezTo>
                  <a:cubicBezTo>
                    <a:pt x="97" y="71"/>
                    <a:pt x="92" y="72"/>
                    <a:pt x="87" y="73"/>
                  </a:cubicBezTo>
                  <a:cubicBezTo>
                    <a:pt x="86" y="73"/>
                    <a:pt x="84" y="73"/>
                    <a:pt x="82" y="74"/>
                  </a:cubicBezTo>
                  <a:cubicBezTo>
                    <a:pt x="79" y="74"/>
                    <a:pt x="76" y="75"/>
                    <a:pt x="74" y="76"/>
                  </a:cubicBezTo>
                  <a:cubicBezTo>
                    <a:pt x="69" y="77"/>
                    <a:pt x="64" y="78"/>
                    <a:pt x="60" y="79"/>
                  </a:cubicBezTo>
                  <a:cubicBezTo>
                    <a:pt x="50" y="81"/>
                    <a:pt x="41" y="84"/>
                    <a:pt x="32" y="86"/>
                  </a:cubicBezTo>
                  <a:cubicBezTo>
                    <a:pt x="30" y="86"/>
                    <a:pt x="28" y="87"/>
                    <a:pt x="27" y="87"/>
                  </a:cubicBezTo>
                  <a:cubicBezTo>
                    <a:pt x="26" y="84"/>
                    <a:pt x="25" y="80"/>
                    <a:pt x="25" y="77"/>
                  </a:cubicBezTo>
                  <a:cubicBezTo>
                    <a:pt x="24" y="75"/>
                    <a:pt x="24" y="74"/>
                    <a:pt x="24" y="72"/>
                  </a:cubicBezTo>
                  <a:cubicBezTo>
                    <a:pt x="23" y="70"/>
                    <a:pt x="23" y="67"/>
                    <a:pt x="22" y="64"/>
                  </a:cubicBezTo>
                  <a:cubicBezTo>
                    <a:pt x="25" y="63"/>
                    <a:pt x="27" y="63"/>
                    <a:pt x="29" y="62"/>
                  </a:cubicBezTo>
                  <a:close/>
                  <a:moveTo>
                    <a:pt x="212" y="178"/>
                  </a:moveTo>
                  <a:cubicBezTo>
                    <a:pt x="210" y="179"/>
                    <a:pt x="208" y="179"/>
                    <a:pt x="206" y="180"/>
                  </a:cubicBezTo>
                  <a:cubicBezTo>
                    <a:pt x="204" y="180"/>
                    <a:pt x="202" y="181"/>
                    <a:pt x="200" y="181"/>
                  </a:cubicBezTo>
                  <a:cubicBezTo>
                    <a:pt x="195" y="182"/>
                    <a:pt x="190" y="183"/>
                    <a:pt x="186" y="184"/>
                  </a:cubicBezTo>
                  <a:cubicBezTo>
                    <a:pt x="184" y="184"/>
                    <a:pt x="182" y="185"/>
                    <a:pt x="180" y="185"/>
                  </a:cubicBezTo>
                  <a:cubicBezTo>
                    <a:pt x="180" y="185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8" y="185"/>
                    <a:pt x="178" y="185"/>
                  </a:cubicBezTo>
                  <a:cubicBezTo>
                    <a:pt x="178" y="185"/>
                    <a:pt x="179" y="185"/>
                    <a:pt x="179" y="185"/>
                  </a:cubicBezTo>
                  <a:cubicBezTo>
                    <a:pt x="174" y="186"/>
                    <a:pt x="170" y="187"/>
                    <a:pt x="165" y="187"/>
                  </a:cubicBezTo>
                  <a:cubicBezTo>
                    <a:pt x="163" y="187"/>
                    <a:pt x="160" y="188"/>
                    <a:pt x="158" y="188"/>
                  </a:cubicBezTo>
                  <a:cubicBezTo>
                    <a:pt x="155" y="188"/>
                    <a:pt x="153" y="189"/>
                    <a:pt x="150" y="189"/>
                  </a:cubicBezTo>
                  <a:cubicBezTo>
                    <a:pt x="148" y="189"/>
                    <a:pt x="146" y="190"/>
                    <a:pt x="144" y="190"/>
                  </a:cubicBezTo>
                  <a:cubicBezTo>
                    <a:pt x="141" y="191"/>
                    <a:pt x="139" y="191"/>
                    <a:pt x="136" y="192"/>
                  </a:cubicBezTo>
                  <a:cubicBezTo>
                    <a:pt x="134" y="192"/>
                    <a:pt x="131" y="192"/>
                    <a:pt x="129" y="193"/>
                  </a:cubicBezTo>
                  <a:cubicBezTo>
                    <a:pt x="127" y="194"/>
                    <a:pt x="125" y="194"/>
                    <a:pt x="122" y="195"/>
                  </a:cubicBezTo>
                  <a:cubicBezTo>
                    <a:pt x="113" y="197"/>
                    <a:pt x="104" y="199"/>
                    <a:pt x="94" y="201"/>
                  </a:cubicBezTo>
                  <a:cubicBezTo>
                    <a:pt x="91" y="202"/>
                    <a:pt x="87" y="203"/>
                    <a:pt x="83" y="203"/>
                  </a:cubicBezTo>
                  <a:cubicBezTo>
                    <a:pt x="80" y="204"/>
                    <a:pt x="76" y="205"/>
                    <a:pt x="72" y="206"/>
                  </a:cubicBezTo>
                  <a:cubicBezTo>
                    <a:pt x="69" y="206"/>
                    <a:pt x="66" y="207"/>
                    <a:pt x="63" y="207"/>
                  </a:cubicBezTo>
                  <a:cubicBezTo>
                    <a:pt x="60" y="207"/>
                    <a:pt x="57" y="208"/>
                    <a:pt x="54" y="208"/>
                  </a:cubicBezTo>
                  <a:cubicBezTo>
                    <a:pt x="50" y="208"/>
                    <a:pt x="47" y="209"/>
                    <a:pt x="44" y="209"/>
                  </a:cubicBezTo>
                  <a:cubicBezTo>
                    <a:pt x="41" y="210"/>
                    <a:pt x="38" y="210"/>
                    <a:pt x="35" y="210"/>
                  </a:cubicBezTo>
                  <a:cubicBezTo>
                    <a:pt x="35" y="209"/>
                    <a:pt x="34" y="209"/>
                    <a:pt x="33" y="209"/>
                  </a:cubicBezTo>
                  <a:cubicBezTo>
                    <a:pt x="33" y="208"/>
                    <a:pt x="33" y="207"/>
                    <a:pt x="32" y="205"/>
                  </a:cubicBezTo>
                  <a:cubicBezTo>
                    <a:pt x="32" y="203"/>
                    <a:pt x="31" y="201"/>
                    <a:pt x="31" y="199"/>
                  </a:cubicBezTo>
                  <a:cubicBezTo>
                    <a:pt x="30" y="195"/>
                    <a:pt x="29" y="191"/>
                    <a:pt x="29" y="187"/>
                  </a:cubicBezTo>
                  <a:cubicBezTo>
                    <a:pt x="27" y="178"/>
                    <a:pt x="26" y="168"/>
                    <a:pt x="24" y="159"/>
                  </a:cubicBezTo>
                  <a:cubicBezTo>
                    <a:pt x="23" y="154"/>
                    <a:pt x="22" y="150"/>
                    <a:pt x="21" y="145"/>
                  </a:cubicBezTo>
                  <a:cubicBezTo>
                    <a:pt x="20" y="141"/>
                    <a:pt x="19" y="136"/>
                    <a:pt x="18" y="132"/>
                  </a:cubicBezTo>
                  <a:cubicBezTo>
                    <a:pt x="17" y="127"/>
                    <a:pt x="16" y="122"/>
                    <a:pt x="15" y="117"/>
                  </a:cubicBezTo>
                  <a:cubicBezTo>
                    <a:pt x="14" y="115"/>
                    <a:pt x="14" y="112"/>
                    <a:pt x="14" y="110"/>
                  </a:cubicBezTo>
                  <a:cubicBezTo>
                    <a:pt x="13" y="107"/>
                    <a:pt x="13" y="104"/>
                    <a:pt x="12" y="101"/>
                  </a:cubicBezTo>
                  <a:cubicBezTo>
                    <a:pt x="12" y="98"/>
                    <a:pt x="11" y="95"/>
                    <a:pt x="11" y="92"/>
                  </a:cubicBezTo>
                  <a:cubicBezTo>
                    <a:pt x="10" y="91"/>
                    <a:pt x="10" y="89"/>
                    <a:pt x="10" y="87"/>
                  </a:cubicBezTo>
                  <a:cubicBezTo>
                    <a:pt x="9" y="86"/>
                    <a:pt x="9" y="84"/>
                    <a:pt x="9" y="83"/>
                  </a:cubicBezTo>
                  <a:cubicBezTo>
                    <a:pt x="9" y="83"/>
                    <a:pt x="10" y="82"/>
                    <a:pt x="10" y="82"/>
                  </a:cubicBezTo>
                  <a:cubicBezTo>
                    <a:pt x="10" y="82"/>
                    <a:pt x="10" y="82"/>
                    <a:pt x="11" y="81"/>
                  </a:cubicBezTo>
                  <a:cubicBezTo>
                    <a:pt x="12" y="81"/>
                    <a:pt x="14" y="80"/>
                    <a:pt x="15" y="80"/>
                  </a:cubicBezTo>
                  <a:cubicBezTo>
                    <a:pt x="15" y="80"/>
                    <a:pt x="15" y="80"/>
                    <a:pt x="16" y="80"/>
                  </a:cubicBezTo>
                  <a:cubicBezTo>
                    <a:pt x="16" y="84"/>
                    <a:pt x="17" y="88"/>
                    <a:pt x="18" y="92"/>
                  </a:cubicBezTo>
                  <a:cubicBezTo>
                    <a:pt x="19" y="97"/>
                    <a:pt x="20" y="102"/>
                    <a:pt x="21" y="106"/>
                  </a:cubicBezTo>
                  <a:cubicBezTo>
                    <a:pt x="22" y="111"/>
                    <a:pt x="23" y="115"/>
                    <a:pt x="24" y="120"/>
                  </a:cubicBezTo>
                  <a:cubicBezTo>
                    <a:pt x="27" y="139"/>
                    <a:pt x="32" y="158"/>
                    <a:pt x="36" y="177"/>
                  </a:cubicBezTo>
                  <a:cubicBezTo>
                    <a:pt x="36" y="181"/>
                    <a:pt x="37" y="185"/>
                    <a:pt x="39" y="189"/>
                  </a:cubicBezTo>
                  <a:cubicBezTo>
                    <a:pt x="40" y="192"/>
                    <a:pt x="42" y="195"/>
                    <a:pt x="45" y="196"/>
                  </a:cubicBezTo>
                  <a:cubicBezTo>
                    <a:pt x="48" y="197"/>
                    <a:pt x="52" y="196"/>
                    <a:pt x="55" y="196"/>
                  </a:cubicBezTo>
                  <a:cubicBezTo>
                    <a:pt x="60" y="195"/>
                    <a:pt x="65" y="194"/>
                    <a:pt x="70" y="193"/>
                  </a:cubicBezTo>
                  <a:cubicBezTo>
                    <a:pt x="74" y="192"/>
                    <a:pt x="79" y="191"/>
                    <a:pt x="84" y="190"/>
                  </a:cubicBezTo>
                  <a:cubicBezTo>
                    <a:pt x="85" y="190"/>
                    <a:pt x="87" y="190"/>
                    <a:pt x="88" y="190"/>
                  </a:cubicBezTo>
                  <a:cubicBezTo>
                    <a:pt x="93" y="189"/>
                    <a:pt x="98" y="188"/>
                    <a:pt x="103" y="187"/>
                  </a:cubicBezTo>
                  <a:cubicBezTo>
                    <a:pt x="108" y="186"/>
                    <a:pt x="113" y="185"/>
                    <a:pt x="117" y="184"/>
                  </a:cubicBezTo>
                  <a:cubicBezTo>
                    <a:pt x="121" y="184"/>
                    <a:pt x="124" y="183"/>
                    <a:pt x="127" y="182"/>
                  </a:cubicBezTo>
                  <a:cubicBezTo>
                    <a:pt x="131" y="182"/>
                    <a:pt x="134" y="181"/>
                    <a:pt x="137" y="181"/>
                  </a:cubicBezTo>
                  <a:cubicBezTo>
                    <a:pt x="143" y="179"/>
                    <a:pt x="150" y="178"/>
                    <a:pt x="156" y="177"/>
                  </a:cubicBezTo>
                  <a:cubicBezTo>
                    <a:pt x="158" y="177"/>
                    <a:pt x="159" y="177"/>
                    <a:pt x="161" y="177"/>
                  </a:cubicBezTo>
                  <a:cubicBezTo>
                    <a:pt x="163" y="176"/>
                    <a:pt x="165" y="176"/>
                    <a:pt x="167" y="176"/>
                  </a:cubicBezTo>
                  <a:cubicBezTo>
                    <a:pt x="169" y="175"/>
                    <a:pt x="171" y="175"/>
                    <a:pt x="173" y="175"/>
                  </a:cubicBezTo>
                  <a:cubicBezTo>
                    <a:pt x="174" y="174"/>
                    <a:pt x="175" y="174"/>
                    <a:pt x="177" y="174"/>
                  </a:cubicBezTo>
                  <a:cubicBezTo>
                    <a:pt x="177" y="174"/>
                    <a:pt x="178" y="174"/>
                    <a:pt x="179" y="173"/>
                  </a:cubicBezTo>
                  <a:cubicBezTo>
                    <a:pt x="181" y="173"/>
                    <a:pt x="183" y="173"/>
                    <a:pt x="184" y="173"/>
                  </a:cubicBezTo>
                  <a:cubicBezTo>
                    <a:pt x="186" y="172"/>
                    <a:pt x="187" y="172"/>
                    <a:pt x="188" y="172"/>
                  </a:cubicBezTo>
                  <a:cubicBezTo>
                    <a:pt x="189" y="172"/>
                    <a:pt x="190" y="171"/>
                    <a:pt x="191" y="171"/>
                  </a:cubicBezTo>
                  <a:cubicBezTo>
                    <a:pt x="193" y="171"/>
                    <a:pt x="195" y="171"/>
                    <a:pt x="197" y="170"/>
                  </a:cubicBezTo>
                  <a:cubicBezTo>
                    <a:pt x="199" y="170"/>
                    <a:pt x="202" y="169"/>
                    <a:pt x="204" y="169"/>
                  </a:cubicBezTo>
                  <a:cubicBezTo>
                    <a:pt x="206" y="169"/>
                    <a:pt x="208" y="168"/>
                    <a:pt x="209" y="168"/>
                  </a:cubicBezTo>
                  <a:cubicBezTo>
                    <a:pt x="210" y="171"/>
                    <a:pt x="211" y="174"/>
                    <a:pt x="212" y="178"/>
                  </a:cubicBezTo>
                  <a:cubicBezTo>
                    <a:pt x="212" y="178"/>
                    <a:pt x="212" y="178"/>
                    <a:pt x="212" y="178"/>
                  </a:cubicBezTo>
                  <a:close/>
                  <a:moveTo>
                    <a:pt x="212" y="179"/>
                  </a:moveTo>
                  <a:cubicBezTo>
                    <a:pt x="212" y="179"/>
                    <a:pt x="212" y="179"/>
                    <a:pt x="212" y="179"/>
                  </a:cubicBezTo>
                  <a:cubicBezTo>
                    <a:pt x="212" y="179"/>
                    <a:pt x="212" y="179"/>
                    <a:pt x="212" y="179"/>
                  </a:cubicBezTo>
                  <a:close/>
                  <a:moveTo>
                    <a:pt x="216" y="157"/>
                  </a:moveTo>
                  <a:cubicBezTo>
                    <a:pt x="213" y="158"/>
                    <a:pt x="210" y="159"/>
                    <a:pt x="207" y="159"/>
                  </a:cubicBezTo>
                  <a:cubicBezTo>
                    <a:pt x="205" y="159"/>
                    <a:pt x="204" y="160"/>
                    <a:pt x="202" y="160"/>
                  </a:cubicBezTo>
                  <a:cubicBezTo>
                    <a:pt x="200" y="160"/>
                    <a:pt x="199" y="161"/>
                    <a:pt x="197" y="161"/>
                  </a:cubicBezTo>
                  <a:cubicBezTo>
                    <a:pt x="195" y="161"/>
                    <a:pt x="193" y="161"/>
                    <a:pt x="191" y="162"/>
                  </a:cubicBezTo>
                  <a:cubicBezTo>
                    <a:pt x="190" y="162"/>
                    <a:pt x="189" y="162"/>
                    <a:pt x="187" y="162"/>
                  </a:cubicBezTo>
                  <a:cubicBezTo>
                    <a:pt x="186" y="163"/>
                    <a:pt x="185" y="163"/>
                    <a:pt x="184" y="163"/>
                  </a:cubicBezTo>
                  <a:cubicBezTo>
                    <a:pt x="182" y="164"/>
                    <a:pt x="180" y="164"/>
                    <a:pt x="178" y="164"/>
                  </a:cubicBezTo>
                  <a:cubicBezTo>
                    <a:pt x="176" y="164"/>
                    <a:pt x="174" y="165"/>
                    <a:pt x="173" y="165"/>
                  </a:cubicBezTo>
                  <a:cubicBezTo>
                    <a:pt x="172" y="165"/>
                    <a:pt x="171" y="166"/>
                    <a:pt x="169" y="166"/>
                  </a:cubicBezTo>
                  <a:cubicBezTo>
                    <a:pt x="167" y="166"/>
                    <a:pt x="165" y="167"/>
                    <a:pt x="163" y="167"/>
                  </a:cubicBezTo>
                  <a:cubicBezTo>
                    <a:pt x="162" y="167"/>
                    <a:pt x="160" y="167"/>
                    <a:pt x="159" y="167"/>
                  </a:cubicBezTo>
                  <a:cubicBezTo>
                    <a:pt x="157" y="168"/>
                    <a:pt x="155" y="168"/>
                    <a:pt x="153" y="168"/>
                  </a:cubicBezTo>
                  <a:cubicBezTo>
                    <a:pt x="150" y="169"/>
                    <a:pt x="146" y="169"/>
                    <a:pt x="143" y="170"/>
                  </a:cubicBezTo>
                  <a:cubicBezTo>
                    <a:pt x="137" y="171"/>
                    <a:pt x="131" y="172"/>
                    <a:pt x="124" y="174"/>
                  </a:cubicBezTo>
                  <a:cubicBezTo>
                    <a:pt x="119" y="174"/>
                    <a:pt x="114" y="175"/>
                    <a:pt x="108" y="176"/>
                  </a:cubicBezTo>
                  <a:cubicBezTo>
                    <a:pt x="103" y="177"/>
                    <a:pt x="98" y="178"/>
                    <a:pt x="93" y="179"/>
                  </a:cubicBezTo>
                  <a:cubicBezTo>
                    <a:pt x="90" y="180"/>
                    <a:pt x="87" y="180"/>
                    <a:pt x="83" y="181"/>
                  </a:cubicBezTo>
                  <a:cubicBezTo>
                    <a:pt x="80" y="182"/>
                    <a:pt x="77" y="182"/>
                    <a:pt x="73" y="183"/>
                  </a:cubicBezTo>
                  <a:cubicBezTo>
                    <a:pt x="67" y="184"/>
                    <a:pt x="61" y="185"/>
                    <a:pt x="54" y="187"/>
                  </a:cubicBezTo>
                  <a:cubicBezTo>
                    <a:pt x="52" y="187"/>
                    <a:pt x="50" y="187"/>
                    <a:pt x="48" y="187"/>
                  </a:cubicBezTo>
                  <a:cubicBezTo>
                    <a:pt x="48" y="187"/>
                    <a:pt x="48" y="186"/>
                    <a:pt x="48" y="186"/>
                  </a:cubicBezTo>
                  <a:cubicBezTo>
                    <a:pt x="46" y="183"/>
                    <a:pt x="46" y="179"/>
                    <a:pt x="45" y="175"/>
                  </a:cubicBezTo>
                  <a:cubicBezTo>
                    <a:pt x="44" y="171"/>
                    <a:pt x="43" y="166"/>
                    <a:pt x="42" y="162"/>
                  </a:cubicBezTo>
                  <a:cubicBezTo>
                    <a:pt x="40" y="152"/>
                    <a:pt x="38" y="143"/>
                    <a:pt x="36" y="133"/>
                  </a:cubicBezTo>
                  <a:cubicBezTo>
                    <a:pt x="35" y="128"/>
                    <a:pt x="34" y="124"/>
                    <a:pt x="33" y="119"/>
                  </a:cubicBezTo>
                  <a:cubicBezTo>
                    <a:pt x="32" y="114"/>
                    <a:pt x="31" y="110"/>
                    <a:pt x="30" y="105"/>
                  </a:cubicBezTo>
                  <a:cubicBezTo>
                    <a:pt x="29" y="102"/>
                    <a:pt x="29" y="99"/>
                    <a:pt x="28" y="96"/>
                  </a:cubicBezTo>
                  <a:cubicBezTo>
                    <a:pt x="33" y="95"/>
                    <a:pt x="37" y="94"/>
                    <a:pt x="41" y="93"/>
                  </a:cubicBezTo>
                  <a:cubicBezTo>
                    <a:pt x="46" y="92"/>
                    <a:pt x="50" y="91"/>
                    <a:pt x="55" y="89"/>
                  </a:cubicBezTo>
                  <a:cubicBezTo>
                    <a:pt x="63" y="87"/>
                    <a:pt x="71" y="86"/>
                    <a:pt x="78" y="84"/>
                  </a:cubicBezTo>
                  <a:cubicBezTo>
                    <a:pt x="80" y="84"/>
                    <a:pt x="81" y="83"/>
                    <a:pt x="83" y="83"/>
                  </a:cubicBezTo>
                  <a:cubicBezTo>
                    <a:pt x="92" y="81"/>
                    <a:pt x="102" y="79"/>
                    <a:pt x="112" y="77"/>
                  </a:cubicBezTo>
                  <a:cubicBezTo>
                    <a:pt x="121" y="75"/>
                    <a:pt x="131" y="73"/>
                    <a:pt x="140" y="71"/>
                  </a:cubicBezTo>
                  <a:cubicBezTo>
                    <a:pt x="149" y="69"/>
                    <a:pt x="158" y="67"/>
                    <a:pt x="168" y="65"/>
                  </a:cubicBezTo>
                  <a:cubicBezTo>
                    <a:pt x="172" y="64"/>
                    <a:pt x="177" y="63"/>
                    <a:pt x="182" y="62"/>
                  </a:cubicBezTo>
                  <a:cubicBezTo>
                    <a:pt x="186" y="61"/>
                    <a:pt x="191" y="60"/>
                    <a:pt x="195" y="59"/>
                  </a:cubicBezTo>
                  <a:cubicBezTo>
                    <a:pt x="198" y="59"/>
                    <a:pt x="200" y="58"/>
                    <a:pt x="202" y="58"/>
                  </a:cubicBezTo>
                  <a:cubicBezTo>
                    <a:pt x="203" y="58"/>
                    <a:pt x="203" y="58"/>
                    <a:pt x="203" y="57"/>
                  </a:cubicBezTo>
                  <a:cubicBezTo>
                    <a:pt x="205" y="65"/>
                    <a:pt x="207" y="73"/>
                    <a:pt x="209" y="81"/>
                  </a:cubicBezTo>
                  <a:cubicBezTo>
                    <a:pt x="211" y="90"/>
                    <a:pt x="214" y="99"/>
                    <a:pt x="216" y="109"/>
                  </a:cubicBezTo>
                  <a:cubicBezTo>
                    <a:pt x="217" y="117"/>
                    <a:pt x="219" y="126"/>
                    <a:pt x="221" y="134"/>
                  </a:cubicBezTo>
                  <a:cubicBezTo>
                    <a:pt x="222" y="138"/>
                    <a:pt x="222" y="141"/>
                    <a:pt x="223" y="145"/>
                  </a:cubicBezTo>
                  <a:cubicBezTo>
                    <a:pt x="223" y="148"/>
                    <a:pt x="224" y="151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2" y="155"/>
                    <a:pt x="221" y="156"/>
                    <a:pt x="220" y="156"/>
                  </a:cubicBezTo>
                  <a:cubicBezTo>
                    <a:pt x="218" y="156"/>
                    <a:pt x="217" y="157"/>
                    <a:pt x="216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íśḷïdé">
              <a:extLst>
                <a:ext uri="{FF2B5EF4-FFF2-40B4-BE49-F238E27FC236}">
                  <a16:creationId xmlns:a16="http://schemas.microsoft.com/office/drawing/2014/main" xmlns="" id="{FC1A1BD2-3B58-49AC-957E-F2FAAD43197C}"/>
                </a:ext>
              </a:extLst>
            </p:cNvPr>
            <p:cNvSpPr/>
            <p:nvPr/>
          </p:nvSpPr>
          <p:spPr bwMode="auto">
            <a:xfrm>
              <a:off x="5150738" y="-1997029"/>
              <a:ext cx="28320" cy="22027"/>
            </a:xfrm>
            <a:custGeom>
              <a:avLst/>
              <a:gdLst>
                <a:gd name="T0" fmla="*/ 7 w 17"/>
                <a:gd name="T1" fmla="*/ 12 h 13"/>
                <a:gd name="T2" fmla="*/ 13 w 17"/>
                <a:gd name="T3" fmla="*/ 10 h 13"/>
                <a:gd name="T4" fmla="*/ 16 w 17"/>
                <a:gd name="T5" fmla="*/ 4 h 13"/>
                <a:gd name="T6" fmla="*/ 11 w 17"/>
                <a:gd name="T7" fmla="*/ 1 h 13"/>
                <a:gd name="T8" fmla="*/ 11 w 17"/>
                <a:gd name="T9" fmla="*/ 1 h 13"/>
                <a:gd name="T10" fmla="*/ 4 w 17"/>
                <a:gd name="T11" fmla="*/ 3 h 13"/>
                <a:gd name="T12" fmla="*/ 1 w 17"/>
                <a:gd name="T13" fmla="*/ 9 h 13"/>
                <a:gd name="T14" fmla="*/ 7 w 17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7" y="12"/>
                  </a:moveTo>
                  <a:cubicBezTo>
                    <a:pt x="9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2"/>
                    <a:pt x="4" y="3"/>
                  </a:cubicBezTo>
                  <a:cubicBezTo>
                    <a:pt x="2" y="4"/>
                    <a:pt x="0" y="7"/>
                    <a:pt x="1" y="9"/>
                  </a:cubicBezTo>
                  <a:cubicBezTo>
                    <a:pt x="2" y="11"/>
                    <a:pt x="4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ïṣľiḋé">
              <a:extLst>
                <a:ext uri="{FF2B5EF4-FFF2-40B4-BE49-F238E27FC236}">
                  <a16:creationId xmlns:a16="http://schemas.microsoft.com/office/drawing/2014/main" xmlns="" id="{4301D504-9AD1-41CD-A316-CF5507BC5875}"/>
                </a:ext>
              </a:extLst>
            </p:cNvPr>
            <p:cNvSpPr/>
            <p:nvPr/>
          </p:nvSpPr>
          <p:spPr bwMode="auto">
            <a:xfrm>
              <a:off x="5213672" y="-2008043"/>
              <a:ext cx="28320" cy="20454"/>
            </a:xfrm>
            <a:custGeom>
              <a:avLst/>
              <a:gdLst>
                <a:gd name="T0" fmla="*/ 6 w 17"/>
                <a:gd name="T1" fmla="*/ 12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9 h 12"/>
                <a:gd name="T16" fmla="*/ 2 w 17"/>
                <a:gd name="T17" fmla="*/ 11 h 12"/>
                <a:gd name="T18" fmla="*/ 6 w 17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2"/>
                  </a:moveTo>
                  <a:cubicBezTo>
                    <a:pt x="8" y="11"/>
                    <a:pt x="11" y="11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2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5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işḻíḍè">
              <a:extLst>
                <a:ext uri="{FF2B5EF4-FFF2-40B4-BE49-F238E27FC236}">
                  <a16:creationId xmlns:a16="http://schemas.microsoft.com/office/drawing/2014/main" xmlns="" id="{F206B9D5-53F5-47E0-9424-9D71A8A3708F}"/>
                </a:ext>
              </a:extLst>
            </p:cNvPr>
            <p:cNvSpPr/>
            <p:nvPr/>
          </p:nvSpPr>
          <p:spPr bwMode="auto">
            <a:xfrm>
              <a:off x="5265592" y="-2019056"/>
              <a:ext cx="28320" cy="22027"/>
            </a:xfrm>
            <a:custGeom>
              <a:avLst/>
              <a:gdLst>
                <a:gd name="T0" fmla="*/ 17 w 17"/>
                <a:gd name="T1" fmla="*/ 4 h 13"/>
                <a:gd name="T2" fmla="*/ 11 w 17"/>
                <a:gd name="T3" fmla="*/ 1 h 13"/>
                <a:gd name="T4" fmla="*/ 11 w 17"/>
                <a:gd name="T5" fmla="*/ 1 h 13"/>
                <a:gd name="T6" fmla="*/ 4 w 17"/>
                <a:gd name="T7" fmla="*/ 4 h 13"/>
                <a:gd name="T8" fmla="*/ 3 w 17"/>
                <a:gd name="T9" fmla="*/ 4 h 13"/>
                <a:gd name="T10" fmla="*/ 1 w 17"/>
                <a:gd name="T11" fmla="*/ 6 h 13"/>
                <a:gd name="T12" fmla="*/ 1 w 17"/>
                <a:gd name="T13" fmla="*/ 9 h 13"/>
                <a:gd name="T14" fmla="*/ 3 w 17"/>
                <a:gd name="T15" fmla="*/ 12 h 13"/>
                <a:gd name="T16" fmla="*/ 7 w 17"/>
                <a:gd name="T17" fmla="*/ 12 h 13"/>
                <a:gd name="T18" fmla="*/ 14 w 17"/>
                <a:gd name="T19" fmla="*/ 10 h 13"/>
                <a:gd name="T20" fmla="*/ 17 w 17"/>
                <a:gd name="T2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3">
                  <a:moveTo>
                    <a:pt x="17" y="4"/>
                  </a:move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7"/>
                    <a:pt x="0" y="8"/>
                    <a:pt x="1" y="9"/>
                  </a:cubicBezTo>
                  <a:cubicBezTo>
                    <a:pt x="1" y="11"/>
                    <a:pt x="2" y="12"/>
                    <a:pt x="3" y="12"/>
                  </a:cubicBezTo>
                  <a:cubicBezTo>
                    <a:pt x="4" y="13"/>
                    <a:pt x="6" y="13"/>
                    <a:pt x="7" y="12"/>
                  </a:cubicBez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7" y="6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ïŝ1îḑê">
              <a:extLst>
                <a:ext uri="{FF2B5EF4-FFF2-40B4-BE49-F238E27FC236}">
                  <a16:creationId xmlns:a16="http://schemas.microsoft.com/office/drawing/2014/main" xmlns="" id="{F9D634C8-172C-4238-9BD8-D2D21EDABDDC}"/>
                </a:ext>
              </a:extLst>
            </p:cNvPr>
            <p:cNvSpPr/>
            <p:nvPr/>
          </p:nvSpPr>
          <p:spPr bwMode="auto">
            <a:xfrm>
              <a:off x="5317512" y="-2028496"/>
              <a:ext cx="23600" cy="18880"/>
            </a:xfrm>
            <a:custGeom>
              <a:avLst/>
              <a:gdLst>
                <a:gd name="T0" fmla="*/ 11 w 14"/>
                <a:gd name="T1" fmla="*/ 9 h 11"/>
                <a:gd name="T2" fmla="*/ 12 w 14"/>
                <a:gd name="T3" fmla="*/ 8 h 11"/>
                <a:gd name="T4" fmla="*/ 13 w 14"/>
                <a:gd name="T5" fmla="*/ 7 h 11"/>
                <a:gd name="T6" fmla="*/ 14 w 14"/>
                <a:gd name="T7" fmla="*/ 3 h 11"/>
                <a:gd name="T8" fmla="*/ 11 w 14"/>
                <a:gd name="T9" fmla="*/ 0 h 11"/>
                <a:gd name="T10" fmla="*/ 8 w 14"/>
                <a:gd name="T11" fmla="*/ 0 h 11"/>
                <a:gd name="T12" fmla="*/ 8 w 14"/>
                <a:gd name="T13" fmla="*/ 0 h 11"/>
                <a:gd name="T14" fmla="*/ 4 w 14"/>
                <a:gd name="T15" fmla="*/ 2 h 11"/>
                <a:gd name="T16" fmla="*/ 3 w 14"/>
                <a:gd name="T17" fmla="*/ 2 h 11"/>
                <a:gd name="T18" fmla="*/ 1 w 14"/>
                <a:gd name="T19" fmla="*/ 4 h 11"/>
                <a:gd name="T20" fmla="*/ 1 w 14"/>
                <a:gd name="T21" fmla="*/ 8 h 11"/>
                <a:gd name="T22" fmla="*/ 3 w 14"/>
                <a:gd name="T23" fmla="*/ 10 h 11"/>
                <a:gd name="T24" fmla="*/ 7 w 14"/>
                <a:gd name="T25" fmla="*/ 11 h 11"/>
                <a:gd name="T26" fmla="*/ 11 w 14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1">
                  <a:moveTo>
                    <a:pt x="11" y="9"/>
                  </a:move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4" y="6"/>
                    <a:pt x="14" y="4"/>
                    <a:pt x="14" y="3"/>
                  </a:cubicBezTo>
                  <a:cubicBezTo>
                    <a:pt x="13" y="2"/>
                    <a:pt x="12" y="1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1"/>
                    <a:pt x="6" y="11"/>
                    <a:pt x="7" y="11"/>
                  </a:cubicBezTo>
                  <a:cubicBezTo>
                    <a:pt x="8" y="10"/>
                    <a:pt x="9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iṩ1îḑe">
              <a:extLst>
                <a:ext uri="{FF2B5EF4-FFF2-40B4-BE49-F238E27FC236}">
                  <a16:creationId xmlns:a16="http://schemas.microsoft.com/office/drawing/2014/main" xmlns="" id="{08005435-1A4D-4C6D-9F81-F0A8C2C3BFED}"/>
                </a:ext>
              </a:extLst>
            </p:cNvPr>
            <p:cNvSpPr/>
            <p:nvPr/>
          </p:nvSpPr>
          <p:spPr bwMode="auto">
            <a:xfrm>
              <a:off x="5371005" y="-2039509"/>
              <a:ext cx="23600" cy="20454"/>
            </a:xfrm>
            <a:custGeom>
              <a:avLst/>
              <a:gdLst>
                <a:gd name="T0" fmla="*/ 10 w 14"/>
                <a:gd name="T1" fmla="*/ 10 h 12"/>
                <a:gd name="T2" fmla="*/ 13 w 14"/>
                <a:gd name="T3" fmla="*/ 7 h 12"/>
                <a:gd name="T4" fmla="*/ 13 w 14"/>
                <a:gd name="T5" fmla="*/ 4 h 12"/>
                <a:gd name="T6" fmla="*/ 8 w 14"/>
                <a:gd name="T7" fmla="*/ 1 h 12"/>
                <a:gd name="T8" fmla="*/ 7 w 14"/>
                <a:gd name="T9" fmla="*/ 1 h 12"/>
                <a:gd name="T10" fmla="*/ 3 w 14"/>
                <a:gd name="T11" fmla="*/ 2 h 12"/>
                <a:gd name="T12" fmla="*/ 0 w 14"/>
                <a:gd name="T13" fmla="*/ 5 h 12"/>
                <a:gd name="T14" fmla="*/ 0 w 14"/>
                <a:gd name="T15" fmla="*/ 8 h 12"/>
                <a:gd name="T16" fmla="*/ 6 w 14"/>
                <a:gd name="T17" fmla="*/ 11 h 12"/>
                <a:gd name="T18" fmla="*/ 10 w 14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cubicBezTo>
                    <a:pt x="11" y="9"/>
                    <a:pt x="12" y="8"/>
                    <a:pt x="13" y="7"/>
                  </a:cubicBezTo>
                  <a:cubicBezTo>
                    <a:pt x="14" y="6"/>
                    <a:pt x="14" y="5"/>
                    <a:pt x="13" y="4"/>
                  </a:cubicBezTo>
                  <a:cubicBezTo>
                    <a:pt x="13" y="2"/>
                    <a:pt x="10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6" y="1"/>
                    <a:pt x="4" y="2"/>
                    <a:pt x="3" y="2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1"/>
                    <a:pt x="3" y="12"/>
                    <a:pt x="6" y="11"/>
                  </a:cubicBezTo>
                  <a:cubicBezTo>
                    <a:pt x="7" y="11"/>
                    <a:pt x="9" y="10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ïŝļíḍé">
              <a:extLst>
                <a:ext uri="{FF2B5EF4-FFF2-40B4-BE49-F238E27FC236}">
                  <a16:creationId xmlns:a16="http://schemas.microsoft.com/office/drawing/2014/main" xmlns="" id="{1678C8A9-FBB6-49B0-B830-90756C16BB77}"/>
                </a:ext>
              </a:extLst>
            </p:cNvPr>
            <p:cNvSpPr/>
            <p:nvPr/>
          </p:nvSpPr>
          <p:spPr bwMode="auto">
            <a:xfrm>
              <a:off x="5155459" y="-1951403"/>
              <a:ext cx="26746" cy="17307"/>
            </a:xfrm>
            <a:custGeom>
              <a:avLst/>
              <a:gdLst>
                <a:gd name="T0" fmla="*/ 11 w 16"/>
                <a:gd name="T1" fmla="*/ 9 h 10"/>
                <a:gd name="T2" fmla="*/ 14 w 16"/>
                <a:gd name="T3" fmla="*/ 8 h 10"/>
                <a:gd name="T4" fmla="*/ 16 w 16"/>
                <a:gd name="T5" fmla="*/ 4 h 10"/>
                <a:gd name="T6" fmla="*/ 14 w 16"/>
                <a:gd name="T7" fmla="*/ 1 h 10"/>
                <a:gd name="T8" fmla="*/ 11 w 16"/>
                <a:gd name="T9" fmla="*/ 0 h 10"/>
                <a:gd name="T10" fmla="*/ 4 w 16"/>
                <a:gd name="T11" fmla="*/ 1 h 10"/>
                <a:gd name="T12" fmla="*/ 4 w 16"/>
                <a:gd name="T13" fmla="*/ 1 h 10"/>
                <a:gd name="T14" fmla="*/ 1 w 16"/>
                <a:gd name="T15" fmla="*/ 3 h 10"/>
                <a:gd name="T16" fmla="*/ 1 w 16"/>
                <a:gd name="T17" fmla="*/ 7 h 10"/>
                <a:gd name="T18" fmla="*/ 3 w 16"/>
                <a:gd name="T19" fmla="*/ 10 h 10"/>
                <a:gd name="T20" fmla="*/ 4 w 16"/>
                <a:gd name="T21" fmla="*/ 10 h 10"/>
                <a:gd name="T22" fmla="*/ 6 w 16"/>
                <a:gd name="T23" fmla="*/ 10 h 10"/>
                <a:gd name="T24" fmla="*/ 11 w 16"/>
                <a:gd name="T2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0">
                  <a:moveTo>
                    <a:pt x="11" y="9"/>
                  </a:moveTo>
                  <a:cubicBezTo>
                    <a:pt x="12" y="9"/>
                    <a:pt x="14" y="9"/>
                    <a:pt x="14" y="8"/>
                  </a:cubicBezTo>
                  <a:cubicBezTo>
                    <a:pt x="15" y="7"/>
                    <a:pt x="16" y="6"/>
                    <a:pt x="16" y="4"/>
                  </a:cubicBezTo>
                  <a:cubicBezTo>
                    <a:pt x="16" y="3"/>
                    <a:pt x="15" y="2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8" y="0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6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0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íṥľíḍè">
              <a:extLst>
                <a:ext uri="{FF2B5EF4-FFF2-40B4-BE49-F238E27FC236}">
                  <a16:creationId xmlns:a16="http://schemas.microsoft.com/office/drawing/2014/main" xmlns="" id="{023CC159-2F1C-48B0-B9AF-59E57CE318CC}"/>
                </a:ext>
              </a:extLst>
            </p:cNvPr>
            <p:cNvSpPr/>
            <p:nvPr/>
          </p:nvSpPr>
          <p:spPr bwMode="auto">
            <a:xfrm>
              <a:off x="5215245" y="-1959270"/>
              <a:ext cx="29893" cy="20454"/>
            </a:xfrm>
            <a:custGeom>
              <a:avLst/>
              <a:gdLst>
                <a:gd name="T0" fmla="*/ 14 w 18"/>
                <a:gd name="T1" fmla="*/ 9 h 12"/>
                <a:gd name="T2" fmla="*/ 18 w 18"/>
                <a:gd name="T3" fmla="*/ 3 h 12"/>
                <a:gd name="T4" fmla="*/ 15 w 18"/>
                <a:gd name="T5" fmla="*/ 1 h 12"/>
                <a:gd name="T6" fmla="*/ 12 w 18"/>
                <a:gd name="T7" fmla="*/ 0 h 12"/>
                <a:gd name="T8" fmla="*/ 12 w 18"/>
                <a:gd name="T9" fmla="*/ 0 h 12"/>
                <a:gd name="T10" fmla="*/ 4 w 18"/>
                <a:gd name="T11" fmla="*/ 2 h 12"/>
                <a:gd name="T12" fmla="*/ 1 w 18"/>
                <a:gd name="T13" fmla="*/ 8 h 12"/>
                <a:gd name="T14" fmla="*/ 3 w 18"/>
                <a:gd name="T15" fmla="*/ 11 h 12"/>
                <a:gd name="T16" fmla="*/ 7 w 18"/>
                <a:gd name="T17" fmla="*/ 11 h 12"/>
                <a:gd name="T18" fmla="*/ 14 w 18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4" y="9"/>
                  </a:moveTo>
                  <a:cubicBezTo>
                    <a:pt x="17" y="9"/>
                    <a:pt x="18" y="6"/>
                    <a:pt x="18" y="3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2"/>
                    <a:pt x="4" y="2"/>
                  </a:cubicBezTo>
                  <a:cubicBezTo>
                    <a:pt x="1" y="3"/>
                    <a:pt x="0" y="6"/>
                    <a:pt x="1" y="8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4" y="12"/>
                    <a:pt x="6" y="12"/>
                    <a:pt x="7" y="11"/>
                  </a:cubicBezTo>
                  <a:cubicBezTo>
                    <a:pt x="9" y="11"/>
                    <a:pt x="12" y="10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îŝlîḍé">
              <a:extLst>
                <a:ext uri="{FF2B5EF4-FFF2-40B4-BE49-F238E27FC236}">
                  <a16:creationId xmlns:a16="http://schemas.microsoft.com/office/drawing/2014/main" xmlns="" id="{BEB695DF-418E-4C45-99C2-F39455A2EC91}"/>
                </a:ext>
              </a:extLst>
            </p:cNvPr>
            <p:cNvSpPr/>
            <p:nvPr/>
          </p:nvSpPr>
          <p:spPr bwMode="auto">
            <a:xfrm>
              <a:off x="5276605" y="-1971856"/>
              <a:ext cx="25173" cy="20454"/>
            </a:xfrm>
            <a:custGeom>
              <a:avLst/>
              <a:gdLst>
                <a:gd name="T0" fmla="*/ 11 w 15"/>
                <a:gd name="T1" fmla="*/ 9 h 12"/>
                <a:gd name="T2" fmla="*/ 14 w 15"/>
                <a:gd name="T3" fmla="*/ 7 h 12"/>
                <a:gd name="T4" fmla="*/ 14 w 15"/>
                <a:gd name="T5" fmla="*/ 3 h 12"/>
                <a:gd name="T6" fmla="*/ 9 w 15"/>
                <a:gd name="T7" fmla="*/ 0 h 12"/>
                <a:gd name="T8" fmla="*/ 9 w 15"/>
                <a:gd name="T9" fmla="*/ 0 h 12"/>
                <a:gd name="T10" fmla="*/ 4 w 15"/>
                <a:gd name="T11" fmla="*/ 2 h 12"/>
                <a:gd name="T12" fmla="*/ 1 w 15"/>
                <a:gd name="T13" fmla="*/ 8 h 12"/>
                <a:gd name="T14" fmla="*/ 7 w 15"/>
                <a:gd name="T15" fmla="*/ 11 h 12"/>
                <a:gd name="T16" fmla="*/ 11 w 15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2">
                  <a:moveTo>
                    <a:pt x="11" y="9"/>
                  </a:moveTo>
                  <a:cubicBezTo>
                    <a:pt x="13" y="9"/>
                    <a:pt x="14" y="8"/>
                    <a:pt x="14" y="7"/>
                  </a:cubicBezTo>
                  <a:cubicBezTo>
                    <a:pt x="15" y="6"/>
                    <a:pt x="15" y="4"/>
                    <a:pt x="14" y="3"/>
                  </a:cubicBezTo>
                  <a:cubicBezTo>
                    <a:pt x="14" y="1"/>
                    <a:pt x="11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1"/>
                    <a:pt x="4" y="2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0"/>
                    <a:pt x="4" y="12"/>
                    <a:pt x="7" y="11"/>
                  </a:cubicBezTo>
                  <a:cubicBezTo>
                    <a:pt x="8" y="10"/>
                    <a:pt x="10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ïṥļïde">
              <a:extLst>
                <a:ext uri="{FF2B5EF4-FFF2-40B4-BE49-F238E27FC236}">
                  <a16:creationId xmlns:a16="http://schemas.microsoft.com/office/drawing/2014/main" xmlns="" id="{5BBC8755-DFE8-4813-B1F2-44CBD9B841A0}"/>
                </a:ext>
              </a:extLst>
            </p:cNvPr>
            <p:cNvSpPr/>
            <p:nvPr/>
          </p:nvSpPr>
          <p:spPr bwMode="auto">
            <a:xfrm>
              <a:off x="5328526" y="-1984443"/>
              <a:ext cx="29893" cy="23601"/>
            </a:xfrm>
            <a:custGeom>
              <a:avLst/>
              <a:gdLst>
                <a:gd name="T0" fmla="*/ 6 w 18"/>
                <a:gd name="T1" fmla="*/ 12 h 13"/>
                <a:gd name="T2" fmla="*/ 14 w 18"/>
                <a:gd name="T3" fmla="*/ 10 h 13"/>
                <a:gd name="T4" fmla="*/ 17 w 18"/>
                <a:gd name="T5" fmla="*/ 4 h 13"/>
                <a:gd name="T6" fmla="*/ 11 w 18"/>
                <a:gd name="T7" fmla="*/ 1 h 13"/>
                <a:gd name="T8" fmla="*/ 11 w 18"/>
                <a:gd name="T9" fmla="*/ 1 h 13"/>
                <a:gd name="T10" fmla="*/ 3 w 18"/>
                <a:gd name="T11" fmla="*/ 3 h 13"/>
                <a:gd name="T12" fmla="*/ 0 w 18"/>
                <a:gd name="T13" fmla="*/ 9 h 13"/>
                <a:gd name="T14" fmla="*/ 6 w 18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6" y="12"/>
                  </a:move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8" y="7"/>
                    <a:pt x="17" y="4"/>
                  </a:cubicBezTo>
                  <a:cubicBezTo>
                    <a:pt x="16" y="2"/>
                    <a:pt x="14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1" y="12"/>
                    <a:pt x="4" y="13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ïṧḷïḓé">
              <a:extLst>
                <a:ext uri="{FF2B5EF4-FFF2-40B4-BE49-F238E27FC236}">
                  <a16:creationId xmlns:a16="http://schemas.microsoft.com/office/drawing/2014/main" xmlns="" id="{D5890A27-CD40-4021-B3D5-53DDEDFD6FB6}"/>
                </a:ext>
              </a:extLst>
            </p:cNvPr>
            <p:cNvSpPr/>
            <p:nvPr/>
          </p:nvSpPr>
          <p:spPr bwMode="auto">
            <a:xfrm>
              <a:off x="5378873" y="-1995457"/>
              <a:ext cx="28320" cy="20454"/>
            </a:xfrm>
            <a:custGeom>
              <a:avLst/>
              <a:gdLst>
                <a:gd name="T0" fmla="*/ 6 w 17"/>
                <a:gd name="T1" fmla="*/ 11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8 h 12"/>
                <a:gd name="T16" fmla="*/ 2 w 17"/>
                <a:gd name="T17" fmla="*/ 11 h 12"/>
                <a:gd name="T18" fmla="*/ 6 w 17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1"/>
                  </a:moveTo>
                  <a:cubicBezTo>
                    <a:pt x="8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1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4" y="12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îṡ1iḋé">
              <a:extLst>
                <a:ext uri="{FF2B5EF4-FFF2-40B4-BE49-F238E27FC236}">
                  <a16:creationId xmlns:a16="http://schemas.microsoft.com/office/drawing/2014/main" xmlns="" id="{AB919617-4667-4C8F-997A-BCD96D1BBECA}"/>
                </a:ext>
              </a:extLst>
            </p:cNvPr>
            <p:cNvSpPr/>
            <p:nvPr/>
          </p:nvSpPr>
          <p:spPr bwMode="auto">
            <a:xfrm>
              <a:off x="5166471" y="-1908922"/>
              <a:ext cx="26746" cy="22027"/>
            </a:xfrm>
            <a:custGeom>
              <a:avLst/>
              <a:gdLst>
                <a:gd name="T0" fmla="*/ 10 w 16"/>
                <a:gd name="T1" fmla="*/ 0 h 13"/>
                <a:gd name="T2" fmla="*/ 9 w 16"/>
                <a:gd name="T3" fmla="*/ 1 h 13"/>
                <a:gd name="T4" fmla="*/ 3 w 16"/>
                <a:gd name="T5" fmla="*/ 3 h 13"/>
                <a:gd name="T6" fmla="*/ 1 w 16"/>
                <a:gd name="T7" fmla="*/ 5 h 13"/>
                <a:gd name="T8" fmla="*/ 0 w 16"/>
                <a:gd name="T9" fmla="*/ 9 h 13"/>
                <a:gd name="T10" fmla="*/ 6 w 16"/>
                <a:gd name="T11" fmla="*/ 12 h 13"/>
                <a:gd name="T12" fmla="*/ 12 w 16"/>
                <a:gd name="T13" fmla="*/ 9 h 13"/>
                <a:gd name="T14" fmla="*/ 15 w 16"/>
                <a:gd name="T15" fmla="*/ 4 h 13"/>
                <a:gd name="T16" fmla="*/ 1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5" y="2"/>
                    <a:pt x="3" y="3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8" y="11"/>
                    <a:pt x="10" y="10"/>
                    <a:pt x="12" y="9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iṧļídê">
              <a:extLst>
                <a:ext uri="{FF2B5EF4-FFF2-40B4-BE49-F238E27FC236}">
                  <a16:creationId xmlns:a16="http://schemas.microsoft.com/office/drawing/2014/main" xmlns="" id="{351F85AD-CB4A-4012-A8C1-F3E446A0E4E6}"/>
                </a:ext>
              </a:extLst>
            </p:cNvPr>
            <p:cNvSpPr/>
            <p:nvPr/>
          </p:nvSpPr>
          <p:spPr bwMode="auto">
            <a:xfrm>
              <a:off x="5223112" y="-1918362"/>
              <a:ext cx="31467" cy="22027"/>
            </a:xfrm>
            <a:custGeom>
              <a:avLst/>
              <a:gdLst>
                <a:gd name="T0" fmla="*/ 12 w 18"/>
                <a:gd name="T1" fmla="*/ 1 h 13"/>
                <a:gd name="T2" fmla="*/ 11 w 18"/>
                <a:gd name="T3" fmla="*/ 1 h 13"/>
                <a:gd name="T4" fmla="*/ 4 w 18"/>
                <a:gd name="T5" fmla="*/ 3 h 13"/>
                <a:gd name="T6" fmla="*/ 1 w 18"/>
                <a:gd name="T7" fmla="*/ 9 h 13"/>
                <a:gd name="T8" fmla="*/ 7 w 18"/>
                <a:gd name="T9" fmla="*/ 12 h 13"/>
                <a:gd name="T10" fmla="*/ 14 w 18"/>
                <a:gd name="T11" fmla="*/ 10 h 13"/>
                <a:gd name="T12" fmla="*/ 17 w 18"/>
                <a:gd name="T13" fmla="*/ 4 h 13"/>
                <a:gd name="T14" fmla="*/ 12 w 18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9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9" y="11"/>
                    <a:pt x="12" y="11"/>
                    <a:pt x="14" y="10"/>
                  </a:cubicBezTo>
                  <a:cubicBezTo>
                    <a:pt x="17" y="9"/>
                    <a:pt x="18" y="6"/>
                    <a:pt x="17" y="4"/>
                  </a:cubicBezTo>
                  <a:cubicBezTo>
                    <a:pt x="17" y="2"/>
                    <a:pt x="14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ïŝlïdê">
              <a:extLst>
                <a:ext uri="{FF2B5EF4-FFF2-40B4-BE49-F238E27FC236}">
                  <a16:creationId xmlns:a16="http://schemas.microsoft.com/office/drawing/2014/main" xmlns="" id="{D1EDA692-9DA9-4489-991D-4EB92F559775}"/>
                </a:ext>
              </a:extLst>
            </p:cNvPr>
            <p:cNvSpPr/>
            <p:nvPr/>
          </p:nvSpPr>
          <p:spPr bwMode="auto">
            <a:xfrm>
              <a:off x="5286045" y="-1930949"/>
              <a:ext cx="26746" cy="20454"/>
            </a:xfrm>
            <a:custGeom>
              <a:avLst/>
              <a:gdLst>
                <a:gd name="T0" fmla="*/ 10 w 16"/>
                <a:gd name="T1" fmla="*/ 1 h 12"/>
                <a:gd name="T2" fmla="*/ 9 w 16"/>
                <a:gd name="T3" fmla="*/ 1 h 12"/>
                <a:gd name="T4" fmla="*/ 4 w 16"/>
                <a:gd name="T5" fmla="*/ 3 h 12"/>
                <a:gd name="T6" fmla="*/ 0 w 16"/>
                <a:gd name="T7" fmla="*/ 9 h 12"/>
                <a:gd name="T8" fmla="*/ 6 w 16"/>
                <a:gd name="T9" fmla="*/ 12 h 12"/>
                <a:gd name="T10" fmla="*/ 12 w 16"/>
                <a:gd name="T11" fmla="*/ 10 h 12"/>
                <a:gd name="T12" fmla="*/ 15 w 16"/>
                <a:gd name="T13" fmla="*/ 4 h 12"/>
                <a:gd name="T14" fmla="*/ 10 w 16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0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8" y="11"/>
                    <a:pt x="10" y="10"/>
                    <a:pt x="12" y="10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2"/>
                    <a:pt x="12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ïṩ1íḓe">
              <a:extLst>
                <a:ext uri="{FF2B5EF4-FFF2-40B4-BE49-F238E27FC236}">
                  <a16:creationId xmlns:a16="http://schemas.microsoft.com/office/drawing/2014/main" xmlns="" id="{D0D76711-57D9-4165-87CC-A74BABECEC80}"/>
                </a:ext>
              </a:extLst>
            </p:cNvPr>
            <p:cNvSpPr/>
            <p:nvPr/>
          </p:nvSpPr>
          <p:spPr bwMode="auto">
            <a:xfrm>
              <a:off x="5334819" y="-1938816"/>
              <a:ext cx="31467" cy="22027"/>
            </a:xfrm>
            <a:custGeom>
              <a:avLst/>
              <a:gdLst>
                <a:gd name="T0" fmla="*/ 11 w 18"/>
                <a:gd name="T1" fmla="*/ 0 h 13"/>
                <a:gd name="T2" fmla="*/ 11 w 18"/>
                <a:gd name="T3" fmla="*/ 1 h 13"/>
                <a:gd name="T4" fmla="*/ 3 w 18"/>
                <a:gd name="T5" fmla="*/ 3 h 13"/>
                <a:gd name="T6" fmla="*/ 0 w 18"/>
                <a:gd name="T7" fmla="*/ 9 h 13"/>
                <a:gd name="T8" fmla="*/ 6 w 18"/>
                <a:gd name="T9" fmla="*/ 12 h 13"/>
                <a:gd name="T10" fmla="*/ 14 w 18"/>
                <a:gd name="T11" fmla="*/ 9 h 13"/>
                <a:gd name="T12" fmla="*/ 17 w 18"/>
                <a:gd name="T13" fmla="*/ 4 h 13"/>
                <a:gd name="T14" fmla="*/ 11 w 1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1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6" y="2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9" y="11"/>
                    <a:pt x="11" y="10"/>
                    <a:pt x="14" y="9"/>
                  </a:cubicBezTo>
                  <a:cubicBezTo>
                    <a:pt x="16" y="9"/>
                    <a:pt x="18" y="6"/>
                    <a:pt x="17" y="4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îSḷîḍé">
              <a:extLst>
                <a:ext uri="{FF2B5EF4-FFF2-40B4-BE49-F238E27FC236}">
                  <a16:creationId xmlns:a16="http://schemas.microsoft.com/office/drawing/2014/main" xmlns="" id="{E51E7871-C0BA-4097-B5F9-A09AA313122A}"/>
                </a:ext>
              </a:extLst>
            </p:cNvPr>
            <p:cNvSpPr/>
            <p:nvPr/>
          </p:nvSpPr>
          <p:spPr bwMode="auto">
            <a:xfrm>
              <a:off x="5382019" y="-1946683"/>
              <a:ext cx="34613" cy="22027"/>
            </a:xfrm>
            <a:custGeom>
              <a:avLst/>
              <a:gdLst>
                <a:gd name="T0" fmla="*/ 17 w 20"/>
                <a:gd name="T1" fmla="*/ 1 h 13"/>
                <a:gd name="T2" fmla="*/ 13 w 20"/>
                <a:gd name="T3" fmla="*/ 1 h 13"/>
                <a:gd name="T4" fmla="*/ 13 w 20"/>
                <a:gd name="T5" fmla="*/ 1 h 13"/>
                <a:gd name="T6" fmla="*/ 4 w 20"/>
                <a:gd name="T7" fmla="*/ 3 h 13"/>
                <a:gd name="T8" fmla="*/ 1 w 20"/>
                <a:gd name="T9" fmla="*/ 9 h 13"/>
                <a:gd name="T10" fmla="*/ 7 w 20"/>
                <a:gd name="T11" fmla="*/ 12 h 13"/>
                <a:gd name="T12" fmla="*/ 16 w 20"/>
                <a:gd name="T13" fmla="*/ 10 h 13"/>
                <a:gd name="T14" fmla="*/ 19 w 20"/>
                <a:gd name="T15" fmla="*/ 4 h 13"/>
                <a:gd name="T16" fmla="*/ 17 w 20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3">
                  <a:moveTo>
                    <a:pt x="17" y="1"/>
                  </a:moveTo>
                  <a:cubicBezTo>
                    <a:pt x="16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7" y="2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10" y="11"/>
                    <a:pt x="13" y="10"/>
                    <a:pt x="16" y="10"/>
                  </a:cubicBezTo>
                  <a:cubicBezTo>
                    <a:pt x="18" y="9"/>
                    <a:pt x="20" y="6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ïṣḷïḓe">
              <a:extLst>
                <a:ext uri="{FF2B5EF4-FFF2-40B4-BE49-F238E27FC236}">
                  <a16:creationId xmlns:a16="http://schemas.microsoft.com/office/drawing/2014/main" xmlns="" id="{8BB5425B-1754-411B-B488-A5B0DB39523B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iṩľîḑé">
              <a:extLst>
                <a:ext uri="{FF2B5EF4-FFF2-40B4-BE49-F238E27FC236}">
                  <a16:creationId xmlns:a16="http://schemas.microsoft.com/office/drawing/2014/main" xmlns="" id="{9257AD02-AF9A-455F-B4BE-2233BCC03C2C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8" name="îSľïde">
            <a:extLst>
              <a:ext uri="{FF2B5EF4-FFF2-40B4-BE49-F238E27FC236}">
                <a16:creationId xmlns:a16="http://schemas.microsoft.com/office/drawing/2014/main" xmlns="" id="{11A3C54D-85CB-4FF5-984E-1BAA4ED64868}"/>
              </a:ext>
            </a:extLst>
          </p:cNvPr>
          <p:cNvGrpSpPr/>
          <p:nvPr/>
        </p:nvGrpSpPr>
        <p:grpSpPr>
          <a:xfrm>
            <a:off x="3941141" y="103647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79" name="iṩľîďè">
              <a:extLst>
                <a:ext uri="{FF2B5EF4-FFF2-40B4-BE49-F238E27FC236}">
                  <a16:creationId xmlns:a16="http://schemas.microsoft.com/office/drawing/2014/main" xmlns="" id="{3CCBDDFC-2B5A-4D06-8E02-48BC036FF0C7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0" name="ïşļïďè">
              <a:extLst>
                <a:ext uri="{FF2B5EF4-FFF2-40B4-BE49-F238E27FC236}">
                  <a16:creationId xmlns:a16="http://schemas.microsoft.com/office/drawing/2014/main" xmlns="" id="{F816C49B-0AE7-4F9D-8B35-B2478EF98F82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1" name="i$1íde">
            <a:extLst>
              <a:ext uri="{FF2B5EF4-FFF2-40B4-BE49-F238E27FC236}">
                <a16:creationId xmlns:a16="http://schemas.microsoft.com/office/drawing/2014/main" xmlns="" id="{2AB43272-A518-49A1-B1DF-763EF0D26F2D}"/>
              </a:ext>
            </a:extLst>
          </p:cNvPr>
          <p:cNvGrpSpPr/>
          <p:nvPr/>
        </p:nvGrpSpPr>
        <p:grpSpPr>
          <a:xfrm>
            <a:off x="6134421" y="1151074"/>
            <a:ext cx="338267" cy="306802"/>
            <a:chOff x="4309001" y="-450434"/>
            <a:chExt cx="338267" cy="306802"/>
          </a:xfrm>
          <a:solidFill>
            <a:schemeClr val="bg1">
              <a:lumMod val="95000"/>
            </a:schemeClr>
          </a:solidFill>
        </p:grpSpPr>
        <p:sp>
          <p:nvSpPr>
            <p:cNvPr id="82" name="îśļiḑe">
              <a:extLst>
                <a:ext uri="{FF2B5EF4-FFF2-40B4-BE49-F238E27FC236}">
                  <a16:creationId xmlns:a16="http://schemas.microsoft.com/office/drawing/2014/main" xmlns="" id="{E0A0AD3B-2ED1-4672-8516-F44E7E625400}"/>
                </a:ext>
              </a:extLst>
            </p:cNvPr>
            <p:cNvSpPr/>
            <p:nvPr/>
          </p:nvSpPr>
          <p:spPr bwMode="auto">
            <a:xfrm>
              <a:off x="4309001" y="-450434"/>
              <a:ext cx="338267" cy="306802"/>
            </a:xfrm>
            <a:custGeom>
              <a:avLst/>
              <a:gdLst>
                <a:gd name="T0" fmla="*/ 189 w 200"/>
                <a:gd name="T1" fmla="*/ 84 h 180"/>
                <a:gd name="T2" fmla="*/ 189 w 200"/>
                <a:gd name="T3" fmla="*/ 71 h 180"/>
                <a:gd name="T4" fmla="*/ 161 w 200"/>
                <a:gd name="T5" fmla="*/ 61 h 180"/>
                <a:gd name="T6" fmla="*/ 127 w 200"/>
                <a:gd name="T7" fmla="*/ 35 h 180"/>
                <a:gd name="T8" fmla="*/ 119 w 200"/>
                <a:gd name="T9" fmla="*/ 23 h 180"/>
                <a:gd name="T10" fmla="*/ 97 w 200"/>
                <a:gd name="T11" fmla="*/ 8 h 180"/>
                <a:gd name="T12" fmla="*/ 71 w 200"/>
                <a:gd name="T13" fmla="*/ 1 h 180"/>
                <a:gd name="T14" fmla="*/ 53 w 200"/>
                <a:gd name="T15" fmla="*/ 28 h 180"/>
                <a:gd name="T16" fmla="*/ 41 w 200"/>
                <a:gd name="T17" fmla="*/ 57 h 180"/>
                <a:gd name="T18" fmla="*/ 36 w 200"/>
                <a:gd name="T19" fmla="*/ 85 h 180"/>
                <a:gd name="T20" fmla="*/ 2 w 200"/>
                <a:gd name="T21" fmla="*/ 99 h 180"/>
                <a:gd name="T22" fmla="*/ 1 w 200"/>
                <a:gd name="T23" fmla="*/ 119 h 180"/>
                <a:gd name="T24" fmla="*/ 8 w 200"/>
                <a:gd name="T25" fmla="*/ 171 h 180"/>
                <a:gd name="T26" fmla="*/ 62 w 200"/>
                <a:gd name="T27" fmla="*/ 170 h 180"/>
                <a:gd name="T28" fmla="*/ 86 w 200"/>
                <a:gd name="T29" fmla="*/ 165 h 180"/>
                <a:gd name="T30" fmla="*/ 146 w 200"/>
                <a:gd name="T31" fmla="*/ 152 h 180"/>
                <a:gd name="T32" fmla="*/ 174 w 200"/>
                <a:gd name="T33" fmla="*/ 147 h 180"/>
                <a:gd name="T34" fmla="*/ 200 w 200"/>
                <a:gd name="T35" fmla="*/ 131 h 180"/>
                <a:gd name="T36" fmla="*/ 178 w 200"/>
                <a:gd name="T37" fmla="*/ 68 h 180"/>
                <a:gd name="T38" fmla="*/ 177 w 200"/>
                <a:gd name="T39" fmla="*/ 72 h 180"/>
                <a:gd name="T40" fmla="*/ 144 w 200"/>
                <a:gd name="T41" fmla="*/ 80 h 180"/>
                <a:gd name="T42" fmla="*/ 152 w 200"/>
                <a:gd name="T43" fmla="*/ 72 h 180"/>
                <a:gd name="T44" fmla="*/ 74 w 200"/>
                <a:gd name="T45" fmla="*/ 11 h 180"/>
                <a:gd name="T46" fmla="*/ 94 w 200"/>
                <a:gd name="T47" fmla="*/ 17 h 180"/>
                <a:gd name="T48" fmla="*/ 114 w 200"/>
                <a:gd name="T49" fmla="*/ 31 h 180"/>
                <a:gd name="T50" fmla="*/ 75 w 200"/>
                <a:gd name="T51" fmla="*/ 40 h 180"/>
                <a:gd name="T52" fmla="*/ 58 w 200"/>
                <a:gd name="T53" fmla="*/ 38 h 180"/>
                <a:gd name="T54" fmla="*/ 31 w 200"/>
                <a:gd name="T55" fmla="*/ 97 h 180"/>
                <a:gd name="T56" fmla="*/ 51 w 200"/>
                <a:gd name="T57" fmla="*/ 97 h 180"/>
                <a:gd name="T58" fmla="*/ 12 w 200"/>
                <a:gd name="T59" fmla="*/ 107 h 180"/>
                <a:gd name="T60" fmla="*/ 48 w 200"/>
                <a:gd name="T61" fmla="*/ 164 h 180"/>
                <a:gd name="T62" fmla="*/ 17 w 200"/>
                <a:gd name="T63" fmla="*/ 167 h 180"/>
                <a:gd name="T64" fmla="*/ 11 w 200"/>
                <a:gd name="T65" fmla="*/ 128 h 180"/>
                <a:gd name="T66" fmla="*/ 40 w 200"/>
                <a:gd name="T67" fmla="*/ 109 h 180"/>
                <a:gd name="T68" fmla="*/ 58 w 200"/>
                <a:gd name="T69" fmla="*/ 128 h 180"/>
                <a:gd name="T70" fmla="*/ 98 w 200"/>
                <a:gd name="T71" fmla="*/ 153 h 180"/>
                <a:gd name="T72" fmla="*/ 90 w 200"/>
                <a:gd name="T73" fmla="*/ 127 h 180"/>
                <a:gd name="T74" fmla="*/ 98 w 200"/>
                <a:gd name="T75" fmla="*/ 153 h 180"/>
                <a:gd name="T76" fmla="*/ 114 w 200"/>
                <a:gd name="T77" fmla="*/ 118 h 180"/>
                <a:gd name="T78" fmla="*/ 111 w 200"/>
                <a:gd name="T79" fmla="*/ 150 h 180"/>
                <a:gd name="T80" fmla="*/ 125 w 200"/>
                <a:gd name="T81" fmla="*/ 120 h 180"/>
                <a:gd name="T82" fmla="*/ 112 w 200"/>
                <a:gd name="T83" fmla="*/ 109 h 180"/>
                <a:gd name="T84" fmla="*/ 81 w 200"/>
                <a:gd name="T85" fmla="*/ 128 h 180"/>
                <a:gd name="T86" fmla="*/ 89 w 200"/>
                <a:gd name="T87" fmla="*/ 155 h 180"/>
                <a:gd name="T88" fmla="*/ 67 w 200"/>
                <a:gd name="T89" fmla="*/ 123 h 180"/>
                <a:gd name="T90" fmla="*/ 55 w 200"/>
                <a:gd name="T91" fmla="*/ 77 h 180"/>
                <a:gd name="T92" fmla="*/ 65 w 200"/>
                <a:gd name="T93" fmla="*/ 52 h 180"/>
                <a:gd name="T94" fmla="*/ 114 w 200"/>
                <a:gd name="T95" fmla="*/ 41 h 180"/>
                <a:gd name="T96" fmla="*/ 127 w 200"/>
                <a:gd name="T97" fmla="*/ 77 h 180"/>
                <a:gd name="T98" fmla="*/ 142 w 200"/>
                <a:gd name="T99" fmla="*/ 144 h 180"/>
                <a:gd name="T100" fmla="*/ 152 w 200"/>
                <a:gd name="T101" fmla="*/ 142 h 180"/>
                <a:gd name="T102" fmla="*/ 147 w 200"/>
                <a:gd name="T103" fmla="*/ 88 h 180"/>
                <a:gd name="T104" fmla="*/ 174 w 200"/>
                <a:gd name="T105" fmla="*/ 82 h 180"/>
                <a:gd name="T106" fmla="*/ 183 w 200"/>
                <a:gd name="T107" fmla="*/ 96 h 180"/>
                <a:gd name="T108" fmla="*/ 189 w 200"/>
                <a:gd name="T109" fmla="*/ 134 h 180"/>
                <a:gd name="T110" fmla="*/ 190 w 200"/>
                <a:gd name="T1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0" h="180">
                  <a:moveTo>
                    <a:pt x="199" y="124"/>
                  </a:moveTo>
                  <a:cubicBezTo>
                    <a:pt x="198" y="122"/>
                    <a:pt x="198" y="120"/>
                    <a:pt x="197" y="118"/>
                  </a:cubicBezTo>
                  <a:cubicBezTo>
                    <a:pt x="196" y="113"/>
                    <a:pt x="196" y="109"/>
                    <a:pt x="195" y="104"/>
                  </a:cubicBezTo>
                  <a:cubicBezTo>
                    <a:pt x="194" y="100"/>
                    <a:pt x="193" y="95"/>
                    <a:pt x="191" y="91"/>
                  </a:cubicBezTo>
                  <a:cubicBezTo>
                    <a:pt x="191" y="88"/>
                    <a:pt x="190" y="86"/>
                    <a:pt x="189" y="84"/>
                  </a:cubicBezTo>
                  <a:cubicBezTo>
                    <a:pt x="189" y="82"/>
                    <a:pt x="188" y="81"/>
                    <a:pt x="187" y="80"/>
                  </a:cubicBezTo>
                  <a:cubicBezTo>
                    <a:pt x="188" y="79"/>
                    <a:pt x="189" y="79"/>
                    <a:pt x="189" y="78"/>
                  </a:cubicBezTo>
                  <a:cubicBezTo>
                    <a:pt x="190" y="77"/>
                    <a:pt x="191" y="76"/>
                    <a:pt x="190" y="74"/>
                  </a:cubicBezTo>
                  <a:cubicBezTo>
                    <a:pt x="190" y="74"/>
                    <a:pt x="190" y="73"/>
                    <a:pt x="190" y="72"/>
                  </a:cubicBezTo>
                  <a:cubicBezTo>
                    <a:pt x="190" y="72"/>
                    <a:pt x="190" y="71"/>
                    <a:pt x="189" y="71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8" y="67"/>
                    <a:pt x="187" y="63"/>
                    <a:pt x="184" y="60"/>
                  </a:cubicBezTo>
                  <a:cubicBezTo>
                    <a:pt x="183" y="59"/>
                    <a:pt x="181" y="59"/>
                    <a:pt x="180" y="59"/>
                  </a:cubicBezTo>
                  <a:cubicBezTo>
                    <a:pt x="178" y="58"/>
                    <a:pt x="176" y="58"/>
                    <a:pt x="174" y="59"/>
                  </a:cubicBezTo>
                  <a:cubicBezTo>
                    <a:pt x="170" y="59"/>
                    <a:pt x="165" y="60"/>
                    <a:pt x="161" y="61"/>
                  </a:cubicBezTo>
                  <a:cubicBezTo>
                    <a:pt x="156" y="62"/>
                    <a:pt x="152" y="63"/>
                    <a:pt x="147" y="64"/>
                  </a:cubicBezTo>
                  <a:cubicBezTo>
                    <a:pt x="143" y="65"/>
                    <a:pt x="139" y="66"/>
                    <a:pt x="134" y="67"/>
                  </a:cubicBezTo>
                  <a:cubicBezTo>
                    <a:pt x="132" y="57"/>
                    <a:pt x="130" y="48"/>
                    <a:pt x="128" y="39"/>
                  </a:cubicBezTo>
                  <a:cubicBezTo>
                    <a:pt x="128" y="38"/>
                    <a:pt x="127" y="37"/>
                    <a:pt x="127" y="36"/>
                  </a:cubicBezTo>
                  <a:cubicBezTo>
                    <a:pt x="127" y="36"/>
                    <a:pt x="127" y="36"/>
                    <a:pt x="127" y="35"/>
                  </a:cubicBezTo>
                  <a:cubicBezTo>
                    <a:pt x="127" y="35"/>
                    <a:pt x="127" y="34"/>
                    <a:pt x="128" y="34"/>
                  </a:cubicBezTo>
                  <a:cubicBezTo>
                    <a:pt x="128" y="33"/>
                    <a:pt x="128" y="32"/>
                    <a:pt x="127" y="31"/>
                  </a:cubicBezTo>
                  <a:cubicBezTo>
                    <a:pt x="127" y="29"/>
                    <a:pt x="126" y="28"/>
                    <a:pt x="125" y="27"/>
                  </a:cubicBezTo>
                  <a:cubicBezTo>
                    <a:pt x="124" y="27"/>
                    <a:pt x="124" y="26"/>
                    <a:pt x="123" y="26"/>
                  </a:cubicBezTo>
                  <a:cubicBezTo>
                    <a:pt x="122" y="24"/>
                    <a:pt x="120" y="23"/>
                    <a:pt x="119" y="23"/>
                  </a:cubicBezTo>
                  <a:cubicBezTo>
                    <a:pt x="118" y="22"/>
                    <a:pt x="117" y="21"/>
                    <a:pt x="115" y="20"/>
                  </a:cubicBezTo>
                  <a:cubicBezTo>
                    <a:pt x="114" y="19"/>
                    <a:pt x="113" y="18"/>
                    <a:pt x="112" y="18"/>
                  </a:cubicBezTo>
                  <a:cubicBezTo>
                    <a:pt x="110" y="17"/>
                    <a:pt x="109" y="15"/>
                    <a:pt x="107" y="14"/>
                  </a:cubicBezTo>
                  <a:cubicBezTo>
                    <a:pt x="106" y="13"/>
                    <a:pt x="104" y="12"/>
                    <a:pt x="102" y="11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95" y="7"/>
                    <a:pt x="93" y="6"/>
                    <a:pt x="91" y="5"/>
                  </a:cubicBezTo>
                  <a:cubicBezTo>
                    <a:pt x="87" y="3"/>
                    <a:pt x="83" y="1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4" y="0"/>
                    <a:pt x="73" y="1"/>
                  </a:cubicBezTo>
                  <a:cubicBezTo>
                    <a:pt x="73" y="1"/>
                    <a:pt x="72" y="1"/>
                    <a:pt x="71" y="1"/>
                  </a:cubicBezTo>
                  <a:cubicBezTo>
                    <a:pt x="70" y="2"/>
                    <a:pt x="70" y="2"/>
                    <a:pt x="69" y="3"/>
                  </a:cubicBezTo>
                  <a:cubicBezTo>
                    <a:pt x="68" y="4"/>
                    <a:pt x="67" y="6"/>
                    <a:pt x="66" y="8"/>
                  </a:cubicBezTo>
                  <a:cubicBezTo>
                    <a:pt x="65" y="9"/>
                    <a:pt x="64" y="11"/>
                    <a:pt x="63" y="12"/>
                  </a:cubicBezTo>
                  <a:cubicBezTo>
                    <a:pt x="62" y="14"/>
                    <a:pt x="60" y="16"/>
                    <a:pt x="59" y="18"/>
                  </a:cubicBezTo>
                  <a:cubicBezTo>
                    <a:pt x="57" y="21"/>
                    <a:pt x="55" y="25"/>
                    <a:pt x="53" y="28"/>
                  </a:cubicBezTo>
                  <a:cubicBezTo>
                    <a:pt x="52" y="30"/>
                    <a:pt x="51" y="32"/>
                    <a:pt x="50" y="33"/>
                  </a:cubicBezTo>
                  <a:cubicBezTo>
                    <a:pt x="48" y="35"/>
                    <a:pt x="47" y="37"/>
                    <a:pt x="46" y="39"/>
                  </a:cubicBezTo>
                  <a:cubicBezTo>
                    <a:pt x="44" y="43"/>
                    <a:pt x="42" y="47"/>
                    <a:pt x="39" y="51"/>
                  </a:cubicBezTo>
                  <a:cubicBezTo>
                    <a:pt x="38" y="53"/>
                    <a:pt x="39" y="56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9"/>
                    <a:pt x="41" y="60"/>
                  </a:cubicBezTo>
                  <a:cubicBezTo>
                    <a:pt x="42" y="65"/>
                    <a:pt x="43" y="69"/>
                    <a:pt x="45" y="73"/>
                  </a:cubicBezTo>
                  <a:cubicBezTo>
                    <a:pt x="45" y="76"/>
                    <a:pt x="46" y="80"/>
                    <a:pt x="47" y="83"/>
                  </a:cubicBezTo>
                  <a:cubicBezTo>
                    <a:pt x="47" y="83"/>
                    <a:pt x="46" y="83"/>
                    <a:pt x="45" y="83"/>
                  </a:cubicBezTo>
                  <a:cubicBezTo>
                    <a:pt x="42" y="84"/>
                    <a:pt x="39" y="85"/>
                    <a:pt x="36" y="85"/>
                  </a:cubicBezTo>
                  <a:cubicBezTo>
                    <a:pt x="32" y="87"/>
                    <a:pt x="28" y="88"/>
                    <a:pt x="23" y="89"/>
                  </a:cubicBezTo>
                  <a:cubicBezTo>
                    <a:pt x="19" y="90"/>
                    <a:pt x="14" y="92"/>
                    <a:pt x="10" y="93"/>
                  </a:cubicBezTo>
                  <a:cubicBezTo>
                    <a:pt x="9" y="93"/>
                    <a:pt x="7" y="93"/>
                    <a:pt x="6" y="94"/>
                  </a:cubicBezTo>
                  <a:cubicBezTo>
                    <a:pt x="5" y="94"/>
                    <a:pt x="4" y="95"/>
                    <a:pt x="4" y="96"/>
                  </a:cubicBezTo>
                  <a:cubicBezTo>
                    <a:pt x="3" y="97"/>
                    <a:pt x="3" y="98"/>
                    <a:pt x="2" y="99"/>
                  </a:cubicBezTo>
                  <a:cubicBezTo>
                    <a:pt x="2" y="100"/>
                    <a:pt x="2" y="102"/>
                    <a:pt x="1" y="103"/>
                  </a:cubicBezTo>
                  <a:cubicBezTo>
                    <a:pt x="1" y="105"/>
                    <a:pt x="1" y="107"/>
                    <a:pt x="1" y="108"/>
                  </a:cubicBezTo>
                  <a:cubicBezTo>
                    <a:pt x="0" y="111"/>
                    <a:pt x="0" y="113"/>
                    <a:pt x="0" y="115"/>
                  </a:cubicBezTo>
                  <a:cubicBezTo>
                    <a:pt x="0" y="116"/>
                    <a:pt x="0" y="117"/>
                    <a:pt x="1" y="118"/>
                  </a:cubicBezTo>
                  <a:cubicBezTo>
                    <a:pt x="1" y="118"/>
                    <a:pt x="1" y="118"/>
                    <a:pt x="1" y="119"/>
                  </a:cubicBezTo>
                  <a:cubicBezTo>
                    <a:pt x="1" y="127"/>
                    <a:pt x="3" y="135"/>
                    <a:pt x="4" y="143"/>
                  </a:cubicBezTo>
                  <a:cubicBezTo>
                    <a:pt x="4" y="146"/>
                    <a:pt x="4" y="148"/>
                    <a:pt x="5" y="150"/>
                  </a:cubicBezTo>
                  <a:cubicBezTo>
                    <a:pt x="5" y="153"/>
                    <a:pt x="5" y="155"/>
                    <a:pt x="6" y="157"/>
                  </a:cubicBezTo>
                  <a:cubicBezTo>
                    <a:pt x="6" y="160"/>
                    <a:pt x="6" y="162"/>
                    <a:pt x="7" y="164"/>
                  </a:cubicBezTo>
                  <a:cubicBezTo>
                    <a:pt x="7" y="167"/>
                    <a:pt x="8" y="169"/>
                    <a:pt x="8" y="171"/>
                  </a:cubicBezTo>
                  <a:cubicBezTo>
                    <a:pt x="8" y="172"/>
                    <a:pt x="9" y="173"/>
                    <a:pt x="9" y="174"/>
                  </a:cubicBezTo>
                  <a:cubicBezTo>
                    <a:pt x="10" y="176"/>
                    <a:pt x="11" y="177"/>
                    <a:pt x="13" y="178"/>
                  </a:cubicBezTo>
                  <a:cubicBezTo>
                    <a:pt x="16" y="179"/>
                    <a:pt x="19" y="180"/>
                    <a:pt x="22" y="179"/>
                  </a:cubicBezTo>
                  <a:cubicBezTo>
                    <a:pt x="26" y="179"/>
                    <a:pt x="31" y="177"/>
                    <a:pt x="36" y="176"/>
                  </a:cubicBezTo>
                  <a:cubicBezTo>
                    <a:pt x="44" y="174"/>
                    <a:pt x="53" y="172"/>
                    <a:pt x="62" y="170"/>
                  </a:cubicBezTo>
                  <a:cubicBezTo>
                    <a:pt x="64" y="170"/>
                    <a:pt x="67" y="169"/>
                    <a:pt x="69" y="169"/>
                  </a:cubicBezTo>
                  <a:cubicBezTo>
                    <a:pt x="70" y="168"/>
                    <a:pt x="71" y="168"/>
                    <a:pt x="72" y="168"/>
                  </a:cubicBezTo>
                  <a:cubicBezTo>
                    <a:pt x="72" y="168"/>
                    <a:pt x="73" y="168"/>
                    <a:pt x="73" y="168"/>
                  </a:cubicBezTo>
                  <a:cubicBezTo>
                    <a:pt x="75" y="168"/>
                    <a:pt x="77" y="167"/>
                    <a:pt x="79" y="167"/>
                  </a:cubicBezTo>
                  <a:cubicBezTo>
                    <a:pt x="81" y="166"/>
                    <a:pt x="84" y="166"/>
                    <a:pt x="86" y="165"/>
                  </a:cubicBezTo>
                  <a:cubicBezTo>
                    <a:pt x="91" y="164"/>
                    <a:pt x="95" y="163"/>
                    <a:pt x="100" y="162"/>
                  </a:cubicBezTo>
                  <a:cubicBezTo>
                    <a:pt x="105" y="161"/>
                    <a:pt x="109" y="160"/>
                    <a:pt x="114" y="159"/>
                  </a:cubicBezTo>
                  <a:cubicBezTo>
                    <a:pt x="119" y="158"/>
                    <a:pt x="123" y="157"/>
                    <a:pt x="128" y="156"/>
                  </a:cubicBezTo>
                  <a:cubicBezTo>
                    <a:pt x="132" y="155"/>
                    <a:pt x="136" y="154"/>
                    <a:pt x="141" y="153"/>
                  </a:cubicBezTo>
                  <a:cubicBezTo>
                    <a:pt x="142" y="153"/>
                    <a:pt x="144" y="153"/>
                    <a:pt x="146" y="152"/>
                  </a:cubicBezTo>
                  <a:cubicBezTo>
                    <a:pt x="146" y="152"/>
                    <a:pt x="147" y="152"/>
                    <a:pt x="147" y="152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49" y="152"/>
                    <a:pt x="151" y="151"/>
                    <a:pt x="153" y="151"/>
                  </a:cubicBezTo>
                  <a:cubicBezTo>
                    <a:pt x="155" y="151"/>
                    <a:pt x="158" y="150"/>
                    <a:pt x="160" y="150"/>
                  </a:cubicBezTo>
                  <a:cubicBezTo>
                    <a:pt x="165" y="149"/>
                    <a:pt x="169" y="148"/>
                    <a:pt x="174" y="147"/>
                  </a:cubicBezTo>
                  <a:cubicBezTo>
                    <a:pt x="179" y="146"/>
                    <a:pt x="183" y="145"/>
                    <a:pt x="188" y="144"/>
                  </a:cubicBezTo>
                  <a:cubicBezTo>
                    <a:pt x="190" y="143"/>
                    <a:pt x="193" y="142"/>
                    <a:pt x="195" y="141"/>
                  </a:cubicBezTo>
                  <a:cubicBezTo>
                    <a:pt x="196" y="141"/>
                    <a:pt x="197" y="140"/>
                    <a:pt x="198" y="139"/>
                  </a:cubicBezTo>
                  <a:cubicBezTo>
                    <a:pt x="199" y="138"/>
                    <a:pt x="200" y="136"/>
                    <a:pt x="200" y="135"/>
                  </a:cubicBezTo>
                  <a:cubicBezTo>
                    <a:pt x="200" y="134"/>
                    <a:pt x="200" y="133"/>
                    <a:pt x="200" y="131"/>
                  </a:cubicBezTo>
                  <a:cubicBezTo>
                    <a:pt x="200" y="129"/>
                    <a:pt x="199" y="127"/>
                    <a:pt x="199" y="124"/>
                  </a:cubicBezTo>
                  <a:close/>
                  <a:moveTo>
                    <a:pt x="152" y="72"/>
                  </a:moveTo>
                  <a:cubicBezTo>
                    <a:pt x="158" y="71"/>
                    <a:pt x="163" y="70"/>
                    <a:pt x="168" y="69"/>
                  </a:cubicBezTo>
                  <a:cubicBezTo>
                    <a:pt x="170" y="68"/>
                    <a:pt x="172" y="68"/>
                    <a:pt x="174" y="68"/>
                  </a:cubicBezTo>
                  <a:cubicBezTo>
                    <a:pt x="175" y="68"/>
                    <a:pt x="177" y="68"/>
                    <a:pt x="178" y="68"/>
                  </a:cubicBezTo>
                  <a:cubicBezTo>
                    <a:pt x="178" y="68"/>
                    <a:pt x="178" y="69"/>
                    <a:pt x="179" y="69"/>
                  </a:cubicBezTo>
                  <a:cubicBezTo>
                    <a:pt x="179" y="70"/>
                    <a:pt x="179" y="71"/>
                    <a:pt x="180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8" y="72"/>
                    <a:pt x="178" y="72"/>
                    <a:pt x="177" y="72"/>
                  </a:cubicBezTo>
                  <a:cubicBezTo>
                    <a:pt x="175" y="72"/>
                    <a:pt x="173" y="73"/>
                    <a:pt x="172" y="73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66" y="74"/>
                    <a:pt x="164" y="75"/>
                    <a:pt x="161" y="75"/>
                  </a:cubicBezTo>
                  <a:cubicBezTo>
                    <a:pt x="157" y="76"/>
                    <a:pt x="153" y="77"/>
                    <a:pt x="150" y="78"/>
                  </a:cubicBezTo>
                  <a:cubicBezTo>
                    <a:pt x="148" y="79"/>
                    <a:pt x="146" y="79"/>
                    <a:pt x="144" y="80"/>
                  </a:cubicBezTo>
                  <a:cubicBezTo>
                    <a:pt x="142" y="80"/>
                    <a:pt x="140" y="80"/>
                    <a:pt x="139" y="81"/>
                  </a:cubicBezTo>
                  <a:cubicBezTo>
                    <a:pt x="138" y="81"/>
                    <a:pt x="138" y="81"/>
                    <a:pt x="138" y="81"/>
                  </a:cubicBezTo>
                  <a:cubicBezTo>
                    <a:pt x="138" y="81"/>
                    <a:pt x="138" y="80"/>
                    <a:pt x="138" y="80"/>
                  </a:cubicBezTo>
                  <a:cubicBezTo>
                    <a:pt x="137" y="79"/>
                    <a:pt x="137" y="77"/>
                    <a:pt x="137" y="76"/>
                  </a:cubicBezTo>
                  <a:cubicBezTo>
                    <a:pt x="142" y="74"/>
                    <a:pt x="147" y="73"/>
                    <a:pt x="152" y="72"/>
                  </a:cubicBezTo>
                  <a:close/>
                  <a:moveTo>
                    <a:pt x="58" y="38"/>
                  </a:moveTo>
                  <a:cubicBezTo>
                    <a:pt x="59" y="36"/>
                    <a:pt x="60" y="34"/>
                    <a:pt x="61" y="32"/>
                  </a:cubicBezTo>
                  <a:cubicBezTo>
                    <a:pt x="64" y="28"/>
                    <a:pt x="66" y="25"/>
                    <a:pt x="68" y="21"/>
                  </a:cubicBezTo>
                  <a:cubicBezTo>
                    <a:pt x="69" y="19"/>
                    <a:pt x="71" y="17"/>
                    <a:pt x="72" y="15"/>
                  </a:cubicBezTo>
                  <a:cubicBezTo>
                    <a:pt x="73" y="14"/>
                    <a:pt x="74" y="12"/>
                    <a:pt x="74" y="11"/>
                  </a:cubicBezTo>
                  <a:cubicBezTo>
                    <a:pt x="75" y="11"/>
                    <a:pt x="75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8" y="10"/>
                    <a:pt x="80" y="10"/>
                    <a:pt x="82" y="11"/>
                  </a:cubicBezTo>
                  <a:cubicBezTo>
                    <a:pt x="84" y="12"/>
                    <a:pt x="85" y="13"/>
                    <a:pt x="87" y="14"/>
                  </a:cubicBezTo>
                  <a:cubicBezTo>
                    <a:pt x="89" y="15"/>
                    <a:pt x="92" y="16"/>
                    <a:pt x="94" y="17"/>
                  </a:cubicBezTo>
                  <a:cubicBezTo>
                    <a:pt x="96" y="18"/>
                    <a:pt x="98" y="19"/>
                    <a:pt x="100" y="20"/>
                  </a:cubicBezTo>
                  <a:cubicBezTo>
                    <a:pt x="101" y="21"/>
                    <a:pt x="103" y="22"/>
                    <a:pt x="104" y="23"/>
                  </a:cubicBezTo>
                  <a:cubicBezTo>
                    <a:pt x="106" y="25"/>
                    <a:pt x="107" y="26"/>
                    <a:pt x="109" y="27"/>
                  </a:cubicBezTo>
                  <a:cubicBezTo>
                    <a:pt x="110" y="28"/>
                    <a:pt x="111" y="28"/>
                    <a:pt x="112" y="29"/>
                  </a:cubicBezTo>
                  <a:cubicBezTo>
                    <a:pt x="113" y="30"/>
                    <a:pt x="114" y="30"/>
                    <a:pt x="114" y="31"/>
                  </a:cubicBezTo>
                  <a:cubicBezTo>
                    <a:pt x="113" y="31"/>
                    <a:pt x="111" y="32"/>
                    <a:pt x="109" y="32"/>
                  </a:cubicBezTo>
                  <a:cubicBezTo>
                    <a:pt x="107" y="33"/>
                    <a:pt x="105" y="33"/>
                    <a:pt x="103" y="34"/>
                  </a:cubicBezTo>
                  <a:cubicBezTo>
                    <a:pt x="96" y="35"/>
                    <a:pt x="89" y="37"/>
                    <a:pt x="83" y="38"/>
                  </a:cubicBezTo>
                  <a:cubicBezTo>
                    <a:pt x="81" y="39"/>
                    <a:pt x="79" y="39"/>
                    <a:pt x="77" y="40"/>
                  </a:cubicBezTo>
                  <a:cubicBezTo>
                    <a:pt x="76" y="40"/>
                    <a:pt x="75" y="40"/>
                    <a:pt x="75" y="40"/>
                  </a:cubicBezTo>
                  <a:cubicBezTo>
                    <a:pt x="71" y="41"/>
                    <a:pt x="67" y="42"/>
                    <a:pt x="63" y="43"/>
                  </a:cubicBezTo>
                  <a:cubicBezTo>
                    <a:pt x="60" y="43"/>
                    <a:pt x="58" y="44"/>
                    <a:pt x="56" y="44"/>
                  </a:cubicBezTo>
                  <a:cubicBezTo>
                    <a:pt x="55" y="45"/>
                    <a:pt x="54" y="45"/>
                    <a:pt x="54" y="45"/>
                  </a:cubicBezTo>
                  <a:cubicBezTo>
                    <a:pt x="54" y="45"/>
                    <a:pt x="54" y="44"/>
                    <a:pt x="54" y="44"/>
                  </a:cubicBezTo>
                  <a:cubicBezTo>
                    <a:pt x="56" y="42"/>
                    <a:pt x="57" y="40"/>
                    <a:pt x="58" y="38"/>
                  </a:cubicBezTo>
                  <a:close/>
                  <a:moveTo>
                    <a:pt x="11" y="102"/>
                  </a:moveTo>
                  <a:cubicBezTo>
                    <a:pt x="12" y="102"/>
                    <a:pt x="13" y="101"/>
                    <a:pt x="14" y="101"/>
                  </a:cubicBezTo>
                  <a:cubicBezTo>
                    <a:pt x="16" y="101"/>
                    <a:pt x="18" y="100"/>
                    <a:pt x="20" y="100"/>
                  </a:cubicBezTo>
                  <a:cubicBezTo>
                    <a:pt x="22" y="99"/>
                    <a:pt x="23" y="99"/>
                    <a:pt x="25" y="98"/>
                  </a:cubicBezTo>
                  <a:cubicBezTo>
                    <a:pt x="27" y="98"/>
                    <a:pt x="29" y="97"/>
                    <a:pt x="31" y="97"/>
                  </a:cubicBezTo>
                  <a:cubicBezTo>
                    <a:pt x="34" y="96"/>
                    <a:pt x="38" y="95"/>
                    <a:pt x="41" y="94"/>
                  </a:cubicBezTo>
                  <a:cubicBezTo>
                    <a:pt x="44" y="93"/>
                    <a:pt x="46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0" y="94"/>
                    <a:pt x="50" y="95"/>
                    <a:pt x="51" y="97"/>
                  </a:cubicBezTo>
                  <a:cubicBezTo>
                    <a:pt x="48" y="98"/>
                    <a:pt x="45" y="98"/>
                    <a:pt x="42" y="99"/>
                  </a:cubicBezTo>
                  <a:cubicBezTo>
                    <a:pt x="40" y="99"/>
                    <a:pt x="39" y="100"/>
                    <a:pt x="38" y="100"/>
                  </a:cubicBezTo>
                  <a:cubicBezTo>
                    <a:pt x="36" y="100"/>
                    <a:pt x="34" y="101"/>
                    <a:pt x="32" y="102"/>
                  </a:cubicBezTo>
                  <a:cubicBezTo>
                    <a:pt x="29" y="102"/>
                    <a:pt x="27" y="103"/>
                    <a:pt x="25" y="103"/>
                  </a:cubicBezTo>
                  <a:cubicBezTo>
                    <a:pt x="20" y="104"/>
                    <a:pt x="16" y="106"/>
                    <a:pt x="12" y="107"/>
                  </a:cubicBezTo>
                  <a:cubicBezTo>
                    <a:pt x="11" y="107"/>
                    <a:pt x="11" y="107"/>
                    <a:pt x="10" y="107"/>
                  </a:cubicBezTo>
                  <a:cubicBezTo>
                    <a:pt x="10" y="107"/>
                    <a:pt x="10" y="106"/>
                    <a:pt x="10" y="106"/>
                  </a:cubicBezTo>
                  <a:cubicBezTo>
                    <a:pt x="11" y="104"/>
                    <a:pt x="11" y="103"/>
                    <a:pt x="11" y="102"/>
                  </a:cubicBezTo>
                  <a:close/>
                  <a:moveTo>
                    <a:pt x="61" y="161"/>
                  </a:moveTo>
                  <a:cubicBezTo>
                    <a:pt x="57" y="162"/>
                    <a:pt x="53" y="163"/>
                    <a:pt x="48" y="164"/>
                  </a:cubicBezTo>
                  <a:cubicBezTo>
                    <a:pt x="44" y="165"/>
                    <a:pt x="39" y="166"/>
                    <a:pt x="35" y="167"/>
                  </a:cubicBezTo>
                  <a:cubicBezTo>
                    <a:pt x="31" y="168"/>
                    <a:pt x="27" y="169"/>
                    <a:pt x="22" y="170"/>
                  </a:cubicBezTo>
                  <a:cubicBezTo>
                    <a:pt x="21" y="170"/>
                    <a:pt x="20" y="170"/>
                    <a:pt x="18" y="170"/>
                  </a:cubicBezTo>
                  <a:cubicBezTo>
                    <a:pt x="18" y="170"/>
                    <a:pt x="18" y="170"/>
                    <a:pt x="17" y="170"/>
                  </a:cubicBezTo>
                  <a:cubicBezTo>
                    <a:pt x="17" y="169"/>
                    <a:pt x="17" y="168"/>
                    <a:pt x="17" y="167"/>
                  </a:cubicBezTo>
                  <a:cubicBezTo>
                    <a:pt x="17" y="166"/>
                    <a:pt x="16" y="165"/>
                    <a:pt x="16" y="164"/>
                  </a:cubicBezTo>
                  <a:cubicBezTo>
                    <a:pt x="16" y="162"/>
                    <a:pt x="16" y="160"/>
                    <a:pt x="15" y="158"/>
                  </a:cubicBezTo>
                  <a:cubicBezTo>
                    <a:pt x="15" y="155"/>
                    <a:pt x="15" y="153"/>
                    <a:pt x="14" y="151"/>
                  </a:cubicBezTo>
                  <a:cubicBezTo>
                    <a:pt x="14" y="147"/>
                    <a:pt x="13" y="143"/>
                    <a:pt x="12" y="139"/>
                  </a:cubicBezTo>
                  <a:cubicBezTo>
                    <a:pt x="12" y="135"/>
                    <a:pt x="11" y="132"/>
                    <a:pt x="11" y="128"/>
                  </a:cubicBezTo>
                  <a:cubicBezTo>
                    <a:pt x="11" y="126"/>
                    <a:pt x="11" y="124"/>
                    <a:pt x="10" y="122"/>
                  </a:cubicBezTo>
                  <a:cubicBezTo>
                    <a:pt x="10" y="121"/>
                    <a:pt x="10" y="119"/>
                    <a:pt x="10" y="117"/>
                  </a:cubicBezTo>
                  <a:cubicBezTo>
                    <a:pt x="13" y="116"/>
                    <a:pt x="16" y="115"/>
                    <a:pt x="18" y="115"/>
                  </a:cubicBezTo>
                  <a:cubicBezTo>
                    <a:pt x="22" y="114"/>
                    <a:pt x="25" y="113"/>
                    <a:pt x="29" y="112"/>
                  </a:cubicBezTo>
                  <a:cubicBezTo>
                    <a:pt x="32" y="111"/>
                    <a:pt x="36" y="110"/>
                    <a:pt x="40" y="109"/>
                  </a:cubicBezTo>
                  <a:cubicBezTo>
                    <a:pt x="43" y="108"/>
                    <a:pt x="47" y="108"/>
                    <a:pt x="50" y="107"/>
                  </a:cubicBezTo>
                  <a:cubicBezTo>
                    <a:pt x="51" y="107"/>
                    <a:pt x="52" y="107"/>
                    <a:pt x="53" y="10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4" y="109"/>
                    <a:pt x="54" y="111"/>
                    <a:pt x="55" y="114"/>
                  </a:cubicBezTo>
                  <a:cubicBezTo>
                    <a:pt x="56" y="118"/>
                    <a:pt x="57" y="123"/>
                    <a:pt x="58" y="128"/>
                  </a:cubicBezTo>
                  <a:cubicBezTo>
                    <a:pt x="59" y="131"/>
                    <a:pt x="59" y="133"/>
                    <a:pt x="60" y="136"/>
                  </a:cubicBezTo>
                  <a:cubicBezTo>
                    <a:pt x="60" y="139"/>
                    <a:pt x="61" y="142"/>
                    <a:pt x="62" y="145"/>
                  </a:cubicBezTo>
                  <a:cubicBezTo>
                    <a:pt x="62" y="150"/>
                    <a:pt x="63" y="155"/>
                    <a:pt x="64" y="160"/>
                  </a:cubicBezTo>
                  <a:cubicBezTo>
                    <a:pt x="63" y="160"/>
                    <a:pt x="62" y="161"/>
                    <a:pt x="61" y="161"/>
                  </a:cubicBezTo>
                  <a:close/>
                  <a:moveTo>
                    <a:pt x="98" y="153"/>
                  </a:moveTo>
                  <a:cubicBezTo>
                    <a:pt x="97" y="151"/>
                    <a:pt x="97" y="148"/>
                    <a:pt x="96" y="146"/>
                  </a:cubicBezTo>
                  <a:cubicBezTo>
                    <a:pt x="95" y="144"/>
                    <a:pt x="95" y="141"/>
                    <a:pt x="94" y="139"/>
                  </a:cubicBezTo>
                  <a:cubicBezTo>
                    <a:pt x="93" y="136"/>
                    <a:pt x="92" y="133"/>
                    <a:pt x="92" y="131"/>
                  </a:cubicBezTo>
                  <a:cubicBezTo>
                    <a:pt x="91" y="130"/>
                    <a:pt x="91" y="128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2" y="126"/>
                    <a:pt x="94" y="126"/>
                    <a:pt x="95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7" y="130"/>
                    <a:pt x="98" y="135"/>
                    <a:pt x="99" y="139"/>
                  </a:cubicBezTo>
                  <a:cubicBezTo>
                    <a:pt x="100" y="144"/>
                    <a:pt x="101" y="148"/>
                    <a:pt x="102" y="152"/>
                  </a:cubicBezTo>
                  <a:cubicBezTo>
                    <a:pt x="100" y="153"/>
                    <a:pt x="99" y="153"/>
                    <a:pt x="98" y="153"/>
                  </a:cubicBezTo>
                  <a:close/>
                  <a:moveTo>
                    <a:pt x="111" y="150"/>
                  </a:moveTo>
                  <a:cubicBezTo>
                    <a:pt x="110" y="146"/>
                    <a:pt x="109" y="141"/>
                    <a:pt x="108" y="137"/>
                  </a:cubicBezTo>
                  <a:cubicBezTo>
                    <a:pt x="107" y="132"/>
                    <a:pt x="106" y="127"/>
                    <a:pt x="105" y="122"/>
                  </a:cubicBezTo>
                  <a:cubicBezTo>
                    <a:pt x="107" y="121"/>
                    <a:pt x="109" y="120"/>
                    <a:pt x="111" y="120"/>
                  </a:cubicBezTo>
                  <a:cubicBezTo>
                    <a:pt x="112" y="119"/>
                    <a:pt x="113" y="119"/>
                    <a:pt x="114" y="118"/>
                  </a:cubicBezTo>
                  <a:cubicBezTo>
                    <a:pt x="114" y="119"/>
                    <a:pt x="114" y="120"/>
                    <a:pt x="115" y="120"/>
                  </a:cubicBezTo>
                  <a:cubicBezTo>
                    <a:pt x="115" y="122"/>
                    <a:pt x="116" y="123"/>
                    <a:pt x="116" y="124"/>
                  </a:cubicBezTo>
                  <a:cubicBezTo>
                    <a:pt x="117" y="127"/>
                    <a:pt x="118" y="130"/>
                    <a:pt x="118" y="132"/>
                  </a:cubicBezTo>
                  <a:cubicBezTo>
                    <a:pt x="120" y="137"/>
                    <a:pt x="121" y="143"/>
                    <a:pt x="122" y="148"/>
                  </a:cubicBezTo>
                  <a:cubicBezTo>
                    <a:pt x="118" y="149"/>
                    <a:pt x="115" y="149"/>
                    <a:pt x="111" y="150"/>
                  </a:cubicBezTo>
                  <a:close/>
                  <a:moveTo>
                    <a:pt x="136" y="145"/>
                  </a:moveTo>
                  <a:cubicBezTo>
                    <a:pt x="134" y="145"/>
                    <a:pt x="133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1"/>
                    <a:pt x="129" y="137"/>
                    <a:pt x="128" y="133"/>
                  </a:cubicBezTo>
                  <a:cubicBezTo>
                    <a:pt x="127" y="128"/>
                    <a:pt x="126" y="124"/>
                    <a:pt x="125" y="120"/>
                  </a:cubicBezTo>
                  <a:cubicBezTo>
                    <a:pt x="124" y="118"/>
                    <a:pt x="123" y="115"/>
                    <a:pt x="122" y="113"/>
                  </a:cubicBezTo>
                  <a:cubicBezTo>
                    <a:pt x="121" y="112"/>
                    <a:pt x="120" y="110"/>
                    <a:pt x="119" y="109"/>
                  </a:cubicBezTo>
                  <a:cubicBezTo>
                    <a:pt x="117" y="108"/>
                    <a:pt x="116" y="108"/>
                    <a:pt x="114" y="108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3" y="109"/>
                    <a:pt x="112" y="109"/>
                    <a:pt x="112" y="109"/>
                  </a:cubicBezTo>
                  <a:cubicBezTo>
                    <a:pt x="107" y="111"/>
                    <a:pt x="103" y="113"/>
                    <a:pt x="98" y="114"/>
                  </a:cubicBezTo>
                  <a:cubicBezTo>
                    <a:pt x="95" y="116"/>
                    <a:pt x="91" y="117"/>
                    <a:pt x="87" y="118"/>
                  </a:cubicBezTo>
                  <a:cubicBezTo>
                    <a:pt x="85" y="119"/>
                    <a:pt x="82" y="120"/>
                    <a:pt x="81" y="122"/>
                  </a:cubicBezTo>
                  <a:cubicBezTo>
                    <a:pt x="80" y="123"/>
                    <a:pt x="80" y="125"/>
                    <a:pt x="80" y="126"/>
                  </a:cubicBezTo>
                  <a:cubicBezTo>
                    <a:pt x="81" y="127"/>
                    <a:pt x="81" y="127"/>
                    <a:pt x="81" y="128"/>
                  </a:cubicBezTo>
                  <a:cubicBezTo>
                    <a:pt x="81" y="130"/>
                    <a:pt x="82" y="131"/>
                    <a:pt x="83" y="133"/>
                  </a:cubicBezTo>
                  <a:cubicBezTo>
                    <a:pt x="83" y="135"/>
                    <a:pt x="84" y="137"/>
                    <a:pt x="84" y="139"/>
                  </a:cubicBezTo>
                  <a:cubicBezTo>
                    <a:pt x="85" y="141"/>
                    <a:pt x="85" y="143"/>
                    <a:pt x="86" y="145"/>
                  </a:cubicBezTo>
                  <a:cubicBezTo>
                    <a:pt x="86" y="147"/>
                    <a:pt x="87" y="149"/>
                    <a:pt x="88" y="151"/>
                  </a:cubicBezTo>
                  <a:cubicBezTo>
                    <a:pt x="88" y="152"/>
                    <a:pt x="88" y="154"/>
                    <a:pt x="89" y="155"/>
                  </a:cubicBezTo>
                  <a:cubicBezTo>
                    <a:pt x="84" y="156"/>
                    <a:pt x="80" y="157"/>
                    <a:pt x="76" y="158"/>
                  </a:cubicBezTo>
                  <a:cubicBezTo>
                    <a:pt x="75" y="158"/>
                    <a:pt x="74" y="158"/>
                    <a:pt x="73" y="158"/>
                  </a:cubicBezTo>
                  <a:cubicBezTo>
                    <a:pt x="73" y="154"/>
                    <a:pt x="72" y="150"/>
                    <a:pt x="71" y="145"/>
                  </a:cubicBezTo>
                  <a:cubicBezTo>
                    <a:pt x="70" y="140"/>
                    <a:pt x="69" y="135"/>
                    <a:pt x="68" y="131"/>
                  </a:cubicBezTo>
                  <a:cubicBezTo>
                    <a:pt x="68" y="128"/>
                    <a:pt x="67" y="126"/>
                    <a:pt x="67" y="123"/>
                  </a:cubicBezTo>
                  <a:cubicBezTo>
                    <a:pt x="66" y="121"/>
                    <a:pt x="66" y="119"/>
                    <a:pt x="65" y="117"/>
                  </a:cubicBezTo>
                  <a:cubicBezTo>
                    <a:pt x="65" y="114"/>
                    <a:pt x="64" y="112"/>
                    <a:pt x="64" y="110"/>
                  </a:cubicBezTo>
                  <a:cubicBezTo>
                    <a:pt x="63" y="107"/>
                    <a:pt x="62" y="105"/>
                    <a:pt x="62" y="103"/>
                  </a:cubicBezTo>
                  <a:cubicBezTo>
                    <a:pt x="61" y="99"/>
                    <a:pt x="60" y="94"/>
                    <a:pt x="59" y="90"/>
                  </a:cubicBezTo>
                  <a:cubicBezTo>
                    <a:pt x="58" y="86"/>
                    <a:pt x="57" y="82"/>
                    <a:pt x="55" y="77"/>
                  </a:cubicBezTo>
                  <a:cubicBezTo>
                    <a:pt x="54" y="73"/>
                    <a:pt x="53" y="70"/>
                    <a:pt x="52" y="66"/>
                  </a:cubicBezTo>
                  <a:cubicBezTo>
                    <a:pt x="51" y="63"/>
                    <a:pt x="51" y="59"/>
                    <a:pt x="50" y="56"/>
                  </a:cubicBezTo>
                  <a:cubicBezTo>
                    <a:pt x="50" y="56"/>
                    <a:pt x="51" y="56"/>
                    <a:pt x="51" y="56"/>
                  </a:cubicBezTo>
                  <a:cubicBezTo>
                    <a:pt x="53" y="55"/>
                    <a:pt x="55" y="54"/>
                    <a:pt x="58" y="54"/>
                  </a:cubicBezTo>
                  <a:cubicBezTo>
                    <a:pt x="60" y="53"/>
                    <a:pt x="62" y="52"/>
                    <a:pt x="65" y="52"/>
                  </a:cubicBezTo>
                  <a:cubicBezTo>
                    <a:pt x="69" y="51"/>
                    <a:pt x="73" y="50"/>
                    <a:pt x="77" y="49"/>
                  </a:cubicBezTo>
                  <a:cubicBezTo>
                    <a:pt x="77" y="49"/>
                    <a:pt x="78" y="49"/>
                    <a:pt x="79" y="49"/>
                  </a:cubicBezTo>
                  <a:cubicBezTo>
                    <a:pt x="81" y="48"/>
                    <a:pt x="83" y="48"/>
                    <a:pt x="86" y="47"/>
                  </a:cubicBezTo>
                  <a:cubicBezTo>
                    <a:pt x="92" y="46"/>
                    <a:pt x="99" y="44"/>
                    <a:pt x="105" y="43"/>
                  </a:cubicBezTo>
                  <a:cubicBezTo>
                    <a:pt x="108" y="42"/>
                    <a:pt x="111" y="41"/>
                    <a:pt x="114" y="41"/>
                  </a:cubicBezTo>
                  <a:cubicBezTo>
                    <a:pt x="115" y="40"/>
                    <a:pt x="117" y="40"/>
                    <a:pt x="118" y="39"/>
                  </a:cubicBezTo>
                  <a:cubicBezTo>
                    <a:pt x="119" y="40"/>
                    <a:pt x="119" y="42"/>
                    <a:pt x="119" y="43"/>
                  </a:cubicBezTo>
                  <a:cubicBezTo>
                    <a:pt x="120" y="45"/>
                    <a:pt x="120" y="48"/>
                    <a:pt x="121" y="50"/>
                  </a:cubicBezTo>
                  <a:cubicBezTo>
                    <a:pt x="122" y="55"/>
                    <a:pt x="123" y="59"/>
                    <a:pt x="124" y="64"/>
                  </a:cubicBezTo>
                  <a:cubicBezTo>
                    <a:pt x="125" y="68"/>
                    <a:pt x="126" y="72"/>
                    <a:pt x="127" y="77"/>
                  </a:cubicBezTo>
                  <a:cubicBezTo>
                    <a:pt x="129" y="81"/>
                    <a:pt x="130" y="86"/>
                    <a:pt x="131" y="91"/>
                  </a:cubicBezTo>
                  <a:cubicBezTo>
                    <a:pt x="133" y="100"/>
                    <a:pt x="135" y="110"/>
                    <a:pt x="137" y="119"/>
                  </a:cubicBezTo>
                  <a:cubicBezTo>
                    <a:pt x="138" y="124"/>
                    <a:pt x="139" y="128"/>
                    <a:pt x="140" y="133"/>
                  </a:cubicBezTo>
                  <a:cubicBezTo>
                    <a:pt x="141" y="136"/>
                    <a:pt x="142" y="140"/>
                    <a:pt x="143" y="143"/>
                  </a:cubicBezTo>
                  <a:cubicBezTo>
                    <a:pt x="143" y="143"/>
                    <a:pt x="142" y="143"/>
                    <a:pt x="142" y="144"/>
                  </a:cubicBezTo>
                  <a:cubicBezTo>
                    <a:pt x="140" y="144"/>
                    <a:pt x="138" y="144"/>
                    <a:pt x="136" y="145"/>
                  </a:cubicBezTo>
                  <a:close/>
                  <a:moveTo>
                    <a:pt x="176" y="137"/>
                  </a:moveTo>
                  <a:cubicBezTo>
                    <a:pt x="172" y="138"/>
                    <a:pt x="168" y="139"/>
                    <a:pt x="163" y="140"/>
                  </a:cubicBezTo>
                  <a:cubicBezTo>
                    <a:pt x="160" y="141"/>
                    <a:pt x="158" y="141"/>
                    <a:pt x="155" y="142"/>
                  </a:cubicBezTo>
                  <a:cubicBezTo>
                    <a:pt x="154" y="142"/>
                    <a:pt x="153" y="142"/>
                    <a:pt x="152" y="142"/>
                  </a:cubicBezTo>
                  <a:cubicBezTo>
                    <a:pt x="152" y="140"/>
                    <a:pt x="151" y="137"/>
                    <a:pt x="150" y="135"/>
                  </a:cubicBezTo>
                  <a:cubicBezTo>
                    <a:pt x="149" y="131"/>
                    <a:pt x="148" y="127"/>
                    <a:pt x="147" y="122"/>
                  </a:cubicBezTo>
                  <a:cubicBezTo>
                    <a:pt x="145" y="113"/>
                    <a:pt x="143" y="104"/>
                    <a:pt x="141" y="94"/>
                  </a:cubicBezTo>
                  <a:cubicBezTo>
                    <a:pt x="141" y="93"/>
                    <a:pt x="140" y="91"/>
                    <a:pt x="140" y="90"/>
                  </a:cubicBezTo>
                  <a:cubicBezTo>
                    <a:pt x="142" y="89"/>
                    <a:pt x="145" y="89"/>
                    <a:pt x="147" y="88"/>
                  </a:cubicBezTo>
                  <a:cubicBezTo>
                    <a:pt x="150" y="88"/>
                    <a:pt x="154" y="87"/>
                    <a:pt x="157" y="86"/>
                  </a:cubicBezTo>
                  <a:cubicBezTo>
                    <a:pt x="160" y="85"/>
                    <a:pt x="163" y="84"/>
                    <a:pt x="166" y="84"/>
                  </a:cubicBezTo>
                  <a:cubicBezTo>
                    <a:pt x="168" y="83"/>
                    <a:pt x="170" y="83"/>
                    <a:pt x="172" y="82"/>
                  </a:cubicBezTo>
                  <a:cubicBezTo>
                    <a:pt x="172" y="83"/>
                    <a:pt x="173" y="82"/>
                    <a:pt x="174" y="82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6" y="82"/>
                    <a:pt x="177" y="82"/>
                  </a:cubicBezTo>
                  <a:cubicBezTo>
                    <a:pt x="177" y="82"/>
                    <a:pt x="178" y="82"/>
                    <a:pt x="178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8" y="83"/>
                    <a:pt x="179" y="83"/>
                    <a:pt x="179" y="84"/>
                  </a:cubicBezTo>
                  <a:cubicBezTo>
                    <a:pt x="181" y="88"/>
                    <a:pt x="182" y="92"/>
                    <a:pt x="183" y="96"/>
                  </a:cubicBezTo>
                  <a:cubicBezTo>
                    <a:pt x="184" y="100"/>
                    <a:pt x="185" y="104"/>
                    <a:pt x="186" y="108"/>
                  </a:cubicBezTo>
                  <a:cubicBezTo>
                    <a:pt x="187" y="112"/>
                    <a:pt x="188" y="117"/>
                    <a:pt x="188" y="121"/>
                  </a:cubicBezTo>
                  <a:cubicBezTo>
                    <a:pt x="189" y="124"/>
                    <a:pt x="190" y="128"/>
                    <a:pt x="191" y="132"/>
                  </a:cubicBezTo>
                  <a:cubicBezTo>
                    <a:pt x="191" y="132"/>
                    <a:pt x="191" y="132"/>
                    <a:pt x="191" y="133"/>
                  </a:cubicBezTo>
                  <a:cubicBezTo>
                    <a:pt x="190" y="133"/>
                    <a:pt x="190" y="133"/>
                    <a:pt x="189" y="134"/>
                  </a:cubicBezTo>
                  <a:cubicBezTo>
                    <a:pt x="185" y="135"/>
                    <a:pt x="181" y="136"/>
                    <a:pt x="176" y="137"/>
                  </a:cubicBezTo>
                  <a:close/>
                  <a:moveTo>
                    <a:pt x="190" y="133"/>
                  </a:moveTo>
                  <a:cubicBezTo>
                    <a:pt x="190" y="133"/>
                    <a:pt x="191" y="133"/>
                    <a:pt x="191" y="133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91" y="133"/>
                    <a:pt x="190" y="133"/>
                    <a:pt x="19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ïṩľiḍè">
              <a:extLst>
                <a:ext uri="{FF2B5EF4-FFF2-40B4-BE49-F238E27FC236}">
                  <a16:creationId xmlns:a16="http://schemas.microsoft.com/office/drawing/2014/main" xmlns="" id="{578B5E08-DC56-4CE2-AA67-40730EA65F7E}"/>
                </a:ext>
              </a:extLst>
            </p:cNvPr>
            <p:cNvSpPr/>
            <p:nvPr/>
          </p:nvSpPr>
          <p:spPr bwMode="auto">
            <a:xfrm>
              <a:off x="4433295" y="-352886"/>
              <a:ext cx="55066" cy="53494"/>
            </a:xfrm>
            <a:custGeom>
              <a:avLst/>
              <a:gdLst>
                <a:gd name="T0" fmla="*/ 31 w 32"/>
                <a:gd name="T1" fmla="*/ 12 h 32"/>
                <a:gd name="T2" fmla="*/ 30 w 32"/>
                <a:gd name="T3" fmla="*/ 10 h 32"/>
                <a:gd name="T4" fmla="*/ 28 w 32"/>
                <a:gd name="T5" fmla="*/ 6 h 32"/>
                <a:gd name="T6" fmla="*/ 26 w 32"/>
                <a:gd name="T7" fmla="*/ 5 h 32"/>
                <a:gd name="T8" fmla="*/ 21 w 32"/>
                <a:gd name="T9" fmla="*/ 2 h 32"/>
                <a:gd name="T10" fmla="*/ 18 w 32"/>
                <a:gd name="T11" fmla="*/ 1 h 32"/>
                <a:gd name="T12" fmla="*/ 14 w 32"/>
                <a:gd name="T13" fmla="*/ 0 h 32"/>
                <a:gd name="T14" fmla="*/ 13 w 32"/>
                <a:gd name="T15" fmla="*/ 0 h 32"/>
                <a:gd name="T16" fmla="*/ 12 w 32"/>
                <a:gd name="T17" fmla="*/ 0 h 32"/>
                <a:gd name="T18" fmla="*/ 8 w 32"/>
                <a:gd name="T19" fmla="*/ 2 h 32"/>
                <a:gd name="T20" fmla="*/ 5 w 32"/>
                <a:gd name="T21" fmla="*/ 4 h 32"/>
                <a:gd name="T22" fmla="*/ 3 w 32"/>
                <a:gd name="T23" fmla="*/ 7 h 32"/>
                <a:gd name="T24" fmla="*/ 1 w 32"/>
                <a:gd name="T25" fmla="*/ 11 h 32"/>
                <a:gd name="T26" fmla="*/ 0 w 32"/>
                <a:gd name="T27" fmla="*/ 15 h 32"/>
                <a:gd name="T28" fmla="*/ 1 w 32"/>
                <a:gd name="T29" fmla="*/ 22 h 32"/>
                <a:gd name="T30" fmla="*/ 6 w 32"/>
                <a:gd name="T31" fmla="*/ 28 h 32"/>
                <a:gd name="T32" fmla="*/ 13 w 32"/>
                <a:gd name="T33" fmla="*/ 31 h 32"/>
                <a:gd name="T34" fmla="*/ 17 w 32"/>
                <a:gd name="T35" fmla="*/ 32 h 32"/>
                <a:gd name="T36" fmla="*/ 19 w 32"/>
                <a:gd name="T37" fmla="*/ 31 h 32"/>
                <a:gd name="T38" fmla="*/ 20 w 32"/>
                <a:gd name="T39" fmla="*/ 31 h 32"/>
                <a:gd name="T40" fmla="*/ 21 w 32"/>
                <a:gd name="T41" fmla="*/ 31 h 32"/>
                <a:gd name="T42" fmla="*/ 25 w 32"/>
                <a:gd name="T43" fmla="*/ 29 h 32"/>
                <a:gd name="T44" fmla="*/ 30 w 32"/>
                <a:gd name="T45" fmla="*/ 24 h 32"/>
                <a:gd name="T46" fmla="*/ 30 w 32"/>
                <a:gd name="T47" fmla="*/ 22 h 32"/>
                <a:gd name="T48" fmla="*/ 31 w 32"/>
                <a:gd name="T49" fmla="*/ 21 h 32"/>
                <a:gd name="T50" fmla="*/ 32 w 32"/>
                <a:gd name="T51" fmla="*/ 18 h 32"/>
                <a:gd name="T52" fmla="*/ 32 w 32"/>
                <a:gd name="T53" fmla="*/ 15 h 32"/>
                <a:gd name="T54" fmla="*/ 31 w 32"/>
                <a:gd name="T55" fmla="*/ 12 h 32"/>
                <a:gd name="T56" fmla="*/ 22 w 32"/>
                <a:gd name="T57" fmla="*/ 18 h 32"/>
                <a:gd name="T58" fmla="*/ 21 w 32"/>
                <a:gd name="T59" fmla="*/ 20 h 32"/>
                <a:gd name="T60" fmla="*/ 20 w 32"/>
                <a:gd name="T61" fmla="*/ 21 h 32"/>
                <a:gd name="T62" fmla="*/ 18 w 32"/>
                <a:gd name="T63" fmla="*/ 22 h 32"/>
                <a:gd name="T64" fmla="*/ 17 w 32"/>
                <a:gd name="T65" fmla="*/ 22 h 32"/>
                <a:gd name="T66" fmla="*/ 15 w 32"/>
                <a:gd name="T67" fmla="*/ 22 h 32"/>
                <a:gd name="T68" fmla="*/ 14 w 32"/>
                <a:gd name="T69" fmla="*/ 22 h 32"/>
                <a:gd name="T70" fmla="*/ 12 w 32"/>
                <a:gd name="T71" fmla="*/ 21 h 32"/>
                <a:gd name="T72" fmla="*/ 11 w 32"/>
                <a:gd name="T73" fmla="*/ 21 h 32"/>
                <a:gd name="T74" fmla="*/ 10 w 32"/>
                <a:gd name="T75" fmla="*/ 19 h 32"/>
                <a:gd name="T76" fmla="*/ 10 w 32"/>
                <a:gd name="T77" fmla="*/ 17 h 32"/>
                <a:gd name="T78" fmla="*/ 10 w 32"/>
                <a:gd name="T79" fmla="*/ 15 h 32"/>
                <a:gd name="T80" fmla="*/ 10 w 32"/>
                <a:gd name="T81" fmla="*/ 13 h 32"/>
                <a:gd name="T82" fmla="*/ 11 w 32"/>
                <a:gd name="T83" fmla="*/ 12 h 32"/>
                <a:gd name="T84" fmla="*/ 12 w 32"/>
                <a:gd name="T85" fmla="*/ 11 h 32"/>
                <a:gd name="T86" fmla="*/ 13 w 32"/>
                <a:gd name="T87" fmla="*/ 9 h 32"/>
                <a:gd name="T88" fmla="*/ 14 w 32"/>
                <a:gd name="T89" fmla="*/ 9 h 32"/>
                <a:gd name="T90" fmla="*/ 15 w 32"/>
                <a:gd name="T91" fmla="*/ 10 h 32"/>
                <a:gd name="T92" fmla="*/ 16 w 32"/>
                <a:gd name="T93" fmla="*/ 10 h 32"/>
                <a:gd name="T94" fmla="*/ 20 w 32"/>
                <a:gd name="T95" fmla="*/ 12 h 32"/>
                <a:gd name="T96" fmla="*/ 21 w 32"/>
                <a:gd name="T97" fmla="*/ 13 h 32"/>
                <a:gd name="T98" fmla="*/ 22 w 32"/>
                <a:gd name="T99" fmla="*/ 14 h 32"/>
                <a:gd name="T100" fmla="*/ 22 w 32"/>
                <a:gd name="T101" fmla="*/ 15 h 32"/>
                <a:gd name="T102" fmla="*/ 22 w 32"/>
                <a:gd name="T103" fmla="*/ 17 h 32"/>
                <a:gd name="T104" fmla="*/ 22 w 32"/>
                <a:gd name="T10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32">
                  <a:moveTo>
                    <a:pt x="31" y="12"/>
                  </a:moveTo>
                  <a:cubicBezTo>
                    <a:pt x="31" y="11"/>
                    <a:pt x="30" y="11"/>
                    <a:pt x="30" y="10"/>
                  </a:cubicBezTo>
                  <a:cubicBezTo>
                    <a:pt x="29" y="8"/>
                    <a:pt x="29" y="7"/>
                    <a:pt x="28" y="6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4" y="3"/>
                    <a:pt x="23" y="2"/>
                    <a:pt x="21" y="2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2" y="8"/>
                    <a:pt x="1" y="10"/>
                    <a:pt x="1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8"/>
                    <a:pt x="1" y="20"/>
                    <a:pt x="1" y="22"/>
                  </a:cubicBezTo>
                  <a:cubicBezTo>
                    <a:pt x="2" y="24"/>
                    <a:pt x="4" y="26"/>
                    <a:pt x="6" y="28"/>
                  </a:cubicBezTo>
                  <a:cubicBezTo>
                    <a:pt x="8" y="30"/>
                    <a:pt x="10" y="31"/>
                    <a:pt x="13" y="31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19" y="32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1" y="31"/>
                    <a:pt x="21" y="31"/>
                  </a:cubicBezTo>
                  <a:cubicBezTo>
                    <a:pt x="23" y="30"/>
                    <a:pt x="24" y="30"/>
                    <a:pt x="25" y="29"/>
                  </a:cubicBezTo>
                  <a:cubicBezTo>
                    <a:pt x="27" y="27"/>
                    <a:pt x="29" y="26"/>
                    <a:pt x="30" y="24"/>
                  </a:cubicBezTo>
                  <a:cubicBezTo>
                    <a:pt x="30" y="23"/>
                    <a:pt x="30" y="23"/>
                    <a:pt x="30" y="22"/>
                  </a:cubicBezTo>
                  <a:cubicBezTo>
                    <a:pt x="31" y="22"/>
                    <a:pt x="31" y="21"/>
                    <a:pt x="31" y="21"/>
                  </a:cubicBezTo>
                  <a:cubicBezTo>
                    <a:pt x="31" y="20"/>
                    <a:pt x="32" y="19"/>
                    <a:pt x="32" y="18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1" y="14"/>
                    <a:pt x="31" y="13"/>
                    <a:pt x="31" y="12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1" y="20"/>
                  </a:cubicBezTo>
                  <a:cubicBezTo>
                    <a:pt x="21" y="20"/>
                    <a:pt x="21" y="20"/>
                    <a:pt x="20" y="21"/>
                  </a:cubicBezTo>
                  <a:cubicBezTo>
                    <a:pt x="20" y="21"/>
                    <a:pt x="19" y="22"/>
                    <a:pt x="18" y="22"/>
                  </a:cubicBezTo>
                  <a:cubicBezTo>
                    <a:pt x="18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1"/>
                    <a:pt x="12" y="21"/>
                  </a:cubicBezTo>
                  <a:cubicBezTo>
                    <a:pt x="12" y="21"/>
                    <a:pt x="12" y="21"/>
                    <a:pt x="11" y="21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8"/>
                    <a:pt x="10" y="18"/>
                    <a:pt x="10" y="17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1"/>
                    <a:pt x="20" y="12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1" y="13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isḻiḑé">
              <a:extLst>
                <a:ext uri="{FF2B5EF4-FFF2-40B4-BE49-F238E27FC236}">
                  <a16:creationId xmlns:a16="http://schemas.microsoft.com/office/drawing/2014/main" xmlns="" id="{CB42B02E-C169-42A4-9AD2-FA01CDBE96FA}"/>
                </a:ext>
              </a:extLst>
            </p:cNvPr>
            <p:cNvSpPr/>
            <p:nvPr/>
          </p:nvSpPr>
          <p:spPr bwMode="auto">
            <a:xfrm>
              <a:off x="4337322" y="-241180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9 w 9"/>
                <a:gd name="T3" fmla="*/ 7 h 10"/>
                <a:gd name="T4" fmla="*/ 9 w 9"/>
                <a:gd name="T5" fmla="*/ 3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5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ísḻídè">
              <a:extLst>
                <a:ext uri="{FF2B5EF4-FFF2-40B4-BE49-F238E27FC236}">
                  <a16:creationId xmlns:a16="http://schemas.microsoft.com/office/drawing/2014/main" xmlns="" id="{128370B9-0FB3-412A-8190-075AA293B88D}"/>
                </a:ext>
              </a:extLst>
            </p:cNvPr>
            <p:cNvSpPr/>
            <p:nvPr/>
          </p:nvSpPr>
          <p:spPr bwMode="auto">
            <a:xfrm>
              <a:off x="4360921" y="-244326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8 w 9"/>
                <a:gd name="T3" fmla="*/ 7 h 10"/>
                <a:gd name="T4" fmla="*/ 9 w 9"/>
                <a:gd name="T5" fmla="*/ 4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8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8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îš1íḓè">
              <a:extLst>
                <a:ext uri="{FF2B5EF4-FFF2-40B4-BE49-F238E27FC236}">
                  <a16:creationId xmlns:a16="http://schemas.microsoft.com/office/drawing/2014/main" xmlns="" id="{23DE2460-E8F5-4CF1-B191-D7151E90EA20}"/>
                </a:ext>
              </a:extLst>
            </p:cNvPr>
            <p:cNvSpPr/>
            <p:nvPr/>
          </p:nvSpPr>
          <p:spPr bwMode="auto">
            <a:xfrm>
              <a:off x="4381375" y="-249046"/>
              <a:ext cx="15733" cy="15733"/>
            </a:xfrm>
            <a:custGeom>
              <a:avLst/>
              <a:gdLst>
                <a:gd name="T0" fmla="*/ 7 w 9"/>
                <a:gd name="T1" fmla="*/ 0 h 9"/>
                <a:gd name="T2" fmla="*/ 3 w 9"/>
                <a:gd name="T3" fmla="*/ 0 h 9"/>
                <a:gd name="T4" fmla="*/ 1 w 9"/>
                <a:gd name="T5" fmla="*/ 2 h 9"/>
                <a:gd name="T6" fmla="*/ 0 w 9"/>
                <a:gd name="T7" fmla="*/ 6 h 9"/>
                <a:gd name="T8" fmla="*/ 2 w 9"/>
                <a:gd name="T9" fmla="*/ 8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ïşļíḋè">
              <a:extLst>
                <a:ext uri="{FF2B5EF4-FFF2-40B4-BE49-F238E27FC236}">
                  <a16:creationId xmlns:a16="http://schemas.microsoft.com/office/drawing/2014/main" xmlns="" id="{B353ED56-E580-4F22-9957-14823486C10C}"/>
                </a:ext>
              </a:extLst>
            </p:cNvPr>
            <p:cNvSpPr/>
            <p:nvPr/>
          </p:nvSpPr>
          <p:spPr bwMode="auto">
            <a:xfrm>
              <a:off x="4340468" y="-209713"/>
              <a:ext cx="17306" cy="17307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7 h 10"/>
                <a:gd name="T8" fmla="*/ 2 w 10"/>
                <a:gd name="T9" fmla="*/ 9 h 10"/>
                <a:gd name="T10" fmla="*/ 6 w 10"/>
                <a:gd name="T11" fmla="*/ 10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1" y="8"/>
                    <a:pt x="1" y="9"/>
                    <a:pt x="2" y="9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3"/>
                    <a:pt x="8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ísḻiḓe">
              <a:extLst>
                <a:ext uri="{FF2B5EF4-FFF2-40B4-BE49-F238E27FC236}">
                  <a16:creationId xmlns:a16="http://schemas.microsoft.com/office/drawing/2014/main" xmlns="" id="{93B327BA-22B6-4AE8-8A5E-D2D826759A67}"/>
                </a:ext>
              </a:extLst>
            </p:cNvPr>
            <p:cNvSpPr/>
            <p:nvPr/>
          </p:nvSpPr>
          <p:spPr bwMode="auto">
            <a:xfrm>
              <a:off x="4362495" y="-214432"/>
              <a:ext cx="15733" cy="14161"/>
            </a:xfrm>
            <a:custGeom>
              <a:avLst/>
              <a:gdLst>
                <a:gd name="T0" fmla="*/ 7 w 9"/>
                <a:gd name="T1" fmla="*/ 1 h 9"/>
                <a:gd name="T2" fmla="*/ 3 w 9"/>
                <a:gd name="T3" fmla="*/ 0 h 9"/>
                <a:gd name="T4" fmla="*/ 0 w 9"/>
                <a:gd name="T5" fmla="*/ 3 h 9"/>
                <a:gd name="T6" fmla="*/ 0 w 9"/>
                <a:gd name="T7" fmla="*/ 6 h 9"/>
                <a:gd name="T8" fmla="*/ 2 w 9"/>
                <a:gd name="T9" fmla="*/ 9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ís1iḑê">
              <a:extLst>
                <a:ext uri="{FF2B5EF4-FFF2-40B4-BE49-F238E27FC236}">
                  <a16:creationId xmlns:a16="http://schemas.microsoft.com/office/drawing/2014/main" xmlns="" id="{78A2483D-C200-45C9-BCEF-BC08F2347DBC}"/>
                </a:ext>
              </a:extLst>
            </p:cNvPr>
            <p:cNvSpPr/>
            <p:nvPr/>
          </p:nvSpPr>
          <p:spPr bwMode="auto">
            <a:xfrm>
              <a:off x="4379801" y="-219154"/>
              <a:ext cx="17306" cy="15733"/>
            </a:xfrm>
            <a:custGeom>
              <a:avLst/>
              <a:gdLst>
                <a:gd name="T0" fmla="*/ 7 w 10"/>
                <a:gd name="T1" fmla="*/ 1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9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2"/>
                    <a:pt x="1" y="2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4"/>
                    <a:pt x="10" y="3"/>
                  </a:cubicBezTo>
                  <a:cubicBezTo>
                    <a:pt x="9" y="2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íṥľïḑê">
              <a:extLst>
                <a:ext uri="{FF2B5EF4-FFF2-40B4-BE49-F238E27FC236}">
                  <a16:creationId xmlns:a16="http://schemas.microsoft.com/office/drawing/2014/main" xmlns="" id="{F1DC61AD-E5A3-4D1B-8A1C-90A337D10DA5}"/>
                </a:ext>
              </a:extLst>
            </p:cNvPr>
            <p:cNvSpPr/>
            <p:nvPr/>
          </p:nvSpPr>
          <p:spPr bwMode="auto">
            <a:xfrm>
              <a:off x="4556015" y="-289954"/>
              <a:ext cx="17306" cy="17307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7 h 10"/>
                <a:gd name="T4" fmla="*/ 10 w 10"/>
                <a:gd name="T5" fmla="*/ 4 h 10"/>
                <a:gd name="T6" fmla="*/ 7 w 10"/>
                <a:gd name="T7" fmla="*/ 1 h 10"/>
                <a:gd name="T8" fmla="*/ 4 w 10"/>
                <a:gd name="T9" fmla="*/ 1 h 10"/>
                <a:gd name="T10" fmla="*/ 1 w 10"/>
                <a:gd name="T11" fmla="*/ 3 h 10"/>
                <a:gd name="T12" fmla="*/ 1 w 10"/>
                <a:gd name="T13" fmla="*/ 6 h 10"/>
                <a:gd name="T14" fmla="*/ 3 w 10"/>
                <a:gd name="T15" fmla="*/ 9 h 10"/>
                <a:gd name="T16" fmla="*/ 7 w 10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í$1íḍé">
              <a:extLst>
                <a:ext uri="{FF2B5EF4-FFF2-40B4-BE49-F238E27FC236}">
                  <a16:creationId xmlns:a16="http://schemas.microsoft.com/office/drawing/2014/main" xmlns="" id="{633B9E30-FF00-403F-9551-43D4C2998EC9}"/>
                </a:ext>
              </a:extLst>
            </p:cNvPr>
            <p:cNvSpPr/>
            <p:nvPr/>
          </p:nvSpPr>
          <p:spPr bwMode="auto">
            <a:xfrm>
              <a:off x="4576469" y="-291526"/>
              <a:ext cx="15733" cy="14161"/>
            </a:xfrm>
            <a:custGeom>
              <a:avLst/>
              <a:gdLst>
                <a:gd name="T0" fmla="*/ 6 w 9"/>
                <a:gd name="T1" fmla="*/ 9 h 9"/>
                <a:gd name="T2" fmla="*/ 9 w 9"/>
                <a:gd name="T3" fmla="*/ 7 h 9"/>
                <a:gd name="T4" fmla="*/ 9 w 9"/>
                <a:gd name="T5" fmla="*/ 3 h 9"/>
                <a:gd name="T6" fmla="*/ 7 w 9"/>
                <a:gd name="T7" fmla="*/ 0 h 9"/>
                <a:gd name="T8" fmla="*/ 3 w 9"/>
                <a:gd name="T9" fmla="*/ 0 h 9"/>
                <a:gd name="T10" fmla="*/ 0 w 9"/>
                <a:gd name="T11" fmla="*/ 2 h 9"/>
                <a:gd name="T12" fmla="*/ 0 w 9"/>
                <a:gd name="T13" fmla="*/ 6 h 9"/>
                <a:gd name="T14" fmla="*/ 2 w 9"/>
                <a:gd name="T15" fmla="*/ 9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4" y="9"/>
                    <a:pt x="5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iṣḷïdé">
              <a:extLst>
                <a:ext uri="{FF2B5EF4-FFF2-40B4-BE49-F238E27FC236}">
                  <a16:creationId xmlns:a16="http://schemas.microsoft.com/office/drawing/2014/main" xmlns="" id="{BB447CC3-0EE7-4CEC-B0B4-0A787C3EAE78}"/>
                </a:ext>
              </a:extLst>
            </p:cNvPr>
            <p:cNvSpPr/>
            <p:nvPr/>
          </p:nvSpPr>
          <p:spPr bwMode="auto">
            <a:xfrm>
              <a:off x="4595349" y="-30096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6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ïŝḻíḓè">
              <a:extLst>
                <a:ext uri="{FF2B5EF4-FFF2-40B4-BE49-F238E27FC236}">
                  <a16:creationId xmlns:a16="http://schemas.microsoft.com/office/drawing/2014/main" xmlns="" id="{3D2475EE-ED24-4307-971A-8D80BA06C791}"/>
                </a:ext>
              </a:extLst>
            </p:cNvPr>
            <p:cNvSpPr/>
            <p:nvPr/>
          </p:nvSpPr>
          <p:spPr bwMode="auto">
            <a:xfrm>
              <a:off x="4560737" y="-255340"/>
              <a:ext cx="17306" cy="15733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6 h 10"/>
                <a:gd name="T8" fmla="*/ 3 w 10"/>
                <a:gd name="T9" fmla="*/ 9 h 10"/>
                <a:gd name="T10" fmla="*/ 6 w 10"/>
                <a:gd name="T11" fmla="*/ 9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ïsľïde">
              <a:extLst>
                <a:ext uri="{FF2B5EF4-FFF2-40B4-BE49-F238E27FC236}">
                  <a16:creationId xmlns:a16="http://schemas.microsoft.com/office/drawing/2014/main" xmlns="" id="{556B3E68-8D74-4BA8-B750-B19D6E55A65E}"/>
                </a:ext>
              </a:extLst>
            </p:cNvPr>
            <p:cNvSpPr/>
            <p:nvPr/>
          </p:nvSpPr>
          <p:spPr bwMode="auto">
            <a:xfrm>
              <a:off x="4581189" y="-255340"/>
              <a:ext cx="17306" cy="14161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2 h 9"/>
                <a:gd name="T6" fmla="*/ 0 w 10"/>
                <a:gd name="T7" fmla="*/ 6 h 9"/>
                <a:gd name="T8" fmla="*/ 3 w 10"/>
                <a:gd name="T9" fmla="*/ 8 h 9"/>
                <a:gd name="T10" fmla="*/ 6 w 10"/>
                <a:gd name="T11" fmla="*/ 9 h 9"/>
                <a:gd name="T12" fmla="*/ 9 w 10"/>
                <a:gd name="T13" fmla="*/ 7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iṥliḓe">
              <a:extLst>
                <a:ext uri="{FF2B5EF4-FFF2-40B4-BE49-F238E27FC236}">
                  <a16:creationId xmlns:a16="http://schemas.microsoft.com/office/drawing/2014/main" xmlns="" id="{780255DF-6145-4104-99E9-E074741F419F}"/>
                </a:ext>
              </a:extLst>
            </p:cNvPr>
            <p:cNvSpPr/>
            <p:nvPr/>
          </p:nvSpPr>
          <p:spPr bwMode="auto">
            <a:xfrm>
              <a:off x="4601642" y="-26320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8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7"/>
                    <a:pt x="9" y="7"/>
                  </a:cubicBezTo>
                  <a:cubicBezTo>
                    <a:pt x="10" y="5"/>
                    <a:pt x="10" y="4"/>
                    <a:pt x="10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6" name="îṧľîḍe">
            <a:extLst>
              <a:ext uri="{FF2B5EF4-FFF2-40B4-BE49-F238E27FC236}">
                <a16:creationId xmlns:a16="http://schemas.microsoft.com/office/drawing/2014/main" xmlns="" id="{67CC9CCE-D810-45C4-BDCE-C8291C60DB88}"/>
              </a:ext>
            </a:extLst>
          </p:cNvPr>
          <p:cNvGrpSpPr/>
          <p:nvPr/>
        </p:nvGrpSpPr>
        <p:grpSpPr>
          <a:xfrm>
            <a:off x="5515091" y="344245"/>
            <a:ext cx="136880" cy="333549"/>
            <a:chOff x="4384522" y="-903556"/>
            <a:chExt cx="136880" cy="333549"/>
          </a:xfrm>
          <a:solidFill>
            <a:schemeClr val="bg1">
              <a:lumMod val="95000"/>
            </a:schemeClr>
          </a:solidFill>
        </p:grpSpPr>
        <p:sp>
          <p:nvSpPr>
            <p:cNvPr id="97" name="iSľïdê">
              <a:extLst>
                <a:ext uri="{FF2B5EF4-FFF2-40B4-BE49-F238E27FC236}">
                  <a16:creationId xmlns:a16="http://schemas.microsoft.com/office/drawing/2014/main" xmlns="" id="{79F4DC1F-7233-4314-94DF-494009A71793}"/>
                </a:ext>
              </a:extLst>
            </p:cNvPr>
            <p:cNvSpPr/>
            <p:nvPr/>
          </p:nvSpPr>
          <p:spPr bwMode="auto">
            <a:xfrm>
              <a:off x="4384522" y="-903556"/>
              <a:ext cx="136880" cy="333549"/>
            </a:xfrm>
            <a:custGeom>
              <a:avLst/>
              <a:gdLst>
                <a:gd name="T0" fmla="*/ 68 w 81"/>
                <a:gd name="T1" fmla="*/ 126 h 195"/>
                <a:gd name="T2" fmla="*/ 54 w 81"/>
                <a:gd name="T3" fmla="*/ 69 h 195"/>
                <a:gd name="T4" fmla="*/ 45 w 81"/>
                <a:gd name="T5" fmla="*/ 28 h 195"/>
                <a:gd name="T6" fmla="*/ 40 w 81"/>
                <a:gd name="T7" fmla="*/ 10 h 195"/>
                <a:gd name="T8" fmla="*/ 31 w 81"/>
                <a:gd name="T9" fmla="*/ 1 h 195"/>
                <a:gd name="T10" fmla="*/ 11 w 81"/>
                <a:gd name="T11" fmla="*/ 3 h 195"/>
                <a:gd name="T12" fmla="*/ 3 w 81"/>
                <a:gd name="T13" fmla="*/ 6 h 195"/>
                <a:gd name="T14" fmla="*/ 7 w 81"/>
                <a:gd name="T15" fmla="*/ 41 h 195"/>
                <a:gd name="T16" fmla="*/ 14 w 81"/>
                <a:gd name="T17" fmla="*/ 85 h 195"/>
                <a:gd name="T18" fmla="*/ 24 w 81"/>
                <a:gd name="T19" fmla="*/ 128 h 195"/>
                <a:gd name="T20" fmla="*/ 34 w 81"/>
                <a:gd name="T21" fmla="*/ 168 h 195"/>
                <a:gd name="T22" fmla="*/ 39 w 81"/>
                <a:gd name="T23" fmla="*/ 189 h 195"/>
                <a:gd name="T24" fmla="*/ 45 w 81"/>
                <a:gd name="T25" fmla="*/ 194 h 195"/>
                <a:gd name="T26" fmla="*/ 58 w 81"/>
                <a:gd name="T27" fmla="*/ 193 h 195"/>
                <a:gd name="T28" fmla="*/ 70 w 81"/>
                <a:gd name="T29" fmla="*/ 189 h 195"/>
                <a:gd name="T30" fmla="*/ 80 w 81"/>
                <a:gd name="T31" fmla="*/ 182 h 195"/>
                <a:gd name="T32" fmla="*/ 75 w 81"/>
                <a:gd name="T33" fmla="*/ 154 h 195"/>
                <a:gd name="T34" fmla="*/ 62 w 81"/>
                <a:gd name="T35" fmla="*/ 183 h 195"/>
                <a:gd name="T36" fmla="*/ 49 w 81"/>
                <a:gd name="T37" fmla="*/ 185 h 195"/>
                <a:gd name="T38" fmla="*/ 47 w 81"/>
                <a:gd name="T39" fmla="*/ 182 h 195"/>
                <a:gd name="T40" fmla="*/ 42 w 81"/>
                <a:gd name="T41" fmla="*/ 161 h 195"/>
                <a:gd name="T42" fmla="*/ 25 w 81"/>
                <a:gd name="T43" fmla="*/ 92 h 195"/>
                <a:gd name="T44" fmla="*/ 18 w 81"/>
                <a:gd name="T45" fmla="*/ 54 h 195"/>
                <a:gd name="T46" fmla="*/ 10 w 81"/>
                <a:gd name="T47" fmla="*/ 14 h 195"/>
                <a:gd name="T48" fmla="*/ 20 w 81"/>
                <a:gd name="T49" fmla="*/ 10 h 195"/>
                <a:gd name="T50" fmla="*/ 31 w 81"/>
                <a:gd name="T51" fmla="*/ 14 h 195"/>
                <a:gd name="T52" fmla="*/ 36 w 81"/>
                <a:gd name="T53" fmla="*/ 32 h 195"/>
                <a:gd name="T54" fmla="*/ 26 w 81"/>
                <a:gd name="T55" fmla="*/ 35 h 195"/>
                <a:gd name="T56" fmla="*/ 30 w 81"/>
                <a:gd name="T57" fmla="*/ 42 h 195"/>
                <a:gd name="T58" fmla="*/ 38 w 81"/>
                <a:gd name="T59" fmla="*/ 41 h 195"/>
                <a:gd name="T60" fmla="*/ 34 w 81"/>
                <a:gd name="T61" fmla="*/ 45 h 195"/>
                <a:gd name="T62" fmla="*/ 30 w 81"/>
                <a:gd name="T63" fmla="*/ 49 h 195"/>
                <a:gd name="T64" fmla="*/ 41 w 81"/>
                <a:gd name="T65" fmla="*/ 53 h 195"/>
                <a:gd name="T66" fmla="*/ 33 w 81"/>
                <a:gd name="T67" fmla="*/ 61 h 195"/>
                <a:gd name="T68" fmla="*/ 39 w 81"/>
                <a:gd name="T69" fmla="*/ 67 h 195"/>
                <a:gd name="T70" fmla="*/ 41 w 81"/>
                <a:gd name="T71" fmla="*/ 72 h 195"/>
                <a:gd name="T72" fmla="*/ 32 w 81"/>
                <a:gd name="T73" fmla="*/ 75 h 195"/>
                <a:gd name="T74" fmla="*/ 35 w 81"/>
                <a:gd name="T75" fmla="*/ 82 h 195"/>
                <a:gd name="T76" fmla="*/ 45 w 81"/>
                <a:gd name="T77" fmla="*/ 86 h 195"/>
                <a:gd name="T78" fmla="*/ 41 w 81"/>
                <a:gd name="T79" fmla="*/ 91 h 195"/>
                <a:gd name="T80" fmla="*/ 51 w 81"/>
                <a:gd name="T81" fmla="*/ 94 h 195"/>
                <a:gd name="T82" fmla="*/ 46 w 81"/>
                <a:gd name="T83" fmla="*/ 98 h 195"/>
                <a:gd name="T84" fmla="*/ 43 w 81"/>
                <a:gd name="T85" fmla="*/ 104 h 195"/>
                <a:gd name="T86" fmla="*/ 49 w 81"/>
                <a:gd name="T87" fmla="*/ 107 h 195"/>
                <a:gd name="T88" fmla="*/ 52 w 81"/>
                <a:gd name="T89" fmla="*/ 113 h 195"/>
                <a:gd name="T90" fmla="*/ 48 w 81"/>
                <a:gd name="T91" fmla="*/ 124 h 195"/>
                <a:gd name="T92" fmla="*/ 58 w 81"/>
                <a:gd name="T93" fmla="*/ 126 h 195"/>
                <a:gd name="T94" fmla="*/ 55 w 81"/>
                <a:gd name="T95" fmla="*/ 135 h 195"/>
                <a:gd name="T96" fmla="*/ 62 w 81"/>
                <a:gd name="T97" fmla="*/ 139 h 195"/>
                <a:gd name="T98" fmla="*/ 55 w 81"/>
                <a:gd name="T99" fmla="*/ 146 h 195"/>
                <a:gd name="T100" fmla="*/ 64 w 81"/>
                <a:gd name="T101" fmla="*/ 148 h 195"/>
                <a:gd name="T102" fmla="*/ 55 w 81"/>
                <a:gd name="T103" fmla="*/ 155 h 195"/>
                <a:gd name="T104" fmla="*/ 64 w 81"/>
                <a:gd name="T105" fmla="*/ 162 h 195"/>
                <a:gd name="T106" fmla="*/ 65 w 81"/>
                <a:gd name="T107" fmla="*/ 164 h 195"/>
                <a:gd name="T108" fmla="*/ 61 w 81"/>
                <a:gd name="T109" fmla="*/ 169 h 195"/>
                <a:gd name="T110" fmla="*/ 70 w 81"/>
                <a:gd name="T111" fmla="*/ 173 h 195"/>
                <a:gd name="T112" fmla="*/ 71 w 81"/>
                <a:gd name="T113" fmla="*/ 17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95">
                  <a:moveTo>
                    <a:pt x="75" y="154"/>
                  </a:moveTo>
                  <a:cubicBezTo>
                    <a:pt x="74" y="150"/>
                    <a:pt x="73" y="145"/>
                    <a:pt x="72" y="141"/>
                  </a:cubicBezTo>
                  <a:cubicBezTo>
                    <a:pt x="70" y="136"/>
                    <a:pt x="69" y="131"/>
                    <a:pt x="68" y="126"/>
                  </a:cubicBezTo>
                  <a:cubicBezTo>
                    <a:pt x="67" y="122"/>
                    <a:pt x="66" y="117"/>
                    <a:pt x="65" y="112"/>
                  </a:cubicBezTo>
                  <a:cubicBezTo>
                    <a:pt x="62" y="103"/>
                    <a:pt x="60" y="93"/>
                    <a:pt x="58" y="84"/>
                  </a:cubicBezTo>
                  <a:cubicBezTo>
                    <a:pt x="57" y="79"/>
                    <a:pt x="56" y="74"/>
                    <a:pt x="54" y="69"/>
                  </a:cubicBezTo>
                  <a:cubicBezTo>
                    <a:pt x="53" y="65"/>
                    <a:pt x="52" y="60"/>
                    <a:pt x="51" y="55"/>
                  </a:cubicBezTo>
                  <a:cubicBezTo>
                    <a:pt x="50" y="51"/>
                    <a:pt x="49" y="46"/>
                    <a:pt x="48" y="41"/>
                  </a:cubicBezTo>
                  <a:cubicBezTo>
                    <a:pt x="47" y="37"/>
                    <a:pt x="46" y="33"/>
                    <a:pt x="45" y="28"/>
                  </a:cubicBezTo>
                  <a:cubicBezTo>
                    <a:pt x="44" y="26"/>
                    <a:pt x="44" y="24"/>
                    <a:pt x="43" y="21"/>
                  </a:cubicBezTo>
                  <a:cubicBezTo>
                    <a:pt x="43" y="19"/>
                    <a:pt x="42" y="17"/>
                    <a:pt x="42" y="16"/>
                  </a:cubicBezTo>
                  <a:cubicBezTo>
                    <a:pt x="41" y="14"/>
                    <a:pt x="41" y="12"/>
                    <a:pt x="40" y="10"/>
                  </a:cubicBezTo>
                  <a:cubicBezTo>
                    <a:pt x="40" y="8"/>
                    <a:pt x="39" y="7"/>
                    <a:pt x="38" y="5"/>
                  </a:cubicBezTo>
                  <a:cubicBezTo>
                    <a:pt x="38" y="4"/>
                    <a:pt x="36" y="3"/>
                    <a:pt x="35" y="2"/>
                  </a:cubicBezTo>
                  <a:cubicBezTo>
                    <a:pt x="34" y="1"/>
                    <a:pt x="32" y="1"/>
                    <a:pt x="31" y="1"/>
                  </a:cubicBezTo>
                  <a:cubicBezTo>
                    <a:pt x="29" y="0"/>
                    <a:pt x="26" y="0"/>
                    <a:pt x="24" y="0"/>
                  </a:cubicBezTo>
                  <a:cubicBezTo>
                    <a:pt x="21" y="1"/>
                    <a:pt x="19" y="1"/>
                    <a:pt x="16" y="2"/>
                  </a:cubicBezTo>
                  <a:cubicBezTo>
                    <a:pt x="14" y="2"/>
                    <a:pt x="13" y="2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8" y="3"/>
                    <a:pt x="6" y="4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22"/>
                    <a:pt x="5" y="31"/>
                    <a:pt x="7" y="41"/>
                  </a:cubicBezTo>
                  <a:cubicBezTo>
                    <a:pt x="7" y="45"/>
                    <a:pt x="8" y="50"/>
                    <a:pt x="9" y="54"/>
                  </a:cubicBezTo>
                  <a:cubicBezTo>
                    <a:pt x="10" y="59"/>
                    <a:pt x="11" y="64"/>
                    <a:pt x="11" y="70"/>
                  </a:cubicBezTo>
                  <a:cubicBezTo>
                    <a:pt x="12" y="75"/>
                    <a:pt x="13" y="80"/>
                    <a:pt x="14" y="85"/>
                  </a:cubicBezTo>
                  <a:cubicBezTo>
                    <a:pt x="15" y="90"/>
                    <a:pt x="16" y="94"/>
                    <a:pt x="17" y="99"/>
                  </a:cubicBezTo>
                  <a:cubicBezTo>
                    <a:pt x="18" y="104"/>
                    <a:pt x="19" y="109"/>
                    <a:pt x="20" y="114"/>
                  </a:cubicBezTo>
                  <a:cubicBezTo>
                    <a:pt x="21" y="118"/>
                    <a:pt x="23" y="123"/>
                    <a:pt x="24" y="128"/>
                  </a:cubicBezTo>
                  <a:cubicBezTo>
                    <a:pt x="25" y="132"/>
                    <a:pt x="26" y="137"/>
                    <a:pt x="27" y="141"/>
                  </a:cubicBezTo>
                  <a:cubicBezTo>
                    <a:pt x="29" y="146"/>
                    <a:pt x="30" y="150"/>
                    <a:pt x="31" y="155"/>
                  </a:cubicBezTo>
                  <a:cubicBezTo>
                    <a:pt x="32" y="159"/>
                    <a:pt x="33" y="164"/>
                    <a:pt x="34" y="168"/>
                  </a:cubicBezTo>
                  <a:cubicBezTo>
                    <a:pt x="35" y="173"/>
                    <a:pt x="37" y="177"/>
                    <a:pt x="38" y="182"/>
                  </a:cubicBezTo>
                  <a:cubicBezTo>
                    <a:pt x="38" y="184"/>
                    <a:pt x="39" y="186"/>
                    <a:pt x="39" y="188"/>
                  </a:cubicBezTo>
                  <a:cubicBezTo>
                    <a:pt x="39" y="189"/>
                    <a:pt x="39" y="189"/>
                    <a:pt x="39" y="189"/>
                  </a:cubicBezTo>
                  <a:cubicBezTo>
                    <a:pt x="39" y="190"/>
                    <a:pt x="40" y="190"/>
                    <a:pt x="40" y="190"/>
                  </a:cubicBezTo>
                  <a:cubicBezTo>
                    <a:pt x="40" y="191"/>
                    <a:pt x="40" y="192"/>
                    <a:pt x="41" y="192"/>
                  </a:cubicBezTo>
                  <a:cubicBezTo>
                    <a:pt x="42" y="194"/>
                    <a:pt x="43" y="194"/>
                    <a:pt x="45" y="194"/>
                  </a:cubicBezTo>
                  <a:cubicBezTo>
                    <a:pt x="45" y="195"/>
                    <a:pt x="47" y="195"/>
                    <a:pt x="47" y="195"/>
                  </a:cubicBezTo>
                  <a:cubicBezTo>
                    <a:pt x="48" y="195"/>
                    <a:pt x="49" y="195"/>
                    <a:pt x="50" y="195"/>
                  </a:cubicBezTo>
                  <a:cubicBezTo>
                    <a:pt x="53" y="194"/>
                    <a:pt x="55" y="194"/>
                    <a:pt x="58" y="193"/>
                  </a:cubicBezTo>
                  <a:cubicBezTo>
                    <a:pt x="59" y="193"/>
                    <a:pt x="59" y="193"/>
                    <a:pt x="60" y="193"/>
                  </a:cubicBezTo>
                  <a:cubicBezTo>
                    <a:pt x="61" y="192"/>
                    <a:pt x="63" y="192"/>
                    <a:pt x="65" y="191"/>
                  </a:cubicBezTo>
                  <a:cubicBezTo>
                    <a:pt x="67" y="191"/>
                    <a:pt x="68" y="190"/>
                    <a:pt x="70" y="189"/>
                  </a:cubicBezTo>
                  <a:cubicBezTo>
                    <a:pt x="72" y="189"/>
                    <a:pt x="74" y="188"/>
                    <a:pt x="76" y="187"/>
                  </a:cubicBezTo>
                  <a:cubicBezTo>
                    <a:pt x="77" y="187"/>
                    <a:pt x="77" y="186"/>
                    <a:pt x="77" y="186"/>
                  </a:cubicBezTo>
                  <a:cubicBezTo>
                    <a:pt x="79" y="185"/>
                    <a:pt x="80" y="184"/>
                    <a:pt x="80" y="182"/>
                  </a:cubicBezTo>
                  <a:cubicBezTo>
                    <a:pt x="81" y="181"/>
                    <a:pt x="81" y="179"/>
                    <a:pt x="80" y="177"/>
                  </a:cubicBezTo>
                  <a:cubicBezTo>
                    <a:pt x="80" y="174"/>
                    <a:pt x="79" y="171"/>
                    <a:pt x="79" y="169"/>
                  </a:cubicBezTo>
                  <a:cubicBezTo>
                    <a:pt x="78" y="164"/>
                    <a:pt x="76" y="159"/>
                    <a:pt x="75" y="154"/>
                  </a:cubicBezTo>
                  <a:close/>
                  <a:moveTo>
                    <a:pt x="71" y="179"/>
                  </a:moveTo>
                  <a:cubicBezTo>
                    <a:pt x="70" y="180"/>
                    <a:pt x="68" y="180"/>
                    <a:pt x="67" y="181"/>
                  </a:cubicBezTo>
                  <a:cubicBezTo>
                    <a:pt x="65" y="181"/>
                    <a:pt x="64" y="182"/>
                    <a:pt x="62" y="183"/>
                  </a:cubicBezTo>
                  <a:cubicBezTo>
                    <a:pt x="60" y="183"/>
                    <a:pt x="59" y="183"/>
                    <a:pt x="57" y="184"/>
                  </a:cubicBezTo>
                  <a:cubicBezTo>
                    <a:pt x="57" y="184"/>
                    <a:pt x="56" y="184"/>
                    <a:pt x="55" y="184"/>
                  </a:cubicBezTo>
                  <a:cubicBezTo>
                    <a:pt x="53" y="185"/>
                    <a:pt x="51" y="185"/>
                    <a:pt x="49" y="185"/>
                  </a:cubicBezTo>
                  <a:cubicBezTo>
                    <a:pt x="49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4"/>
                    <a:pt x="47" y="183"/>
                    <a:pt x="47" y="182"/>
                  </a:cubicBezTo>
                  <a:cubicBezTo>
                    <a:pt x="47" y="179"/>
                    <a:pt x="46" y="177"/>
                    <a:pt x="46" y="175"/>
                  </a:cubicBezTo>
                  <a:cubicBezTo>
                    <a:pt x="45" y="173"/>
                    <a:pt x="44" y="170"/>
                    <a:pt x="44" y="168"/>
                  </a:cubicBezTo>
                  <a:cubicBezTo>
                    <a:pt x="43" y="166"/>
                    <a:pt x="43" y="163"/>
                    <a:pt x="42" y="161"/>
                  </a:cubicBezTo>
                  <a:cubicBezTo>
                    <a:pt x="40" y="152"/>
                    <a:pt x="37" y="143"/>
                    <a:pt x="35" y="134"/>
                  </a:cubicBezTo>
                  <a:cubicBezTo>
                    <a:pt x="33" y="125"/>
                    <a:pt x="30" y="116"/>
                    <a:pt x="28" y="106"/>
                  </a:cubicBezTo>
                  <a:cubicBezTo>
                    <a:pt x="27" y="102"/>
                    <a:pt x="26" y="97"/>
                    <a:pt x="25" y="92"/>
                  </a:cubicBezTo>
                  <a:cubicBezTo>
                    <a:pt x="24" y="87"/>
                    <a:pt x="23" y="82"/>
                    <a:pt x="22" y="77"/>
                  </a:cubicBezTo>
                  <a:cubicBezTo>
                    <a:pt x="22" y="74"/>
                    <a:pt x="21" y="71"/>
                    <a:pt x="21" y="69"/>
                  </a:cubicBezTo>
                  <a:cubicBezTo>
                    <a:pt x="20" y="64"/>
                    <a:pt x="19" y="59"/>
                    <a:pt x="18" y="54"/>
                  </a:cubicBezTo>
                  <a:cubicBezTo>
                    <a:pt x="18" y="50"/>
                    <a:pt x="17" y="45"/>
                    <a:pt x="16" y="40"/>
                  </a:cubicBezTo>
                  <a:cubicBezTo>
                    <a:pt x="15" y="35"/>
                    <a:pt x="14" y="30"/>
                    <a:pt x="13" y="25"/>
                  </a:cubicBezTo>
                  <a:cubicBezTo>
                    <a:pt x="12" y="21"/>
                    <a:pt x="11" y="18"/>
                    <a:pt x="10" y="14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2" y="12"/>
                    <a:pt x="13" y="12"/>
                    <a:pt x="14" y="11"/>
                  </a:cubicBezTo>
                  <a:cubicBezTo>
                    <a:pt x="16" y="11"/>
                    <a:pt x="18" y="11"/>
                    <a:pt x="20" y="10"/>
                  </a:cubicBezTo>
                  <a:cubicBezTo>
                    <a:pt x="22" y="10"/>
                    <a:pt x="25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1" y="11"/>
                    <a:pt x="31" y="12"/>
                    <a:pt x="31" y="14"/>
                  </a:cubicBezTo>
                  <a:cubicBezTo>
                    <a:pt x="32" y="15"/>
                    <a:pt x="33" y="17"/>
                    <a:pt x="33" y="19"/>
                  </a:cubicBezTo>
                  <a:cubicBezTo>
                    <a:pt x="34" y="23"/>
                    <a:pt x="35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2"/>
                    <a:pt x="32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3"/>
                    <a:pt x="27" y="34"/>
                    <a:pt x="26" y="35"/>
                  </a:cubicBezTo>
                  <a:cubicBezTo>
                    <a:pt x="26" y="36"/>
                    <a:pt x="26" y="38"/>
                    <a:pt x="26" y="39"/>
                  </a:cubicBezTo>
                  <a:cubicBezTo>
                    <a:pt x="26" y="40"/>
                    <a:pt x="27" y="41"/>
                    <a:pt x="28" y="42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0" y="42"/>
                    <a:pt x="31" y="42"/>
                    <a:pt x="32" y="42"/>
                  </a:cubicBezTo>
                  <a:cubicBezTo>
                    <a:pt x="32" y="42"/>
                    <a:pt x="33" y="42"/>
                    <a:pt x="33" y="42"/>
                  </a:cubicBezTo>
                  <a:cubicBezTo>
                    <a:pt x="35" y="41"/>
                    <a:pt x="37" y="41"/>
                    <a:pt x="38" y="41"/>
                  </a:cubicBezTo>
                  <a:cubicBezTo>
                    <a:pt x="39" y="42"/>
                    <a:pt x="39" y="43"/>
                    <a:pt x="39" y="44"/>
                  </a:cubicBezTo>
                  <a:cubicBezTo>
                    <a:pt x="38" y="44"/>
                    <a:pt x="37" y="44"/>
                    <a:pt x="36" y="44"/>
                  </a:cubicBezTo>
                  <a:cubicBezTo>
                    <a:pt x="35" y="44"/>
                    <a:pt x="35" y="45"/>
                    <a:pt x="34" y="45"/>
                  </a:cubicBezTo>
                  <a:cubicBezTo>
                    <a:pt x="34" y="45"/>
                    <a:pt x="34" y="45"/>
                    <a:pt x="33" y="45"/>
                  </a:cubicBezTo>
                  <a:cubicBezTo>
                    <a:pt x="32" y="45"/>
                    <a:pt x="32" y="46"/>
                    <a:pt x="31" y="46"/>
                  </a:cubicBezTo>
                  <a:cubicBezTo>
                    <a:pt x="30" y="47"/>
                    <a:pt x="30" y="48"/>
                    <a:pt x="30" y="49"/>
                  </a:cubicBezTo>
                  <a:cubicBezTo>
                    <a:pt x="30" y="51"/>
                    <a:pt x="31" y="52"/>
                    <a:pt x="31" y="53"/>
                  </a:cubicBezTo>
                  <a:cubicBezTo>
                    <a:pt x="32" y="53"/>
                    <a:pt x="34" y="54"/>
                    <a:pt x="35" y="54"/>
                  </a:cubicBezTo>
                  <a:cubicBezTo>
                    <a:pt x="37" y="54"/>
                    <a:pt x="39" y="53"/>
                    <a:pt x="41" y="53"/>
                  </a:cubicBezTo>
                  <a:cubicBezTo>
                    <a:pt x="41" y="54"/>
                    <a:pt x="42" y="56"/>
                    <a:pt x="42" y="57"/>
                  </a:cubicBezTo>
                  <a:cubicBezTo>
                    <a:pt x="40" y="57"/>
                    <a:pt x="38" y="58"/>
                    <a:pt x="36" y="58"/>
                  </a:cubicBezTo>
                  <a:cubicBezTo>
                    <a:pt x="35" y="59"/>
                    <a:pt x="34" y="60"/>
                    <a:pt x="33" y="61"/>
                  </a:cubicBezTo>
                  <a:cubicBezTo>
                    <a:pt x="33" y="62"/>
                    <a:pt x="33" y="63"/>
                    <a:pt x="33" y="64"/>
                  </a:cubicBezTo>
                  <a:cubicBezTo>
                    <a:pt x="33" y="65"/>
                    <a:pt x="34" y="66"/>
                    <a:pt x="35" y="67"/>
                  </a:cubicBezTo>
                  <a:cubicBezTo>
                    <a:pt x="36" y="67"/>
                    <a:pt x="38" y="67"/>
                    <a:pt x="39" y="67"/>
                  </a:cubicBezTo>
                  <a:cubicBezTo>
                    <a:pt x="41" y="67"/>
                    <a:pt x="42" y="66"/>
                    <a:pt x="44" y="66"/>
                  </a:cubicBezTo>
                  <a:cubicBezTo>
                    <a:pt x="44" y="68"/>
                    <a:pt x="45" y="70"/>
                    <a:pt x="45" y="71"/>
                  </a:cubicBezTo>
                  <a:cubicBezTo>
                    <a:pt x="44" y="72"/>
                    <a:pt x="42" y="72"/>
                    <a:pt x="41" y="72"/>
                  </a:cubicBezTo>
                  <a:cubicBezTo>
                    <a:pt x="39" y="73"/>
                    <a:pt x="37" y="73"/>
                    <a:pt x="35" y="73"/>
                  </a:cubicBezTo>
                  <a:cubicBezTo>
                    <a:pt x="35" y="73"/>
                    <a:pt x="35" y="73"/>
                    <a:pt x="34" y="73"/>
                  </a:cubicBezTo>
                  <a:cubicBezTo>
                    <a:pt x="33" y="73"/>
                    <a:pt x="33" y="74"/>
                    <a:pt x="32" y="75"/>
                  </a:cubicBezTo>
                  <a:cubicBezTo>
                    <a:pt x="31" y="76"/>
                    <a:pt x="31" y="77"/>
                    <a:pt x="31" y="78"/>
                  </a:cubicBezTo>
                  <a:cubicBezTo>
                    <a:pt x="31" y="79"/>
                    <a:pt x="31" y="80"/>
                    <a:pt x="32" y="81"/>
                  </a:cubicBezTo>
                  <a:cubicBezTo>
                    <a:pt x="33" y="82"/>
                    <a:pt x="34" y="83"/>
                    <a:pt x="35" y="82"/>
                  </a:cubicBezTo>
                  <a:cubicBezTo>
                    <a:pt x="39" y="82"/>
                    <a:pt x="43" y="81"/>
                    <a:pt x="47" y="80"/>
                  </a:cubicBezTo>
                  <a:cubicBezTo>
                    <a:pt x="48" y="82"/>
                    <a:pt x="48" y="84"/>
                    <a:pt x="49" y="85"/>
                  </a:cubicBezTo>
                  <a:cubicBezTo>
                    <a:pt x="48" y="85"/>
                    <a:pt x="46" y="86"/>
                    <a:pt x="45" y="86"/>
                  </a:cubicBezTo>
                  <a:cubicBezTo>
                    <a:pt x="45" y="86"/>
                    <a:pt x="45" y="86"/>
                    <a:pt x="44" y="86"/>
                  </a:cubicBezTo>
                  <a:cubicBezTo>
                    <a:pt x="43" y="86"/>
                    <a:pt x="43" y="87"/>
                    <a:pt x="42" y="87"/>
                  </a:cubicBezTo>
                  <a:cubicBezTo>
                    <a:pt x="41" y="88"/>
                    <a:pt x="41" y="89"/>
                    <a:pt x="41" y="91"/>
                  </a:cubicBezTo>
                  <a:cubicBezTo>
                    <a:pt x="41" y="92"/>
                    <a:pt x="41" y="93"/>
                    <a:pt x="42" y="94"/>
                  </a:cubicBezTo>
                  <a:cubicBezTo>
                    <a:pt x="43" y="95"/>
                    <a:pt x="45" y="95"/>
                    <a:pt x="46" y="95"/>
                  </a:cubicBezTo>
                  <a:cubicBezTo>
                    <a:pt x="47" y="95"/>
                    <a:pt x="49" y="95"/>
                    <a:pt x="51" y="94"/>
                  </a:cubicBezTo>
                  <a:cubicBezTo>
                    <a:pt x="51" y="95"/>
                    <a:pt x="51" y="96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98"/>
                    <a:pt x="48" y="98"/>
                    <a:pt x="46" y="98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5" y="99"/>
                    <a:pt x="44" y="100"/>
                    <a:pt x="44" y="101"/>
                  </a:cubicBezTo>
                  <a:cubicBezTo>
                    <a:pt x="43" y="102"/>
                    <a:pt x="43" y="103"/>
                    <a:pt x="43" y="104"/>
                  </a:cubicBezTo>
                  <a:cubicBezTo>
                    <a:pt x="44" y="105"/>
                    <a:pt x="45" y="106"/>
                    <a:pt x="46" y="107"/>
                  </a:cubicBezTo>
                  <a:cubicBezTo>
                    <a:pt x="46" y="107"/>
                    <a:pt x="46" y="107"/>
                    <a:pt x="47" y="107"/>
                  </a:cubicBezTo>
                  <a:cubicBezTo>
                    <a:pt x="48" y="108"/>
                    <a:pt x="48" y="108"/>
                    <a:pt x="49" y="107"/>
                  </a:cubicBezTo>
                  <a:cubicBezTo>
                    <a:pt x="51" y="107"/>
                    <a:pt x="52" y="107"/>
                    <a:pt x="54" y="106"/>
                  </a:cubicBezTo>
                  <a:cubicBezTo>
                    <a:pt x="54" y="108"/>
                    <a:pt x="54" y="110"/>
                    <a:pt x="55" y="112"/>
                  </a:cubicBezTo>
                  <a:cubicBezTo>
                    <a:pt x="54" y="112"/>
                    <a:pt x="53" y="112"/>
                    <a:pt x="52" y="113"/>
                  </a:cubicBezTo>
                  <a:cubicBezTo>
                    <a:pt x="50" y="114"/>
                    <a:pt x="48" y="114"/>
                    <a:pt x="45" y="115"/>
                  </a:cubicBezTo>
                  <a:cubicBezTo>
                    <a:pt x="43" y="116"/>
                    <a:pt x="41" y="119"/>
                    <a:pt x="42" y="121"/>
                  </a:cubicBezTo>
                  <a:cubicBezTo>
                    <a:pt x="43" y="123"/>
                    <a:pt x="46" y="125"/>
                    <a:pt x="48" y="124"/>
                  </a:cubicBezTo>
                  <a:cubicBezTo>
                    <a:pt x="50" y="123"/>
                    <a:pt x="53" y="122"/>
                    <a:pt x="55" y="122"/>
                  </a:cubicBezTo>
                  <a:cubicBezTo>
                    <a:pt x="56" y="121"/>
                    <a:pt x="57" y="121"/>
                    <a:pt x="57" y="121"/>
                  </a:cubicBezTo>
                  <a:cubicBezTo>
                    <a:pt x="58" y="123"/>
                    <a:pt x="58" y="124"/>
                    <a:pt x="58" y="126"/>
                  </a:cubicBezTo>
                  <a:cubicBezTo>
                    <a:pt x="58" y="126"/>
                    <a:pt x="57" y="127"/>
                    <a:pt x="56" y="127"/>
                  </a:cubicBezTo>
                  <a:cubicBezTo>
                    <a:pt x="53" y="127"/>
                    <a:pt x="52" y="130"/>
                    <a:pt x="53" y="133"/>
                  </a:cubicBezTo>
                  <a:cubicBezTo>
                    <a:pt x="53" y="134"/>
                    <a:pt x="54" y="135"/>
                    <a:pt x="55" y="135"/>
                  </a:cubicBezTo>
                  <a:cubicBezTo>
                    <a:pt x="56" y="136"/>
                    <a:pt x="57" y="136"/>
                    <a:pt x="59" y="136"/>
                  </a:cubicBezTo>
                  <a:cubicBezTo>
                    <a:pt x="59" y="136"/>
                    <a:pt x="60" y="135"/>
                    <a:pt x="61" y="135"/>
                  </a:cubicBezTo>
                  <a:cubicBezTo>
                    <a:pt x="61" y="137"/>
                    <a:pt x="61" y="138"/>
                    <a:pt x="62" y="139"/>
                  </a:cubicBezTo>
                  <a:cubicBezTo>
                    <a:pt x="60" y="139"/>
                    <a:pt x="59" y="140"/>
                    <a:pt x="58" y="140"/>
                  </a:cubicBezTo>
                  <a:cubicBezTo>
                    <a:pt x="57" y="140"/>
                    <a:pt x="56" y="141"/>
                    <a:pt x="55" y="142"/>
                  </a:cubicBezTo>
                  <a:cubicBezTo>
                    <a:pt x="55" y="143"/>
                    <a:pt x="54" y="145"/>
                    <a:pt x="55" y="146"/>
                  </a:cubicBezTo>
                  <a:cubicBezTo>
                    <a:pt x="55" y="147"/>
                    <a:pt x="56" y="148"/>
                    <a:pt x="57" y="148"/>
                  </a:cubicBezTo>
                  <a:cubicBezTo>
                    <a:pt x="58" y="149"/>
                    <a:pt x="59" y="149"/>
                    <a:pt x="61" y="149"/>
                  </a:cubicBezTo>
                  <a:cubicBezTo>
                    <a:pt x="62" y="148"/>
                    <a:pt x="63" y="148"/>
                    <a:pt x="64" y="148"/>
                  </a:cubicBezTo>
                  <a:cubicBezTo>
                    <a:pt x="64" y="149"/>
                    <a:pt x="64" y="151"/>
                    <a:pt x="65" y="152"/>
                  </a:cubicBezTo>
                  <a:cubicBezTo>
                    <a:pt x="64" y="152"/>
                    <a:pt x="63" y="152"/>
                    <a:pt x="61" y="153"/>
                  </a:cubicBezTo>
                  <a:cubicBezTo>
                    <a:pt x="59" y="153"/>
                    <a:pt x="57" y="154"/>
                    <a:pt x="55" y="155"/>
                  </a:cubicBezTo>
                  <a:cubicBezTo>
                    <a:pt x="53" y="155"/>
                    <a:pt x="52" y="158"/>
                    <a:pt x="52" y="161"/>
                  </a:cubicBezTo>
                  <a:cubicBezTo>
                    <a:pt x="53" y="163"/>
                    <a:pt x="56" y="164"/>
                    <a:pt x="58" y="164"/>
                  </a:cubicBezTo>
                  <a:cubicBezTo>
                    <a:pt x="60" y="163"/>
                    <a:pt x="62" y="162"/>
                    <a:pt x="64" y="162"/>
                  </a:cubicBezTo>
                  <a:cubicBezTo>
                    <a:pt x="65" y="161"/>
                    <a:pt x="66" y="161"/>
                    <a:pt x="67" y="161"/>
                  </a:cubicBezTo>
                  <a:cubicBezTo>
                    <a:pt x="67" y="162"/>
                    <a:pt x="68" y="163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5" y="164"/>
                    <a:pt x="65" y="164"/>
                    <a:pt x="64" y="164"/>
                  </a:cubicBezTo>
                  <a:cubicBezTo>
                    <a:pt x="63" y="165"/>
                    <a:pt x="62" y="165"/>
                    <a:pt x="62" y="166"/>
                  </a:cubicBezTo>
                  <a:cubicBezTo>
                    <a:pt x="61" y="167"/>
                    <a:pt x="60" y="168"/>
                    <a:pt x="61" y="169"/>
                  </a:cubicBezTo>
                  <a:cubicBezTo>
                    <a:pt x="61" y="170"/>
                    <a:pt x="61" y="172"/>
                    <a:pt x="62" y="172"/>
                  </a:cubicBezTo>
                  <a:cubicBezTo>
                    <a:pt x="63" y="173"/>
                    <a:pt x="64" y="174"/>
                    <a:pt x="65" y="174"/>
                  </a:cubicBezTo>
                  <a:cubicBezTo>
                    <a:pt x="67" y="173"/>
                    <a:pt x="68" y="173"/>
                    <a:pt x="70" y="173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70" y="174"/>
                    <a:pt x="71" y="175"/>
                    <a:pt x="71" y="176"/>
                  </a:cubicBezTo>
                  <a:cubicBezTo>
                    <a:pt x="71" y="177"/>
                    <a:pt x="71" y="178"/>
                    <a:pt x="71" y="179"/>
                  </a:cubicBezTo>
                  <a:cubicBezTo>
                    <a:pt x="71" y="179"/>
                    <a:pt x="71" y="179"/>
                    <a:pt x="71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íSļide">
              <a:extLst>
                <a:ext uri="{FF2B5EF4-FFF2-40B4-BE49-F238E27FC236}">
                  <a16:creationId xmlns:a16="http://schemas.microsoft.com/office/drawing/2014/main" xmlns="" id="{388D4D88-AC3B-41D6-87E2-ADA06BB92B4E}"/>
                </a:ext>
              </a:extLst>
            </p:cNvPr>
            <p:cNvSpPr/>
            <p:nvPr/>
          </p:nvSpPr>
          <p:spPr bwMode="auto">
            <a:xfrm>
              <a:off x="4417561" y="-87051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9" name="îš1íḍê">
            <a:extLst>
              <a:ext uri="{FF2B5EF4-FFF2-40B4-BE49-F238E27FC236}">
                <a16:creationId xmlns:a16="http://schemas.microsoft.com/office/drawing/2014/main" xmlns="" id="{E9819265-0639-448D-84CC-2168F4EEC244}"/>
              </a:ext>
            </a:extLst>
          </p:cNvPr>
          <p:cNvGrpSpPr/>
          <p:nvPr/>
        </p:nvGrpSpPr>
        <p:grpSpPr>
          <a:xfrm>
            <a:off x="5495646" y="-127193"/>
            <a:ext cx="320961" cy="190375"/>
            <a:chOff x="3855880" y="-1405453"/>
            <a:chExt cx="320961" cy="190375"/>
          </a:xfrm>
          <a:solidFill>
            <a:schemeClr val="bg1">
              <a:lumMod val="95000"/>
            </a:schemeClr>
          </a:solidFill>
        </p:grpSpPr>
        <p:sp>
          <p:nvSpPr>
            <p:cNvPr id="100" name="íṡ1îḋê">
              <a:extLst>
                <a:ext uri="{FF2B5EF4-FFF2-40B4-BE49-F238E27FC236}">
                  <a16:creationId xmlns:a16="http://schemas.microsoft.com/office/drawing/2014/main" xmlns="" id="{6A599824-4CC5-4C5A-AD21-B0248E35B961}"/>
                </a:ext>
              </a:extLst>
            </p:cNvPr>
            <p:cNvSpPr/>
            <p:nvPr/>
          </p:nvSpPr>
          <p:spPr bwMode="auto">
            <a:xfrm>
              <a:off x="3855880" y="-1405453"/>
              <a:ext cx="320961" cy="190375"/>
            </a:xfrm>
            <a:custGeom>
              <a:avLst/>
              <a:gdLst>
                <a:gd name="T0" fmla="*/ 163 w 189"/>
                <a:gd name="T1" fmla="*/ 61 h 111"/>
                <a:gd name="T2" fmla="*/ 123 w 189"/>
                <a:gd name="T3" fmla="*/ 44 h 111"/>
                <a:gd name="T4" fmla="*/ 69 w 189"/>
                <a:gd name="T5" fmla="*/ 20 h 111"/>
                <a:gd name="T6" fmla="*/ 37 w 189"/>
                <a:gd name="T7" fmla="*/ 6 h 111"/>
                <a:gd name="T8" fmla="*/ 21 w 189"/>
                <a:gd name="T9" fmla="*/ 0 h 111"/>
                <a:gd name="T10" fmla="*/ 9 w 189"/>
                <a:gd name="T11" fmla="*/ 9 h 111"/>
                <a:gd name="T12" fmla="*/ 3 w 189"/>
                <a:gd name="T13" fmla="*/ 21 h 111"/>
                <a:gd name="T14" fmla="*/ 3 w 189"/>
                <a:gd name="T15" fmla="*/ 32 h 111"/>
                <a:gd name="T16" fmla="*/ 43 w 189"/>
                <a:gd name="T17" fmla="*/ 53 h 111"/>
                <a:gd name="T18" fmla="*/ 84 w 189"/>
                <a:gd name="T19" fmla="*/ 74 h 111"/>
                <a:gd name="T20" fmla="*/ 123 w 189"/>
                <a:gd name="T21" fmla="*/ 91 h 111"/>
                <a:gd name="T22" fmla="*/ 162 w 189"/>
                <a:gd name="T23" fmla="*/ 107 h 111"/>
                <a:gd name="T24" fmla="*/ 170 w 189"/>
                <a:gd name="T25" fmla="*/ 111 h 111"/>
                <a:gd name="T26" fmla="*/ 178 w 189"/>
                <a:gd name="T27" fmla="*/ 107 h 111"/>
                <a:gd name="T28" fmla="*/ 184 w 189"/>
                <a:gd name="T29" fmla="*/ 96 h 111"/>
                <a:gd name="T30" fmla="*/ 189 w 189"/>
                <a:gd name="T31" fmla="*/ 79 h 111"/>
                <a:gd name="T32" fmla="*/ 184 w 189"/>
                <a:gd name="T33" fmla="*/ 70 h 111"/>
                <a:gd name="T34" fmla="*/ 177 w 189"/>
                <a:gd name="T35" fmla="*/ 88 h 111"/>
                <a:gd name="T36" fmla="*/ 172 w 189"/>
                <a:gd name="T37" fmla="*/ 100 h 111"/>
                <a:gd name="T38" fmla="*/ 167 w 189"/>
                <a:gd name="T39" fmla="*/ 99 h 111"/>
                <a:gd name="T40" fmla="*/ 148 w 189"/>
                <a:gd name="T41" fmla="*/ 91 h 111"/>
                <a:gd name="T42" fmla="*/ 83 w 189"/>
                <a:gd name="T43" fmla="*/ 63 h 111"/>
                <a:gd name="T44" fmla="*/ 49 w 189"/>
                <a:gd name="T45" fmla="*/ 46 h 111"/>
                <a:gd name="T46" fmla="*/ 11 w 189"/>
                <a:gd name="T47" fmla="*/ 27 h 111"/>
                <a:gd name="T48" fmla="*/ 15 w 189"/>
                <a:gd name="T49" fmla="*/ 18 h 111"/>
                <a:gd name="T50" fmla="*/ 24 w 189"/>
                <a:gd name="T51" fmla="*/ 10 h 111"/>
                <a:gd name="T52" fmla="*/ 42 w 189"/>
                <a:gd name="T53" fmla="*/ 18 h 111"/>
                <a:gd name="T54" fmla="*/ 38 w 189"/>
                <a:gd name="T55" fmla="*/ 28 h 111"/>
                <a:gd name="T56" fmla="*/ 46 w 189"/>
                <a:gd name="T57" fmla="*/ 29 h 111"/>
                <a:gd name="T58" fmla="*/ 50 w 189"/>
                <a:gd name="T59" fmla="*/ 21 h 111"/>
                <a:gd name="T60" fmla="*/ 51 w 189"/>
                <a:gd name="T61" fmla="*/ 27 h 111"/>
                <a:gd name="T62" fmla="*/ 52 w 189"/>
                <a:gd name="T63" fmla="*/ 33 h 111"/>
                <a:gd name="T64" fmla="*/ 61 w 189"/>
                <a:gd name="T65" fmla="*/ 26 h 111"/>
                <a:gd name="T66" fmla="*/ 63 w 189"/>
                <a:gd name="T67" fmla="*/ 37 h 111"/>
                <a:gd name="T68" fmla="*/ 71 w 189"/>
                <a:gd name="T69" fmla="*/ 37 h 111"/>
                <a:gd name="T70" fmla="*/ 76 w 189"/>
                <a:gd name="T71" fmla="*/ 39 h 111"/>
                <a:gd name="T72" fmla="*/ 73 w 189"/>
                <a:gd name="T73" fmla="*/ 47 h 111"/>
                <a:gd name="T74" fmla="*/ 81 w 189"/>
                <a:gd name="T75" fmla="*/ 49 h 111"/>
                <a:gd name="T76" fmla="*/ 90 w 189"/>
                <a:gd name="T77" fmla="*/ 43 h 111"/>
                <a:gd name="T78" fmla="*/ 91 w 189"/>
                <a:gd name="T79" fmla="*/ 50 h 111"/>
                <a:gd name="T80" fmla="*/ 100 w 189"/>
                <a:gd name="T81" fmla="*/ 44 h 111"/>
                <a:gd name="T82" fmla="*/ 101 w 189"/>
                <a:gd name="T83" fmla="*/ 50 h 111"/>
                <a:gd name="T84" fmla="*/ 104 w 189"/>
                <a:gd name="T85" fmla="*/ 56 h 111"/>
                <a:gd name="T86" fmla="*/ 109 w 189"/>
                <a:gd name="T87" fmla="*/ 53 h 111"/>
                <a:gd name="T88" fmla="*/ 116 w 189"/>
                <a:gd name="T89" fmla="*/ 54 h 111"/>
                <a:gd name="T90" fmla="*/ 122 w 189"/>
                <a:gd name="T91" fmla="*/ 64 h 111"/>
                <a:gd name="T92" fmla="*/ 130 w 189"/>
                <a:gd name="T93" fmla="*/ 57 h 111"/>
                <a:gd name="T94" fmla="*/ 135 w 189"/>
                <a:gd name="T95" fmla="*/ 65 h 111"/>
                <a:gd name="T96" fmla="*/ 142 w 189"/>
                <a:gd name="T97" fmla="*/ 62 h 111"/>
                <a:gd name="T98" fmla="*/ 143 w 189"/>
                <a:gd name="T99" fmla="*/ 72 h 111"/>
                <a:gd name="T100" fmla="*/ 151 w 189"/>
                <a:gd name="T101" fmla="*/ 66 h 111"/>
                <a:gd name="T102" fmla="*/ 151 w 189"/>
                <a:gd name="T103" fmla="*/ 77 h 111"/>
                <a:gd name="T104" fmla="*/ 162 w 189"/>
                <a:gd name="T105" fmla="*/ 74 h 111"/>
                <a:gd name="T106" fmla="*/ 164 w 189"/>
                <a:gd name="T107" fmla="*/ 75 h 111"/>
                <a:gd name="T108" fmla="*/ 166 w 189"/>
                <a:gd name="T109" fmla="*/ 81 h 111"/>
                <a:gd name="T110" fmla="*/ 174 w 189"/>
                <a:gd name="T111" fmla="*/ 76 h 111"/>
                <a:gd name="T112" fmla="*/ 180 w 189"/>
                <a:gd name="T113" fmla="*/ 7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11">
                  <a:moveTo>
                    <a:pt x="184" y="70"/>
                  </a:moveTo>
                  <a:cubicBezTo>
                    <a:pt x="181" y="69"/>
                    <a:pt x="179" y="68"/>
                    <a:pt x="176" y="66"/>
                  </a:cubicBezTo>
                  <a:cubicBezTo>
                    <a:pt x="172" y="64"/>
                    <a:pt x="167" y="63"/>
                    <a:pt x="163" y="61"/>
                  </a:cubicBezTo>
                  <a:cubicBezTo>
                    <a:pt x="158" y="59"/>
                    <a:pt x="154" y="57"/>
                    <a:pt x="150" y="55"/>
                  </a:cubicBezTo>
                  <a:cubicBezTo>
                    <a:pt x="145" y="53"/>
                    <a:pt x="141" y="51"/>
                    <a:pt x="136" y="49"/>
                  </a:cubicBezTo>
                  <a:cubicBezTo>
                    <a:pt x="132" y="48"/>
                    <a:pt x="127" y="46"/>
                    <a:pt x="123" y="44"/>
                  </a:cubicBezTo>
                  <a:cubicBezTo>
                    <a:pt x="114" y="40"/>
                    <a:pt x="105" y="36"/>
                    <a:pt x="96" y="32"/>
                  </a:cubicBezTo>
                  <a:cubicBezTo>
                    <a:pt x="91" y="30"/>
                    <a:pt x="87" y="28"/>
                    <a:pt x="82" y="26"/>
                  </a:cubicBezTo>
                  <a:cubicBezTo>
                    <a:pt x="78" y="24"/>
                    <a:pt x="74" y="22"/>
                    <a:pt x="69" y="20"/>
                  </a:cubicBezTo>
                  <a:cubicBezTo>
                    <a:pt x="65" y="18"/>
                    <a:pt x="61" y="16"/>
                    <a:pt x="56" y="14"/>
                  </a:cubicBezTo>
                  <a:cubicBezTo>
                    <a:pt x="52" y="12"/>
                    <a:pt x="48" y="10"/>
                    <a:pt x="44" y="9"/>
                  </a:cubicBezTo>
                  <a:cubicBezTo>
                    <a:pt x="42" y="8"/>
                    <a:pt x="40" y="7"/>
                    <a:pt x="37" y="6"/>
                  </a:cubicBezTo>
                  <a:cubicBezTo>
                    <a:pt x="36" y="5"/>
                    <a:pt x="34" y="4"/>
                    <a:pt x="32" y="3"/>
                  </a:cubicBezTo>
                  <a:cubicBezTo>
                    <a:pt x="30" y="3"/>
                    <a:pt x="28" y="2"/>
                    <a:pt x="27" y="1"/>
                  </a:cubicBezTo>
                  <a:cubicBezTo>
                    <a:pt x="25" y="1"/>
                    <a:pt x="23" y="0"/>
                    <a:pt x="21" y="0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6" y="1"/>
                    <a:pt x="15" y="2"/>
                    <a:pt x="14" y="3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6" y="13"/>
                    <a:pt x="5" y="15"/>
                  </a:cubicBezTo>
                  <a:cubicBezTo>
                    <a:pt x="4" y="17"/>
                    <a:pt x="4" y="19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2"/>
                    <a:pt x="1" y="23"/>
                    <a:pt x="1" y="25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1" y="30"/>
                    <a:pt x="2" y="31"/>
                    <a:pt x="3" y="32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14" y="38"/>
                    <a:pt x="22" y="42"/>
                    <a:pt x="31" y="46"/>
                  </a:cubicBezTo>
                  <a:cubicBezTo>
                    <a:pt x="35" y="49"/>
                    <a:pt x="39" y="51"/>
                    <a:pt x="43" y="53"/>
                  </a:cubicBezTo>
                  <a:cubicBezTo>
                    <a:pt x="47" y="55"/>
                    <a:pt x="52" y="58"/>
                    <a:pt x="57" y="60"/>
                  </a:cubicBezTo>
                  <a:cubicBezTo>
                    <a:pt x="61" y="63"/>
                    <a:pt x="66" y="65"/>
                    <a:pt x="70" y="67"/>
                  </a:cubicBezTo>
                  <a:cubicBezTo>
                    <a:pt x="75" y="69"/>
                    <a:pt x="79" y="72"/>
                    <a:pt x="84" y="74"/>
                  </a:cubicBezTo>
                  <a:cubicBezTo>
                    <a:pt x="88" y="76"/>
                    <a:pt x="93" y="78"/>
                    <a:pt x="97" y="80"/>
                  </a:cubicBezTo>
                  <a:cubicBezTo>
                    <a:pt x="102" y="82"/>
                    <a:pt x="106" y="84"/>
                    <a:pt x="110" y="85"/>
                  </a:cubicBezTo>
                  <a:cubicBezTo>
                    <a:pt x="115" y="87"/>
                    <a:pt x="119" y="89"/>
                    <a:pt x="123" y="91"/>
                  </a:cubicBezTo>
                  <a:cubicBezTo>
                    <a:pt x="128" y="93"/>
                    <a:pt x="132" y="94"/>
                    <a:pt x="137" y="96"/>
                  </a:cubicBezTo>
                  <a:cubicBezTo>
                    <a:pt x="141" y="98"/>
                    <a:pt x="145" y="100"/>
                    <a:pt x="149" y="102"/>
                  </a:cubicBezTo>
                  <a:cubicBezTo>
                    <a:pt x="153" y="104"/>
                    <a:pt x="158" y="105"/>
                    <a:pt x="162" y="107"/>
                  </a:cubicBezTo>
                  <a:cubicBezTo>
                    <a:pt x="164" y="108"/>
                    <a:pt x="166" y="109"/>
                    <a:pt x="168" y="110"/>
                  </a:cubicBezTo>
                  <a:cubicBezTo>
                    <a:pt x="168" y="110"/>
                    <a:pt x="169" y="110"/>
                    <a:pt x="169" y="110"/>
                  </a:cubicBezTo>
                  <a:cubicBezTo>
                    <a:pt x="169" y="110"/>
                    <a:pt x="169" y="111"/>
                    <a:pt x="170" y="111"/>
                  </a:cubicBezTo>
                  <a:cubicBezTo>
                    <a:pt x="171" y="111"/>
                    <a:pt x="171" y="111"/>
                    <a:pt x="172" y="111"/>
                  </a:cubicBezTo>
                  <a:cubicBezTo>
                    <a:pt x="174" y="111"/>
                    <a:pt x="175" y="110"/>
                    <a:pt x="176" y="109"/>
                  </a:cubicBezTo>
                  <a:cubicBezTo>
                    <a:pt x="177" y="109"/>
                    <a:pt x="178" y="108"/>
                    <a:pt x="178" y="107"/>
                  </a:cubicBezTo>
                  <a:cubicBezTo>
                    <a:pt x="179" y="106"/>
                    <a:pt x="179" y="106"/>
                    <a:pt x="180" y="105"/>
                  </a:cubicBezTo>
                  <a:cubicBezTo>
                    <a:pt x="181" y="103"/>
                    <a:pt x="182" y="100"/>
                    <a:pt x="183" y="98"/>
                  </a:cubicBezTo>
                  <a:cubicBezTo>
                    <a:pt x="183" y="97"/>
                    <a:pt x="184" y="97"/>
                    <a:pt x="184" y="96"/>
                  </a:cubicBezTo>
                  <a:cubicBezTo>
                    <a:pt x="185" y="94"/>
                    <a:pt x="185" y="93"/>
                    <a:pt x="186" y="91"/>
                  </a:cubicBezTo>
                  <a:cubicBezTo>
                    <a:pt x="187" y="90"/>
                    <a:pt x="187" y="88"/>
                    <a:pt x="188" y="86"/>
                  </a:cubicBezTo>
                  <a:cubicBezTo>
                    <a:pt x="188" y="84"/>
                    <a:pt x="189" y="81"/>
                    <a:pt x="189" y="79"/>
                  </a:cubicBezTo>
                  <a:cubicBezTo>
                    <a:pt x="189" y="79"/>
                    <a:pt x="189" y="78"/>
                    <a:pt x="189" y="78"/>
                  </a:cubicBezTo>
                  <a:cubicBezTo>
                    <a:pt x="189" y="76"/>
                    <a:pt x="189" y="75"/>
                    <a:pt x="188" y="74"/>
                  </a:cubicBezTo>
                  <a:cubicBezTo>
                    <a:pt x="187" y="72"/>
                    <a:pt x="185" y="71"/>
                    <a:pt x="184" y="70"/>
                  </a:cubicBezTo>
                  <a:close/>
                  <a:moveTo>
                    <a:pt x="180" y="79"/>
                  </a:moveTo>
                  <a:cubicBezTo>
                    <a:pt x="179" y="80"/>
                    <a:pt x="179" y="82"/>
                    <a:pt x="179" y="83"/>
                  </a:cubicBezTo>
                  <a:cubicBezTo>
                    <a:pt x="178" y="85"/>
                    <a:pt x="178" y="87"/>
                    <a:pt x="177" y="88"/>
                  </a:cubicBezTo>
                  <a:cubicBezTo>
                    <a:pt x="176" y="90"/>
                    <a:pt x="176" y="91"/>
                    <a:pt x="175" y="93"/>
                  </a:cubicBezTo>
                  <a:cubicBezTo>
                    <a:pt x="175" y="93"/>
                    <a:pt x="175" y="94"/>
                    <a:pt x="174" y="95"/>
                  </a:cubicBezTo>
                  <a:cubicBezTo>
                    <a:pt x="174" y="96"/>
                    <a:pt x="173" y="98"/>
                    <a:pt x="172" y="100"/>
                  </a:cubicBezTo>
                  <a:cubicBezTo>
                    <a:pt x="172" y="100"/>
                    <a:pt x="171" y="101"/>
                    <a:pt x="171" y="101"/>
                  </a:cubicBezTo>
                  <a:cubicBezTo>
                    <a:pt x="171" y="101"/>
                    <a:pt x="171" y="101"/>
                    <a:pt x="170" y="101"/>
                  </a:cubicBezTo>
                  <a:cubicBezTo>
                    <a:pt x="169" y="100"/>
                    <a:pt x="168" y="100"/>
                    <a:pt x="167" y="99"/>
                  </a:cubicBezTo>
                  <a:cubicBezTo>
                    <a:pt x="165" y="98"/>
                    <a:pt x="163" y="98"/>
                    <a:pt x="161" y="97"/>
                  </a:cubicBezTo>
                  <a:cubicBezTo>
                    <a:pt x="159" y="96"/>
                    <a:pt x="157" y="95"/>
                    <a:pt x="155" y="94"/>
                  </a:cubicBezTo>
                  <a:cubicBezTo>
                    <a:pt x="152" y="93"/>
                    <a:pt x="150" y="92"/>
                    <a:pt x="148" y="91"/>
                  </a:cubicBezTo>
                  <a:cubicBezTo>
                    <a:pt x="140" y="87"/>
                    <a:pt x="131" y="84"/>
                    <a:pt x="122" y="80"/>
                  </a:cubicBezTo>
                  <a:cubicBezTo>
                    <a:pt x="113" y="77"/>
                    <a:pt x="105" y="73"/>
                    <a:pt x="96" y="69"/>
                  </a:cubicBezTo>
                  <a:cubicBezTo>
                    <a:pt x="92" y="67"/>
                    <a:pt x="87" y="65"/>
                    <a:pt x="83" y="63"/>
                  </a:cubicBezTo>
                  <a:cubicBezTo>
                    <a:pt x="78" y="61"/>
                    <a:pt x="74" y="58"/>
                    <a:pt x="69" y="56"/>
                  </a:cubicBezTo>
                  <a:cubicBezTo>
                    <a:pt x="67" y="55"/>
                    <a:pt x="64" y="54"/>
                    <a:pt x="61" y="52"/>
                  </a:cubicBezTo>
                  <a:cubicBezTo>
                    <a:pt x="57" y="50"/>
                    <a:pt x="53" y="48"/>
                    <a:pt x="49" y="46"/>
                  </a:cubicBezTo>
                  <a:cubicBezTo>
                    <a:pt x="44" y="43"/>
                    <a:pt x="40" y="41"/>
                    <a:pt x="36" y="39"/>
                  </a:cubicBezTo>
                  <a:cubicBezTo>
                    <a:pt x="31" y="36"/>
                    <a:pt x="27" y="34"/>
                    <a:pt x="22" y="32"/>
                  </a:cubicBezTo>
                  <a:cubicBezTo>
                    <a:pt x="19" y="31"/>
                    <a:pt x="15" y="29"/>
                    <a:pt x="11" y="27"/>
                  </a:cubicBezTo>
                  <a:cubicBezTo>
                    <a:pt x="11" y="27"/>
                    <a:pt x="11" y="26"/>
                    <a:pt x="10" y="26"/>
                  </a:cubicBezTo>
                  <a:cubicBezTo>
                    <a:pt x="11" y="25"/>
                    <a:pt x="11" y="24"/>
                    <a:pt x="12" y="23"/>
                  </a:cubicBezTo>
                  <a:cubicBezTo>
                    <a:pt x="13" y="21"/>
                    <a:pt x="14" y="19"/>
                    <a:pt x="15" y="18"/>
                  </a:cubicBezTo>
                  <a:cubicBezTo>
                    <a:pt x="16" y="15"/>
                    <a:pt x="17" y="13"/>
                    <a:pt x="19" y="11"/>
                  </a:cubicBezTo>
                  <a:cubicBezTo>
                    <a:pt x="19" y="11"/>
                    <a:pt x="20" y="10"/>
                    <a:pt x="21" y="9"/>
                  </a:cubicBezTo>
                  <a:cubicBezTo>
                    <a:pt x="22" y="10"/>
                    <a:pt x="23" y="10"/>
                    <a:pt x="24" y="10"/>
                  </a:cubicBezTo>
                  <a:cubicBezTo>
                    <a:pt x="26" y="11"/>
                    <a:pt x="28" y="12"/>
                    <a:pt x="29" y="12"/>
                  </a:cubicBezTo>
                  <a:cubicBezTo>
                    <a:pt x="33" y="14"/>
                    <a:pt x="37" y="16"/>
                    <a:pt x="41" y="18"/>
                  </a:cubicBezTo>
                  <a:cubicBezTo>
                    <a:pt x="41" y="18"/>
                    <a:pt x="41" y="18"/>
                    <a:pt x="42" y="18"/>
                  </a:cubicBezTo>
                  <a:cubicBezTo>
                    <a:pt x="40" y="20"/>
                    <a:pt x="39" y="22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9" y="29"/>
                    <a:pt x="40" y="30"/>
                    <a:pt x="41" y="30"/>
                  </a:cubicBezTo>
                  <a:cubicBezTo>
                    <a:pt x="42" y="30"/>
                    <a:pt x="43" y="30"/>
                    <a:pt x="45" y="30"/>
                  </a:cubicBezTo>
                  <a:cubicBezTo>
                    <a:pt x="45" y="30"/>
                    <a:pt x="45" y="29"/>
                    <a:pt x="46" y="29"/>
                  </a:cubicBezTo>
                  <a:cubicBezTo>
                    <a:pt x="46" y="29"/>
                    <a:pt x="47" y="28"/>
                    <a:pt x="47" y="27"/>
                  </a:cubicBezTo>
                  <a:cubicBezTo>
                    <a:pt x="47" y="27"/>
                    <a:pt x="47" y="26"/>
                    <a:pt x="48" y="26"/>
                  </a:cubicBezTo>
                  <a:cubicBezTo>
                    <a:pt x="48" y="24"/>
                    <a:pt x="49" y="23"/>
                    <a:pt x="50" y="21"/>
                  </a:cubicBezTo>
                  <a:cubicBezTo>
                    <a:pt x="51" y="22"/>
                    <a:pt x="52" y="22"/>
                    <a:pt x="53" y="23"/>
                  </a:cubicBezTo>
                  <a:cubicBezTo>
                    <a:pt x="52" y="24"/>
                    <a:pt x="52" y="25"/>
                    <a:pt x="51" y="25"/>
                  </a:cubicBezTo>
                  <a:cubicBezTo>
                    <a:pt x="51" y="26"/>
                    <a:pt x="51" y="26"/>
                    <a:pt x="51" y="27"/>
                  </a:cubicBezTo>
                  <a:cubicBezTo>
                    <a:pt x="50" y="27"/>
                    <a:pt x="50" y="28"/>
                    <a:pt x="50" y="28"/>
                  </a:cubicBezTo>
                  <a:cubicBezTo>
                    <a:pt x="50" y="29"/>
                    <a:pt x="50" y="30"/>
                    <a:pt x="50" y="30"/>
                  </a:cubicBezTo>
                  <a:cubicBezTo>
                    <a:pt x="50" y="32"/>
                    <a:pt x="51" y="33"/>
                    <a:pt x="52" y="33"/>
                  </a:cubicBezTo>
                  <a:cubicBezTo>
                    <a:pt x="53" y="34"/>
                    <a:pt x="54" y="34"/>
                    <a:pt x="55" y="34"/>
                  </a:cubicBezTo>
                  <a:cubicBezTo>
                    <a:pt x="56" y="34"/>
                    <a:pt x="58" y="33"/>
                    <a:pt x="58" y="32"/>
                  </a:cubicBezTo>
                  <a:cubicBezTo>
                    <a:pt x="59" y="30"/>
                    <a:pt x="60" y="28"/>
                    <a:pt x="61" y="26"/>
                  </a:cubicBezTo>
                  <a:cubicBezTo>
                    <a:pt x="62" y="27"/>
                    <a:pt x="64" y="28"/>
                    <a:pt x="65" y="28"/>
                  </a:cubicBezTo>
                  <a:cubicBezTo>
                    <a:pt x="64" y="30"/>
                    <a:pt x="63" y="32"/>
                    <a:pt x="62" y="34"/>
                  </a:cubicBezTo>
                  <a:cubicBezTo>
                    <a:pt x="62" y="35"/>
                    <a:pt x="62" y="36"/>
                    <a:pt x="63" y="37"/>
                  </a:cubicBezTo>
                  <a:cubicBezTo>
                    <a:pt x="63" y="38"/>
                    <a:pt x="64" y="39"/>
                    <a:pt x="65" y="40"/>
                  </a:cubicBezTo>
                  <a:cubicBezTo>
                    <a:pt x="66" y="40"/>
                    <a:pt x="68" y="40"/>
                    <a:pt x="69" y="40"/>
                  </a:cubicBezTo>
                  <a:cubicBezTo>
                    <a:pt x="70" y="39"/>
                    <a:pt x="71" y="38"/>
                    <a:pt x="71" y="37"/>
                  </a:cubicBezTo>
                  <a:cubicBezTo>
                    <a:pt x="72" y="35"/>
                    <a:pt x="73" y="34"/>
                    <a:pt x="73" y="32"/>
                  </a:cubicBezTo>
                  <a:cubicBezTo>
                    <a:pt x="75" y="33"/>
                    <a:pt x="77" y="34"/>
                    <a:pt x="78" y="34"/>
                  </a:cubicBezTo>
                  <a:cubicBezTo>
                    <a:pt x="78" y="36"/>
                    <a:pt x="77" y="37"/>
                    <a:pt x="76" y="39"/>
                  </a:cubicBezTo>
                  <a:cubicBezTo>
                    <a:pt x="76" y="40"/>
                    <a:pt x="75" y="42"/>
                    <a:pt x="74" y="44"/>
                  </a:cubicBezTo>
                  <a:cubicBezTo>
                    <a:pt x="74" y="44"/>
                    <a:pt x="73" y="44"/>
                    <a:pt x="73" y="44"/>
                  </a:cubicBezTo>
                  <a:cubicBezTo>
                    <a:pt x="73" y="45"/>
                    <a:pt x="73" y="46"/>
                    <a:pt x="73" y="47"/>
                  </a:cubicBezTo>
                  <a:cubicBezTo>
                    <a:pt x="73" y="48"/>
                    <a:pt x="74" y="49"/>
                    <a:pt x="75" y="50"/>
                  </a:cubicBezTo>
                  <a:cubicBezTo>
                    <a:pt x="76" y="51"/>
                    <a:pt x="77" y="51"/>
                    <a:pt x="78" y="51"/>
                  </a:cubicBezTo>
                  <a:cubicBezTo>
                    <a:pt x="79" y="51"/>
                    <a:pt x="81" y="50"/>
                    <a:pt x="81" y="49"/>
                  </a:cubicBezTo>
                  <a:cubicBezTo>
                    <a:pt x="83" y="45"/>
                    <a:pt x="85" y="42"/>
                    <a:pt x="87" y="38"/>
                  </a:cubicBezTo>
                  <a:cubicBezTo>
                    <a:pt x="89" y="39"/>
                    <a:pt x="90" y="39"/>
                    <a:pt x="92" y="40"/>
                  </a:cubicBezTo>
                  <a:cubicBezTo>
                    <a:pt x="91" y="41"/>
                    <a:pt x="91" y="42"/>
                    <a:pt x="90" y="43"/>
                  </a:cubicBezTo>
                  <a:cubicBezTo>
                    <a:pt x="90" y="43"/>
                    <a:pt x="90" y="44"/>
                    <a:pt x="89" y="44"/>
                  </a:cubicBezTo>
                  <a:cubicBezTo>
                    <a:pt x="89" y="45"/>
                    <a:pt x="89" y="46"/>
                    <a:pt x="89" y="47"/>
                  </a:cubicBezTo>
                  <a:cubicBezTo>
                    <a:pt x="89" y="48"/>
                    <a:pt x="90" y="49"/>
                    <a:pt x="91" y="50"/>
                  </a:cubicBezTo>
                  <a:cubicBezTo>
                    <a:pt x="92" y="50"/>
                    <a:pt x="93" y="51"/>
                    <a:pt x="95" y="50"/>
                  </a:cubicBezTo>
                  <a:cubicBezTo>
                    <a:pt x="96" y="50"/>
                    <a:pt x="97" y="49"/>
                    <a:pt x="98" y="48"/>
                  </a:cubicBezTo>
                  <a:cubicBezTo>
                    <a:pt x="98" y="47"/>
                    <a:pt x="99" y="45"/>
                    <a:pt x="100" y="44"/>
                  </a:cubicBezTo>
                  <a:cubicBezTo>
                    <a:pt x="101" y="44"/>
                    <a:pt x="102" y="45"/>
                    <a:pt x="103" y="45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2" y="47"/>
                    <a:pt x="101" y="48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0" y="51"/>
                    <a:pt x="100" y="52"/>
                    <a:pt x="101" y="53"/>
                  </a:cubicBezTo>
                  <a:cubicBezTo>
                    <a:pt x="101" y="54"/>
                    <a:pt x="102" y="55"/>
                    <a:pt x="104" y="56"/>
                  </a:cubicBezTo>
                  <a:cubicBezTo>
                    <a:pt x="105" y="56"/>
                    <a:pt x="106" y="56"/>
                    <a:pt x="107" y="56"/>
                  </a:cubicBezTo>
                  <a:cubicBezTo>
                    <a:pt x="107" y="55"/>
                    <a:pt x="108" y="55"/>
                    <a:pt x="108" y="55"/>
                  </a:cubicBezTo>
                  <a:cubicBezTo>
                    <a:pt x="109" y="54"/>
                    <a:pt x="109" y="54"/>
                    <a:pt x="109" y="53"/>
                  </a:cubicBezTo>
                  <a:cubicBezTo>
                    <a:pt x="110" y="52"/>
                    <a:pt x="111" y="50"/>
                    <a:pt x="111" y="49"/>
                  </a:cubicBezTo>
                  <a:cubicBezTo>
                    <a:pt x="113" y="50"/>
                    <a:pt x="115" y="50"/>
                    <a:pt x="116" y="51"/>
                  </a:cubicBezTo>
                  <a:cubicBezTo>
                    <a:pt x="116" y="52"/>
                    <a:pt x="116" y="53"/>
                    <a:pt x="116" y="54"/>
                  </a:cubicBezTo>
                  <a:cubicBezTo>
                    <a:pt x="115" y="56"/>
                    <a:pt x="114" y="58"/>
                    <a:pt x="113" y="61"/>
                  </a:cubicBezTo>
                  <a:cubicBezTo>
                    <a:pt x="113" y="63"/>
                    <a:pt x="114" y="66"/>
                    <a:pt x="116" y="67"/>
                  </a:cubicBezTo>
                  <a:cubicBezTo>
                    <a:pt x="119" y="68"/>
                    <a:pt x="121" y="66"/>
                    <a:pt x="122" y="64"/>
                  </a:cubicBezTo>
                  <a:cubicBezTo>
                    <a:pt x="123" y="62"/>
                    <a:pt x="124" y="59"/>
                    <a:pt x="125" y="57"/>
                  </a:cubicBezTo>
                  <a:cubicBezTo>
                    <a:pt x="125" y="56"/>
                    <a:pt x="125" y="55"/>
                    <a:pt x="125" y="55"/>
                  </a:cubicBezTo>
                  <a:cubicBezTo>
                    <a:pt x="127" y="56"/>
                    <a:pt x="128" y="56"/>
                    <a:pt x="130" y="57"/>
                  </a:cubicBezTo>
                  <a:cubicBezTo>
                    <a:pt x="130" y="58"/>
                    <a:pt x="129" y="59"/>
                    <a:pt x="129" y="60"/>
                  </a:cubicBezTo>
                  <a:cubicBezTo>
                    <a:pt x="128" y="62"/>
                    <a:pt x="130" y="65"/>
                    <a:pt x="132" y="65"/>
                  </a:cubicBezTo>
                  <a:cubicBezTo>
                    <a:pt x="133" y="66"/>
                    <a:pt x="134" y="66"/>
                    <a:pt x="135" y="65"/>
                  </a:cubicBezTo>
                  <a:cubicBezTo>
                    <a:pt x="137" y="65"/>
                    <a:pt x="137" y="64"/>
                    <a:pt x="138" y="63"/>
                  </a:cubicBezTo>
                  <a:cubicBezTo>
                    <a:pt x="138" y="62"/>
                    <a:pt x="138" y="61"/>
                    <a:pt x="139" y="61"/>
                  </a:cubicBezTo>
                  <a:cubicBezTo>
                    <a:pt x="140" y="61"/>
                    <a:pt x="141" y="62"/>
                    <a:pt x="142" y="62"/>
                  </a:cubicBezTo>
                  <a:cubicBezTo>
                    <a:pt x="142" y="63"/>
                    <a:pt x="141" y="65"/>
                    <a:pt x="141" y="66"/>
                  </a:cubicBezTo>
                  <a:cubicBezTo>
                    <a:pt x="140" y="67"/>
                    <a:pt x="140" y="68"/>
                    <a:pt x="141" y="69"/>
                  </a:cubicBezTo>
                  <a:cubicBezTo>
                    <a:pt x="141" y="70"/>
                    <a:pt x="142" y="71"/>
                    <a:pt x="143" y="72"/>
                  </a:cubicBezTo>
                  <a:cubicBezTo>
                    <a:pt x="145" y="72"/>
                    <a:pt x="146" y="72"/>
                    <a:pt x="147" y="71"/>
                  </a:cubicBezTo>
                  <a:cubicBezTo>
                    <a:pt x="148" y="71"/>
                    <a:pt x="149" y="70"/>
                    <a:pt x="149" y="69"/>
                  </a:cubicBezTo>
                  <a:cubicBezTo>
                    <a:pt x="150" y="68"/>
                    <a:pt x="150" y="67"/>
                    <a:pt x="151" y="66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4" y="68"/>
                    <a:pt x="154" y="70"/>
                    <a:pt x="153" y="71"/>
                  </a:cubicBezTo>
                  <a:cubicBezTo>
                    <a:pt x="152" y="73"/>
                    <a:pt x="152" y="75"/>
                    <a:pt x="151" y="77"/>
                  </a:cubicBezTo>
                  <a:cubicBezTo>
                    <a:pt x="150" y="79"/>
                    <a:pt x="151" y="82"/>
                    <a:pt x="154" y="83"/>
                  </a:cubicBezTo>
                  <a:cubicBezTo>
                    <a:pt x="156" y="83"/>
                    <a:pt x="159" y="82"/>
                    <a:pt x="160" y="80"/>
                  </a:cubicBezTo>
                  <a:cubicBezTo>
                    <a:pt x="161" y="78"/>
                    <a:pt x="161" y="76"/>
                    <a:pt x="162" y="74"/>
                  </a:cubicBezTo>
                  <a:cubicBezTo>
                    <a:pt x="162" y="73"/>
                    <a:pt x="163" y="72"/>
                    <a:pt x="163" y="71"/>
                  </a:cubicBezTo>
                  <a:cubicBezTo>
                    <a:pt x="164" y="71"/>
                    <a:pt x="165" y="72"/>
                    <a:pt x="166" y="72"/>
                  </a:cubicBezTo>
                  <a:cubicBezTo>
                    <a:pt x="165" y="73"/>
                    <a:pt x="165" y="74"/>
                    <a:pt x="164" y="75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64" y="76"/>
                    <a:pt x="163" y="77"/>
                    <a:pt x="164" y="78"/>
                  </a:cubicBezTo>
                  <a:cubicBezTo>
                    <a:pt x="164" y="79"/>
                    <a:pt x="165" y="81"/>
                    <a:pt x="166" y="81"/>
                  </a:cubicBezTo>
                  <a:cubicBezTo>
                    <a:pt x="167" y="82"/>
                    <a:pt x="168" y="82"/>
                    <a:pt x="169" y="82"/>
                  </a:cubicBezTo>
                  <a:cubicBezTo>
                    <a:pt x="170" y="82"/>
                    <a:pt x="172" y="81"/>
                    <a:pt x="172" y="80"/>
                  </a:cubicBezTo>
                  <a:cubicBezTo>
                    <a:pt x="173" y="79"/>
                    <a:pt x="174" y="78"/>
                    <a:pt x="174" y="76"/>
                  </a:cubicBezTo>
                  <a:cubicBezTo>
                    <a:pt x="174" y="76"/>
                    <a:pt x="174" y="76"/>
                    <a:pt x="175" y="76"/>
                  </a:cubicBezTo>
                  <a:cubicBezTo>
                    <a:pt x="175" y="76"/>
                    <a:pt x="176" y="77"/>
                    <a:pt x="177" y="77"/>
                  </a:cubicBezTo>
                  <a:cubicBezTo>
                    <a:pt x="178" y="77"/>
                    <a:pt x="179" y="78"/>
                    <a:pt x="180" y="79"/>
                  </a:cubicBezTo>
                  <a:cubicBezTo>
                    <a:pt x="180" y="79"/>
                    <a:pt x="180" y="79"/>
                    <a:pt x="18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ïSḷïdè">
              <a:extLst>
                <a:ext uri="{FF2B5EF4-FFF2-40B4-BE49-F238E27FC236}">
                  <a16:creationId xmlns:a16="http://schemas.microsoft.com/office/drawing/2014/main" xmlns="" id="{3CED2B5E-CC0E-44D2-8896-97F607CDABF2}"/>
                </a:ext>
              </a:extLst>
            </p:cNvPr>
            <p:cNvSpPr/>
            <p:nvPr/>
          </p:nvSpPr>
          <p:spPr bwMode="auto">
            <a:xfrm>
              <a:off x="3893640" y="-137398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3 h 9"/>
                <a:gd name="T6" fmla="*/ 1 w 10"/>
                <a:gd name="T7" fmla="*/ 7 h 9"/>
                <a:gd name="T8" fmla="*/ 4 w 10"/>
                <a:gd name="T9" fmla="*/ 9 h 9"/>
                <a:gd name="T10" fmla="*/ 7 w 10"/>
                <a:gd name="T11" fmla="*/ 9 h 9"/>
                <a:gd name="T12" fmla="*/ 10 w 10"/>
                <a:gd name="T13" fmla="*/ 6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2" y="8"/>
                    <a:pt x="2" y="9"/>
                    <a:pt x="4" y="9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8" y="8"/>
                    <a:pt x="9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2" name="íṧḻîḓè">
            <a:extLst>
              <a:ext uri="{FF2B5EF4-FFF2-40B4-BE49-F238E27FC236}">
                <a16:creationId xmlns:a16="http://schemas.microsoft.com/office/drawing/2014/main" xmlns="" id="{DE427A97-01BF-4B96-B695-B27816BA9277}"/>
              </a:ext>
            </a:extLst>
          </p:cNvPr>
          <p:cNvGrpSpPr/>
          <p:nvPr/>
        </p:nvGrpSpPr>
        <p:grpSpPr>
          <a:xfrm>
            <a:off x="6723426" y="-12555"/>
            <a:ext cx="382322" cy="379176"/>
            <a:chOff x="4883270" y="-873663"/>
            <a:chExt cx="382322" cy="379176"/>
          </a:xfrm>
          <a:solidFill>
            <a:schemeClr val="bg1">
              <a:lumMod val="95000"/>
            </a:schemeClr>
          </a:solidFill>
        </p:grpSpPr>
        <p:sp>
          <p:nvSpPr>
            <p:cNvPr id="103" name="íŝlidê">
              <a:extLst>
                <a:ext uri="{FF2B5EF4-FFF2-40B4-BE49-F238E27FC236}">
                  <a16:creationId xmlns:a16="http://schemas.microsoft.com/office/drawing/2014/main" xmlns="" id="{2208DCA6-1482-4CB9-9D41-407983E22239}"/>
                </a:ext>
              </a:extLst>
            </p:cNvPr>
            <p:cNvSpPr/>
            <p:nvPr/>
          </p:nvSpPr>
          <p:spPr bwMode="auto">
            <a:xfrm>
              <a:off x="4883270" y="-873663"/>
              <a:ext cx="382322" cy="379176"/>
            </a:xfrm>
            <a:custGeom>
              <a:avLst/>
              <a:gdLst>
                <a:gd name="T0" fmla="*/ 208 w 226"/>
                <a:gd name="T1" fmla="*/ 84 h 222"/>
                <a:gd name="T2" fmla="*/ 198 w 226"/>
                <a:gd name="T3" fmla="*/ 56 h 222"/>
                <a:gd name="T4" fmla="*/ 171 w 226"/>
                <a:gd name="T5" fmla="*/ 23 h 222"/>
                <a:gd name="T6" fmla="*/ 91 w 226"/>
                <a:gd name="T7" fmla="*/ 1 h 222"/>
                <a:gd name="T8" fmla="*/ 54 w 226"/>
                <a:gd name="T9" fmla="*/ 8 h 222"/>
                <a:gd name="T10" fmla="*/ 42 w 226"/>
                <a:gd name="T11" fmla="*/ 23 h 222"/>
                <a:gd name="T12" fmla="*/ 50 w 226"/>
                <a:gd name="T13" fmla="*/ 51 h 222"/>
                <a:gd name="T14" fmla="*/ 41 w 226"/>
                <a:gd name="T15" fmla="*/ 70 h 222"/>
                <a:gd name="T16" fmla="*/ 20 w 226"/>
                <a:gd name="T17" fmla="*/ 71 h 222"/>
                <a:gd name="T18" fmla="*/ 14 w 226"/>
                <a:gd name="T19" fmla="*/ 91 h 222"/>
                <a:gd name="T20" fmla="*/ 26 w 226"/>
                <a:gd name="T21" fmla="*/ 105 h 222"/>
                <a:gd name="T22" fmla="*/ 12 w 226"/>
                <a:gd name="T23" fmla="*/ 127 h 222"/>
                <a:gd name="T24" fmla="*/ 1 w 226"/>
                <a:gd name="T25" fmla="*/ 145 h 222"/>
                <a:gd name="T26" fmla="*/ 23 w 226"/>
                <a:gd name="T27" fmla="*/ 181 h 222"/>
                <a:gd name="T28" fmla="*/ 103 w 226"/>
                <a:gd name="T29" fmla="*/ 220 h 222"/>
                <a:gd name="T30" fmla="*/ 152 w 226"/>
                <a:gd name="T31" fmla="*/ 208 h 222"/>
                <a:gd name="T32" fmla="*/ 178 w 226"/>
                <a:gd name="T33" fmla="*/ 214 h 222"/>
                <a:gd name="T34" fmla="*/ 195 w 226"/>
                <a:gd name="T35" fmla="*/ 189 h 222"/>
                <a:gd name="T36" fmla="*/ 226 w 226"/>
                <a:gd name="T37" fmla="*/ 98 h 222"/>
                <a:gd name="T38" fmla="*/ 54 w 226"/>
                <a:gd name="T39" fmla="*/ 40 h 222"/>
                <a:gd name="T40" fmla="*/ 56 w 226"/>
                <a:gd name="T41" fmla="*/ 18 h 222"/>
                <a:gd name="T42" fmla="*/ 91 w 226"/>
                <a:gd name="T43" fmla="*/ 10 h 222"/>
                <a:gd name="T44" fmla="*/ 169 w 226"/>
                <a:gd name="T45" fmla="*/ 32 h 222"/>
                <a:gd name="T46" fmla="*/ 189 w 226"/>
                <a:gd name="T47" fmla="*/ 61 h 222"/>
                <a:gd name="T48" fmla="*/ 187 w 226"/>
                <a:gd name="T49" fmla="*/ 76 h 222"/>
                <a:gd name="T50" fmla="*/ 176 w 226"/>
                <a:gd name="T51" fmla="*/ 45 h 222"/>
                <a:gd name="T52" fmla="*/ 111 w 226"/>
                <a:gd name="T53" fmla="*/ 19 h 222"/>
                <a:gd name="T54" fmla="*/ 66 w 226"/>
                <a:gd name="T55" fmla="*/ 26 h 222"/>
                <a:gd name="T56" fmla="*/ 68 w 226"/>
                <a:gd name="T57" fmla="*/ 53 h 222"/>
                <a:gd name="T58" fmla="*/ 79 w 226"/>
                <a:gd name="T59" fmla="*/ 51 h 222"/>
                <a:gd name="T60" fmla="*/ 72 w 226"/>
                <a:gd name="T61" fmla="*/ 33 h 222"/>
                <a:gd name="T62" fmla="*/ 113 w 226"/>
                <a:gd name="T63" fmla="*/ 29 h 222"/>
                <a:gd name="T64" fmla="*/ 176 w 226"/>
                <a:gd name="T65" fmla="*/ 62 h 222"/>
                <a:gd name="T66" fmla="*/ 140 w 226"/>
                <a:gd name="T67" fmla="*/ 63 h 222"/>
                <a:gd name="T68" fmla="*/ 79 w 226"/>
                <a:gd name="T69" fmla="*/ 51 h 222"/>
                <a:gd name="T70" fmla="*/ 89 w 226"/>
                <a:gd name="T71" fmla="*/ 177 h 222"/>
                <a:gd name="T72" fmla="*/ 99 w 226"/>
                <a:gd name="T73" fmla="*/ 194 h 222"/>
                <a:gd name="T74" fmla="*/ 34 w 226"/>
                <a:gd name="T75" fmla="*/ 160 h 222"/>
                <a:gd name="T76" fmla="*/ 31 w 226"/>
                <a:gd name="T77" fmla="*/ 144 h 222"/>
                <a:gd name="T78" fmla="*/ 23 w 226"/>
                <a:gd name="T79" fmla="*/ 85 h 222"/>
                <a:gd name="T80" fmla="*/ 33 w 226"/>
                <a:gd name="T81" fmla="*/ 77 h 222"/>
                <a:gd name="T82" fmla="*/ 25 w 226"/>
                <a:gd name="T83" fmla="*/ 93 h 222"/>
                <a:gd name="T84" fmla="*/ 113 w 226"/>
                <a:gd name="T85" fmla="*/ 213 h 222"/>
                <a:gd name="T86" fmla="*/ 40 w 226"/>
                <a:gd name="T87" fmla="*/ 182 h 222"/>
                <a:gd name="T88" fmla="*/ 10 w 226"/>
                <a:gd name="T89" fmla="*/ 148 h 222"/>
                <a:gd name="T90" fmla="*/ 19 w 226"/>
                <a:gd name="T91" fmla="*/ 133 h 222"/>
                <a:gd name="T92" fmla="*/ 36 w 226"/>
                <a:gd name="T93" fmla="*/ 129 h 222"/>
                <a:gd name="T94" fmla="*/ 20 w 226"/>
                <a:gd name="T95" fmla="*/ 144 h 222"/>
                <a:gd name="T96" fmla="*/ 28 w 226"/>
                <a:gd name="T97" fmla="*/ 166 h 222"/>
                <a:gd name="T98" fmla="*/ 78 w 226"/>
                <a:gd name="T99" fmla="*/ 196 h 222"/>
                <a:gd name="T100" fmla="*/ 131 w 226"/>
                <a:gd name="T101" fmla="*/ 204 h 222"/>
                <a:gd name="T102" fmla="*/ 145 w 226"/>
                <a:gd name="T103" fmla="*/ 202 h 222"/>
                <a:gd name="T104" fmla="*/ 200 w 226"/>
                <a:gd name="T105" fmla="*/ 145 h 222"/>
                <a:gd name="T106" fmla="*/ 179 w 226"/>
                <a:gd name="T107" fmla="*/ 204 h 222"/>
                <a:gd name="T108" fmla="*/ 97 w 226"/>
                <a:gd name="T109" fmla="*/ 170 h 222"/>
                <a:gd name="T110" fmla="*/ 40 w 226"/>
                <a:gd name="T111" fmla="*/ 112 h 222"/>
                <a:gd name="T112" fmla="*/ 55 w 226"/>
                <a:gd name="T113" fmla="*/ 70 h 222"/>
                <a:gd name="T114" fmla="*/ 102 w 226"/>
                <a:gd name="T115" fmla="*/ 63 h 222"/>
                <a:gd name="T116" fmla="*/ 186 w 226"/>
                <a:gd name="T117" fmla="*/ 8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22">
                  <a:moveTo>
                    <a:pt x="224" y="90"/>
                  </a:moveTo>
                  <a:cubicBezTo>
                    <a:pt x="224" y="90"/>
                    <a:pt x="224" y="90"/>
                    <a:pt x="224" y="90"/>
                  </a:cubicBezTo>
                  <a:cubicBezTo>
                    <a:pt x="223" y="90"/>
                    <a:pt x="223" y="89"/>
                    <a:pt x="223" y="89"/>
                  </a:cubicBezTo>
                  <a:cubicBezTo>
                    <a:pt x="222" y="89"/>
                    <a:pt x="222" y="89"/>
                    <a:pt x="222" y="89"/>
                  </a:cubicBezTo>
                  <a:cubicBezTo>
                    <a:pt x="222" y="89"/>
                    <a:pt x="221" y="88"/>
                    <a:pt x="220" y="88"/>
                  </a:cubicBezTo>
                  <a:cubicBezTo>
                    <a:pt x="216" y="87"/>
                    <a:pt x="212" y="85"/>
                    <a:pt x="208" y="84"/>
                  </a:cubicBezTo>
                  <a:cubicBezTo>
                    <a:pt x="205" y="83"/>
                    <a:pt x="202" y="82"/>
                    <a:pt x="198" y="81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79"/>
                    <a:pt x="198" y="78"/>
                    <a:pt x="198" y="77"/>
                  </a:cubicBezTo>
                  <a:cubicBezTo>
                    <a:pt x="199" y="75"/>
                    <a:pt x="199" y="72"/>
                    <a:pt x="199" y="70"/>
                  </a:cubicBezTo>
                  <a:cubicBezTo>
                    <a:pt x="199" y="68"/>
                    <a:pt x="199" y="66"/>
                    <a:pt x="199" y="63"/>
                  </a:cubicBezTo>
                  <a:cubicBezTo>
                    <a:pt x="198" y="61"/>
                    <a:pt x="198" y="58"/>
                    <a:pt x="198" y="56"/>
                  </a:cubicBezTo>
                  <a:cubicBezTo>
                    <a:pt x="197" y="54"/>
                    <a:pt x="197" y="52"/>
                    <a:pt x="196" y="49"/>
                  </a:cubicBezTo>
                  <a:cubicBezTo>
                    <a:pt x="196" y="47"/>
                    <a:pt x="195" y="45"/>
                    <a:pt x="194" y="42"/>
                  </a:cubicBezTo>
                  <a:cubicBezTo>
                    <a:pt x="192" y="40"/>
                    <a:pt x="191" y="38"/>
                    <a:pt x="189" y="37"/>
                  </a:cubicBezTo>
                  <a:cubicBezTo>
                    <a:pt x="188" y="35"/>
                    <a:pt x="186" y="33"/>
                    <a:pt x="185" y="32"/>
                  </a:cubicBezTo>
                  <a:cubicBezTo>
                    <a:pt x="182" y="29"/>
                    <a:pt x="180" y="27"/>
                    <a:pt x="177" y="26"/>
                  </a:cubicBezTo>
                  <a:cubicBezTo>
                    <a:pt x="175" y="25"/>
                    <a:pt x="173" y="24"/>
                    <a:pt x="171" y="23"/>
                  </a:cubicBezTo>
                  <a:cubicBezTo>
                    <a:pt x="170" y="23"/>
                    <a:pt x="170" y="22"/>
                    <a:pt x="169" y="22"/>
                  </a:cubicBezTo>
                  <a:cubicBezTo>
                    <a:pt x="160" y="19"/>
                    <a:pt x="151" y="15"/>
                    <a:pt x="141" y="13"/>
                  </a:cubicBezTo>
                  <a:cubicBezTo>
                    <a:pt x="137" y="11"/>
                    <a:pt x="132" y="10"/>
                    <a:pt x="128" y="9"/>
                  </a:cubicBezTo>
                  <a:cubicBezTo>
                    <a:pt x="123" y="7"/>
                    <a:pt x="118" y="6"/>
                    <a:pt x="113" y="5"/>
                  </a:cubicBezTo>
                  <a:cubicBezTo>
                    <a:pt x="108" y="4"/>
                    <a:pt x="104" y="3"/>
                    <a:pt x="99" y="2"/>
                  </a:cubicBezTo>
                  <a:cubicBezTo>
                    <a:pt x="96" y="2"/>
                    <a:pt x="94" y="1"/>
                    <a:pt x="91" y="1"/>
                  </a:cubicBezTo>
                  <a:cubicBezTo>
                    <a:pt x="88" y="1"/>
                    <a:pt x="86" y="0"/>
                    <a:pt x="84" y="1"/>
                  </a:cubicBezTo>
                  <a:cubicBezTo>
                    <a:pt x="78" y="1"/>
                    <a:pt x="73" y="1"/>
                    <a:pt x="68" y="3"/>
                  </a:cubicBezTo>
                  <a:cubicBezTo>
                    <a:pt x="67" y="3"/>
                    <a:pt x="66" y="3"/>
                    <a:pt x="65" y="4"/>
                  </a:cubicBezTo>
                  <a:cubicBezTo>
                    <a:pt x="63" y="4"/>
                    <a:pt x="62" y="5"/>
                    <a:pt x="61" y="5"/>
                  </a:cubicBezTo>
                  <a:cubicBezTo>
                    <a:pt x="60" y="6"/>
                    <a:pt x="58" y="6"/>
                    <a:pt x="57" y="7"/>
                  </a:cubicBezTo>
                  <a:cubicBezTo>
                    <a:pt x="56" y="7"/>
                    <a:pt x="55" y="8"/>
                    <a:pt x="54" y="8"/>
                  </a:cubicBezTo>
                  <a:cubicBezTo>
                    <a:pt x="53" y="9"/>
                    <a:pt x="53" y="10"/>
                    <a:pt x="52" y="10"/>
                  </a:cubicBezTo>
                  <a:cubicBezTo>
                    <a:pt x="50" y="11"/>
                    <a:pt x="49" y="12"/>
                    <a:pt x="48" y="14"/>
                  </a:cubicBezTo>
                  <a:cubicBezTo>
                    <a:pt x="47" y="15"/>
                    <a:pt x="46" y="16"/>
                    <a:pt x="45" y="16"/>
                  </a:cubicBezTo>
                  <a:cubicBezTo>
                    <a:pt x="45" y="17"/>
                    <a:pt x="45" y="17"/>
                    <a:pt x="45" y="18"/>
                  </a:cubicBezTo>
                  <a:cubicBezTo>
                    <a:pt x="44" y="19"/>
                    <a:pt x="43" y="20"/>
                    <a:pt x="43" y="21"/>
                  </a:cubicBezTo>
                  <a:cubicBezTo>
                    <a:pt x="43" y="22"/>
                    <a:pt x="42" y="23"/>
                    <a:pt x="42" y="23"/>
                  </a:cubicBezTo>
                  <a:cubicBezTo>
                    <a:pt x="42" y="25"/>
                    <a:pt x="42" y="26"/>
                    <a:pt x="42" y="28"/>
                  </a:cubicBezTo>
                  <a:cubicBezTo>
                    <a:pt x="42" y="29"/>
                    <a:pt x="42" y="30"/>
                    <a:pt x="42" y="31"/>
                  </a:cubicBezTo>
                  <a:cubicBezTo>
                    <a:pt x="42" y="34"/>
                    <a:pt x="42" y="36"/>
                    <a:pt x="43" y="38"/>
                  </a:cubicBezTo>
                  <a:cubicBezTo>
                    <a:pt x="44" y="41"/>
                    <a:pt x="45" y="43"/>
                    <a:pt x="46" y="45"/>
                  </a:cubicBezTo>
                  <a:cubicBezTo>
                    <a:pt x="47" y="46"/>
                    <a:pt x="47" y="47"/>
                    <a:pt x="48" y="48"/>
                  </a:cubicBezTo>
                  <a:cubicBezTo>
                    <a:pt x="48" y="49"/>
                    <a:pt x="49" y="50"/>
                    <a:pt x="50" y="51"/>
                  </a:cubicBezTo>
                  <a:cubicBezTo>
                    <a:pt x="51" y="52"/>
                    <a:pt x="52" y="54"/>
                    <a:pt x="53" y="56"/>
                  </a:cubicBezTo>
                  <a:cubicBezTo>
                    <a:pt x="54" y="57"/>
                    <a:pt x="55" y="58"/>
                    <a:pt x="55" y="58"/>
                  </a:cubicBezTo>
                  <a:cubicBezTo>
                    <a:pt x="55" y="59"/>
                    <a:pt x="54" y="59"/>
                    <a:pt x="54" y="59"/>
                  </a:cubicBezTo>
                  <a:cubicBezTo>
                    <a:pt x="51" y="61"/>
                    <a:pt x="49" y="63"/>
                    <a:pt x="47" y="64"/>
                  </a:cubicBezTo>
                  <a:cubicBezTo>
                    <a:pt x="45" y="66"/>
                    <a:pt x="43" y="68"/>
                    <a:pt x="42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0" y="69"/>
                    <a:pt x="40" y="69"/>
                  </a:cubicBezTo>
                  <a:cubicBezTo>
                    <a:pt x="38" y="69"/>
                    <a:pt x="37" y="68"/>
                    <a:pt x="35" y="68"/>
                  </a:cubicBezTo>
                  <a:cubicBezTo>
                    <a:pt x="34" y="68"/>
                    <a:pt x="32" y="68"/>
                    <a:pt x="31" y="68"/>
                  </a:cubicBezTo>
                  <a:cubicBezTo>
                    <a:pt x="30" y="68"/>
                    <a:pt x="28" y="68"/>
                    <a:pt x="27" y="68"/>
                  </a:cubicBezTo>
                  <a:cubicBezTo>
                    <a:pt x="26" y="68"/>
                    <a:pt x="25" y="69"/>
                    <a:pt x="24" y="69"/>
                  </a:cubicBezTo>
                  <a:cubicBezTo>
                    <a:pt x="22" y="70"/>
                    <a:pt x="21" y="71"/>
                    <a:pt x="20" y="71"/>
                  </a:cubicBezTo>
                  <a:cubicBezTo>
                    <a:pt x="19" y="72"/>
                    <a:pt x="19" y="73"/>
                    <a:pt x="18" y="74"/>
                  </a:cubicBezTo>
                  <a:cubicBezTo>
                    <a:pt x="17" y="75"/>
                    <a:pt x="17" y="76"/>
                    <a:pt x="16" y="77"/>
                  </a:cubicBezTo>
                  <a:cubicBezTo>
                    <a:pt x="16" y="77"/>
                    <a:pt x="15" y="78"/>
                    <a:pt x="15" y="79"/>
                  </a:cubicBezTo>
                  <a:cubicBezTo>
                    <a:pt x="15" y="79"/>
                    <a:pt x="15" y="80"/>
                    <a:pt x="15" y="80"/>
                  </a:cubicBezTo>
                  <a:cubicBezTo>
                    <a:pt x="14" y="82"/>
                    <a:pt x="14" y="83"/>
                    <a:pt x="14" y="84"/>
                  </a:cubicBezTo>
                  <a:cubicBezTo>
                    <a:pt x="14" y="86"/>
                    <a:pt x="14" y="88"/>
                    <a:pt x="14" y="91"/>
                  </a:cubicBezTo>
                  <a:cubicBezTo>
                    <a:pt x="14" y="92"/>
                    <a:pt x="15" y="92"/>
                    <a:pt x="15" y="93"/>
                  </a:cubicBezTo>
                  <a:cubicBezTo>
                    <a:pt x="15" y="95"/>
                    <a:pt x="16" y="96"/>
                    <a:pt x="16" y="97"/>
                  </a:cubicBezTo>
                  <a:cubicBezTo>
                    <a:pt x="16" y="97"/>
                    <a:pt x="17" y="98"/>
                    <a:pt x="17" y="98"/>
                  </a:cubicBezTo>
                  <a:cubicBezTo>
                    <a:pt x="17" y="99"/>
                    <a:pt x="18" y="99"/>
                    <a:pt x="18" y="100"/>
                  </a:cubicBezTo>
                  <a:cubicBezTo>
                    <a:pt x="19" y="101"/>
                    <a:pt x="21" y="102"/>
                    <a:pt x="22" y="103"/>
                  </a:cubicBezTo>
                  <a:cubicBezTo>
                    <a:pt x="23" y="104"/>
                    <a:pt x="25" y="105"/>
                    <a:pt x="26" y="105"/>
                  </a:cubicBezTo>
                  <a:cubicBezTo>
                    <a:pt x="27" y="106"/>
                    <a:pt x="28" y="106"/>
                    <a:pt x="29" y="106"/>
                  </a:cubicBezTo>
                  <a:cubicBezTo>
                    <a:pt x="29" y="108"/>
                    <a:pt x="30" y="111"/>
                    <a:pt x="30" y="113"/>
                  </a:cubicBezTo>
                  <a:cubicBezTo>
                    <a:pt x="31" y="114"/>
                    <a:pt x="31" y="116"/>
                    <a:pt x="32" y="118"/>
                  </a:cubicBezTo>
                  <a:cubicBezTo>
                    <a:pt x="31" y="118"/>
                    <a:pt x="30" y="118"/>
                    <a:pt x="29" y="118"/>
                  </a:cubicBezTo>
                  <a:cubicBezTo>
                    <a:pt x="26" y="119"/>
                    <a:pt x="23" y="120"/>
                    <a:pt x="21" y="121"/>
                  </a:cubicBezTo>
                  <a:cubicBezTo>
                    <a:pt x="18" y="123"/>
                    <a:pt x="15" y="125"/>
                    <a:pt x="12" y="127"/>
                  </a:cubicBezTo>
                  <a:cubicBezTo>
                    <a:pt x="10" y="128"/>
                    <a:pt x="9" y="130"/>
                    <a:pt x="7" y="132"/>
                  </a:cubicBezTo>
                  <a:cubicBezTo>
                    <a:pt x="6" y="133"/>
                    <a:pt x="5" y="134"/>
                    <a:pt x="4" y="135"/>
                  </a:cubicBezTo>
                  <a:cubicBezTo>
                    <a:pt x="3" y="136"/>
                    <a:pt x="3" y="138"/>
                    <a:pt x="2" y="139"/>
                  </a:cubicBezTo>
                  <a:cubicBezTo>
                    <a:pt x="2" y="140"/>
                    <a:pt x="2" y="140"/>
                    <a:pt x="1" y="141"/>
                  </a:cubicBezTo>
                  <a:cubicBezTo>
                    <a:pt x="1" y="141"/>
                    <a:pt x="1" y="141"/>
                    <a:pt x="1" y="142"/>
                  </a:cubicBezTo>
                  <a:cubicBezTo>
                    <a:pt x="1" y="143"/>
                    <a:pt x="1" y="144"/>
                    <a:pt x="1" y="145"/>
                  </a:cubicBezTo>
                  <a:cubicBezTo>
                    <a:pt x="0" y="147"/>
                    <a:pt x="1" y="149"/>
                    <a:pt x="1" y="150"/>
                  </a:cubicBezTo>
                  <a:cubicBezTo>
                    <a:pt x="1" y="152"/>
                    <a:pt x="1" y="153"/>
                    <a:pt x="2" y="154"/>
                  </a:cubicBezTo>
                  <a:cubicBezTo>
                    <a:pt x="3" y="156"/>
                    <a:pt x="3" y="157"/>
                    <a:pt x="4" y="159"/>
                  </a:cubicBezTo>
                  <a:cubicBezTo>
                    <a:pt x="5" y="161"/>
                    <a:pt x="6" y="163"/>
                    <a:pt x="8" y="165"/>
                  </a:cubicBezTo>
                  <a:cubicBezTo>
                    <a:pt x="9" y="167"/>
                    <a:pt x="11" y="169"/>
                    <a:pt x="13" y="171"/>
                  </a:cubicBezTo>
                  <a:cubicBezTo>
                    <a:pt x="16" y="175"/>
                    <a:pt x="19" y="178"/>
                    <a:pt x="23" y="181"/>
                  </a:cubicBezTo>
                  <a:cubicBezTo>
                    <a:pt x="27" y="185"/>
                    <a:pt x="31" y="187"/>
                    <a:pt x="36" y="190"/>
                  </a:cubicBezTo>
                  <a:cubicBezTo>
                    <a:pt x="40" y="193"/>
                    <a:pt x="44" y="196"/>
                    <a:pt x="48" y="198"/>
                  </a:cubicBezTo>
                  <a:cubicBezTo>
                    <a:pt x="52" y="200"/>
                    <a:pt x="56" y="203"/>
                    <a:pt x="61" y="205"/>
                  </a:cubicBezTo>
                  <a:cubicBezTo>
                    <a:pt x="66" y="207"/>
                    <a:pt x="70" y="209"/>
                    <a:pt x="75" y="211"/>
                  </a:cubicBezTo>
                  <a:cubicBezTo>
                    <a:pt x="80" y="213"/>
                    <a:pt x="84" y="215"/>
                    <a:pt x="89" y="216"/>
                  </a:cubicBezTo>
                  <a:cubicBezTo>
                    <a:pt x="94" y="218"/>
                    <a:pt x="98" y="219"/>
                    <a:pt x="103" y="220"/>
                  </a:cubicBezTo>
                  <a:cubicBezTo>
                    <a:pt x="107" y="221"/>
                    <a:pt x="112" y="222"/>
                    <a:pt x="117" y="222"/>
                  </a:cubicBezTo>
                  <a:cubicBezTo>
                    <a:pt x="119" y="222"/>
                    <a:pt x="121" y="222"/>
                    <a:pt x="122" y="222"/>
                  </a:cubicBezTo>
                  <a:cubicBezTo>
                    <a:pt x="125" y="222"/>
                    <a:pt x="127" y="222"/>
                    <a:pt x="129" y="221"/>
                  </a:cubicBezTo>
                  <a:cubicBezTo>
                    <a:pt x="133" y="221"/>
                    <a:pt x="137" y="219"/>
                    <a:pt x="141" y="217"/>
                  </a:cubicBezTo>
                  <a:cubicBezTo>
                    <a:pt x="144" y="215"/>
                    <a:pt x="147" y="213"/>
                    <a:pt x="150" y="210"/>
                  </a:cubicBezTo>
                  <a:cubicBezTo>
                    <a:pt x="151" y="209"/>
                    <a:pt x="151" y="209"/>
                    <a:pt x="152" y="208"/>
                  </a:cubicBezTo>
                  <a:cubicBezTo>
                    <a:pt x="153" y="207"/>
                    <a:pt x="153" y="207"/>
                    <a:pt x="154" y="206"/>
                  </a:cubicBezTo>
                  <a:cubicBezTo>
                    <a:pt x="154" y="206"/>
                    <a:pt x="154" y="206"/>
                    <a:pt x="154" y="206"/>
                  </a:cubicBezTo>
                  <a:cubicBezTo>
                    <a:pt x="159" y="208"/>
                    <a:pt x="164" y="209"/>
                    <a:pt x="169" y="211"/>
                  </a:cubicBezTo>
                  <a:cubicBezTo>
                    <a:pt x="172" y="212"/>
                    <a:pt x="174" y="213"/>
                    <a:pt x="177" y="214"/>
                  </a:cubicBezTo>
                  <a:cubicBezTo>
                    <a:pt x="177" y="214"/>
                    <a:pt x="178" y="214"/>
                    <a:pt x="178" y="214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4"/>
                    <a:pt x="180" y="214"/>
                    <a:pt x="182" y="213"/>
                  </a:cubicBezTo>
                  <a:cubicBezTo>
                    <a:pt x="183" y="213"/>
                    <a:pt x="184" y="212"/>
                    <a:pt x="185" y="211"/>
                  </a:cubicBezTo>
                  <a:cubicBezTo>
                    <a:pt x="186" y="211"/>
                    <a:pt x="187" y="210"/>
                    <a:pt x="187" y="209"/>
                  </a:cubicBezTo>
                  <a:cubicBezTo>
                    <a:pt x="189" y="206"/>
                    <a:pt x="190" y="204"/>
                    <a:pt x="191" y="202"/>
                  </a:cubicBezTo>
                  <a:cubicBezTo>
                    <a:pt x="192" y="198"/>
                    <a:pt x="193" y="194"/>
                    <a:pt x="195" y="191"/>
                  </a:cubicBezTo>
                  <a:cubicBezTo>
                    <a:pt x="195" y="190"/>
                    <a:pt x="195" y="190"/>
                    <a:pt x="195" y="189"/>
                  </a:cubicBezTo>
                  <a:cubicBezTo>
                    <a:pt x="197" y="185"/>
                    <a:pt x="199" y="180"/>
                    <a:pt x="200" y="176"/>
                  </a:cubicBezTo>
                  <a:cubicBezTo>
                    <a:pt x="202" y="171"/>
                    <a:pt x="203" y="167"/>
                    <a:pt x="204" y="163"/>
                  </a:cubicBezTo>
                  <a:cubicBezTo>
                    <a:pt x="209" y="150"/>
                    <a:pt x="212" y="137"/>
                    <a:pt x="217" y="124"/>
                  </a:cubicBezTo>
                  <a:cubicBezTo>
                    <a:pt x="218" y="122"/>
                    <a:pt x="220" y="119"/>
                    <a:pt x="221" y="116"/>
                  </a:cubicBezTo>
                  <a:cubicBezTo>
                    <a:pt x="222" y="112"/>
                    <a:pt x="224" y="107"/>
                    <a:pt x="226" y="103"/>
                  </a:cubicBezTo>
                  <a:cubicBezTo>
                    <a:pt x="226" y="101"/>
                    <a:pt x="226" y="100"/>
                    <a:pt x="226" y="98"/>
                  </a:cubicBezTo>
                  <a:cubicBezTo>
                    <a:pt x="226" y="97"/>
                    <a:pt x="226" y="96"/>
                    <a:pt x="226" y="96"/>
                  </a:cubicBezTo>
                  <a:cubicBezTo>
                    <a:pt x="226" y="94"/>
                    <a:pt x="226" y="93"/>
                    <a:pt x="225" y="92"/>
                  </a:cubicBezTo>
                  <a:cubicBezTo>
                    <a:pt x="225" y="92"/>
                    <a:pt x="225" y="91"/>
                    <a:pt x="224" y="90"/>
                  </a:cubicBezTo>
                  <a:close/>
                  <a:moveTo>
                    <a:pt x="61" y="50"/>
                  </a:moveTo>
                  <a:cubicBezTo>
                    <a:pt x="59" y="48"/>
                    <a:pt x="58" y="46"/>
                    <a:pt x="57" y="44"/>
                  </a:cubicBezTo>
                  <a:cubicBezTo>
                    <a:pt x="56" y="43"/>
                    <a:pt x="55" y="42"/>
                    <a:pt x="54" y="40"/>
                  </a:cubicBezTo>
                  <a:cubicBezTo>
                    <a:pt x="54" y="39"/>
                    <a:pt x="53" y="38"/>
                    <a:pt x="53" y="37"/>
                  </a:cubicBezTo>
                  <a:cubicBezTo>
                    <a:pt x="52" y="35"/>
                    <a:pt x="51" y="33"/>
                    <a:pt x="51" y="31"/>
                  </a:cubicBezTo>
                  <a:cubicBezTo>
                    <a:pt x="51" y="30"/>
                    <a:pt x="51" y="28"/>
                    <a:pt x="51" y="26"/>
                  </a:cubicBezTo>
                  <a:cubicBezTo>
                    <a:pt x="51" y="25"/>
                    <a:pt x="51" y="25"/>
                    <a:pt x="52" y="24"/>
                  </a:cubicBezTo>
                  <a:cubicBezTo>
                    <a:pt x="52" y="23"/>
                    <a:pt x="53" y="22"/>
                    <a:pt x="54" y="21"/>
                  </a:cubicBezTo>
                  <a:cubicBezTo>
                    <a:pt x="54" y="20"/>
                    <a:pt x="55" y="19"/>
                    <a:pt x="56" y="18"/>
                  </a:cubicBezTo>
                  <a:cubicBezTo>
                    <a:pt x="58" y="17"/>
                    <a:pt x="59" y="16"/>
                    <a:pt x="60" y="16"/>
                  </a:cubicBezTo>
                  <a:cubicBezTo>
                    <a:pt x="62" y="15"/>
                    <a:pt x="63" y="14"/>
                    <a:pt x="65" y="13"/>
                  </a:cubicBezTo>
                  <a:cubicBezTo>
                    <a:pt x="67" y="13"/>
                    <a:pt x="68" y="12"/>
                    <a:pt x="70" y="12"/>
                  </a:cubicBezTo>
                  <a:cubicBezTo>
                    <a:pt x="72" y="11"/>
                    <a:pt x="74" y="11"/>
                    <a:pt x="77" y="10"/>
                  </a:cubicBezTo>
                  <a:cubicBezTo>
                    <a:pt x="79" y="10"/>
                    <a:pt x="81" y="10"/>
                    <a:pt x="84" y="10"/>
                  </a:cubicBezTo>
                  <a:cubicBezTo>
                    <a:pt x="86" y="10"/>
                    <a:pt x="88" y="10"/>
                    <a:pt x="91" y="10"/>
                  </a:cubicBezTo>
                  <a:cubicBezTo>
                    <a:pt x="95" y="11"/>
                    <a:pt x="100" y="12"/>
                    <a:pt x="104" y="13"/>
                  </a:cubicBezTo>
                  <a:cubicBezTo>
                    <a:pt x="109" y="14"/>
                    <a:pt x="114" y="15"/>
                    <a:pt x="119" y="16"/>
                  </a:cubicBezTo>
                  <a:cubicBezTo>
                    <a:pt x="128" y="18"/>
                    <a:pt x="137" y="21"/>
                    <a:pt x="146" y="24"/>
                  </a:cubicBezTo>
                  <a:cubicBezTo>
                    <a:pt x="153" y="26"/>
                    <a:pt x="159" y="28"/>
                    <a:pt x="165" y="30"/>
                  </a:cubicBezTo>
                  <a:cubicBezTo>
                    <a:pt x="165" y="31"/>
                    <a:pt x="166" y="31"/>
                    <a:pt x="166" y="31"/>
                  </a:cubicBezTo>
                  <a:cubicBezTo>
                    <a:pt x="167" y="31"/>
                    <a:pt x="168" y="32"/>
                    <a:pt x="169" y="32"/>
                  </a:cubicBezTo>
                  <a:cubicBezTo>
                    <a:pt x="172" y="33"/>
                    <a:pt x="174" y="35"/>
                    <a:pt x="176" y="36"/>
                  </a:cubicBezTo>
                  <a:cubicBezTo>
                    <a:pt x="179" y="38"/>
                    <a:pt x="181" y="41"/>
                    <a:pt x="183" y="44"/>
                  </a:cubicBezTo>
                  <a:cubicBezTo>
                    <a:pt x="184" y="45"/>
                    <a:pt x="184" y="45"/>
                    <a:pt x="185" y="46"/>
                  </a:cubicBezTo>
                  <a:cubicBezTo>
                    <a:pt x="186" y="47"/>
                    <a:pt x="186" y="48"/>
                    <a:pt x="186" y="49"/>
                  </a:cubicBezTo>
                  <a:cubicBezTo>
                    <a:pt x="187" y="51"/>
                    <a:pt x="188" y="53"/>
                    <a:pt x="188" y="55"/>
                  </a:cubicBezTo>
                  <a:cubicBezTo>
                    <a:pt x="188" y="57"/>
                    <a:pt x="189" y="59"/>
                    <a:pt x="189" y="61"/>
                  </a:cubicBezTo>
                  <a:cubicBezTo>
                    <a:pt x="189" y="62"/>
                    <a:pt x="189" y="64"/>
                    <a:pt x="189" y="65"/>
                  </a:cubicBezTo>
                  <a:cubicBezTo>
                    <a:pt x="190" y="67"/>
                    <a:pt x="189" y="69"/>
                    <a:pt x="189" y="71"/>
                  </a:cubicBezTo>
                  <a:cubicBezTo>
                    <a:pt x="189" y="73"/>
                    <a:pt x="189" y="75"/>
                    <a:pt x="189" y="78"/>
                  </a:cubicBezTo>
                  <a:cubicBezTo>
                    <a:pt x="189" y="78"/>
                    <a:pt x="188" y="78"/>
                    <a:pt x="188" y="77"/>
                  </a:cubicBezTo>
                  <a:cubicBezTo>
                    <a:pt x="188" y="77"/>
                    <a:pt x="187" y="77"/>
                    <a:pt x="187" y="77"/>
                  </a:cubicBezTo>
                  <a:cubicBezTo>
                    <a:pt x="187" y="77"/>
                    <a:pt x="187" y="76"/>
                    <a:pt x="187" y="76"/>
                  </a:cubicBezTo>
                  <a:cubicBezTo>
                    <a:pt x="187" y="74"/>
                    <a:pt x="187" y="73"/>
                    <a:pt x="187" y="71"/>
                  </a:cubicBezTo>
                  <a:cubicBezTo>
                    <a:pt x="187" y="69"/>
                    <a:pt x="187" y="67"/>
                    <a:pt x="187" y="65"/>
                  </a:cubicBezTo>
                  <a:cubicBezTo>
                    <a:pt x="186" y="63"/>
                    <a:pt x="186" y="62"/>
                    <a:pt x="186" y="61"/>
                  </a:cubicBezTo>
                  <a:cubicBezTo>
                    <a:pt x="185" y="60"/>
                    <a:pt x="185" y="58"/>
                    <a:pt x="184" y="57"/>
                  </a:cubicBezTo>
                  <a:cubicBezTo>
                    <a:pt x="183" y="55"/>
                    <a:pt x="182" y="53"/>
                    <a:pt x="181" y="51"/>
                  </a:cubicBezTo>
                  <a:cubicBezTo>
                    <a:pt x="180" y="49"/>
                    <a:pt x="178" y="47"/>
                    <a:pt x="176" y="45"/>
                  </a:cubicBezTo>
                  <a:cubicBezTo>
                    <a:pt x="175" y="43"/>
                    <a:pt x="173" y="42"/>
                    <a:pt x="170" y="40"/>
                  </a:cubicBezTo>
                  <a:cubicBezTo>
                    <a:pt x="167" y="37"/>
                    <a:pt x="163" y="35"/>
                    <a:pt x="158" y="33"/>
                  </a:cubicBezTo>
                  <a:cubicBezTo>
                    <a:pt x="150" y="29"/>
                    <a:pt x="140" y="27"/>
                    <a:pt x="131" y="24"/>
                  </a:cubicBezTo>
                  <a:cubicBezTo>
                    <a:pt x="129" y="24"/>
                    <a:pt x="127" y="23"/>
                    <a:pt x="124" y="22"/>
                  </a:cubicBezTo>
                  <a:cubicBezTo>
                    <a:pt x="122" y="22"/>
                    <a:pt x="120" y="21"/>
                    <a:pt x="117" y="20"/>
                  </a:cubicBezTo>
                  <a:cubicBezTo>
                    <a:pt x="115" y="20"/>
                    <a:pt x="113" y="19"/>
                    <a:pt x="111" y="19"/>
                  </a:cubicBezTo>
                  <a:cubicBezTo>
                    <a:pt x="108" y="18"/>
                    <a:pt x="106" y="18"/>
                    <a:pt x="103" y="18"/>
                  </a:cubicBezTo>
                  <a:cubicBezTo>
                    <a:pt x="101" y="17"/>
                    <a:pt x="98" y="17"/>
                    <a:pt x="96" y="17"/>
                  </a:cubicBezTo>
                  <a:cubicBezTo>
                    <a:pt x="93" y="17"/>
                    <a:pt x="91" y="17"/>
                    <a:pt x="89" y="17"/>
                  </a:cubicBezTo>
                  <a:cubicBezTo>
                    <a:pt x="86" y="17"/>
                    <a:pt x="83" y="18"/>
                    <a:pt x="81" y="19"/>
                  </a:cubicBezTo>
                  <a:cubicBezTo>
                    <a:pt x="78" y="19"/>
                    <a:pt x="76" y="20"/>
                    <a:pt x="73" y="21"/>
                  </a:cubicBezTo>
                  <a:cubicBezTo>
                    <a:pt x="70" y="23"/>
                    <a:pt x="68" y="24"/>
                    <a:pt x="66" y="26"/>
                  </a:cubicBezTo>
                  <a:cubicBezTo>
                    <a:pt x="65" y="27"/>
                    <a:pt x="64" y="28"/>
                    <a:pt x="63" y="30"/>
                  </a:cubicBezTo>
                  <a:cubicBezTo>
                    <a:pt x="63" y="30"/>
                    <a:pt x="63" y="31"/>
                    <a:pt x="63" y="31"/>
                  </a:cubicBezTo>
                  <a:cubicBezTo>
                    <a:pt x="62" y="32"/>
                    <a:pt x="62" y="33"/>
                    <a:pt x="62" y="35"/>
                  </a:cubicBezTo>
                  <a:cubicBezTo>
                    <a:pt x="62" y="36"/>
                    <a:pt x="62" y="37"/>
                    <a:pt x="62" y="38"/>
                  </a:cubicBezTo>
                  <a:cubicBezTo>
                    <a:pt x="62" y="41"/>
                    <a:pt x="63" y="44"/>
                    <a:pt x="64" y="46"/>
                  </a:cubicBezTo>
                  <a:cubicBezTo>
                    <a:pt x="65" y="48"/>
                    <a:pt x="66" y="51"/>
                    <a:pt x="68" y="53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6" y="53"/>
                    <a:pt x="65" y="54"/>
                    <a:pt x="64" y="54"/>
                  </a:cubicBezTo>
                  <a:cubicBezTo>
                    <a:pt x="63" y="53"/>
                    <a:pt x="62" y="52"/>
                    <a:pt x="61" y="50"/>
                  </a:cubicBezTo>
                  <a:close/>
                  <a:moveTo>
                    <a:pt x="79" y="51"/>
                  </a:moveTo>
                  <a:cubicBezTo>
                    <a:pt x="79" y="51"/>
                    <a:pt x="79" y="51"/>
                    <a:pt x="79" y="51"/>
                  </a:cubicBezTo>
                  <a:cubicBezTo>
                    <a:pt x="77" y="50"/>
                    <a:pt x="76" y="48"/>
                    <a:pt x="75" y="47"/>
                  </a:cubicBezTo>
                  <a:cubicBezTo>
                    <a:pt x="74" y="45"/>
                    <a:pt x="73" y="43"/>
                    <a:pt x="72" y="42"/>
                  </a:cubicBezTo>
                  <a:cubicBezTo>
                    <a:pt x="72" y="41"/>
                    <a:pt x="71" y="40"/>
                    <a:pt x="71" y="38"/>
                  </a:cubicBezTo>
                  <a:cubicBezTo>
                    <a:pt x="71" y="37"/>
                    <a:pt x="71" y="36"/>
                    <a:pt x="71" y="35"/>
                  </a:cubicBezTo>
                  <a:cubicBezTo>
                    <a:pt x="71" y="35"/>
                    <a:pt x="71" y="34"/>
                    <a:pt x="71" y="34"/>
                  </a:cubicBezTo>
                  <a:cubicBezTo>
                    <a:pt x="72" y="34"/>
                    <a:pt x="72" y="34"/>
                    <a:pt x="72" y="33"/>
                  </a:cubicBezTo>
                  <a:cubicBezTo>
                    <a:pt x="72" y="33"/>
                    <a:pt x="73" y="32"/>
                    <a:pt x="73" y="32"/>
                  </a:cubicBezTo>
                  <a:cubicBezTo>
                    <a:pt x="75" y="31"/>
                    <a:pt x="77" y="30"/>
                    <a:pt x="78" y="29"/>
                  </a:cubicBezTo>
                  <a:cubicBezTo>
                    <a:pt x="82" y="28"/>
                    <a:pt x="85" y="27"/>
                    <a:pt x="88" y="26"/>
                  </a:cubicBezTo>
                  <a:cubicBezTo>
                    <a:pt x="92" y="26"/>
                    <a:pt x="96" y="26"/>
                    <a:pt x="100" y="26"/>
                  </a:cubicBezTo>
                  <a:cubicBezTo>
                    <a:pt x="102" y="27"/>
                    <a:pt x="104" y="27"/>
                    <a:pt x="106" y="28"/>
                  </a:cubicBezTo>
                  <a:cubicBezTo>
                    <a:pt x="108" y="28"/>
                    <a:pt x="110" y="28"/>
                    <a:pt x="113" y="29"/>
                  </a:cubicBezTo>
                  <a:cubicBezTo>
                    <a:pt x="115" y="29"/>
                    <a:pt x="117" y="30"/>
                    <a:pt x="119" y="31"/>
                  </a:cubicBezTo>
                  <a:cubicBezTo>
                    <a:pt x="122" y="31"/>
                    <a:pt x="124" y="32"/>
                    <a:pt x="126" y="32"/>
                  </a:cubicBezTo>
                  <a:cubicBezTo>
                    <a:pt x="135" y="35"/>
                    <a:pt x="143" y="37"/>
                    <a:pt x="151" y="40"/>
                  </a:cubicBezTo>
                  <a:cubicBezTo>
                    <a:pt x="157" y="43"/>
                    <a:pt x="162" y="45"/>
                    <a:pt x="166" y="49"/>
                  </a:cubicBezTo>
                  <a:cubicBezTo>
                    <a:pt x="168" y="50"/>
                    <a:pt x="170" y="52"/>
                    <a:pt x="172" y="54"/>
                  </a:cubicBezTo>
                  <a:cubicBezTo>
                    <a:pt x="174" y="57"/>
                    <a:pt x="175" y="59"/>
                    <a:pt x="176" y="62"/>
                  </a:cubicBezTo>
                  <a:cubicBezTo>
                    <a:pt x="177" y="63"/>
                    <a:pt x="177" y="64"/>
                    <a:pt x="177" y="65"/>
                  </a:cubicBezTo>
                  <a:cubicBezTo>
                    <a:pt x="177" y="67"/>
                    <a:pt x="177" y="69"/>
                    <a:pt x="177" y="71"/>
                  </a:cubicBezTo>
                  <a:cubicBezTo>
                    <a:pt x="178" y="72"/>
                    <a:pt x="178" y="73"/>
                    <a:pt x="178" y="74"/>
                  </a:cubicBezTo>
                  <a:cubicBezTo>
                    <a:pt x="174" y="73"/>
                    <a:pt x="171" y="72"/>
                    <a:pt x="168" y="71"/>
                  </a:cubicBezTo>
                  <a:cubicBezTo>
                    <a:pt x="163" y="70"/>
                    <a:pt x="159" y="69"/>
                    <a:pt x="154" y="67"/>
                  </a:cubicBezTo>
                  <a:cubicBezTo>
                    <a:pt x="149" y="66"/>
                    <a:pt x="145" y="64"/>
                    <a:pt x="140" y="63"/>
                  </a:cubicBezTo>
                  <a:cubicBezTo>
                    <a:pt x="135" y="61"/>
                    <a:pt x="131" y="60"/>
                    <a:pt x="126" y="59"/>
                  </a:cubicBezTo>
                  <a:cubicBezTo>
                    <a:pt x="124" y="58"/>
                    <a:pt x="121" y="57"/>
                    <a:pt x="119" y="57"/>
                  </a:cubicBezTo>
                  <a:cubicBezTo>
                    <a:pt x="117" y="56"/>
                    <a:pt x="114" y="56"/>
                    <a:pt x="112" y="55"/>
                  </a:cubicBezTo>
                  <a:cubicBezTo>
                    <a:pt x="107" y="54"/>
                    <a:pt x="102" y="53"/>
                    <a:pt x="97" y="53"/>
                  </a:cubicBezTo>
                  <a:cubicBezTo>
                    <a:pt x="92" y="52"/>
                    <a:pt x="87" y="51"/>
                    <a:pt x="82" y="51"/>
                  </a:cubicBezTo>
                  <a:cubicBezTo>
                    <a:pt x="81" y="51"/>
                    <a:pt x="80" y="51"/>
                    <a:pt x="79" y="51"/>
                  </a:cubicBezTo>
                  <a:close/>
                  <a:moveTo>
                    <a:pt x="39" y="137"/>
                  </a:moveTo>
                  <a:cubicBezTo>
                    <a:pt x="40" y="137"/>
                    <a:pt x="40" y="137"/>
                    <a:pt x="41" y="136"/>
                  </a:cubicBezTo>
                  <a:cubicBezTo>
                    <a:pt x="42" y="137"/>
                    <a:pt x="43" y="139"/>
                    <a:pt x="43" y="140"/>
                  </a:cubicBezTo>
                  <a:cubicBezTo>
                    <a:pt x="46" y="143"/>
                    <a:pt x="50" y="147"/>
                    <a:pt x="53" y="150"/>
                  </a:cubicBezTo>
                  <a:cubicBezTo>
                    <a:pt x="57" y="154"/>
                    <a:pt x="60" y="157"/>
                    <a:pt x="64" y="160"/>
                  </a:cubicBezTo>
                  <a:cubicBezTo>
                    <a:pt x="72" y="167"/>
                    <a:pt x="80" y="172"/>
                    <a:pt x="89" y="177"/>
                  </a:cubicBezTo>
                  <a:cubicBezTo>
                    <a:pt x="98" y="181"/>
                    <a:pt x="107" y="185"/>
                    <a:pt x="115" y="189"/>
                  </a:cubicBezTo>
                  <a:cubicBezTo>
                    <a:pt x="120" y="191"/>
                    <a:pt x="124" y="193"/>
                    <a:pt x="129" y="195"/>
                  </a:cubicBezTo>
                  <a:cubicBezTo>
                    <a:pt x="128" y="195"/>
                    <a:pt x="128" y="196"/>
                    <a:pt x="127" y="196"/>
                  </a:cubicBezTo>
                  <a:cubicBezTo>
                    <a:pt x="125" y="197"/>
                    <a:pt x="122" y="197"/>
                    <a:pt x="120" y="198"/>
                  </a:cubicBezTo>
                  <a:cubicBezTo>
                    <a:pt x="117" y="198"/>
                    <a:pt x="115" y="198"/>
                    <a:pt x="112" y="198"/>
                  </a:cubicBezTo>
                  <a:cubicBezTo>
                    <a:pt x="108" y="197"/>
                    <a:pt x="103" y="196"/>
                    <a:pt x="99" y="194"/>
                  </a:cubicBezTo>
                  <a:cubicBezTo>
                    <a:pt x="94" y="192"/>
                    <a:pt x="89" y="191"/>
                    <a:pt x="85" y="189"/>
                  </a:cubicBezTo>
                  <a:cubicBezTo>
                    <a:pt x="81" y="187"/>
                    <a:pt x="77" y="185"/>
                    <a:pt x="73" y="183"/>
                  </a:cubicBezTo>
                  <a:cubicBezTo>
                    <a:pt x="69" y="181"/>
                    <a:pt x="65" y="179"/>
                    <a:pt x="61" y="177"/>
                  </a:cubicBezTo>
                  <a:cubicBezTo>
                    <a:pt x="57" y="174"/>
                    <a:pt x="53" y="172"/>
                    <a:pt x="49" y="170"/>
                  </a:cubicBezTo>
                  <a:cubicBezTo>
                    <a:pt x="45" y="167"/>
                    <a:pt x="41" y="165"/>
                    <a:pt x="37" y="162"/>
                  </a:cubicBezTo>
                  <a:cubicBezTo>
                    <a:pt x="36" y="162"/>
                    <a:pt x="35" y="161"/>
                    <a:pt x="34" y="160"/>
                  </a:cubicBezTo>
                  <a:cubicBezTo>
                    <a:pt x="33" y="159"/>
                    <a:pt x="32" y="157"/>
                    <a:pt x="31" y="156"/>
                  </a:cubicBezTo>
                  <a:cubicBezTo>
                    <a:pt x="30" y="155"/>
                    <a:pt x="29" y="154"/>
                    <a:pt x="29" y="153"/>
                  </a:cubicBezTo>
                  <a:cubicBezTo>
                    <a:pt x="29" y="152"/>
                    <a:pt x="28" y="152"/>
                    <a:pt x="28" y="151"/>
                  </a:cubicBezTo>
                  <a:cubicBezTo>
                    <a:pt x="28" y="150"/>
                    <a:pt x="28" y="150"/>
                    <a:pt x="28" y="149"/>
                  </a:cubicBezTo>
                  <a:cubicBezTo>
                    <a:pt x="28" y="148"/>
                    <a:pt x="29" y="148"/>
                    <a:pt x="29" y="147"/>
                  </a:cubicBezTo>
                  <a:cubicBezTo>
                    <a:pt x="29" y="146"/>
                    <a:pt x="30" y="145"/>
                    <a:pt x="31" y="144"/>
                  </a:cubicBezTo>
                  <a:cubicBezTo>
                    <a:pt x="32" y="143"/>
                    <a:pt x="33" y="141"/>
                    <a:pt x="35" y="140"/>
                  </a:cubicBezTo>
                  <a:cubicBezTo>
                    <a:pt x="36" y="139"/>
                    <a:pt x="38" y="138"/>
                    <a:pt x="39" y="137"/>
                  </a:cubicBezTo>
                  <a:close/>
                  <a:moveTo>
                    <a:pt x="25" y="93"/>
                  </a:moveTo>
                  <a:cubicBezTo>
                    <a:pt x="25" y="93"/>
                    <a:pt x="24" y="92"/>
                    <a:pt x="24" y="92"/>
                  </a:cubicBezTo>
                  <a:cubicBezTo>
                    <a:pt x="24" y="91"/>
                    <a:pt x="24" y="90"/>
                    <a:pt x="23" y="89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4"/>
                    <a:pt x="24" y="83"/>
                    <a:pt x="24" y="82"/>
                  </a:cubicBezTo>
                  <a:cubicBezTo>
                    <a:pt x="25" y="81"/>
                    <a:pt x="25" y="80"/>
                    <a:pt x="26" y="79"/>
                  </a:cubicBezTo>
                  <a:cubicBezTo>
                    <a:pt x="26" y="79"/>
                    <a:pt x="26" y="79"/>
                    <a:pt x="27" y="78"/>
                  </a:cubicBezTo>
                  <a:cubicBezTo>
                    <a:pt x="27" y="78"/>
                    <a:pt x="28" y="78"/>
                    <a:pt x="28" y="77"/>
                  </a:cubicBezTo>
                  <a:cubicBezTo>
                    <a:pt x="29" y="77"/>
                    <a:pt x="29" y="77"/>
                    <a:pt x="30" y="77"/>
                  </a:cubicBezTo>
                  <a:cubicBezTo>
                    <a:pt x="31" y="77"/>
                    <a:pt x="32" y="77"/>
                    <a:pt x="33" y="77"/>
                  </a:cubicBezTo>
                  <a:cubicBezTo>
                    <a:pt x="34" y="77"/>
                    <a:pt x="34" y="77"/>
                    <a:pt x="35" y="78"/>
                  </a:cubicBezTo>
                  <a:cubicBezTo>
                    <a:pt x="34" y="79"/>
                    <a:pt x="34" y="80"/>
                    <a:pt x="33" y="82"/>
                  </a:cubicBezTo>
                  <a:cubicBezTo>
                    <a:pt x="32" y="83"/>
                    <a:pt x="32" y="84"/>
                    <a:pt x="32" y="85"/>
                  </a:cubicBezTo>
                  <a:cubicBezTo>
                    <a:pt x="30" y="89"/>
                    <a:pt x="29" y="93"/>
                    <a:pt x="29" y="96"/>
                  </a:cubicBezTo>
                  <a:cubicBezTo>
                    <a:pt x="28" y="96"/>
                    <a:pt x="27" y="95"/>
                    <a:pt x="26" y="95"/>
                  </a:cubicBezTo>
                  <a:cubicBezTo>
                    <a:pt x="26" y="94"/>
                    <a:pt x="25" y="94"/>
                    <a:pt x="25" y="93"/>
                  </a:cubicBezTo>
                  <a:close/>
                  <a:moveTo>
                    <a:pt x="145" y="202"/>
                  </a:moveTo>
                  <a:cubicBezTo>
                    <a:pt x="143" y="204"/>
                    <a:pt x="141" y="205"/>
                    <a:pt x="140" y="207"/>
                  </a:cubicBezTo>
                  <a:cubicBezTo>
                    <a:pt x="137" y="208"/>
                    <a:pt x="135" y="210"/>
                    <a:pt x="132" y="211"/>
                  </a:cubicBezTo>
                  <a:cubicBezTo>
                    <a:pt x="131" y="212"/>
                    <a:pt x="129" y="212"/>
                    <a:pt x="127" y="212"/>
                  </a:cubicBezTo>
                  <a:cubicBezTo>
                    <a:pt x="124" y="213"/>
                    <a:pt x="122" y="213"/>
                    <a:pt x="120" y="213"/>
                  </a:cubicBezTo>
                  <a:cubicBezTo>
                    <a:pt x="117" y="213"/>
                    <a:pt x="115" y="213"/>
                    <a:pt x="113" y="213"/>
                  </a:cubicBezTo>
                  <a:cubicBezTo>
                    <a:pt x="106" y="212"/>
                    <a:pt x="100" y="210"/>
                    <a:pt x="94" y="208"/>
                  </a:cubicBezTo>
                  <a:cubicBezTo>
                    <a:pt x="91" y="207"/>
                    <a:pt x="87" y="206"/>
                    <a:pt x="84" y="204"/>
                  </a:cubicBezTo>
                  <a:cubicBezTo>
                    <a:pt x="81" y="203"/>
                    <a:pt x="78" y="202"/>
                    <a:pt x="75" y="201"/>
                  </a:cubicBezTo>
                  <a:cubicBezTo>
                    <a:pt x="71" y="199"/>
                    <a:pt x="67" y="198"/>
                    <a:pt x="63" y="196"/>
                  </a:cubicBezTo>
                  <a:cubicBezTo>
                    <a:pt x="59" y="194"/>
                    <a:pt x="55" y="192"/>
                    <a:pt x="51" y="189"/>
                  </a:cubicBezTo>
                  <a:cubicBezTo>
                    <a:pt x="47" y="187"/>
                    <a:pt x="44" y="184"/>
                    <a:pt x="40" y="182"/>
                  </a:cubicBezTo>
                  <a:cubicBezTo>
                    <a:pt x="36" y="179"/>
                    <a:pt x="33" y="177"/>
                    <a:pt x="29" y="175"/>
                  </a:cubicBezTo>
                  <a:cubicBezTo>
                    <a:pt x="27" y="173"/>
                    <a:pt x="25" y="171"/>
                    <a:pt x="23" y="169"/>
                  </a:cubicBezTo>
                  <a:cubicBezTo>
                    <a:pt x="21" y="167"/>
                    <a:pt x="19" y="164"/>
                    <a:pt x="17" y="162"/>
                  </a:cubicBezTo>
                  <a:cubicBezTo>
                    <a:pt x="16" y="160"/>
                    <a:pt x="15" y="159"/>
                    <a:pt x="14" y="157"/>
                  </a:cubicBezTo>
                  <a:cubicBezTo>
                    <a:pt x="12" y="155"/>
                    <a:pt x="12" y="154"/>
                    <a:pt x="11" y="152"/>
                  </a:cubicBezTo>
                  <a:cubicBezTo>
                    <a:pt x="10" y="151"/>
                    <a:pt x="10" y="149"/>
                    <a:pt x="10" y="148"/>
                  </a:cubicBezTo>
                  <a:cubicBezTo>
                    <a:pt x="10" y="147"/>
                    <a:pt x="10" y="146"/>
                    <a:pt x="10" y="145"/>
                  </a:cubicBezTo>
                  <a:cubicBezTo>
                    <a:pt x="10" y="145"/>
                    <a:pt x="10" y="144"/>
                    <a:pt x="10" y="143"/>
                  </a:cubicBezTo>
                  <a:cubicBezTo>
                    <a:pt x="11" y="142"/>
                    <a:pt x="11" y="141"/>
                    <a:pt x="12" y="140"/>
                  </a:cubicBezTo>
                  <a:cubicBezTo>
                    <a:pt x="12" y="140"/>
                    <a:pt x="13" y="140"/>
                    <a:pt x="13" y="139"/>
                  </a:cubicBezTo>
                  <a:cubicBezTo>
                    <a:pt x="14" y="138"/>
                    <a:pt x="15" y="137"/>
                    <a:pt x="16" y="136"/>
                  </a:cubicBezTo>
                  <a:cubicBezTo>
                    <a:pt x="17" y="135"/>
                    <a:pt x="18" y="134"/>
                    <a:pt x="19" y="133"/>
                  </a:cubicBezTo>
                  <a:cubicBezTo>
                    <a:pt x="21" y="132"/>
                    <a:pt x="23" y="130"/>
                    <a:pt x="25" y="129"/>
                  </a:cubicBezTo>
                  <a:cubicBezTo>
                    <a:pt x="27" y="129"/>
                    <a:pt x="28" y="128"/>
                    <a:pt x="30" y="128"/>
                  </a:cubicBezTo>
                  <a:cubicBezTo>
                    <a:pt x="31" y="127"/>
                    <a:pt x="33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8"/>
                    <a:pt x="36" y="129"/>
                  </a:cubicBezTo>
                  <a:cubicBezTo>
                    <a:pt x="35" y="129"/>
                    <a:pt x="34" y="129"/>
                    <a:pt x="33" y="130"/>
                  </a:cubicBezTo>
                  <a:cubicBezTo>
                    <a:pt x="32" y="131"/>
                    <a:pt x="31" y="131"/>
                    <a:pt x="30" y="132"/>
                  </a:cubicBezTo>
                  <a:cubicBezTo>
                    <a:pt x="29" y="132"/>
                    <a:pt x="28" y="134"/>
                    <a:pt x="27" y="135"/>
                  </a:cubicBezTo>
                  <a:cubicBezTo>
                    <a:pt x="26" y="135"/>
                    <a:pt x="25" y="136"/>
                    <a:pt x="24" y="137"/>
                  </a:cubicBezTo>
                  <a:cubicBezTo>
                    <a:pt x="23" y="139"/>
                    <a:pt x="22" y="140"/>
                    <a:pt x="21" y="142"/>
                  </a:cubicBezTo>
                  <a:cubicBezTo>
                    <a:pt x="20" y="143"/>
                    <a:pt x="20" y="144"/>
                    <a:pt x="20" y="144"/>
                  </a:cubicBezTo>
                  <a:cubicBezTo>
                    <a:pt x="19" y="146"/>
                    <a:pt x="19" y="147"/>
                    <a:pt x="19" y="149"/>
                  </a:cubicBezTo>
                  <a:cubicBezTo>
                    <a:pt x="19" y="150"/>
                    <a:pt x="19" y="152"/>
                    <a:pt x="19" y="153"/>
                  </a:cubicBezTo>
                  <a:cubicBezTo>
                    <a:pt x="20" y="155"/>
                    <a:pt x="20" y="157"/>
                    <a:pt x="21" y="159"/>
                  </a:cubicBezTo>
                  <a:cubicBezTo>
                    <a:pt x="22" y="160"/>
                    <a:pt x="23" y="161"/>
                    <a:pt x="24" y="162"/>
                  </a:cubicBezTo>
                  <a:cubicBezTo>
                    <a:pt x="24" y="163"/>
                    <a:pt x="24" y="163"/>
                    <a:pt x="25" y="163"/>
                  </a:cubicBezTo>
                  <a:cubicBezTo>
                    <a:pt x="26" y="164"/>
                    <a:pt x="27" y="165"/>
                    <a:pt x="28" y="166"/>
                  </a:cubicBezTo>
                  <a:cubicBezTo>
                    <a:pt x="29" y="168"/>
                    <a:pt x="32" y="170"/>
                    <a:pt x="34" y="171"/>
                  </a:cubicBezTo>
                  <a:cubicBezTo>
                    <a:pt x="35" y="173"/>
                    <a:pt x="37" y="174"/>
                    <a:pt x="39" y="175"/>
                  </a:cubicBezTo>
                  <a:cubicBezTo>
                    <a:pt x="42" y="176"/>
                    <a:pt x="44" y="177"/>
                    <a:pt x="46" y="179"/>
                  </a:cubicBezTo>
                  <a:cubicBezTo>
                    <a:pt x="50" y="181"/>
                    <a:pt x="54" y="183"/>
                    <a:pt x="58" y="186"/>
                  </a:cubicBezTo>
                  <a:cubicBezTo>
                    <a:pt x="62" y="188"/>
                    <a:pt x="67" y="190"/>
                    <a:pt x="71" y="193"/>
                  </a:cubicBezTo>
                  <a:cubicBezTo>
                    <a:pt x="73" y="194"/>
                    <a:pt x="75" y="195"/>
                    <a:pt x="78" y="196"/>
                  </a:cubicBezTo>
                  <a:cubicBezTo>
                    <a:pt x="80" y="197"/>
                    <a:pt x="82" y="198"/>
                    <a:pt x="85" y="199"/>
                  </a:cubicBezTo>
                  <a:cubicBezTo>
                    <a:pt x="89" y="200"/>
                    <a:pt x="93" y="202"/>
                    <a:pt x="98" y="204"/>
                  </a:cubicBezTo>
                  <a:cubicBezTo>
                    <a:pt x="99" y="204"/>
                    <a:pt x="101" y="205"/>
                    <a:pt x="103" y="205"/>
                  </a:cubicBezTo>
                  <a:cubicBezTo>
                    <a:pt x="105" y="206"/>
                    <a:pt x="106" y="206"/>
                    <a:pt x="108" y="207"/>
                  </a:cubicBezTo>
                  <a:cubicBezTo>
                    <a:pt x="112" y="207"/>
                    <a:pt x="116" y="208"/>
                    <a:pt x="120" y="207"/>
                  </a:cubicBezTo>
                  <a:cubicBezTo>
                    <a:pt x="124" y="207"/>
                    <a:pt x="128" y="206"/>
                    <a:pt x="131" y="204"/>
                  </a:cubicBezTo>
                  <a:cubicBezTo>
                    <a:pt x="133" y="204"/>
                    <a:pt x="135" y="203"/>
                    <a:pt x="136" y="201"/>
                  </a:cubicBezTo>
                  <a:cubicBezTo>
                    <a:pt x="136" y="201"/>
                    <a:pt x="137" y="201"/>
                    <a:pt x="137" y="200"/>
                  </a:cubicBezTo>
                  <a:cubicBezTo>
                    <a:pt x="137" y="200"/>
                    <a:pt x="138" y="200"/>
                    <a:pt x="138" y="200"/>
                  </a:cubicBezTo>
                  <a:cubicBezTo>
                    <a:pt x="138" y="200"/>
                    <a:pt x="138" y="200"/>
                    <a:pt x="138" y="199"/>
                  </a:cubicBezTo>
                  <a:cubicBezTo>
                    <a:pt x="139" y="200"/>
                    <a:pt x="141" y="200"/>
                    <a:pt x="142" y="201"/>
                  </a:cubicBezTo>
                  <a:cubicBezTo>
                    <a:pt x="143" y="201"/>
                    <a:pt x="144" y="202"/>
                    <a:pt x="145" y="202"/>
                  </a:cubicBezTo>
                  <a:cubicBezTo>
                    <a:pt x="145" y="202"/>
                    <a:pt x="145" y="202"/>
                    <a:pt x="145" y="202"/>
                  </a:cubicBezTo>
                  <a:close/>
                  <a:moveTo>
                    <a:pt x="214" y="108"/>
                  </a:moveTo>
                  <a:cubicBezTo>
                    <a:pt x="213" y="110"/>
                    <a:pt x="213" y="111"/>
                    <a:pt x="212" y="112"/>
                  </a:cubicBezTo>
                  <a:cubicBezTo>
                    <a:pt x="211" y="114"/>
                    <a:pt x="211" y="116"/>
                    <a:pt x="210" y="118"/>
                  </a:cubicBezTo>
                  <a:cubicBezTo>
                    <a:pt x="208" y="123"/>
                    <a:pt x="206" y="127"/>
                    <a:pt x="205" y="132"/>
                  </a:cubicBezTo>
                  <a:cubicBezTo>
                    <a:pt x="203" y="136"/>
                    <a:pt x="202" y="140"/>
                    <a:pt x="200" y="145"/>
                  </a:cubicBezTo>
                  <a:cubicBezTo>
                    <a:pt x="199" y="149"/>
                    <a:pt x="198" y="154"/>
                    <a:pt x="196" y="158"/>
                  </a:cubicBezTo>
                  <a:cubicBezTo>
                    <a:pt x="194" y="163"/>
                    <a:pt x="193" y="167"/>
                    <a:pt x="192" y="172"/>
                  </a:cubicBezTo>
                  <a:cubicBezTo>
                    <a:pt x="190" y="176"/>
                    <a:pt x="188" y="181"/>
                    <a:pt x="187" y="186"/>
                  </a:cubicBezTo>
                  <a:cubicBezTo>
                    <a:pt x="186" y="186"/>
                    <a:pt x="186" y="187"/>
                    <a:pt x="186" y="188"/>
                  </a:cubicBezTo>
                  <a:cubicBezTo>
                    <a:pt x="185" y="192"/>
                    <a:pt x="183" y="195"/>
                    <a:pt x="182" y="198"/>
                  </a:cubicBezTo>
                  <a:cubicBezTo>
                    <a:pt x="181" y="200"/>
                    <a:pt x="180" y="202"/>
                    <a:pt x="179" y="204"/>
                  </a:cubicBezTo>
                  <a:cubicBezTo>
                    <a:pt x="179" y="204"/>
                    <a:pt x="179" y="204"/>
                    <a:pt x="179" y="204"/>
                  </a:cubicBezTo>
                  <a:cubicBezTo>
                    <a:pt x="179" y="205"/>
                    <a:pt x="178" y="205"/>
                    <a:pt x="178" y="205"/>
                  </a:cubicBezTo>
                  <a:cubicBezTo>
                    <a:pt x="169" y="201"/>
                    <a:pt x="159" y="198"/>
                    <a:pt x="149" y="194"/>
                  </a:cubicBezTo>
                  <a:cubicBezTo>
                    <a:pt x="145" y="192"/>
                    <a:pt x="140" y="190"/>
                    <a:pt x="136" y="188"/>
                  </a:cubicBezTo>
                  <a:cubicBezTo>
                    <a:pt x="132" y="187"/>
                    <a:pt x="128" y="185"/>
                    <a:pt x="123" y="183"/>
                  </a:cubicBezTo>
                  <a:cubicBezTo>
                    <a:pt x="115" y="179"/>
                    <a:pt x="106" y="175"/>
                    <a:pt x="97" y="170"/>
                  </a:cubicBezTo>
                  <a:cubicBezTo>
                    <a:pt x="89" y="166"/>
                    <a:pt x="80" y="161"/>
                    <a:pt x="73" y="155"/>
                  </a:cubicBezTo>
                  <a:cubicBezTo>
                    <a:pt x="68" y="152"/>
                    <a:pt x="65" y="149"/>
                    <a:pt x="61" y="145"/>
                  </a:cubicBezTo>
                  <a:cubicBezTo>
                    <a:pt x="57" y="141"/>
                    <a:pt x="53" y="137"/>
                    <a:pt x="50" y="133"/>
                  </a:cubicBezTo>
                  <a:cubicBezTo>
                    <a:pt x="48" y="131"/>
                    <a:pt x="47" y="129"/>
                    <a:pt x="46" y="126"/>
                  </a:cubicBezTo>
                  <a:cubicBezTo>
                    <a:pt x="44" y="124"/>
                    <a:pt x="43" y="122"/>
                    <a:pt x="42" y="119"/>
                  </a:cubicBezTo>
                  <a:cubicBezTo>
                    <a:pt x="41" y="117"/>
                    <a:pt x="40" y="115"/>
                    <a:pt x="40" y="112"/>
                  </a:cubicBezTo>
                  <a:cubicBezTo>
                    <a:pt x="39" y="109"/>
                    <a:pt x="38" y="107"/>
                    <a:pt x="38" y="104"/>
                  </a:cubicBezTo>
                  <a:cubicBezTo>
                    <a:pt x="38" y="102"/>
                    <a:pt x="38" y="100"/>
                    <a:pt x="38" y="97"/>
                  </a:cubicBezTo>
                  <a:cubicBezTo>
                    <a:pt x="39" y="94"/>
                    <a:pt x="40" y="90"/>
                    <a:pt x="41" y="87"/>
                  </a:cubicBezTo>
                  <a:cubicBezTo>
                    <a:pt x="42" y="85"/>
                    <a:pt x="42" y="84"/>
                    <a:pt x="43" y="83"/>
                  </a:cubicBezTo>
                  <a:cubicBezTo>
                    <a:pt x="44" y="81"/>
                    <a:pt x="45" y="80"/>
                    <a:pt x="46" y="79"/>
                  </a:cubicBezTo>
                  <a:cubicBezTo>
                    <a:pt x="48" y="76"/>
                    <a:pt x="52" y="72"/>
                    <a:pt x="55" y="70"/>
                  </a:cubicBezTo>
                  <a:cubicBezTo>
                    <a:pt x="58" y="67"/>
                    <a:pt x="62" y="65"/>
                    <a:pt x="66" y="64"/>
                  </a:cubicBezTo>
                  <a:cubicBezTo>
                    <a:pt x="67" y="63"/>
                    <a:pt x="69" y="62"/>
                    <a:pt x="71" y="62"/>
                  </a:cubicBezTo>
                  <a:cubicBezTo>
                    <a:pt x="73" y="61"/>
                    <a:pt x="75" y="61"/>
                    <a:pt x="77" y="60"/>
                  </a:cubicBezTo>
                  <a:cubicBezTo>
                    <a:pt x="79" y="60"/>
                    <a:pt x="81" y="60"/>
                    <a:pt x="83" y="60"/>
                  </a:cubicBezTo>
                  <a:cubicBezTo>
                    <a:pt x="85" y="60"/>
                    <a:pt x="87" y="61"/>
                    <a:pt x="89" y="61"/>
                  </a:cubicBezTo>
                  <a:cubicBezTo>
                    <a:pt x="93" y="61"/>
                    <a:pt x="98" y="62"/>
                    <a:pt x="102" y="63"/>
                  </a:cubicBezTo>
                  <a:cubicBezTo>
                    <a:pt x="107" y="64"/>
                    <a:pt x="112" y="65"/>
                    <a:pt x="116" y="66"/>
                  </a:cubicBezTo>
                  <a:cubicBezTo>
                    <a:pt x="121" y="67"/>
                    <a:pt x="126" y="69"/>
                    <a:pt x="131" y="70"/>
                  </a:cubicBezTo>
                  <a:cubicBezTo>
                    <a:pt x="135" y="71"/>
                    <a:pt x="140" y="72"/>
                    <a:pt x="144" y="74"/>
                  </a:cubicBezTo>
                  <a:cubicBezTo>
                    <a:pt x="149" y="75"/>
                    <a:pt x="154" y="77"/>
                    <a:pt x="158" y="78"/>
                  </a:cubicBezTo>
                  <a:cubicBezTo>
                    <a:pt x="163" y="80"/>
                    <a:pt x="168" y="81"/>
                    <a:pt x="172" y="82"/>
                  </a:cubicBezTo>
                  <a:cubicBezTo>
                    <a:pt x="177" y="84"/>
                    <a:pt x="181" y="85"/>
                    <a:pt x="186" y="87"/>
                  </a:cubicBezTo>
                  <a:cubicBezTo>
                    <a:pt x="188" y="87"/>
                    <a:pt x="190" y="88"/>
                    <a:pt x="193" y="89"/>
                  </a:cubicBezTo>
                  <a:cubicBezTo>
                    <a:pt x="195" y="89"/>
                    <a:pt x="197" y="90"/>
                    <a:pt x="199" y="91"/>
                  </a:cubicBezTo>
                  <a:cubicBezTo>
                    <a:pt x="205" y="93"/>
                    <a:pt x="211" y="95"/>
                    <a:pt x="217" y="97"/>
                  </a:cubicBezTo>
                  <a:cubicBezTo>
                    <a:pt x="217" y="97"/>
                    <a:pt x="217" y="97"/>
                    <a:pt x="217" y="98"/>
                  </a:cubicBezTo>
                  <a:cubicBezTo>
                    <a:pt x="216" y="101"/>
                    <a:pt x="215" y="105"/>
                    <a:pt x="214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4" name="íşḷîḓe">
              <a:extLst>
                <a:ext uri="{FF2B5EF4-FFF2-40B4-BE49-F238E27FC236}">
                  <a16:creationId xmlns:a16="http://schemas.microsoft.com/office/drawing/2014/main" xmlns="" id="{78C84EC9-9DFA-4366-A638-F265BC60FDC8}"/>
                </a:ext>
              </a:extLst>
            </p:cNvPr>
            <p:cNvSpPr/>
            <p:nvPr/>
          </p:nvSpPr>
          <p:spPr bwMode="auto">
            <a:xfrm>
              <a:off x="5078364" y="-730488"/>
              <a:ext cx="140027" cy="174642"/>
            </a:xfrm>
            <a:custGeom>
              <a:avLst/>
              <a:gdLst>
                <a:gd name="T0" fmla="*/ 79 w 83"/>
                <a:gd name="T1" fmla="*/ 17 h 102"/>
                <a:gd name="T2" fmla="*/ 69 w 83"/>
                <a:gd name="T3" fmla="*/ 12 h 102"/>
                <a:gd name="T4" fmla="*/ 51 w 83"/>
                <a:gd name="T5" fmla="*/ 6 h 102"/>
                <a:gd name="T6" fmla="*/ 39 w 83"/>
                <a:gd name="T7" fmla="*/ 1 h 102"/>
                <a:gd name="T8" fmla="*/ 30 w 83"/>
                <a:gd name="T9" fmla="*/ 1 h 102"/>
                <a:gd name="T10" fmla="*/ 20 w 83"/>
                <a:gd name="T11" fmla="*/ 20 h 102"/>
                <a:gd name="T12" fmla="*/ 19 w 83"/>
                <a:gd name="T13" fmla="*/ 22 h 102"/>
                <a:gd name="T14" fmla="*/ 6 w 83"/>
                <a:gd name="T15" fmla="*/ 62 h 102"/>
                <a:gd name="T16" fmla="*/ 1 w 83"/>
                <a:gd name="T17" fmla="*/ 77 h 102"/>
                <a:gd name="T18" fmla="*/ 3 w 83"/>
                <a:gd name="T19" fmla="*/ 84 h 102"/>
                <a:gd name="T20" fmla="*/ 12 w 83"/>
                <a:gd name="T21" fmla="*/ 89 h 102"/>
                <a:gd name="T22" fmla="*/ 25 w 83"/>
                <a:gd name="T23" fmla="*/ 94 h 102"/>
                <a:gd name="T24" fmla="*/ 44 w 83"/>
                <a:gd name="T25" fmla="*/ 100 h 102"/>
                <a:gd name="T26" fmla="*/ 49 w 83"/>
                <a:gd name="T27" fmla="*/ 102 h 102"/>
                <a:gd name="T28" fmla="*/ 55 w 83"/>
                <a:gd name="T29" fmla="*/ 102 h 102"/>
                <a:gd name="T30" fmla="*/ 58 w 83"/>
                <a:gd name="T31" fmla="*/ 98 h 102"/>
                <a:gd name="T32" fmla="*/ 60 w 83"/>
                <a:gd name="T33" fmla="*/ 96 h 102"/>
                <a:gd name="T34" fmla="*/ 65 w 83"/>
                <a:gd name="T35" fmla="*/ 81 h 102"/>
                <a:gd name="T36" fmla="*/ 72 w 83"/>
                <a:gd name="T37" fmla="*/ 61 h 102"/>
                <a:gd name="T38" fmla="*/ 82 w 83"/>
                <a:gd name="T39" fmla="*/ 28 h 102"/>
                <a:gd name="T40" fmla="*/ 80 w 83"/>
                <a:gd name="T41" fmla="*/ 19 h 102"/>
                <a:gd name="T42" fmla="*/ 10 w 83"/>
                <a:gd name="T43" fmla="*/ 78 h 102"/>
                <a:gd name="T44" fmla="*/ 13 w 83"/>
                <a:gd name="T45" fmla="*/ 71 h 102"/>
                <a:gd name="T46" fmla="*/ 17 w 83"/>
                <a:gd name="T47" fmla="*/ 58 h 102"/>
                <a:gd name="T48" fmla="*/ 32 w 83"/>
                <a:gd name="T49" fmla="*/ 14 h 102"/>
                <a:gd name="T50" fmla="*/ 34 w 83"/>
                <a:gd name="T51" fmla="*/ 9 h 102"/>
                <a:gd name="T52" fmla="*/ 39 w 83"/>
                <a:gd name="T53" fmla="*/ 11 h 102"/>
                <a:gd name="T54" fmla="*/ 32 w 83"/>
                <a:gd name="T55" fmla="*/ 37 h 102"/>
                <a:gd name="T56" fmla="*/ 21 w 83"/>
                <a:gd name="T57" fmla="*/ 74 h 102"/>
                <a:gd name="T58" fmla="*/ 15 w 83"/>
                <a:gd name="T59" fmla="*/ 80 h 102"/>
                <a:gd name="T60" fmla="*/ 72 w 83"/>
                <a:gd name="T61" fmla="*/ 29 h 102"/>
                <a:gd name="T62" fmla="*/ 66 w 83"/>
                <a:gd name="T63" fmla="*/ 49 h 102"/>
                <a:gd name="T64" fmla="*/ 57 w 83"/>
                <a:gd name="T65" fmla="*/ 76 h 102"/>
                <a:gd name="T66" fmla="*/ 51 w 83"/>
                <a:gd name="T67" fmla="*/ 93 h 102"/>
                <a:gd name="T68" fmla="*/ 45 w 83"/>
                <a:gd name="T69" fmla="*/ 91 h 102"/>
                <a:gd name="T70" fmla="*/ 29 w 83"/>
                <a:gd name="T71" fmla="*/ 86 h 102"/>
                <a:gd name="T72" fmla="*/ 29 w 83"/>
                <a:gd name="T73" fmla="*/ 79 h 102"/>
                <a:gd name="T74" fmla="*/ 36 w 83"/>
                <a:gd name="T75" fmla="*/ 58 h 102"/>
                <a:gd name="T76" fmla="*/ 44 w 83"/>
                <a:gd name="T77" fmla="*/ 31 h 102"/>
                <a:gd name="T78" fmla="*/ 57 w 83"/>
                <a:gd name="T79" fmla="*/ 18 h 102"/>
                <a:gd name="T80" fmla="*/ 73 w 83"/>
                <a:gd name="T81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02">
                  <a:moveTo>
                    <a:pt x="80" y="19"/>
                  </a:moveTo>
                  <a:cubicBezTo>
                    <a:pt x="80" y="18"/>
                    <a:pt x="79" y="18"/>
                    <a:pt x="79" y="17"/>
                  </a:cubicBezTo>
                  <a:cubicBezTo>
                    <a:pt x="78" y="17"/>
                    <a:pt x="77" y="16"/>
                    <a:pt x="76" y="16"/>
                  </a:cubicBezTo>
                  <a:cubicBezTo>
                    <a:pt x="74" y="14"/>
                    <a:pt x="71" y="13"/>
                    <a:pt x="69" y="12"/>
                  </a:cubicBezTo>
                  <a:cubicBezTo>
                    <a:pt x="65" y="11"/>
                    <a:pt x="61" y="9"/>
                    <a:pt x="57" y="8"/>
                  </a:cubicBezTo>
                  <a:cubicBezTo>
                    <a:pt x="55" y="7"/>
                    <a:pt x="53" y="6"/>
                    <a:pt x="51" y="6"/>
                  </a:cubicBezTo>
                  <a:cubicBezTo>
                    <a:pt x="49" y="5"/>
                    <a:pt x="46" y="4"/>
                    <a:pt x="44" y="3"/>
                  </a:cubicBezTo>
                  <a:cubicBezTo>
                    <a:pt x="43" y="2"/>
                    <a:pt x="41" y="2"/>
                    <a:pt x="39" y="1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4" y="0"/>
                    <a:pt x="32" y="0"/>
                    <a:pt x="30" y="1"/>
                  </a:cubicBezTo>
                  <a:cubicBezTo>
                    <a:pt x="27" y="3"/>
                    <a:pt x="26" y="5"/>
                    <a:pt x="24" y="8"/>
                  </a:cubicBezTo>
                  <a:cubicBezTo>
                    <a:pt x="23" y="12"/>
                    <a:pt x="21" y="16"/>
                    <a:pt x="20" y="20"/>
                  </a:cubicBezTo>
                  <a:cubicBezTo>
                    <a:pt x="20" y="20"/>
                    <a:pt x="19" y="21"/>
                    <a:pt x="19" y="21"/>
                  </a:cubicBezTo>
                  <a:cubicBezTo>
                    <a:pt x="19" y="21"/>
                    <a:pt x="19" y="21"/>
                    <a:pt x="19" y="22"/>
                  </a:cubicBezTo>
                  <a:cubicBezTo>
                    <a:pt x="18" y="26"/>
                    <a:pt x="16" y="30"/>
                    <a:pt x="15" y="35"/>
                  </a:cubicBezTo>
                  <a:cubicBezTo>
                    <a:pt x="12" y="44"/>
                    <a:pt x="9" y="53"/>
                    <a:pt x="6" y="62"/>
                  </a:cubicBezTo>
                  <a:cubicBezTo>
                    <a:pt x="5" y="66"/>
                    <a:pt x="3" y="70"/>
                    <a:pt x="2" y="74"/>
                  </a:cubicBezTo>
                  <a:cubicBezTo>
                    <a:pt x="1" y="75"/>
                    <a:pt x="1" y="76"/>
                    <a:pt x="1" y="77"/>
                  </a:cubicBezTo>
                  <a:cubicBezTo>
                    <a:pt x="0" y="79"/>
                    <a:pt x="0" y="81"/>
                    <a:pt x="1" y="83"/>
                  </a:cubicBezTo>
                  <a:cubicBezTo>
                    <a:pt x="2" y="84"/>
                    <a:pt x="2" y="84"/>
                    <a:pt x="3" y="84"/>
                  </a:cubicBezTo>
                  <a:cubicBezTo>
                    <a:pt x="3" y="85"/>
                    <a:pt x="4" y="86"/>
                    <a:pt x="5" y="87"/>
                  </a:cubicBezTo>
                  <a:cubicBezTo>
                    <a:pt x="8" y="87"/>
                    <a:pt x="10" y="88"/>
                    <a:pt x="12" y="89"/>
                  </a:cubicBezTo>
                  <a:cubicBezTo>
                    <a:pt x="14" y="90"/>
                    <a:pt x="16" y="91"/>
                    <a:pt x="19" y="92"/>
                  </a:cubicBezTo>
                  <a:cubicBezTo>
                    <a:pt x="21" y="93"/>
                    <a:pt x="23" y="93"/>
                    <a:pt x="25" y="94"/>
                  </a:cubicBezTo>
                  <a:cubicBezTo>
                    <a:pt x="29" y="96"/>
                    <a:pt x="34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1"/>
                    <a:pt x="46" y="101"/>
                    <a:pt x="47" y="101"/>
                  </a:cubicBezTo>
                  <a:cubicBezTo>
                    <a:pt x="47" y="102"/>
                    <a:pt x="48" y="102"/>
                    <a:pt x="49" y="102"/>
                  </a:cubicBezTo>
                  <a:cubicBezTo>
                    <a:pt x="51" y="102"/>
                    <a:pt x="52" y="102"/>
                    <a:pt x="53" y="102"/>
                  </a:cubicBezTo>
                  <a:cubicBezTo>
                    <a:pt x="54" y="102"/>
                    <a:pt x="54" y="102"/>
                    <a:pt x="55" y="102"/>
                  </a:cubicBezTo>
                  <a:cubicBezTo>
                    <a:pt x="56" y="101"/>
                    <a:pt x="56" y="101"/>
                    <a:pt x="57" y="100"/>
                  </a:cubicBezTo>
                  <a:cubicBezTo>
                    <a:pt x="57" y="100"/>
                    <a:pt x="58" y="99"/>
                    <a:pt x="58" y="98"/>
                  </a:cubicBezTo>
                  <a:cubicBezTo>
                    <a:pt x="59" y="98"/>
                    <a:pt x="59" y="98"/>
                    <a:pt x="59" y="97"/>
                  </a:cubicBezTo>
                  <a:cubicBezTo>
                    <a:pt x="59" y="97"/>
                    <a:pt x="60" y="96"/>
                    <a:pt x="60" y="96"/>
                  </a:cubicBezTo>
                  <a:cubicBezTo>
                    <a:pt x="61" y="93"/>
                    <a:pt x="62" y="91"/>
                    <a:pt x="63" y="88"/>
                  </a:cubicBezTo>
                  <a:cubicBezTo>
                    <a:pt x="63" y="86"/>
                    <a:pt x="64" y="83"/>
                    <a:pt x="65" y="81"/>
                  </a:cubicBezTo>
                  <a:cubicBezTo>
                    <a:pt x="66" y="79"/>
                    <a:pt x="66" y="77"/>
                    <a:pt x="67" y="74"/>
                  </a:cubicBezTo>
                  <a:cubicBezTo>
                    <a:pt x="69" y="70"/>
                    <a:pt x="70" y="65"/>
                    <a:pt x="72" y="61"/>
                  </a:cubicBezTo>
                  <a:cubicBezTo>
                    <a:pt x="75" y="52"/>
                    <a:pt x="77" y="43"/>
                    <a:pt x="80" y="34"/>
                  </a:cubicBezTo>
                  <a:cubicBezTo>
                    <a:pt x="81" y="32"/>
                    <a:pt x="82" y="30"/>
                    <a:pt x="82" y="28"/>
                  </a:cubicBezTo>
                  <a:cubicBezTo>
                    <a:pt x="83" y="26"/>
                    <a:pt x="83" y="23"/>
                    <a:pt x="82" y="20"/>
                  </a:cubicBezTo>
                  <a:cubicBezTo>
                    <a:pt x="81" y="20"/>
                    <a:pt x="81" y="19"/>
                    <a:pt x="80" y="19"/>
                  </a:cubicBezTo>
                  <a:close/>
                  <a:moveTo>
                    <a:pt x="11" y="79"/>
                  </a:moveTo>
                  <a:cubicBezTo>
                    <a:pt x="11" y="78"/>
                    <a:pt x="10" y="78"/>
                    <a:pt x="10" y="78"/>
                  </a:cubicBezTo>
                  <a:cubicBezTo>
                    <a:pt x="10" y="78"/>
                    <a:pt x="10" y="77"/>
                    <a:pt x="11" y="76"/>
                  </a:cubicBezTo>
                  <a:cubicBezTo>
                    <a:pt x="11" y="75"/>
                    <a:pt x="12" y="73"/>
                    <a:pt x="13" y="71"/>
                  </a:cubicBezTo>
                  <a:cubicBezTo>
                    <a:pt x="13" y="69"/>
                    <a:pt x="14" y="68"/>
                    <a:pt x="15" y="66"/>
                  </a:cubicBezTo>
                  <a:cubicBezTo>
                    <a:pt x="15" y="64"/>
                    <a:pt x="16" y="61"/>
                    <a:pt x="17" y="58"/>
                  </a:cubicBezTo>
                  <a:cubicBezTo>
                    <a:pt x="20" y="50"/>
                    <a:pt x="23" y="40"/>
                    <a:pt x="26" y="32"/>
                  </a:cubicBezTo>
                  <a:cubicBezTo>
                    <a:pt x="28" y="26"/>
                    <a:pt x="30" y="20"/>
                    <a:pt x="32" y="14"/>
                  </a:cubicBezTo>
                  <a:cubicBezTo>
                    <a:pt x="33" y="12"/>
                    <a:pt x="33" y="11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10"/>
                    <a:pt x="36" y="10"/>
                  </a:cubicBezTo>
                  <a:cubicBezTo>
                    <a:pt x="37" y="10"/>
                    <a:pt x="38" y="11"/>
                    <a:pt x="39" y="11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38" y="20"/>
                    <a:pt x="35" y="29"/>
                    <a:pt x="32" y="37"/>
                  </a:cubicBezTo>
                  <a:cubicBezTo>
                    <a:pt x="29" y="46"/>
                    <a:pt x="27" y="55"/>
                    <a:pt x="24" y="64"/>
                  </a:cubicBezTo>
                  <a:cubicBezTo>
                    <a:pt x="23" y="68"/>
                    <a:pt x="22" y="71"/>
                    <a:pt x="21" y="74"/>
                  </a:cubicBezTo>
                  <a:cubicBezTo>
                    <a:pt x="20" y="76"/>
                    <a:pt x="19" y="79"/>
                    <a:pt x="18" y="82"/>
                  </a:cubicBezTo>
                  <a:cubicBezTo>
                    <a:pt x="17" y="81"/>
                    <a:pt x="16" y="81"/>
                    <a:pt x="15" y="80"/>
                  </a:cubicBezTo>
                  <a:cubicBezTo>
                    <a:pt x="13" y="80"/>
                    <a:pt x="12" y="79"/>
                    <a:pt x="11" y="79"/>
                  </a:cubicBezTo>
                  <a:close/>
                  <a:moveTo>
                    <a:pt x="72" y="29"/>
                  </a:moveTo>
                  <a:cubicBezTo>
                    <a:pt x="71" y="31"/>
                    <a:pt x="71" y="33"/>
                    <a:pt x="70" y="36"/>
                  </a:cubicBezTo>
                  <a:cubicBezTo>
                    <a:pt x="69" y="40"/>
                    <a:pt x="67" y="45"/>
                    <a:pt x="66" y="49"/>
                  </a:cubicBezTo>
                  <a:cubicBezTo>
                    <a:pt x="64" y="54"/>
                    <a:pt x="63" y="58"/>
                    <a:pt x="61" y="62"/>
                  </a:cubicBezTo>
                  <a:cubicBezTo>
                    <a:pt x="60" y="67"/>
                    <a:pt x="58" y="71"/>
                    <a:pt x="57" y="76"/>
                  </a:cubicBezTo>
                  <a:cubicBezTo>
                    <a:pt x="55" y="81"/>
                    <a:pt x="54" y="85"/>
                    <a:pt x="52" y="90"/>
                  </a:cubicBezTo>
                  <a:cubicBezTo>
                    <a:pt x="52" y="91"/>
                    <a:pt x="51" y="92"/>
                    <a:pt x="51" y="93"/>
                  </a:cubicBezTo>
                  <a:cubicBezTo>
                    <a:pt x="50" y="93"/>
                    <a:pt x="49" y="92"/>
                    <a:pt x="48" y="92"/>
                  </a:cubicBezTo>
                  <a:cubicBezTo>
                    <a:pt x="47" y="92"/>
                    <a:pt x="46" y="91"/>
                    <a:pt x="45" y="91"/>
                  </a:cubicBezTo>
                  <a:cubicBezTo>
                    <a:pt x="42" y="90"/>
                    <a:pt x="39" y="89"/>
                    <a:pt x="37" y="88"/>
                  </a:cubicBezTo>
                  <a:cubicBezTo>
                    <a:pt x="34" y="87"/>
                    <a:pt x="32" y="87"/>
                    <a:pt x="29" y="86"/>
                  </a:cubicBezTo>
                  <a:cubicBezTo>
                    <a:pt x="28" y="85"/>
                    <a:pt x="28" y="85"/>
                    <a:pt x="27" y="85"/>
                  </a:cubicBezTo>
                  <a:cubicBezTo>
                    <a:pt x="28" y="83"/>
                    <a:pt x="28" y="81"/>
                    <a:pt x="29" y="79"/>
                  </a:cubicBezTo>
                  <a:cubicBezTo>
                    <a:pt x="30" y="77"/>
                    <a:pt x="30" y="75"/>
                    <a:pt x="31" y="73"/>
                  </a:cubicBezTo>
                  <a:cubicBezTo>
                    <a:pt x="33" y="68"/>
                    <a:pt x="34" y="63"/>
                    <a:pt x="36" y="58"/>
                  </a:cubicBezTo>
                  <a:cubicBezTo>
                    <a:pt x="37" y="54"/>
                    <a:pt x="38" y="50"/>
                    <a:pt x="40" y="45"/>
                  </a:cubicBezTo>
                  <a:cubicBezTo>
                    <a:pt x="41" y="40"/>
                    <a:pt x="42" y="36"/>
                    <a:pt x="44" y="31"/>
                  </a:cubicBezTo>
                  <a:cubicBezTo>
                    <a:pt x="46" y="26"/>
                    <a:pt x="47" y="20"/>
                    <a:pt x="49" y="15"/>
                  </a:cubicBezTo>
                  <a:cubicBezTo>
                    <a:pt x="52" y="16"/>
                    <a:pt x="55" y="17"/>
                    <a:pt x="57" y="18"/>
                  </a:cubicBezTo>
                  <a:cubicBezTo>
                    <a:pt x="60" y="19"/>
                    <a:pt x="63" y="20"/>
                    <a:pt x="66" y="21"/>
                  </a:cubicBezTo>
                  <a:cubicBezTo>
                    <a:pt x="69" y="22"/>
                    <a:pt x="71" y="23"/>
                    <a:pt x="73" y="25"/>
                  </a:cubicBezTo>
                  <a:cubicBezTo>
                    <a:pt x="73" y="26"/>
                    <a:pt x="73" y="28"/>
                    <a:pt x="7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iSḷïdê">
              <a:extLst>
                <a:ext uri="{FF2B5EF4-FFF2-40B4-BE49-F238E27FC236}">
                  <a16:creationId xmlns:a16="http://schemas.microsoft.com/office/drawing/2014/main" xmlns="" id="{A20C2159-EBCF-416F-8F2A-4745671061E2}"/>
                </a:ext>
              </a:extLst>
            </p:cNvPr>
            <p:cNvSpPr/>
            <p:nvPr/>
          </p:nvSpPr>
          <p:spPr bwMode="auto">
            <a:xfrm>
              <a:off x="4996551" y="-730488"/>
              <a:ext cx="53494" cy="56640"/>
            </a:xfrm>
            <a:custGeom>
              <a:avLst/>
              <a:gdLst>
                <a:gd name="T0" fmla="*/ 28 w 32"/>
                <a:gd name="T1" fmla="*/ 6 h 33"/>
                <a:gd name="T2" fmla="*/ 26 w 32"/>
                <a:gd name="T3" fmla="*/ 5 h 33"/>
                <a:gd name="T4" fmla="*/ 24 w 32"/>
                <a:gd name="T5" fmla="*/ 3 h 33"/>
                <a:gd name="T6" fmla="*/ 20 w 32"/>
                <a:gd name="T7" fmla="*/ 1 h 33"/>
                <a:gd name="T8" fmla="*/ 16 w 32"/>
                <a:gd name="T9" fmla="*/ 0 h 33"/>
                <a:gd name="T10" fmla="*/ 12 w 32"/>
                <a:gd name="T11" fmla="*/ 1 h 33"/>
                <a:gd name="T12" fmla="*/ 8 w 32"/>
                <a:gd name="T13" fmla="*/ 2 h 33"/>
                <a:gd name="T14" fmla="*/ 6 w 32"/>
                <a:gd name="T15" fmla="*/ 4 h 33"/>
                <a:gd name="T16" fmla="*/ 4 w 32"/>
                <a:gd name="T17" fmla="*/ 7 h 33"/>
                <a:gd name="T18" fmla="*/ 2 w 32"/>
                <a:gd name="T19" fmla="*/ 10 h 33"/>
                <a:gd name="T20" fmla="*/ 1 w 32"/>
                <a:gd name="T21" fmla="*/ 12 h 33"/>
                <a:gd name="T22" fmla="*/ 0 w 32"/>
                <a:gd name="T23" fmla="*/ 16 h 33"/>
                <a:gd name="T24" fmla="*/ 0 w 32"/>
                <a:gd name="T25" fmla="*/ 17 h 33"/>
                <a:gd name="T26" fmla="*/ 0 w 32"/>
                <a:gd name="T27" fmla="*/ 22 h 33"/>
                <a:gd name="T28" fmla="*/ 2 w 32"/>
                <a:gd name="T29" fmla="*/ 25 h 33"/>
                <a:gd name="T30" fmla="*/ 4 w 32"/>
                <a:gd name="T31" fmla="*/ 29 h 33"/>
                <a:gd name="T32" fmla="*/ 7 w 32"/>
                <a:gd name="T33" fmla="*/ 31 h 33"/>
                <a:gd name="T34" fmla="*/ 12 w 32"/>
                <a:gd name="T35" fmla="*/ 33 h 33"/>
                <a:gd name="T36" fmla="*/ 19 w 32"/>
                <a:gd name="T37" fmla="*/ 33 h 33"/>
                <a:gd name="T38" fmla="*/ 22 w 32"/>
                <a:gd name="T39" fmla="*/ 32 h 33"/>
                <a:gd name="T40" fmla="*/ 26 w 32"/>
                <a:gd name="T41" fmla="*/ 29 h 33"/>
                <a:gd name="T42" fmla="*/ 29 w 32"/>
                <a:gd name="T43" fmla="*/ 25 h 33"/>
                <a:gd name="T44" fmla="*/ 32 w 32"/>
                <a:gd name="T45" fmla="*/ 17 h 33"/>
                <a:gd name="T46" fmla="*/ 30 w 32"/>
                <a:gd name="T47" fmla="*/ 9 h 33"/>
                <a:gd name="T48" fmla="*/ 28 w 32"/>
                <a:gd name="T49" fmla="*/ 6 h 33"/>
                <a:gd name="T50" fmla="*/ 22 w 32"/>
                <a:gd name="T51" fmla="*/ 19 h 33"/>
                <a:gd name="T52" fmla="*/ 21 w 32"/>
                <a:gd name="T53" fmla="*/ 21 h 33"/>
                <a:gd name="T54" fmla="*/ 19 w 32"/>
                <a:gd name="T55" fmla="*/ 23 h 33"/>
                <a:gd name="T56" fmla="*/ 18 w 32"/>
                <a:gd name="T57" fmla="*/ 23 h 33"/>
                <a:gd name="T58" fmla="*/ 16 w 32"/>
                <a:gd name="T59" fmla="*/ 24 h 33"/>
                <a:gd name="T60" fmla="*/ 14 w 32"/>
                <a:gd name="T61" fmla="*/ 24 h 33"/>
                <a:gd name="T62" fmla="*/ 13 w 32"/>
                <a:gd name="T63" fmla="*/ 24 h 33"/>
                <a:gd name="T64" fmla="*/ 11 w 32"/>
                <a:gd name="T65" fmla="*/ 22 h 33"/>
                <a:gd name="T66" fmla="*/ 10 w 32"/>
                <a:gd name="T67" fmla="*/ 22 h 33"/>
                <a:gd name="T68" fmla="*/ 10 w 32"/>
                <a:gd name="T69" fmla="*/ 21 h 33"/>
                <a:gd name="T70" fmla="*/ 9 w 32"/>
                <a:gd name="T71" fmla="*/ 20 h 33"/>
                <a:gd name="T72" fmla="*/ 9 w 32"/>
                <a:gd name="T73" fmla="*/ 18 h 33"/>
                <a:gd name="T74" fmla="*/ 10 w 32"/>
                <a:gd name="T75" fmla="*/ 16 h 33"/>
                <a:gd name="T76" fmla="*/ 10 w 32"/>
                <a:gd name="T77" fmla="*/ 15 h 33"/>
                <a:gd name="T78" fmla="*/ 12 w 32"/>
                <a:gd name="T79" fmla="*/ 11 h 33"/>
                <a:gd name="T80" fmla="*/ 13 w 32"/>
                <a:gd name="T81" fmla="*/ 10 h 33"/>
                <a:gd name="T82" fmla="*/ 14 w 32"/>
                <a:gd name="T83" fmla="*/ 10 h 33"/>
                <a:gd name="T84" fmla="*/ 15 w 32"/>
                <a:gd name="T85" fmla="*/ 9 h 33"/>
                <a:gd name="T86" fmla="*/ 16 w 32"/>
                <a:gd name="T87" fmla="*/ 9 h 33"/>
                <a:gd name="T88" fmla="*/ 17 w 32"/>
                <a:gd name="T89" fmla="*/ 10 h 33"/>
                <a:gd name="T90" fmla="*/ 20 w 32"/>
                <a:gd name="T91" fmla="*/ 11 h 33"/>
                <a:gd name="T92" fmla="*/ 21 w 32"/>
                <a:gd name="T93" fmla="*/ 13 h 33"/>
                <a:gd name="T94" fmla="*/ 22 w 32"/>
                <a:gd name="T95" fmla="*/ 14 h 33"/>
                <a:gd name="T96" fmla="*/ 23 w 32"/>
                <a:gd name="T97" fmla="*/ 16 h 33"/>
                <a:gd name="T98" fmla="*/ 23 w 32"/>
                <a:gd name="T99" fmla="*/ 18 h 33"/>
                <a:gd name="T100" fmla="*/ 22 w 32"/>
                <a:gd name="T10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" h="33">
                  <a:moveTo>
                    <a:pt x="28" y="6"/>
                  </a:moveTo>
                  <a:cubicBezTo>
                    <a:pt x="27" y="5"/>
                    <a:pt x="27" y="5"/>
                    <a:pt x="26" y="5"/>
                  </a:cubicBezTo>
                  <a:cubicBezTo>
                    <a:pt x="26" y="4"/>
                    <a:pt x="25" y="4"/>
                    <a:pt x="24" y="3"/>
                  </a:cubicBezTo>
                  <a:cubicBezTo>
                    <a:pt x="23" y="2"/>
                    <a:pt x="22" y="2"/>
                    <a:pt x="20" y="1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1" y="1"/>
                    <a:pt x="9" y="1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3" y="8"/>
                    <a:pt x="2" y="9"/>
                    <a:pt x="2" y="10"/>
                  </a:cubicBezTo>
                  <a:cubicBezTo>
                    <a:pt x="2" y="11"/>
                    <a:pt x="1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9"/>
                    <a:pt x="0" y="20"/>
                    <a:pt x="0" y="22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2" y="27"/>
                    <a:pt x="3" y="28"/>
                    <a:pt x="4" y="29"/>
                  </a:cubicBezTo>
                  <a:cubicBezTo>
                    <a:pt x="5" y="30"/>
                    <a:pt x="6" y="31"/>
                    <a:pt x="7" y="31"/>
                  </a:cubicBezTo>
                  <a:cubicBezTo>
                    <a:pt x="9" y="32"/>
                    <a:pt x="11" y="33"/>
                    <a:pt x="12" y="33"/>
                  </a:cubicBezTo>
                  <a:cubicBezTo>
                    <a:pt x="15" y="33"/>
                    <a:pt x="17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1"/>
                    <a:pt x="25" y="30"/>
                    <a:pt x="26" y="29"/>
                  </a:cubicBezTo>
                  <a:cubicBezTo>
                    <a:pt x="27" y="28"/>
                    <a:pt x="28" y="27"/>
                    <a:pt x="29" y="25"/>
                  </a:cubicBezTo>
                  <a:cubicBezTo>
                    <a:pt x="31" y="23"/>
                    <a:pt x="32" y="20"/>
                    <a:pt x="32" y="17"/>
                  </a:cubicBezTo>
                  <a:cubicBezTo>
                    <a:pt x="32" y="14"/>
                    <a:pt x="31" y="11"/>
                    <a:pt x="30" y="9"/>
                  </a:cubicBezTo>
                  <a:cubicBezTo>
                    <a:pt x="29" y="8"/>
                    <a:pt x="29" y="7"/>
                    <a:pt x="28" y="6"/>
                  </a:cubicBezTo>
                  <a:close/>
                  <a:moveTo>
                    <a:pt x="22" y="19"/>
                  </a:moveTo>
                  <a:cubicBezTo>
                    <a:pt x="22" y="19"/>
                    <a:pt x="22" y="20"/>
                    <a:pt x="21" y="21"/>
                  </a:cubicBezTo>
                  <a:cubicBezTo>
                    <a:pt x="21" y="21"/>
                    <a:pt x="20" y="22"/>
                    <a:pt x="19" y="23"/>
                  </a:cubicBezTo>
                  <a:cubicBezTo>
                    <a:pt x="19" y="23"/>
                    <a:pt x="18" y="23"/>
                    <a:pt x="18" y="23"/>
                  </a:cubicBezTo>
                  <a:cubicBezTo>
                    <a:pt x="17" y="24"/>
                    <a:pt x="17" y="24"/>
                    <a:pt x="16" y="24"/>
                  </a:cubicBezTo>
                  <a:cubicBezTo>
                    <a:pt x="15" y="24"/>
                    <a:pt x="15" y="24"/>
                    <a:pt x="14" y="24"/>
                  </a:cubicBezTo>
                  <a:cubicBezTo>
                    <a:pt x="14" y="24"/>
                    <a:pt x="14" y="24"/>
                    <a:pt x="13" y="24"/>
                  </a:cubicBezTo>
                  <a:cubicBezTo>
                    <a:pt x="12" y="23"/>
                    <a:pt x="12" y="23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9" y="20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1"/>
                    <a:pt x="13" y="11"/>
                    <a:pt x="13" y="10"/>
                  </a:cubicBezTo>
                  <a:cubicBezTo>
                    <a:pt x="13" y="10"/>
                    <a:pt x="13" y="10"/>
                    <a:pt x="14" y="10"/>
                  </a:cubicBezTo>
                  <a:cubicBezTo>
                    <a:pt x="14" y="10"/>
                    <a:pt x="14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0"/>
                    <a:pt x="19" y="11"/>
                    <a:pt x="20" y="11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22" y="15"/>
                    <a:pt x="22" y="15"/>
                    <a:pt x="23" y="16"/>
                  </a:cubicBezTo>
                  <a:cubicBezTo>
                    <a:pt x="23" y="17"/>
                    <a:pt x="23" y="17"/>
                    <a:pt x="23" y="18"/>
                  </a:cubicBezTo>
                  <a:cubicBezTo>
                    <a:pt x="23" y="18"/>
                    <a:pt x="22" y="18"/>
                    <a:pt x="2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6" name="ïŝ1iḍé">
            <a:extLst>
              <a:ext uri="{FF2B5EF4-FFF2-40B4-BE49-F238E27FC236}">
                <a16:creationId xmlns:a16="http://schemas.microsoft.com/office/drawing/2014/main" xmlns="" id="{29AC2A54-7CD2-4C27-8FEB-4CFF53681CE4}"/>
              </a:ext>
            </a:extLst>
          </p:cNvPr>
          <p:cNvSpPr/>
          <p:nvPr/>
        </p:nvSpPr>
        <p:spPr bwMode="auto">
          <a:xfrm>
            <a:off x="6427784" y="602272"/>
            <a:ext cx="295788" cy="267469"/>
          </a:xfrm>
          <a:custGeom>
            <a:avLst/>
            <a:gdLst>
              <a:gd name="T0" fmla="*/ 173 w 175"/>
              <a:gd name="T1" fmla="*/ 45 h 157"/>
              <a:gd name="T2" fmla="*/ 163 w 175"/>
              <a:gd name="T3" fmla="*/ 49 h 157"/>
              <a:gd name="T4" fmla="*/ 156 w 175"/>
              <a:gd name="T5" fmla="*/ 53 h 157"/>
              <a:gd name="T6" fmla="*/ 128 w 175"/>
              <a:gd name="T7" fmla="*/ 28 h 157"/>
              <a:gd name="T8" fmla="*/ 116 w 175"/>
              <a:gd name="T9" fmla="*/ 17 h 157"/>
              <a:gd name="T10" fmla="*/ 125 w 175"/>
              <a:gd name="T11" fmla="*/ 4 h 157"/>
              <a:gd name="T12" fmla="*/ 120 w 175"/>
              <a:gd name="T13" fmla="*/ 0 h 157"/>
              <a:gd name="T14" fmla="*/ 108 w 175"/>
              <a:gd name="T15" fmla="*/ 13 h 157"/>
              <a:gd name="T16" fmla="*/ 97 w 175"/>
              <a:gd name="T17" fmla="*/ 33 h 157"/>
              <a:gd name="T18" fmla="*/ 93 w 175"/>
              <a:gd name="T19" fmla="*/ 55 h 157"/>
              <a:gd name="T20" fmla="*/ 90 w 175"/>
              <a:gd name="T21" fmla="*/ 76 h 157"/>
              <a:gd name="T22" fmla="*/ 60 w 175"/>
              <a:gd name="T23" fmla="*/ 80 h 157"/>
              <a:gd name="T24" fmla="*/ 2 w 175"/>
              <a:gd name="T25" fmla="*/ 114 h 157"/>
              <a:gd name="T26" fmla="*/ 1 w 175"/>
              <a:gd name="T27" fmla="*/ 121 h 157"/>
              <a:gd name="T28" fmla="*/ 13 w 175"/>
              <a:gd name="T29" fmla="*/ 117 h 157"/>
              <a:gd name="T30" fmla="*/ 41 w 175"/>
              <a:gd name="T31" fmla="*/ 128 h 157"/>
              <a:gd name="T32" fmla="*/ 66 w 175"/>
              <a:gd name="T33" fmla="*/ 140 h 157"/>
              <a:gd name="T34" fmla="*/ 73 w 175"/>
              <a:gd name="T35" fmla="*/ 147 h 157"/>
              <a:gd name="T36" fmla="*/ 70 w 175"/>
              <a:gd name="T37" fmla="*/ 152 h 157"/>
              <a:gd name="T38" fmla="*/ 79 w 175"/>
              <a:gd name="T39" fmla="*/ 155 h 157"/>
              <a:gd name="T40" fmla="*/ 96 w 175"/>
              <a:gd name="T41" fmla="*/ 115 h 157"/>
              <a:gd name="T42" fmla="*/ 106 w 175"/>
              <a:gd name="T43" fmla="*/ 85 h 157"/>
              <a:gd name="T44" fmla="*/ 148 w 175"/>
              <a:gd name="T45" fmla="*/ 71 h 157"/>
              <a:gd name="T46" fmla="*/ 78 w 175"/>
              <a:gd name="T47" fmla="*/ 86 h 157"/>
              <a:gd name="T48" fmla="*/ 89 w 175"/>
              <a:gd name="T49" fmla="*/ 99 h 157"/>
              <a:gd name="T50" fmla="*/ 76 w 175"/>
              <a:gd name="T51" fmla="*/ 98 h 157"/>
              <a:gd name="T52" fmla="*/ 78 w 175"/>
              <a:gd name="T53" fmla="*/ 86 h 157"/>
              <a:gd name="T54" fmla="*/ 70 w 175"/>
              <a:gd name="T55" fmla="*/ 105 h 157"/>
              <a:gd name="T56" fmla="*/ 86 w 175"/>
              <a:gd name="T57" fmla="*/ 115 h 157"/>
              <a:gd name="T58" fmla="*/ 80 w 175"/>
              <a:gd name="T59" fmla="*/ 120 h 157"/>
              <a:gd name="T60" fmla="*/ 44 w 175"/>
              <a:gd name="T61" fmla="*/ 100 h 157"/>
              <a:gd name="T62" fmla="*/ 54 w 175"/>
              <a:gd name="T63" fmla="*/ 92 h 157"/>
              <a:gd name="T64" fmla="*/ 54 w 175"/>
              <a:gd name="T65" fmla="*/ 124 h 157"/>
              <a:gd name="T66" fmla="*/ 22 w 175"/>
              <a:gd name="T67" fmla="*/ 109 h 157"/>
              <a:gd name="T68" fmla="*/ 41 w 175"/>
              <a:gd name="T69" fmla="*/ 109 h 157"/>
              <a:gd name="T70" fmla="*/ 68 w 175"/>
              <a:gd name="T71" fmla="*/ 124 h 157"/>
              <a:gd name="T72" fmla="*/ 79 w 175"/>
              <a:gd name="T73" fmla="*/ 136 h 157"/>
              <a:gd name="T74" fmla="*/ 101 w 175"/>
              <a:gd name="T75" fmla="*/ 76 h 157"/>
              <a:gd name="T76" fmla="*/ 108 w 175"/>
              <a:gd name="T77" fmla="*/ 71 h 157"/>
              <a:gd name="T78" fmla="*/ 123 w 175"/>
              <a:gd name="T79" fmla="*/ 71 h 157"/>
              <a:gd name="T80" fmla="*/ 122 w 175"/>
              <a:gd name="T81" fmla="*/ 70 h 157"/>
              <a:gd name="T82" fmla="*/ 112 w 175"/>
              <a:gd name="T83" fmla="*/ 63 h 157"/>
              <a:gd name="T84" fmla="*/ 102 w 175"/>
              <a:gd name="T85" fmla="*/ 50 h 157"/>
              <a:gd name="T86" fmla="*/ 130 w 175"/>
              <a:gd name="T87" fmla="*/ 65 h 157"/>
              <a:gd name="T88" fmla="*/ 123 w 175"/>
              <a:gd name="T89" fmla="*/ 71 h 157"/>
              <a:gd name="T90" fmla="*/ 142 w 175"/>
              <a:gd name="T91" fmla="*/ 62 h 157"/>
              <a:gd name="T92" fmla="*/ 142 w 175"/>
              <a:gd name="T93" fmla="*/ 61 h 157"/>
              <a:gd name="T94" fmla="*/ 106 w 175"/>
              <a:gd name="T95" fmla="*/ 38 h 157"/>
              <a:gd name="T96" fmla="*/ 122 w 175"/>
              <a:gd name="T97" fmla="*/ 35 h 157"/>
              <a:gd name="T98" fmla="*/ 149 w 175"/>
              <a:gd name="T99" fmla="*/ 6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5" h="157">
                <a:moveTo>
                  <a:pt x="172" y="53"/>
                </a:moveTo>
                <a:cubicBezTo>
                  <a:pt x="173" y="52"/>
                  <a:pt x="173" y="52"/>
                  <a:pt x="173" y="51"/>
                </a:cubicBezTo>
                <a:cubicBezTo>
                  <a:pt x="175" y="49"/>
                  <a:pt x="175" y="46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1" y="43"/>
                  <a:pt x="168" y="43"/>
                  <a:pt x="166" y="45"/>
                </a:cubicBezTo>
                <a:cubicBezTo>
                  <a:pt x="165" y="47"/>
                  <a:pt x="164" y="48"/>
                  <a:pt x="163" y="49"/>
                </a:cubicBezTo>
                <a:cubicBezTo>
                  <a:pt x="162" y="50"/>
                  <a:pt x="161" y="51"/>
                  <a:pt x="161" y="51"/>
                </a:cubicBezTo>
                <a:cubicBezTo>
                  <a:pt x="159" y="52"/>
                  <a:pt x="158" y="53"/>
                  <a:pt x="157" y="54"/>
                </a:cubicBezTo>
                <a:cubicBezTo>
                  <a:pt x="157" y="54"/>
                  <a:pt x="156" y="53"/>
                  <a:pt x="156" y="53"/>
                </a:cubicBezTo>
                <a:cubicBezTo>
                  <a:pt x="153" y="51"/>
                  <a:pt x="150" y="48"/>
                  <a:pt x="148" y="46"/>
                </a:cubicBezTo>
                <a:cubicBezTo>
                  <a:pt x="144" y="43"/>
                  <a:pt x="141" y="40"/>
                  <a:pt x="138" y="38"/>
                </a:cubicBezTo>
                <a:cubicBezTo>
                  <a:pt x="134" y="35"/>
                  <a:pt x="131" y="31"/>
                  <a:pt x="128" y="28"/>
                </a:cubicBezTo>
                <a:cubicBezTo>
                  <a:pt x="124" y="25"/>
                  <a:pt x="120" y="21"/>
                  <a:pt x="116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17"/>
                  <a:pt x="116" y="17"/>
                  <a:pt x="116" y="17"/>
                </a:cubicBezTo>
                <a:cubicBezTo>
                  <a:pt x="116" y="17"/>
                  <a:pt x="117" y="17"/>
                  <a:pt x="117" y="16"/>
                </a:cubicBezTo>
                <a:cubicBezTo>
                  <a:pt x="119" y="13"/>
                  <a:pt x="122" y="10"/>
                  <a:pt x="124" y="8"/>
                </a:cubicBezTo>
                <a:cubicBezTo>
                  <a:pt x="125" y="7"/>
                  <a:pt x="125" y="5"/>
                  <a:pt x="125" y="4"/>
                </a:cubicBezTo>
                <a:cubicBezTo>
                  <a:pt x="125" y="3"/>
                  <a:pt x="124" y="2"/>
                  <a:pt x="124" y="1"/>
                </a:cubicBezTo>
                <a:cubicBezTo>
                  <a:pt x="124" y="1"/>
                  <a:pt x="123" y="1"/>
                  <a:pt x="123" y="1"/>
                </a:cubicBezTo>
                <a:cubicBezTo>
                  <a:pt x="122" y="0"/>
                  <a:pt x="121" y="0"/>
                  <a:pt x="120" y="0"/>
                </a:cubicBezTo>
                <a:cubicBezTo>
                  <a:pt x="119" y="0"/>
                  <a:pt x="118" y="1"/>
                  <a:pt x="117" y="2"/>
                </a:cubicBezTo>
                <a:cubicBezTo>
                  <a:pt x="115" y="4"/>
                  <a:pt x="113" y="6"/>
                  <a:pt x="112" y="8"/>
                </a:cubicBezTo>
                <a:cubicBezTo>
                  <a:pt x="110" y="9"/>
                  <a:pt x="109" y="11"/>
                  <a:pt x="108" y="13"/>
                </a:cubicBezTo>
                <a:cubicBezTo>
                  <a:pt x="106" y="15"/>
                  <a:pt x="105" y="17"/>
                  <a:pt x="104" y="19"/>
                </a:cubicBezTo>
                <a:cubicBezTo>
                  <a:pt x="102" y="22"/>
                  <a:pt x="101" y="24"/>
                  <a:pt x="100" y="27"/>
                </a:cubicBezTo>
                <a:cubicBezTo>
                  <a:pt x="99" y="29"/>
                  <a:pt x="98" y="31"/>
                  <a:pt x="97" y="33"/>
                </a:cubicBezTo>
                <a:cubicBezTo>
                  <a:pt x="96" y="36"/>
                  <a:pt x="95" y="38"/>
                  <a:pt x="95" y="41"/>
                </a:cubicBezTo>
                <a:cubicBezTo>
                  <a:pt x="94" y="43"/>
                  <a:pt x="94" y="46"/>
                  <a:pt x="93" y="48"/>
                </a:cubicBezTo>
                <a:cubicBezTo>
                  <a:pt x="93" y="50"/>
                  <a:pt x="93" y="53"/>
                  <a:pt x="93" y="55"/>
                </a:cubicBezTo>
                <a:cubicBezTo>
                  <a:pt x="92" y="60"/>
                  <a:pt x="92" y="65"/>
                  <a:pt x="92" y="70"/>
                </a:cubicBezTo>
                <a:cubicBezTo>
                  <a:pt x="92" y="72"/>
                  <a:pt x="92" y="74"/>
                  <a:pt x="91" y="76"/>
                </a:cubicBezTo>
                <a:cubicBezTo>
                  <a:pt x="91" y="76"/>
                  <a:pt x="90" y="76"/>
                  <a:pt x="90" y="76"/>
                </a:cubicBezTo>
                <a:cubicBezTo>
                  <a:pt x="85" y="76"/>
                  <a:pt x="80" y="77"/>
                  <a:pt x="75" y="77"/>
                </a:cubicBezTo>
                <a:cubicBezTo>
                  <a:pt x="73" y="78"/>
                  <a:pt x="71" y="78"/>
                  <a:pt x="69" y="79"/>
                </a:cubicBezTo>
                <a:cubicBezTo>
                  <a:pt x="66" y="79"/>
                  <a:pt x="63" y="80"/>
                  <a:pt x="60" y="80"/>
                </a:cubicBezTo>
                <a:cubicBezTo>
                  <a:pt x="51" y="83"/>
                  <a:pt x="42" y="87"/>
                  <a:pt x="33" y="91"/>
                </a:cubicBezTo>
                <a:cubicBezTo>
                  <a:pt x="24" y="96"/>
                  <a:pt x="16" y="101"/>
                  <a:pt x="9" y="108"/>
                </a:cubicBezTo>
                <a:cubicBezTo>
                  <a:pt x="6" y="110"/>
                  <a:pt x="4" y="112"/>
                  <a:pt x="2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1" y="115"/>
                  <a:pt x="0" y="116"/>
                  <a:pt x="0" y="117"/>
                </a:cubicBezTo>
                <a:cubicBezTo>
                  <a:pt x="0" y="118"/>
                  <a:pt x="0" y="120"/>
                  <a:pt x="1" y="121"/>
                </a:cubicBezTo>
                <a:cubicBezTo>
                  <a:pt x="3" y="123"/>
                  <a:pt x="6" y="123"/>
                  <a:pt x="8" y="122"/>
                </a:cubicBezTo>
                <a:cubicBezTo>
                  <a:pt x="9" y="121"/>
                  <a:pt x="10" y="120"/>
                  <a:pt x="11" y="119"/>
                </a:cubicBezTo>
                <a:cubicBezTo>
                  <a:pt x="11" y="118"/>
                  <a:pt x="12" y="117"/>
                  <a:pt x="13" y="117"/>
                </a:cubicBezTo>
                <a:cubicBezTo>
                  <a:pt x="13" y="117"/>
                  <a:pt x="13" y="116"/>
                  <a:pt x="13" y="116"/>
                </a:cubicBezTo>
                <a:cubicBezTo>
                  <a:pt x="18" y="118"/>
                  <a:pt x="23" y="120"/>
                  <a:pt x="27" y="122"/>
                </a:cubicBezTo>
                <a:cubicBezTo>
                  <a:pt x="32" y="124"/>
                  <a:pt x="36" y="126"/>
                  <a:pt x="41" y="128"/>
                </a:cubicBezTo>
                <a:cubicBezTo>
                  <a:pt x="45" y="130"/>
                  <a:pt x="49" y="132"/>
                  <a:pt x="54" y="134"/>
                </a:cubicBezTo>
                <a:cubicBezTo>
                  <a:pt x="56" y="135"/>
                  <a:pt x="58" y="136"/>
                  <a:pt x="60" y="137"/>
                </a:cubicBezTo>
                <a:cubicBezTo>
                  <a:pt x="62" y="138"/>
                  <a:pt x="64" y="139"/>
                  <a:pt x="66" y="140"/>
                </a:cubicBezTo>
                <a:cubicBezTo>
                  <a:pt x="69" y="142"/>
                  <a:pt x="72" y="143"/>
                  <a:pt x="74" y="144"/>
                </a:cubicBezTo>
                <a:cubicBezTo>
                  <a:pt x="74" y="144"/>
                  <a:pt x="74" y="144"/>
                  <a:pt x="74" y="144"/>
                </a:cubicBezTo>
                <a:cubicBezTo>
                  <a:pt x="74" y="145"/>
                  <a:pt x="73" y="146"/>
                  <a:pt x="73" y="147"/>
                </a:cubicBezTo>
                <a:cubicBezTo>
                  <a:pt x="72" y="147"/>
                  <a:pt x="72" y="148"/>
                  <a:pt x="71" y="149"/>
                </a:cubicBezTo>
                <a:cubicBezTo>
                  <a:pt x="71" y="149"/>
                  <a:pt x="71" y="150"/>
                  <a:pt x="71" y="150"/>
                </a:cubicBezTo>
                <a:cubicBezTo>
                  <a:pt x="71" y="151"/>
                  <a:pt x="70" y="151"/>
                  <a:pt x="70" y="152"/>
                </a:cubicBezTo>
                <a:cubicBezTo>
                  <a:pt x="71" y="153"/>
                  <a:pt x="71" y="155"/>
                  <a:pt x="72" y="155"/>
                </a:cubicBezTo>
                <a:cubicBezTo>
                  <a:pt x="73" y="156"/>
                  <a:pt x="74" y="157"/>
                  <a:pt x="76" y="156"/>
                </a:cubicBezTo>
                <a:cubicBezTo>
                  <a:pt x="77" y="156"/>
                  <a:pt x="78" y="156"/>
                  <a:pt x="79" y="155"/>
                </a:cubicBezTo>
                <a:cubicBezTo>
                  <a:pt x="81" y="150"/>
                  <a:pt x="84" y="146"/>
                  <a:pt x="86" y="142"/>
                </a:cubicBezTo>
                <a:cubicBezTo>
                  <a:pt x="88" y="138"/>
                  <a:pt x="90" y="133"/>
                  <a:pt x="91" y="129"/>
                </a:cubicBezTo>
                <a:cubicBezTo>
                  <a:pt x="93" y="124"/>
                  <a:pt x="94" y="119"/>
                  <a:pt x="96" y="115"/>
                </a:cubicBezTo>
                <a:cubicBezTo>
                  <a:pt x="97" y="110"/>
                  <a:pt x="98" y="106"/>
                  <a:pt x="99" y="101"/>
                </a:cubicBezTo>
                <a:cubicBezTo>
                  <a:pt x="99" y="96"/>
                  <a:pt x="100" y="90"/>
                  <a:pt x="100" y="85"/>
                </a:cubicBezTo>
                <a:cubicBezTo>
                  <a:pt x="102" y="85"/>
                  <a:pt x="104" y="85"/>
                  <a:pt x="106" y="85"/>
                </a:cubicBezTo>
                <a:cubicBezTo>
                  <a:pt x="111" y="84"/>
                  <a:pt x="116" y="83"/>
                  <a:pt x="121" y="82"/>
                </a:cubicBezTo>
                <a:cubicBezTo>
                  <a:pt x="126" y="81"/>
                  <a:pt x="130" y="79"/>
                  <a:pt x="134" y="77"/>
                </a:cubicBezTo>
                <a:cubicBezTo>
                  <a:pt x="139" y="76"/>
                  <a:pt x="143" y="74"/>
                  <a:pt x="148" y="71"/>
                </a:cubicBezTo>
                <a:cubicBezTo>
                  <a:pt x="152" y="69"/>
                  <a:pt x="157" y="67"/>
                  <a:pt x="161" y="63"/>
                </a:cubicBezTo>
                <a:cubicBezTo>
                  <a:pt x="165" y="60"/>
                  <a:pt x="169" y="56"/>
                  <a:pt x="172" y="53"/>
                </a:cubicBezTo>
                <a:close/>
                <a:moveTo>
                  <a:pt x="78" y="86"/>
                </a:moveTo>
                <a:cubicBezTo>
                  <a:pt x="82" y="86"/>
                  <a:pt x="87" y="85"/>
                  <a:pt x="91" y="85"/>
                </a:cubicBezTo>
                <a:cubicBezTo>
                  <a:pt x="91" y="87"/>
                  <a:pt x="91" y="90"/>
                  <a:pt x="90" y="92"/>
                </a:cubicBezTo>
                <a:cubicBezTo>
                  <a:pt x="90" y="94"/>
                  <a:pt x="90" y="97"/>
                  <a:pt x="89" y="99"/>
                </a:cubicBezTo>
                <a:cubicBezTo>
                  <a:pt x="89" y="102"/>
                  <a:pt x="89" y="104"/>
                  <a:pt x="88" y="107"/>
                </a:cubicBezTo>
                <a:cubicBezTo>
                  <a:pt x="86" y="105"/>
                  <a:pt x="85" y="104"/>
                  <a:pt x="83" y="103"/>
                </a:cubicBezTo>
                <a:cubicBezTo>
                  <a:pt x="81" y="101"/>
                  <a:pt x="78" y="100"/>
                  <a:pt x="76" y="98"/>
                </a:cubicBezTo>
                <a:cubicBezTo>
                  <a:pt x="73" y="96"/>
                  <a:pt x="71" y="94"/>
                  <a:pt x="69" y="92"/>
                </a:cubicBezTo>
                <a:cubicBezTo>
                  <a:pt x="67" y="91"/>
                  <a:pt x="66" y="90"/>
                  <a:pt x="65" y="89"/>
                </a:cubicBezTo>
                <a:cubicBezTo>
                  <a:pt x="69" y="88"/>
                  <a:pt x="74" y="87"/>
                  <a:pt x="78" y="86"/>
                </a:cubicBezTo>
                <a:close/>
                <a:moveTo>
                  <a:pt x="54" y="92"/>
                </a:moveTo>
                <a:cubicBezTo>
                  <a:pt x="55" y="92"/>
                  <a:pt x="55" y="93"/>
                  <a:pt x="55" y="93"/>
                </a:cubicBezTo>
                <a:cubicBezTo>
                  <a:pt x="60" y="97"/>
                  <a:pt x="65" y="101"/>
                  <a:pt x="70" y="105"/>
                </a:cubicBezTo>
                <a:cubicBezTo>
                  <a:pt x="72" y="107"/>
                  <a:pt x="75" y="108"/>
                  <a:pt x="77" y="110"/>
                </a:cubicBezTo>
                <a:cubicBezTo>
                  <a:pt x="79" y="112"/>
                  <a:pt x="81" y="113"/>
                  <a:pt x="83" y="115"/>
                </a:cubicBezTo>
                <a:cubicBezTo>
                  <a:pt x="84" y="115"/>
                  <a:pt x="85" y="115"/>
                  <a:pt x="86" y="115"/>
                </a:cubicBezTo>
                <a:cubicBezTo>
                  <a:pt x="85" y="118"/>
                  <a:pt x="85" y="120"/>
                  <a:pt x="84" y="122"/>
                </a:cubicBezTo>
                <a:cubicBezTo>
                  <a:pt x="84" y="122"/>
                  <a:pt x="83" y="122"/>
                  <a:pt x="83" y="122"/>
                </a:cubicBezTo>
                <a:cubicBezTo>
                  <a:pt x="82" y="121"/>
                  <a:pt x="81" y="121"/>
                  <a:pt x="80" y="120"/>
                </a:cubicBezTo>
                <a:cubicBezTo>
                  <a:pt x="77" y="118"/>
                  <a:pt x="74" y="117"/>
                  <a:pt x="71" y="115"/>
                </a:cubicBezTo>
                <a:cubicBezTo>
                  <a:pt x="68" y="113"/>
                  <a:pt x="65" y="112"/>
                  <a:pt x="62" y="110"/>
                </a:cubicBezTo>
                <a:cubicBezTo>
                  <a:pt x="56" y="107"/>
                  <a:pt x="50" y="104"/>
                  <a:pt x="44" y="100"/>
                </a:cubicBezTo>
                <a:cubicBezTo>
                  <a:pt x="43" y="100"/>
                  <a:pt x="42" y="99"/>
                  <a:pt x="41" y="98"/>
                </a:cubicBezTo>
                <a:cubicBezTo>
                  <a:pt x="44" y="97"/>
                  <a:pt x="47" y="95"/>
                  <a:pt x="50" y="94"/>
                </a:cubicBezTo>
                <a:cubicBezTo>
                  <a:pt x="51" y="93"/>
                  <a:pt x="53" y="93"/>
                  <a:pt x="54" y="92"/>
                </a:cubicBezTo>
                <a:close/>
                <a:moveTo>
                  <a:pt x="78" y="135"/>
                </a:moveTo>
                <a:cubicBezTo>
                  <a:pt x="74" y="134"/>
                  <a:pt x="70" y="132"/>
                  <a:pt x="66" y="130"/>
                </a:cubicBezTo>
                <a:cubicBezTo>
                  <a:pt x="62" y="128"/>
                  <a:pt x="58" y="126"/>
                  <a:pt x="54" y="124"/>
                </a:cubicBezTo>
                <a:cubicBezTo>
                  <a:pt x="49" y="122"/>
                  <a:pt x="45" y="119"/>
                  <a:pt x="41" y="118"/>
                </a:cubicBezTo>
                <a:cubicBezTo>
                  <a:pt x="36" y="116"/>
                  <a:pt x="32" y="114"/>
                  <a:pt x="27" y="112"/>
                </a:cubicBezTo>
                <a:cubicBezTo>
                  <a:pt x="26" y="111"/>
                  <a:pt x="24" y="110"/>
                  <a:pt x="22" y="109"/>
                </a:cubicBezTo>
                <a:cubicBezTo>
                  <a:pt x="22" y="109"/>
                  <a:pt x="23" y="108"/>
                  <a:pt x="24" y="108"/>
                </a:cubicBezTo>
                <a:cubicBezTo>
                  <a:pt x="26" y="106"/>
                  <a:pt x="29" y="105"/>
                  <a:pt x="32" y="103"/>
                </a:cubicBezTo>
                <a:cubicBezTo>
                  <a:pt x="35" y="105"/>
                  <a:pt x="38" y="107"/>
                  <a:pt x="41" y="109"/>
                </a:cubicBezTo>
                <a:cubicBezTo>
                  <a:pt x="44" y="111"/>
                  <a:pt x="48" y="113"/>
                  <a:pt x="51" y="114"/>
                </a:cubicBezTo>
                <a:cubicBezTo>
                  <a:pt x="54" y="116"/>
                  <a:pt x="57" y="118"/>
                  <a:pt x="60" y="119"/>
                </a:cubicBezTo>
                <a:cubicBezTo>
                  <a:pt x="63" y="121"/>
                  <a:pt x="66" y="122"/>
                  <a:pt x="68" y="124"/>
                </a:cubicBezTo>
                <a:cubicBezTo>
                  <a:pt x="72" y="126"/>
                  <a:pt x="76" y="128"/>
                  <a:pt x="79" y="130"/>
                </a:cubicBezTo>
                <a:cubicBezTo>
                  <a:pt x="80" y="131"/>
                  <a:pt x="80" y="131"/>
                  <a:pt x="81" y="131"/>
                </a:cubicBezTo>
                <a:cubicBezTo>
                  <a:pt x="80" y="133"/>
                  <a:pt x="79" y="134"/>
                  <a:pt x="79" y="136"/>
                </a:cubicBezTo>
                <a:cubicBezTo>
                  <a:pt x="78" y="136"/>
                  <a:pt x="78" y="135"/>
                  <a:pt x="78" y="135"/>
                </a:cubicBezTo>
                <a:close/>
                <a:moveTo>
                  <a:pt x="104" y="75"/>
                </a:moveTo>
                <a:cubicBezTo>
                  <a:pt x="103" y="75"/>
                  <a:pt x="102" y="75"/>
                  <a:pt x="101" y="76"/>
                </a:cubicBezTo>
                <a:cubicBezTo>
                  <a:pt x="101" y="74"/>
                  <a:pt x="101" y="73"/>
                  <a:pt x="101" y="72"/>
                </a:cubicBezTo>
                <a:cubicBezTo>
                  <a:pt x="101" y="70"/>
                  <a:pt x="101" y="69"/>
                  <a:pt x="101" y="67"/>
                </a:cubicBezTo>
                <a:cubicBezTo>
                  <a:pt x="103" y="68"/>
                  <a:pt x="105" y="70"/>
                  <a:pt x="108" y="71"/>
                </a:cubicBezTo>
                <a:cubicBezTo>
                  <a:pt x="109" y="72"/>
                  <a:pt x="110" y="73"/>
                  <a:pt x="112" y="74"/>
                </a:cubicBezTo>
                <a:cubicBezTo>
                  <a:pt x="109" y="75"/>
                  <a:pt x="106" y="75"/>
                  <a:pt x="104" y="75"/>
                </a:cubicBezTo>
                <a:close/>
                <a:moveTo>
                  <a:pt x="123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71"/>
                  <a:pt x="123" y="71"/>
                  <a:pt x="122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1" y="69"/>
                  <a:pt x="121" y="69"/>
                  <a:pt x="121" y="69"/>
                </a:cubicBezTo>
                <a:cubicBezTo>
                  <a:pt x="120" y="68"/>
                  <a:pt x="119" y="68"/>
                  <a:pt x="118" y="68"/>
                </a:cubicBezTo>
                <a:cubicBezTo>
                  <a:pt x="116" y="66"/>
                  <a:pt x="114" y="65"/>
                  <a:pt x="112" y="63"/>
                </a:cubicBezTo>
                <a:cubicBezTo>
                  <a:pt x="109" y="61"/>
                  <a:pt x="105" y="59"/>
                  <a:pt x="102" y="56"/>
                </a:cubicBezTo>
                <a:cubicBezTo>
                  <a:pt x="102" y="56"/>
                  <a:pt x="102" y="56"/>
                  <a:pt x="102" y="56"/>
                </a:cubicBezTo>
                <a:cubicBezTo>
                  <a:pt x="102" y="54"/>
                  <a:pt x="102" y="52"/>
                  <a:pt x="102" y="50"/>
                </a:cubicBezTo>
                <a:cubicBezTo>
                  <a:pt x="103" y="49"/>
                  <a:pt x="103" y="48"/>
                  <a:pt x="103" y="47"/>
                </a:cubicBezTo>
                <a:cubicBezTo>
                  <a:pt x="108" y="51"/>
                  <a:pt x="114" y="55"/>
                  <a:pt x="120" y="59"/>
                </a:cubicBezTo>
                <a:cubicBezTo>
                  <a:pt x="123" y="61"/>
                  <a:pt x="127" y="63"/>
                  <a:pt x="130" y="65"/>
                </a:cubicBezTo>
                <a:cubicBezTo>
                  <a:pt x="131" y="66"/>
                  <a:pt x="132" y="67"/>
                  <a:pt x="134" y="68"/>
                </a:cubicBezTo>
                <a:cubicBezTo>
                  <a:pt x="134" y="68"/>
                  <a:pt x="133" y="68"/>
                  <a:pt x="133" y="68"/>
                </a:cubicBezTo>
                <a:cubicBezTo>
                  <a:pt x="130" y="69"/>
                  <a:pt x="126" y="70"/>
                  <a:pt x="123" y="71"/>
                </a:cubicBezTo>
                <a:close/>
                <a:moveTo>
                  <a:pt x="144" y="63"/>
                </a:moveTo>
                <a:cubicBezTo>
                  <a:pt x="143" y="63"/>
                  <a:pt x="143" y="63"/>
                  <a:pt x="143" y="62"/>
                </a:cubicBezTo>
                <a:cubicBezTo>
                  <a:pt x="143" y="62"/>
                  <a:pt x="143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36" y="58"/>
                  <a:pt x="131" y="55"/>
                  <a:pt x="126" y="51"/>
                </a:cubicBezTo>
                <a:cubicBezTo>
                  <a:pt x="119" y="47"/>
                  <a:pt x="112" y="43"/>
                  <a:pt x="106" y="38"/>
                </a:cubicBezTo>
                <a:cubicBezTo>
                  <a:pt x="106" y="38"/>
                  <a:pt x="105" y="38"/>
                  <a:pt x="105" y="38"/>
                </a:cubicBezTo>
                <a:cubicBezTo>
                  <a:pt x="107" y="34"/>
                  <a:pt x="109" y="29"/>
                  <a:pt x="111" y="25"/>
                </a:cubicBezTo>
                <a:cubicBezTo>
                  <a:pt x="115" y="29"/>
                  <a:pt x="118" y="32"/>
                  <a:pt x="122" y="35"/>
                </a:cubicBezTo>
                <a:cubicBezTo>
                  <a:pt x="125" y="39"/>
                  <a:pt x="128" y="42"/>
                  <a:pt x="132" y="45"/>
                </a:cubicBezTo>
                <a:cubicBezTo>
                  <a:pt x="135" y="48"/>
                  <a:pt x="138" y="51"/>
                  <a:pt x="142" y="53"/>
                </a:cubicBezTo>
                <a:cubicBezTo>
                  <a:pt x="144" y="55"/>
                  <a:pt x="147" y="58"/>
                  <a:pt x="149" y="60"/>
                </a:cubicBezTo>
                <a:cubicBezTo>
                  <a:pt x="149" y="60"/>
                  <a:pt x="148" y="61"/>
                  <a:pt x="148" y="61"/>
                </a:cubicBezTo>
                <a:cubicBezTo>
                  <a:pt x="146" y="62"/>
                  <a:pt x="145" y="62"/>
                  <a:pt x="144" y="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07" name="ïsḻíḑe">
            <a:extLst>
              <a:ext uri="{FF2B5EF4-FFF2-40B4-BE49-F238E27FC236}">
                <a16:creationId xmlns:a16="http://schemas.microsoft.com/office/drawing/2014/main" xmlns="" id="{43FC3215-9F5E-41E1-87B5-A58D93EB2B1E}"/>
              </a:ext>
            </a:extLst>
          </p:cNvPr>
          <p:cNvGrpSpPr/>
          <p:nvPr/>
        </p:nvGrpSpPr>
        <p:grpSpPr>
          <a:xfrm>
            <a:off x="2961017" y="149170"/>
            <a:ext cx="311520" cy="409069"/>
            <a:chOff x="4028947" y="-1896335"/>
            <a:chExt cx="311520" cy="409069"/>
          </a:xfrm>
          <a:solidFill>
            <a:schemeClr val="bg1">
              <a:lumMod val="95000"/>
            </a:schemeClr>
          </a:solidFill>
        </p:grpSpPr>
        <p:sp>
          <p:nvSpPr>
            <p:cNvPr id="108" name="iŝlíḍê">
              <a:extLst>
                <a:ext uri="{FF2B5EF4-FFF2-40B4-BE49-F238E27FC236}">
                  <a16:creationId xmlns:a16="http://schemas.microsoft.com/office/drawing/2014/main" xmlns="" id="{8E4E0CC5-9152-4EE1-BF99-5A827B602B55}"/>
                </a:ext>
              </a:extLst>
            </p:cNvPr>
            <p:cNvSpPr/>
            <p:nvPr/>
          </p:nvSpPr>
          <p:spPr bwMode="auto">
            <a:xfrm>
              <a:off x="4028947" y="-1896335"/>
              <a:ext cx="264321" cy="409069"/>
            </a:xfrm>
            <a:custGeom>
              <a:avLst/>
              <a:gdLst>
                <a:gd name="T0" fmla="*/ 154 w 156"/>
                <a:gd name="T1" fmla="*/ 53 h 240"/>
                <a:gd name="T2" fmla="*/ 153 w 156"/>
                <a:gd name="T3" fmla="*/ 39 h 240"/>
                <a:gd name="T4" fmla="*/ 145 w 156"/>
                <a:gd name="T5" fmla="*/ 24 h 240"/>
                <a:gd name="T6" fmla="*/ 118 w 156"/>
                <a:gd name="T7" fmla="*/ 18 h 240"/>
                <a:gd name="T8" fmla="*/ 99 w 156"/>
                <a:gd name="T9" fmla="*/ 10 h 240"/>
                <a:gd name="T10" fmla="*/ 64 w 156"/>
                <a:gd name="T11" fmla="*/ 7 h 240"/>
                <a:gd name="T12" fmla="*/ 59 w 156"/>
                <a:gd name="T13" fmla="*/ 26 h 240"/>
                <a:gd name="T14" fmla="*/ 45 w 156"/>
                <a:gd name="T15" fmla="*/ 66 h 240"/>
                <a:gd name="T16" fmla="*/ 12 w 156"/>
                <a:gd name="T17" fmla="*/ 100 h 240"/>
                <a:gd name="T18" fmla="*/ 1 w 156"/>
                <a:gd name="T19" fmla="*/ 109 h 240"/>
                <a:gd name="T20" fmla="*/ 3 w 156"/>
                <a:gd name="T21" fmla="*/ 121 h 240"/>
                <a:gd name="T22" fmla="*/ 23 w 156"/>
                <a:gd name="T23" fmla="*/ 136 h 240"/>
                <a:gd name="T24" fmla="*/ 56 w 156"/>
                <a:gd name="T25" fmla="*/ 188 h 240"/>
                <a:gd name="T26" fmla="*/ 40 w 156"/>
                <a:gd name="T27" fmla="*/ 216 h 240"/>
                <a:gd name="T28" fmla="*/ 52 w 156"/>
                <a:gd name="T29" fmla="*/ 238 h 240"/>
                <a:gd name="T30" fmla="*/ 90 w 156"/>
                <a:gd name="T31" fmla="*/ 230 h 240"/>
                <a:gd name="T32" fmla="*/ 109 w 156"/>
                <a:gd name="T33" fmla="*/ 224 h 240"/>
                <a:gd name="T34" fmla="*/ 99 w 156"/>
                <a:gd name="T35" fmla="*/ 193 h 240"/>
                <a:gd name="T36" fmla="*/ 77 w 156"/>
                <a:gd name="T37" fmla="*/ 181 h 240"/>
                <a:gd name="T38" fmla="*/ 59 w 156"/>
                <a:gd name="T39" fmla="*/ 173 h 240"/>
                <a:gd name="T40" fmla="*/ 25 w 156"/>
                <a:gd name="T41" fmla="*/ 122 h 240"/>
                <a:gd name="T42" fmla="*/ 26 w 156"/>
                <a:gd name="T43" fmla="*/ 109 h 240"/>
                <a:gd name="T44" fmla="*/ 61 w 156"/>
                <a:gd name="T45" fmla="*/ 59 h 240"/>
                <a:gd name="T46" fmla="*/ 88 w 156"/>
                <a:gd name="T47" fmla="*/ 52 h 240"/>
                <a:gd name="T48" fmla="*/ 92 w 156"/>
                <a:gd name="T49" fmla="*/ 67 h 240"/>
                <a:gd name="T50" fmla="*/ 111 w 156"/>
                <a:gd name="T51" fmla="*/ 93 h 240"/>
                <a:gd name="T52" fmla="*/ 132 w 156"/>
                <a:gd name="T53" fmla="*/ 85 h 240"/>
                <a:gd name="T54" fmla="*/ 153 w 156"/>
                <a:gd name="T55" fmla="*/ 72 h 240"/>
                <a:gd name="T56" fmla="*/ 87 w 156"/>
                <a:gd name="T57" fmla="*/ 194 h 240"/>
                <a:gd name="T58" fmla="*/ 99 w 156"/>
                <a:gd name="T59" fmla="*/ 220 h 240"/>
                <a:gd name="T60" fmla="*/ 52 w 156"/>
                <a:gd name="T61" fmla="*/ 229 h 240"/>
                <a:gd name="T62" fmla="*/ 52 w 156"/>
                <a:gd name="T63" fmla="*/ 209 h 240"/>
                <a:gd name="T64" fmla="*/ 73 w 156"/>
                <a:gd name="T65" fmla="*/ 191 h 240"/>
                <a:gd name="T66" fmla="*/ 10 w 156"/>
                <a:gd name="T67" fmla="*/ 113 h 240"/>
                <a:gd name="T68" fmla="*/ 12 w 156"/>
                <a:gd name="T69" fmla="*/ 109 h 240"/>
                <a:gd name="T70" fmla="*/ 17 w 156"/>
                <a:gd name="T71" fmla="*/ 111 h 240"/>
                <a:gd name="T72" fmla="*/ 16 w 156"/>
                <a:gd name="T73" fmla="*/ 118 h 240"/>
                <a:gd name="T74" fmla="*/ 77 w 156"/>
                <a:gd name="T75" fmla="*/ 35 h 240"/>
                <a:gd name="T76" fmla="*/ 68 w 156"/>
                <a:gd name="T77" fmla="*/ 17 h 240"/>
                <a:gd name="T78" fmla="*/ 78 w 156"/>
                <a:gd name="T79" fmla="*/ 10 h 240"/>
                <a:gd name="T80" fmla="*/ 103 w 156"/>
                <a:gd name="T81" fmla="*/ 25 h 240"/>
                <a:gd name="T82" fmla="*/ 97 w 156"/>
                <a:gd name="T83" fmla="*/ 39 h 240"/>
                <a:gd name="T84" fmla="*/ 115 w 156"/>
                <a:gd name="T85" fmla="*/ 79 h 240"/>
                <a:gd name="T86" fmla="*/ 102 w 156"/>
                <a:gd name="T87" fmla="*/ 69 h 240"/>
                <a:gd name="T88" fmla="*/ 102 w 156"/>
                <a:gd name="T89" fmla="*/ 52 h 240"/>
                <a:gd name="T90" fmla="*/ 114 w 156"/>
                <a:gd name="T91" fmla="*/ 29 h 240"/>
                <a:gd name="T92" fmla="*/ 133 w 156"/>
                <a:gd name="T93" fmla="*/ 29 h 240"/>
                <a:gd name="T94" fmla="*/ 142 w 156"/>
                <a:gd name="T95" fmla="*/ 40 h 240"/>
                <a:gd name="T96" fmla="*/ 115 w 156"/>
                <a:gd name="T97" fmla="*/ 79 h 240"/>
                <a:gd name="T98" fmla="*/ 134 w 156"/>
                <a:gd name="T99" fmla="*/ 76 h 240"/>
                <a:gd name="T100" fmla="*/ 137 w 156"/>
                <a:gd name="T101" fmla="*/ 64 h 240"/>
                <a:gd name="T102" fmla="*/ 147 w 156"/>
                <a:gd name="T103" fmla="*/ 5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6" h="240">
                  <a:moveTo>
                    <a:pt x="153" y="72"/>
                  </a:moveTo>
                  <a:cubicBezTo>
                    <a:pt x="155" y="69"/>
                    <a:pt x="156" y="66"/>
                    <a:pt x="156" y="63"/>
                  </a:cubicBezTo>
                  <a:cubicBezTo>
                    <a:pt x="156" y="62"/>
                    <a:pt x="156" y="61"/>
                    <a:pt x="156" y="60"/>
                  </a:cubicBezTo>
                  <a:cubicBezTo>
                    <a:pt x="156" y="59"/>
                    <a:pt x="156" y="57"/>
                    <a:pt x="156" y="56"/>
                  </a:cubicBezTo>
                  <a:cubicBezTo>
                    <a:pt x="155" y="55"/>
                    <a:pt x="155" y="54"/>
                    <a:pt x="154" y="53"/>
                  </a:cubicBezTo>
                  <a:cubicBezTo>
                    <a:pt x="154" y="52"/>
                    <a:pt x="153" y="52"/>
                    <a:pt x="153" y="51"/>
                  </a:cubicBezTo>
                  <a:cubicBezTo>
                    <a:pt x="152" y="50"/>
                    <a:pt x="152" y="50"/>
                    <a:pt x="151" y="49"/>
                  </a:cubicBezTo>
                  <a:cubicBezTo>
                    <a:pt x="150" y="49"/>
                    <a:pt x="149" y="48"/>
                    <a:pt x="148" y="48"/>
                  </a:cubicBezTo>
                  <a:cubicBezTo>
                    <a:pt x="149" y="46"/>
                    <a:pt x="150" y="44"/>
                    <a:pt x="151" y="43"/>
                  </a:cubicBezTo>
                  <a:cubicBezTo>
                    <a:pt x="152" y="42"/>
                    <a:pt x="153" y="40"/>
                    <a:pt x="153" y="39"/>
                  </a:cubicBezTo>
                  <a:cubicBezTo>
                    <a:pt x="154" y="39"/>
                    <a:pt x="154" y="38"/>
                    <a:pt x="154" y="38"/>
                  </a:cubicBezTo>
                  <a:cubicBezTo>
                    <a:pt x="154" y="37"/>
                    <a:pt x="154" y="36"/>
                    <a:pt x="154" y="36"/>
                  </a:cubicBezTo>
                  <a:cubicBezTo>
                    <a:pt x="154" y="35"/>
                    <a:pt x="154" y="33"/>
                    <a:pt x="153" y="32"/>
                  </a:cubicBezTo>
                  <a:cubicBezTo>
                    <a:pt x="152" y="31"/>
                    <a:pt x="152" y="30"/>
                    <a:pt x="151" y="29"/>
                  </a:cubicBezTo>
                  <a:cubicBezTo>
                    <a:pt x="149" y="27"/>
                    <a:pt x="147" y="26"/>
                    <a:pt x="145" y="24"/>
                  </a:cubicBezTo>
                  <a:cubicBezTo>
                    <a:pt x="143" y="23"/>
                    <a:pt x="141" y="22"/>
                    <a:pt x="140" y="21"/>
                  </a:cubicBezTo>
                  <a:cubicBezTo>
                    <a:pt x="137" y="20"/>
                    <a:pt x="135" y="20"/>
                    <a:pt x="132" y="19"/>
                  </a:cubicBezTo>
                  <a:cubicBezTo>
                    <a:pt x="130" y="18"/>
                    <a:pt x="127" y="17"/>
                    <a:pt x="125" y="17"/>
                  </a:cubicBezTo>
                  <a:cubicBezTo>
                    <a:pt x="123" y="17"/>
                    <a:pt x="121" y="18"/>
                    <a:pt x="120" y="18"/>
                  </a:cubicBezTo>
                  <a:cubicBezTo>
                    <a:pt x="119" y="18"/>
                    <a:pt x="118" y="18"/>
                    <a:pt x="118" y="18"/>
                  </a:cubicBezTo>
                  <a:cubicBezTo>
                    <a:pt x="117" y="19"/>
                    <a:pt x="116" y="19"/>
                    <a:pt x="115" y="19"/>
                  </a:cubicBezTo>
                  <a:cubicBezTo>
                    <a:pt x="114" y="19"/>
                    <a:pt x="113" y="20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19"/>
                    <a:pt x="111" y="19"/>
                  </a:cubicBezTo>
                  <a:cubicBezTo>
                    <a:pt x="107" y="16"/>
                    <a:pt x="103" y="13"/>
                    <a:pt x="99" y="10"/>
                  </a:cubicBezTo>
                  <a:cubicBezTo>
                    <a:pt x="96" y="7"/>
                    <a:pt x="92" y="5"/>
                    <a:pt x="88" y="3"/>
                  </a:cubicBezTo>
                  <a:cubicBezTo>
                    <a:pt x="86" y="2"/>
                    <a:pt x="84" y="2"/>
                    <a:pt x="82" y="1"/>
                  </a:cubicBezTo>
                  <a:cubicBezTo>
                    <a:pt x="79" y="0"/>
                    <a:pt x="77" y="0"/>
                    <a:pt x="75" y="1"/>
                  </a:cubicBezTo>
                  <a:cubicBezTo>
                    <a:pt x="74" y="1"/>
                    <a:pt x="74" y="1"/>
                    <a:pt x="73" y="1"/>
                  </a:cubicBezTo>
                  <a:cubicBezTo>
                    <a:pt x="69" y="2"/>
                    <a:pt x="66" y="4"/>
                    <a:pt x="64" y="7"/>
                  </a:cubicBezTo>
                  <a:cubicBezTo>
                    <a:pt x="62" y="8"/>
                    <a:pt x="61" y="11"/>
                    <a:pt x="60" y="13"/>
                  </a:cubicBezTo>
                  <a:cubicBezTo>
                    <a:pt x="59" y="14"/>
                    <a:pt x="59" y="15"/>
                    <a:pt x="58" y="16"/>
                  </a:cubicBezTo>
                  <a:cubicBezTo>
                    <a:pt x="58" y="18"/>
                    <a:pt x="58" y="19"/>
                    <a:pt x="58" y="20"/>
                  </a:cubicBezTo>
                  <a:cubicBezTo>
                    <a:pt x="58" y="21"/>
                    <a:pt x="58" y="23"/>
                    <a:pt x="58" y="24"/>
                  </a:cubicBezTo>
                  <a:cubicBezTo>
                    <a:pt x="59" y="25"/>
                    <a:pt x="59" y="26"/>
                    <a:pt x="59" y="26"/>
                  </a:cubicBezTo>
                  <a:cubicBezTo>
                    <a:pt x="60" y="28"/>
                    <a:pt x="61" y="30"/>
                    <a:pt x="62" y="32"/>
                  </a:cubicBezTo>
                  <a:cubicBezTo>
                    <a:pt x="63" y="34"/>
                    <a:pt x="64" y="35"/>
                    <a:pt x="65" y="36"/>
                  </a:cubicBezTo>
                  <a:cubicBezTo>
                    <a:pt x="63" y="38"/>
                    <a:pt x="62" y="41"/>
                    <a:pt x="61" y="43"/>
                  </a:cubicBezTo>
                  <a:cubicBezTo>
                    <a:pt x="59" y="45"/>
                    <a:pt x="57" y="48"/>
                    <a:pt x="55" y="50"/>
                  </a:cubicBezTo>
                  <a:cubicBezTo>
                    <a:pt x="52" y="55"/>
                    <a:pt x="48" y="61"/>
                    <a:pt x="45" y="66"/>
                  </a:cubicBezTo>
                  <a:cubicBezTo>
                    <a:pt x="41" y="71"/>
                    <a:pt x="36" y="77"/>
                    <a:pt x="32" y="83"/>
                  </a:cubicBezTo>
                  <a:cubicBezTo>
                    <a:pt x="28" y="89"/>
                    <a:pt x="23" y="95"/>
                    <a:pt x="18" y="101"/>
                  </a:cubicBezTo>
                  <a:cubicBezTo>
                    <a:pt x="17" y="100"/>
                    <a:pt x="17" y="100"/>
                    <a:pt x="16" y="100"/>
                  </a:cubicBezTo>
                  <a:cubicBezTo>
                    <a:pt x="15" y="100"/>
                    <a:pt x="15" y="100"/>
                    <a:pt x="14" y="100"/>
                  </a:cubicBezTo>
                  <a:cubicBezTo>
                    <a:pt x="13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0" y="100"/>
                  </a:cubicBezTo>
                  <a:cubicBezTo>
                    <a:pt x="10" y="100"/>
                    <a:pt x="9" y="100"/>
                    <a:pt x="9" y="100"/>
                  </a:cubicBezTo>
                  <a:cubicBezTo>
                    <a:pt x="7" y="101"/>
                    <a:pt x="6" y="102"/>
                    <a:pt x="5" y="103"/>
                  </a:cubicBezTo>
                  <a:cubicBezTo>
                    <a:pt x="4" y="104"/>
                    <a:pt x="3" y="105"/>
                    <a:pt x="2" y="106"/>
                  </a:cubicBezTo>
                  <a:cubicBezTo>
                    <a:pt x="2" y="107"/>
                    <a:pt x="1" y="108"/>
                    <a:pt x="1" y="109"/>
                  </a:cubicBezTo>
                  <a:cubicBezTo>
                    <a:pt x="1" y="110"/>
                    <a:pt x="1" y="111"/>
                    <a:pt x="0" y="112"/>
                  </a:cubicBezTo>
                  <a:cubicBezTo>
                    <a:pt x="0" y="113"/>
                    <a:pt x="0" y="113"/>
                    <a:pt x="0" y="114"/>
                  </a:cubicBezTo>
                  <a:cubicBezTo>
                    <a:pt x="0" y="115"/>
                    <a:pt x="1" y="116"/>
                    <a:pt x="1" y="116"/>
                  </a:cubicBezTo>
                  <a:cubicBezTo>
                    <a:pt x="1" y="117"/>
                    <a:pt x="1" y="118"/>
                    <a:pt x="2" y="119"/>
                  </a:cubicBezTo>
                  <a:cubicBezTo>
                    <a:pt x="2" y="120"/>
                    <a:pt x="3" y="120"/>
                    <a:pt x="3" y="121"/>
                  </a:cubicBezTo>
                  <a:cubicBezTo>
                    <a:pt x="4" y="122"/>
                    <a:pt x="5" y="123"/>
                    <a:pt x="6" y="123"/>
                  </a:cubicBezTo>
                  <a:cubicBezTo>
                    <a:pt x="8" y="125"/>
                    <a:pt x="10" y="126"/>
                    <a:pt x="12" y="127"/>
                  </a:cubicBezTo>
                  <a:cubicBezTo>
                    <a:pt x="13" y="127"/>
                    <a:pt x="15" y="127"/>
                    <a:pt x="16" y="127"/>
                  </a:cubicBezTo>
                  <a:cubicBezTo>
                    <a:pt x="16" y="127"/>
                    <a:pt x="17" y="127"/>
                    <a:pt x="17" y="127"/>
                  </a:cubicBezTo>
                  <a:cubicBezTo>
                    <a:pt x="19" y="130"/>
                    <a:pt x="21" y="133"/>
                    <a:pt x="23" y="136"/>
                  </a:cubicBezTo>
                  <a:cubicBezTo>
                    <a:pt x="26" y="140"/>
                    <a:pt x="28" y="143"/>
                    <a:pt x="31" y="147"/>
                  </a:cubicBezTo>
                  <a:cubicBezTo>
                    <a:pt x="33" y="151"/>
                    <a:pt x="36" y="155"/>
                    <a:pt x="39" y="159"/>
                  </a:cubicBezTo>
                  <a:cubicBezTo>
                    <a:pt x="41" y="163"/>
                    <a:pt x="44" y="166"/>
                    <a:pt x="46" y="170"/>
                  </a:cubicBezTo>
                  <a:cubicBezTo>
                    <a:pt x="50" y="176"/>
                    <a:pt x="54" y="181"/>
                    <a:pt x="57" y="187"/>
                  </a:cubicBezTo>
                  <a:cubicBezTo>
                    <a:pt x="57" y="187"/>
                    <a:pt x="56" y="188"/>
                    <a:pt x="56" y="188"/>
                  </a:cubicBezTo>
                  <a:cubicBezTo>
                    <a:pt x="54" y="189"/>
                    <a:pt x="52" y="191"/>
                    <a:pt x="50" y="193"/>
                  </a:cubicBezTo>
                  <a:cubicBezTo>
                    <a:pt x="49" y="195"/>
                    <a:pt x="47" y="197"/>
                    <a:pt x="46" y="199"/>
                  </a:cubicBezTo>
                  <a:cubicBezTo>
                    <a:pt x="44" y="202"/>
                    <a:pt x="43" y="205"/>
                    <a:pt x="42" y="208"/>
                  </a:cubicBezTo>
                  <a:cubicBezTo>
                    <a:pt x="42" y="209"/>
                    <a:pt x="41" y="210"/>
                    <a:pt x="41" y="212"/>
                  </a:cubicBezTo>
                  <a:cubicBezTo>
                    <a:pt x="41" y="213"/>
                    <a:pt x="40" y="215"/>
                    <a:pt x="40" y="216"/>
                  </a:cubicBezTo>
                  <a:cubicBezTo>
                    <a:pt x="40" y="219"/>
                    <a:pt x="40" y="222"/>
                    <a:pt x="40" y="226"/>
                  </a:cubicBezTo>
                  <a:cubicBezTo>
                    <a:pt x="41" y="229"/>
                    <a:pt x="41" y="233"/>
                    <a:pt x="42" y="236"/>
                  </a:cubicBezTo>
                  <a:cubicBezTo>
                    <a:pt x="43" y="238"/>
                    <a:pt x="46" y="240"/>
                    <a:pt x="48" y="239"/>
                  </a:cubicBezTo>
                  <a:cubicBezTo>
                    <a:pt x="49" y="239"/>
                    <a:pt x="49" y="239"/>
                    <a:pt x="49" y="238"/>
                  </a:cubicBezTo>
                  <a:cubicBezTo>
                    <a:pt x="50" y="239"/>
                    <a:pt x="51" y="239"/>
                    <a:pt x="52" y="238"/>
                  </a:cubicBezTo>
                  <a:cubicBezTo>
                    <a:pt x="53" y="238"/>
                    <a:pt x="54" y="238"/>
                    <a:pt x="55" y="238"/>
                  </a:cubicBezTo>
                  <a:cubicBezTo>
                    <a:pt x="56" y="237"/>
                    <a:pt x="58" y="237"/>
                    <a:pt x="59" y="237"/>
                  </a:cubicBezTo>
                  <a:cubicBezTo>
                    <a:pt x="62" y="236"/>
                    <a:pt x="66" y="235"/>
                    <a:pt x="70" y="235"/>
                  </a:cubicBezTo>
                  <a:cubicBezTo>
                    <a:pt x="73" y="234"/>
                    <a:pt x="77" y="233"/>
                    <a:pt x="80" y="232"/>
                  </a:cubicBezTo>
                  <a:cubicBezTo>
                    <a:pt x="83" y="232"/>
                    <a:pt x="87" y="231"/>
                    <a:pt x="90" y="230"/>
                  </a:cubicBezTo>
                  <a:cubicBezTo>
                    <a:pt x="94" y="230"/>
                    <a:pt x="98" y="229"/>
                    <a:pt x="102" y="229"/>
                  </a:cubicBezTo>
                  <a:cubicBezTo>
                    <a:pt x="103" y="229"/>
                    <a:pt x="103" y="228"/>
                    <a:pt x="104" y="228"/>
                  </a:cubicBezTo>
                  <a:cubicBezTo>
                    <a:pt x="104" y="228"/>
                    <a:pt x="105" y="228"/>
                    <a:pt x="105" y="228"/>
                  </a:cubicBezTo>
                  <a:cubicBezTo>
                    <a:pt x="106" y="227"/>
                    <a:pt x="107" y="227"/>
                    <a:pt x="108" y="226"/>
                  </a:cubicBezTo>
                  <a:cubicBezTo>
                    <a:pt x="108" y="226"/>
                    <a:pt x="109" y="224"/>
                    <a:pt x="109" y="224"/>
                  </a:cubicBezTo>
                  <a:cubicBezTo>
                    <a:pt x="109" y="223"/>
                    <a:pt x="109" y="222"/>
                    <a:pt x="109" y="222"/>
                  </a:cubicBezTo>
                  <a:cubicBezTo>
                    <a:pt x="109" y="221"/>
                    <a:pt x="109" y="220"/>
                    <a:pt x="108" y="219"/>
                  </a:cubicBezTo>
                  <a:cubicBezTo>
                    <a:pt x="107" y="215"/>
                    <a:pt x="106" y="211"/>
                    <a:pt x="105" y="207"/>
                  </a:cubicBezTo>
                  <a:cubicBezTo>
                    <a:pt x="104" y="204"/>
                    <a:pt x="103" y="202"/>
                    <a:pt x="102" y="199"/>
                  </a:cubicBezTo>
                  <a:cubicBezTo>
                    <a:pt x="101" y="197"/>
                    <a:pt x="100" y="195"/>
                    <a:pt x="99" y="193"/>
                  </a:cubicBezTo>
                  <a:cubicBezTo>
                    <a:pt x="98" y="192"/>
                    <a:pt x="97" y="191"/>
                    <a:pt x="96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4" y="188"/>
                    <a:pt x="93" y="187"/>
                    <a:pt x="92" y="186"/>
                  </a:cubicBezTo>
                  <a:cubicBezTo>
                    <a:pt x="90" y="185"/>
                    <a:pt x="87" y="183"/>
                    <a:pt x="85" y="183"/>
                  </a:cubicBezTo>
                  <a:cubicBezTo>
                    <a:pt x="82" y="182"/>
                    <a:pt x="79" y="181"/>
                    <a:pt x="77" y="181"/>
                  </a:cubicBezTo>
                  <a:cubicBezTo>
                    <a:pt x="76" y="181"/>
                    <a:pt x="75" y="181"/>
                    <a:pt x="73" y="181"/>
                  </a:cubicBezTo>
                  <a:cubicBezTo>
                    <a:pt x="73" y="181"/>
                    <a:pt x="72" y="182"/>
                    <a:pt x="71" y="182"/>
                  </a:cubicBezTo>
                  <a:cubicBezTo>
                    <a:pt x="70" y="182"/>
                    <a:pt x="70" y="182"/>
                    <a:pt x="69" y="182"/>
                  </a:cubicBezTo>
                  <a:cubicBezTo>
                    <a:pt x="68" y="182"/>
                    <a:pt x="67" y="183"/>
                    <a:pt x="66" y="183"/>
                  </a:cubicBezTo>
                  <a:cubicBezTo>
                    <a:pt x="64" y="180"/>
                    <a:pt x="62" y="176"/>
                    <a:pt x="59" y="173"/>
                  </a:cubicBezTo>
                  <a:cubicBezTo>
                    <a:pt x="57" y="169"/>
                    <a:pt x="54" y="165"/>
                    <a:pt x="51" y="161"/>
                  </a:cubicBezTo>
                  <a:cubicBezTo>
                    <a:pt x="49" y="157"/>
                    <a:pt x="46" y="153"/>
                    <a:pt x="44" y="149"/>
                  </a:cubicBezTo>
                  <a:cubicBezTo>
                    <a:pt x="41" y="146"/>
                    <a:pt x="38" y="142"/>
                    <a:pt x="35" y="138"/>
                  </a:cubicBezTo>
                  <a:cubicBezTo>
                    <a:pt x="34" y="135"/>
                    <a:pt x="31" y="132"/>
                    <a:pt x="30" y="129"/>
                  </a:cubicBezTo>
                  <a:cubicBezTo>
                    <a:pt x="28" y="127"/>
                    <a:pt x="26" y="124"/>
                    <a:pt x="25" y="122"/>
                  </a:cubicBezTo>
                  <a:cubicBezTo>
                    <a:pt x="25" y="121"/>
                    <a:pt x="25" y="120"/>
                    <a:pt x="25" y="120"/>
                  </a:cubicBezTo>
                  <a:cubicBezTo>
                    <a:pt x="26" y="119"/>
                    <a:pt x="26" y="118"/>
                    <a:pt x="26" y="118"/>
                  </a:cubicBezTo>
                  <a:cubicBezTo>
                    <a:pt x="27" y="116"/>
                    <a:pt x="27" y="115"/>
                    <a:pt x="27" y="114"/>
                  </a:cubicBezTo>
                  <a:cubicBezTo>
                    <a:pt x="27" y="113"/>
                    <a:pt x="27" y="112"/>
                    <a:pt x="27" y="111"/>
                  </a:cubicBezTo>
                  <a:cubicBezTo>
                    <a:pt x="27" y="110"/>
                    <a:pt x="27" y="110"/>
                    <a:pt x="26" y="109"/>
                  </a:cubicBezTo>
                  <a:cubicBezTo>
                    <a:pt x="26" y="108"/>
                    <a:pt x="26" y="107"/>
                    <a:pt x="25" y="107"/>
                  </a:cubicBezTo>
                  <a:cubicBezTo>
                    <a:pt x="28" y="103"/>
                    <a:pt x="32" y="99"/>
                    <a:pt x="35" y="95"/>
                  </a:cubicBezTo>
                  <a:cubicBezTo>
                    <a:pt x="37" y="91"/>
                    <a:pt x="40" y="87"/>
                    <a:pt x="43" y="84"/>
                  </a:cubicBezTo>
                  <a:cubicBezTo>
                    <a:pt x="46" y="80"/>
                    <a:pt x="49" y="76"/>
                    <a:pt x="52" y="72"/>
                  </a:cubicBezTo>
                  <a:cubicBezTo>
                    <a:pt x="55" y="67"/>
                    <a:pt x="58" y="63"/>
                    <a:pt x="61" y="59"/>
                  </a:cubicBezTo>
                  <a:cubicBezTo>
                    <a:pt x="63" y="56"/>
                    <a:pt x="65" y="52"/>
                    <a:pt x="67" y="49"/>
                  </a:cubicBezTo>
                  <a:cubicBezTo>
                    <a:pt x="69" y="47"/>
                    <a:pt x="70" y="45"/>
                    <a:pt x="72" y="42"/>
                  </a:cubicBezTo>
                  <a:cubicBezTo>
                    <a:pt x="73" y="43"/>
                    <a:pt x="74" y="44"/>
                    <a:pt x="75" y="45"/>
                  </a:cubicBezTo>
                  <a:cubicBezTo>
                    <a:pt x="79" y="47"/>
                    <a:pt x="83" y="49"/>
                    <a:pt x="86" y="52"/>
                  </a:cubicBezTo>
                  <a:cubicBezTo>
                    <a:pt x="87" y="52"/>
                    <a:pt x="88" y="52"/>
                    <a:pt x="88" y="52"/>
                  </a:cubicBezTo>
                  <a:cubicBezTo>
                    <a:pt x="89" y="53"/>
                    <a:pt x="90" y="54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7"/>
                    <a:pt x="91" y="58"/>
                  </a:cubicBezTo>
                  <a:cubicBezTo>
                    <a:pt x="91" y="58"/>
                    <a:pt x="91" y="59"/>
                    <a:pt x="91" y="59"/>
                  </a:cubicBezTo>
                  <a:cubicBezTo>
                    <a:pt x="91" y="62"/>
                    <a:pt x="91" y="65"/>
                    <a:pt x="92" y="67"/>
                  </a:cubicBezTo>
                  <a:cubicBezTo>
                    <a:pt x="93" y="72"/>
                    <a:pt x="95" y="76"/>
                    <a:pt x="97" y="80"/>
                  </a:cubicBezTo>
                  <a:cubicBezTo>
                    <a:pt x="98" y="83"/>
                    <a:pt x="100" y="85"/>
                    <a:pt x="101" y="86"/>
                  </a:cubicBezTo>
                  <a:cubicBezTo>
                    <a:pt x="103" y="88"/>
                    <a:pt x="104" y="90"/>
                    <a:pt x="106" y="91"/>
                  </a:cubicBezTo>
                  <a:cubicBezTo>
                    <a:pt x="107" y="91"/>
                    <a:pt x="107" y="92"/>
                    <a:pt x="108" y="92"/>
                  </a:cubicBezTo>
                  <a:cubicBezTo>
                    <a:pt x="109" y="93"/>
                    <a:pt x="110" y="93"/>
                    <a:pt x="111" y="93"/>
                  </a:cubicBezTo>
                  <a:cubicBezTo>
                    <a:pt x="114" y="93"/>
                    <a:pt x="116" y="91"/>
                    <a:pt x="117" y="90"/>
                  </a:cubicBezTo>
                  <a:cubicBezTo>
                    <a:pt x="119" y="88"/>
                    <a:pt x="120" y="87"/>
                    <a:pt x="121" y="85"/>
                  </a:cubicBezTo>
                  <a:cubicBezTo>
                    <a:pt x="122" y="85"/>
                    <a:pt x="122" y="84"/>
                    <a:pt x="123" y="83"/>
                  </a:cubicBezTo>
                  <a:cubicBezTo>
                    <a:pt x="124" y="83"/>
                    <a:pt x="126" y="84"/>
                    <a:pt x="127" y="84"/>
                  </a:cubicBezTo>
                  <a:cubicBezTo>
                    <a:pt x="129" y="85"/>
                    <a:pt x="130" y="85"/>
                    <a:pt x="132" y="85"/>
                  </a:cubicBezTo>
                  <a:cubicBezTo>
                    <a:pt x="133" y="85"/>
                    <a:pt x="134" y="85"/>
                    <a:pt x="135" y="85"/>
                  </a:cubicBezTo>
                  <a:cubicBezTo>
                    <a:pt x="136" y="85"/>
                    <a:pt x="137" y="85"/>
                    <a:pt x="138" y="84"/>
                  </a:cubicBezTo>
                  <a:cubicBezTo>
                    <a:pt x="140" y="84"/>
                    <a:pt x="143" y="83"/>
                    <a:pt x="145" y="81"/>
                  </a:cubicBezTo>
                  <a:cubicBezTo>
                    <a:pt x="147" y="80"/>
                    <a:pt x="148" y="79"/>
                    <a:pt x="150" y="77"/>
                  </a:cubicBezTo>
                  <a:cubicBezTo>
                    <a:pt x="151" y="75"/>
                    <a:pt x="153" y="74"/>
                    <a:pt x="153" y="72"/>
                  </a:cubicBezTo>
                  <a:close/>
                  <a:moveTo>
                    <a:pt x="73" y="191"/>
                  </a:moveTo>
                  <a:cubicBezTo>
                    <a:pt x="75" y="191"/>
                    <a:pt x="76" y="191"/>
                    <a:pt x="77" y="191"/>
                  </a:cubicBezTo>
                  <a:cubicBezTo>
                    <a:pt x="79" y="191"/>
                    <a:pt x="81" y="191"/>
                    <a:pt x="82" y="192"/>
                  </a:cubicBezTo>
                  <a:cubicBezTo>
                    <a:pt x="83" y="192"/>
                    <a:pt x="84" y="192"/>
                    <a:pt x="85" y="193"/>
                  </a:cubicBezTo>
                  <a:cubicBezTo>
                    <a:pt x="85" y="193"/>
                    <a:pt x="86" y="194"/>
                    <a:pt x="87" y="194"/>
                  </a:cubicBezTo>
                  <a:cubicBezTo>
                    <a:pt x="88" y="195"/>
                    <a:pt x="89" y="196"/>
                    <a:pt x="89" y="197"/>
                  </a:cubicBezTo>
                  <a:cubicBezTo>
                    <a:pt x="91" y="199"/>
                    <a:pt x="93" y="201"/>
                    <a:pt x="94" y="204"/>
                  </a:cubicBezTo>
                  <a:cubicBezTo>
                    <a:pt x="95" y="205"/>
                    <a:pt x="95" y="207"/>
                    <a:pt x="96" y="209"/>
                  </a:cubicBezTo>
                  <a:cubicBezTo>
                    <a:pt x="96" y="211"/>
                    <a:pt x="97" y="212"/>
                    <a:pt x="97" y="214"/>
                  </a:cubicBezTo>
                  <a:cubicBezTo>
                    <a:pt x="98" y="216"/>
                    <a:pt x="99" y="218"/>
                    <a:pt x="99" y="220"/>
                  </a:cubicBezTo>
                  <a:cubicBezTo>
                    <a:pt x="97" y="220"/>
                    <a:pt x="96" y="220"/>
                    <a:pt x="94" y="220"/>
                  </a:cubicBezTo>
                  <a:cubicBezTo>
                    <a:pt x="92" y="221"/>
                    <a:pt x="89" y="221"/>
                    <a:pt x="87" y="221"/>
                  </a:cubicBezTo>
                  <a:cubicBezTo>
                    <a:pt x="84" y="222"/>
                    <a:pt x="81" y="223"/>
                    <a:pt x="78" y="223"/>
                  </a:cubicBezTo>
                  <a:cubicBezTo>
                    <a:pt x="77" y="223"/>
                    <a:pt x="76" y="224"/>
                    <a:pt x="76" y="224"/>
                  </a:cubicBezTo>
                  <a:cubicBezTo>
                    <a:pt x="68" y="225"/>
                    <a:pt x="60" y="227"/>
                    <a:pt x="52" y="229"/>
                  </a:cubicBezTo>
                  <a:cubicBezTo>
                    <a:pt x="52" y="229"/>
                    <a:pt x="51" y="229"/>
                    <a:pt x="50" y="229"/>
                  </a:cubicBezTo>
                  <a:cubicBezTo>
                    <a:pt x="50" y="228"/>
                    <a:pt x="50" y="227"/>
                    <a:pt x="50" y="227"/>
                  </a:cubicBezTo>
                  <a:cubicBezTo>
                    <a:pt x="49" y="225"/>
                    <a:pt x="49" y="224"/>
                    <a:pt x="49" y="223"/>
                  </a:cubicBezTo>
                  <a:cubicBezTo>
                    <a:pt x="49" y="222"/>
                    <a:pt x="49" y="220"/>
                    <a:pt x="49" y="219"/>
                  </a:cubicBezTo>
                  <a:cubicBezTo>
                    <a:pt x="50" y="216"/>
                    <a:pt x="50" y="212"/>
                    <a:pt x="52" y="209"/>
                  </a:cubicBezTo>
                  <a:cubicBezTo>
                    <a:pt x="53" y="206"/>
                    <a:pt x="54" y="203"/>
                    <a:pt x="56" y="200"/>
                  </a:cubicBezTo>
                  <a:cubicBezTo>
                    <a:pt x="57" y="199"/>
                    <a:pt x="58" y="198"/>
                    <a:pt x="59" y="197"/>
                  </a:cubicBezTo>
                  <a:cubicBezTo>
                    <a:pt x="60" y="196"/>
                    <a:pt x="61" y="196"/>
                    <a:pt x="62" y="195"/>
                  </a:cubicBezTo>
                  <a:cubicBezTo>
                    <a:pt x="63" y="195"/>
                    <a:pt x="64" y="194"/>
                    <a:pt x="64" y="194"/>
                  </a:cubicBezTo>
                  <a:cubicBezTo>
                    <a:pt x="67" y="193"/>
                    <a:pt x="70" y="191"/>
                    <a:pt x="73" y="191"/>
                  </a:cubicBezTo>
                  <a:close/>
                  <a:moveTo>
                    <a:pt x="12" y="116"/>
                  </a:moveTo>
                  <a:cubicBezTo>
                    <a:pt x="11" y="116"/>
                    <a:pt x="11" y="115"/>
                    <a:pt x="10" y="115"/>
                  </a:cubicBezTo>
                  <a:cubicBezTo>
                    <a:pt x="10" y="115"/>
                    <a:pt x="10" y="115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2"/>
                    <a:pt x="10" y="112"/>
                    <a:pt x="10" y="111"/>
                  </a:cubicBezTo>
                  <a:cubicBezTo>
                    <a:pt x="10" y="111"/>
                    <a:pt x="10" y="110"/>
                    <a:pt x="11" y="110"/>
                  </a:cubicBezTo>
                  <a:cubicBezTo>
                    <a:pt x="11" y="110"/>
                    <a:pt x="11" y="109"/>
                    <a:pt x="11" y="109"/>
                  </a:cubicBezTo>
                  <a:cubicBezTo>
                    <a:pt x="11" y="109"/>
                    <a:pt x="12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3" y="109"/>
                    <a:pt x="13" y="109"/>
                  </a:cubicBezTo>
                  <a:cubicBezTo>
                    <a:pt x="14" y="109"/>
                    <a:pt x="14" y="109"/>
                    <a:pt x="15" y="109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7" y="110"/>
                    <a:pt x="17" y="110"/>
                    <a:pt x="17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7" y="112"/>
                    <a:pt x="17" y="112"/>
                    <a:pt x="18" y="112"/>
                  </a:cubicBezTo>
                  <a:cubicBezTo>
                    <a:pt x="18" y="113"/>
                    <a:pt x="18" y="113"/>
                    <a:pt x="18" y="114"/>
                  </a:cubicBezTo>
                  <a:cubicBezTo>
                    <a:pt x="17" y="114"/>
                    <a:pt x="17" y="115"/>
                    <a:pt x="17" y="115"/>
                  </a:cubicBezTo>
                  <a:cubicBezTo>
                    <a:pt x="17" y="116"/>
                    <a:pt x="16" y="117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5" y="118"/>
                    <a:pt x="14" y="118"/>
                    <a:pt x="14" y="117"/>
                  </a:cubicBezTo>
                  <a:cubicBezTo>
                    <a:pt x="13" y="117"/>
                    <a:pt x="13" y="117"/>
                    <a:pt x="12" y="116"/>
                  </a:cubicBezTo>
                  <a:close/>
                  <a:moveTo>
                    <a:pt x="91" y="44"/>
                  </a:moveTo>
                  <a:cubicBezTo>
                    <a:pt x="88" y="42"/>
                    <a:pt x="85" y="40"/>
                    <a:pt x="83" y="38"/>
                  </a:cubicBezTo>
                  <a:cubicBezTo>
                    <a:pt x="81" y="37"/>
                    <a:pt x="79" y="36"/>
                    <a:pt x="77" y="35"/>
                  </a:cubicBezTo>
                  <a:cubicBezTo>
                    <a:pt x="75" y="33"/>
                    <a:pt x="73" y="31"/>
                    <a:pt x="71" y="29"/>
                  </a:cubicBezTo>
                  <a:cubicBezTo>
                    <a:pt x="70" y="28"/>
                    <a:pt x="70" y="27"/>
                    <a:pt x="69" y="25"/>
                  </a:cubicBezTo>
                  <a:cubicBezTo>
                    <a:pt x="68" y="24"/>
                    <a:pt x="68" y="23"/>
                    <a:pt x="67" y="21"/>
                  </a:cubicBezTo>
                  <a:cubicBezTo>
                    <a:pt x="67" y="21"/>
                    <a:pt x="67" y="20"/>
                    <a:pt x="67" y="20"/>
                  </a:cubicBezTo>
                  <a:cubicBezTo>
                    <a:pt x="67" y="19"/>
                    <a:pt x="68" y="18"/>
                    <a:pt x="68" y="17"/>
                  </a:cubicBezTo>
                  <a:cubicBezTo>
                    <a:pt x="68" y="16"/>
                    <a:pt x="69" y="15"/>
                    <a:pt x="70" y="14"/>
                  </a:cubicBezTo>
                  <a:cubicBezTo>
                    <a:pt x="70" y="13"/>
                    <a:pt x="71" y="12"/>
                    <a:pt x="72" y="12"/>
                  </a:cubicBezTo>
                  <a:cubicBezTo>
                    <a:pt x="72" y="11"/>
                    <a:pt x="73" y="11"/>
                    <a:pt x="74" y="10"/>
                  </a:cubicBezTo>
                  <a:cubicBezTo>
                    <a:pt x="74" y="10"/>
                    <a:pt x="75" y="10"/>
                    <a:pt x="75" y="10"/>
                  </a:cubicBezTo>
                  <a:cubicBezTo>
                    <a:pt x="76" y="10"/>
                    <a:pt x="77" y="10"/>
                    <a:pt x="78" y="10"/>
                  </a:cubicBezTo>
                  <a:cubicBezTo>
                    <a:pt x="79" y="10"/>
                    <a:pt x="80" y="10"/>
                    <a:pt x="82" y="11"/>
                  </a:cubicBezTo>
                  <a:cubicBezTo>
                    <a:pt x="84" y="12"/>
                    <a:pt x="86" y="13"/>
                    <a:pt x="89" y="14"/>
                  </a:cubicBezTo>
                  <a:cubicBezTo>
                    <a:pt x="91" y="15"/>
                    <a:pt x="93" y="17"/>
                    <a:pt x="95" y="18"/>
                  </a:cubicBezTo>
                  <a:cubicBezTo>
                    <a:pt x="97" y="19"/>
                    <a:pt x="99" y="21"/>
                    <a:pt x="100" y="22"/>
                  </a:cubicBezTo>
                  <a:cubicBezTo>
                    <a:pt x="101" y="23"/>
                    <a:pt x="102" y="24"/>
                    <a:pt x="103" y="25"/>
                  </a:cubicBezTo>
                  <a:cubicBezTo>
                    <a:pt x="104" y="25"/>
                    <a:pt x="104" y="26"/>
                    <a:pt x="105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8"/>
                    <a:pt x="102" y="30"/>
                    <a:pt x="101" y="32"/>
                  </a:cubicBezTo>
                  <a:cubicBezTo>
                    <a:pt x="101" y="33"/>
                    <a:pt x="100" y="34"/>
                    <a:pt x="99" y="35"/>
                  </a:cubicBezTo>
                  <a:cubicBezTo>
                    <a:pt x="99" y="37"/>
                    <a:pt x="98" y="38"/>
                    <a:pt x="97" y="39"/>
                  </a:cubicBezTo>
                  <a:cubicBezTo>
                    <a:pt x="97" y="41"/>
                    <a:pt x="96" y="43"/>
                    <a:pt x="95" y="46"/>
                  </a:cubicBezTo>
                  <a:cubicBezTo>
                    <a:pt x="94" y="45"/>
                    <a:pt x="94" y="45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1" y="44"/>
                    <a:pt x="91" y="44"/>
                  </a:cubicBezTo>
                  <a:close/>
                  <a:moveTo>
                    <a:pt x="115" y="79"/>
                  </a:moveTo>
                  <a:cubicBezTo>
                    <a:pt x="113" y="80"/>
                    <a:pt x="112" y="82"/>
                    <a:pt x="111" y="83"/>
                  </a:cubicBezTo>
                  <a:cubicBezTo>
                    <a:pt x="110" y="82"/>
                    <a:pt x="108" y="80"/>
                    <a:pt x="107" y="79"/>
                  </a:cubicBezTo>
                  <a:cubicBezTo>
                    <a:pt x="107" y="78"/>
                    <a:pt x="106" y="77"/>
                    <a:pt x="105" y="77"/>
                  </a:cubicBezTo>
                  <a:cubicBezTo>
                    <a:pt x="105" y="76"/>
                    <a:pt x="105" y="75"/>
                    <a:pt x="104" y="74"/>
                  </a:cubicBezTo>
                  <a:cubicBezTo>
                    <a:pt x="103" y="72"/>
                    <a:pt x="103" y="71"/>
                    <a:pt x="102" y="69"/>
                  </a:cubicBezTo>
                  <a:cubicBezTo>
                    <a:pt x="101" y="67"/>
                    <a:pt x="101" y="65"/>
                    <a:pt x="101" y="63"/>
                  </a:cubicBezTo>
                  <a:cubicBezTo>
                    <a:pt x="100" y="62"/>
                    <a:pt x="100" y="61"/>
                    <a:pt x="100" y="60"/>
                  </a:cubicBezTo>
                  <a:cubicBezTo>
                    <a:pt x="100" y="59"/>
                    <a:pt x="100" y="58"/>
                    <a:pt x="100" y="57"/>
                  </a:cubicBezTo>
                  <a:cubicBezTo>
                    <a:pt x="101" y="56"/>
                    <a:pt x="101" y="54"/>
                    <a:pt x="102" y="53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3" y="50"/>
                    <a:pt x="104" y="48"/>
                    <a:pt x="105" y="46"/>
                  </a:cubicBezTo>
                  <a:cubicBezTo>
                    <a:pt x="105" y="44"/>
                    <a:pt x="106" y="42"/>
                    <a:pt x="107" y="40"/>
                  </a:cubicBezTo>
                  <a:cubicBezTo>
                    <a:pt x="108" y="39"/>
                    <a:pt x="109" y="37"/>
                    <a:pt x="111" y="35"/>
                  </a:cubicBezTo>
                  <a:cubicBezTo>
                    <a:pt x="111" y="33"/>
                    <a:pt x="112" y="32"/>
                    <a:pt x="113" y="30"/>
                  </a:cubicBezTo>
                  <a:cubicBezTo>
                    <a:pt x="113" y="30"/>
                    <a:pt x="114" y="29"/>
                    <a:pt x="114" y="29"/>
                  </a:cubicBezTo>
                  <a:cubicBezTo>
                    <a:pt x="115" y="29"/>
                    <a:pt x="117" y="28"/>
                    <a:pt x="118" y="28"/>
                  </a:cubicBezTo>
                  <a:cubicBezTo>
                    <a:pt x="119" y="28"/>
                    <a:pt x="119" y="28"/>
                    <a:pt x="120" y="27"/>
                  </a:cubicBezTo>
                  <a:cubicBezTo>
                    <a:pt x="121" y="27"/>
                    <a:pt x="122" y="27"/>
                    <a:pt x="122" y="27"/>
                  </a:cubicBezTo>
                  <a:cubicBezTo>
                    <a:pt x="123" y="27"/>
                    <a:pt x="125" y="27"/>
                    <a:pt x="126" y="27"/>
                  </a:cubicBezTo>
                  <a:cubicBezTo>
                    <a:pt x="128" y="27"/>
                    <a:pt x="131" y="28"/>
                    <a:pt x="133" y="29"/>
                  </a:cubicBezTo>
                  <a:cubicBezTo>
                    <a:pt x="136" y="30"/>
                    <a:pt x="139" y="31"/>
                    <a:pt x="141" y="33"/>
                  </a:cubicBezTo>
                  <a:cubicBezTo>
                    <a:pt x="142" y="34"/>
                    <a:pt x="143" y="35"/>
                    <a:pt x="144" y="36"/>
                  </a:cubicBezTo>
                  <a:cubicBezTo>
                    <a:pt x="144" y="36"/>
                    <a:pt x="145" y="36"/>
                    <a:pt x="145" y="36"/>
                  </a:cubicBezTo>
                  <a:cubicBezTo>
                    <a:pt x="144" y="36"/>
                    <a:pt x="144" y="37"/>
                    <a:pt x="144" y="37"/>
                  </a:cubicBezTo>
                  <a:cubicBezTo>
                    <a:pt x="143" y="38"/>
                    <a:pt x="143" y="39"/>
                    <a:pt x="142" y="40"/>
                  </a:cubicBezTo>
                  <a:cubicBezTo>
                    <a:pt x="141" y="43"/>
                    <a:pt x="139" y="45"/>
                    <a:pt x="137" y="47"/>
                  </a:cubicBezTo>
                  <a:cubicBezTo>
                    <a:pt x="136" y="50"/>
                    <a:pt x="134" y="52"/>
                    <a:pt x="133" y="54"/>
                  </a:cubicBezTo>
                  <a:cubicBezTo>
                    <a:pt x="131" y="57"/>
                    <a:pt x="129" y="59"/>
                    <a:pt x="128" y="62"/>
                  </a:cubicBezTo>
                  <a:cubicBezTo>
                    <a:pt x="125" y="66"/>
                    <a:pt x="122" y="69"/>
                    <a:pt x="119" y="73"/>
                  </a:cubicBezTo>
                  <a:cubicBezTo>
                    <a:pt x="118" y="75"/>
                    <a:pt x="116" y="77"/>
                    <a:pt x="115" y="79"/>
                  </a:cubicBezTo>
                  <a:close/>
                  <a:moveTo>
                    <a:pt x="146" y="65"/>
                  </a:moveTo>
                  <a:cubicBezTo>
                    <a:pt x="146" y="67"/>
                    <a:pt x="145" y="68"/>
                    <a:pt x="144" y="69"/>
                  </a:cubicBezTo>
                  <a:cubicBezTo>
                    <a:pt x="143" y="70"/>
                    <a:pt x="142" y="71"/>
                    <a:pt x="141" y="72"/>
                  </a:cubicBezTo>
                  <a:cubicBezTo>
                    <a:pt x="140" y="73"/>
                    <a:pt x="139" y="74"/>
                    <a:pt x="137" y="75"/>
                  </a:cubicBezTo>
                  <a:cubicBezTo>
                    <a:pt x="136" y="75"/>
                    <a:pt x="135" y="76"/>
                    <a:pt x="134" y="76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2" y="76"/>
                    <a:pt x="131" y="76"/>
                  </a:cubicBezTo>
                  <a:cubicBezTo>
                    <a:pt x="132" y="76"/>
                    <a:pt x="132" y="76"/>
                    <a:pt x="133" y="76"/>
                  </a:cubicBezTo>
                  <a:cubicBezTo>
                    <a:pt x="131" y="76"/>
                    <a:pt x="130" y="75"/>
                    <a:pt x="129" y="75"/>
                  </a:cubicBezTo>
                  <a:cubicBezTo>
                    <a:pt x="132" y="72"/>
                    <a:pt x="135" y="68"/>
                    <a:pt x="137" y="64"/>
                  </a:cubicBezTo>
                  <a:cubicBezTo>
                    <a:pt x="138" y="62"/>
                    <a:pt x="140" y="60"/>
                    <a:pt x="141" y="59"/>
                  </a:cubicBezTo>
                  <a:cubicBezTo>
                    <a:pt x="142" y="57"/>
                    <a:pt x="142" y="56"/>
                    <a:pt x="143" y="55"/>
                  </a:cubicBezTo>
                  <a:cubicBezTo>
                    <a:pt x="144" y="55"/>
                    <a:pt x="144" y="56"/>
                    <a:pt x="144" y="56"/>
                  </a:cubicBezTo>
                  <a:cubicBezTo>
                    <a:pt x="145" y="56"/>
                    <a:pt x="145" y="57"/>
                    <a:pt x="146" y="57"/>
                  </a:cubicBezTo>
                  <a:cubicBezTo>
                    <a:pt x="146" y="58"/>
                    <a:pt x="147" y="58"/>
                    <a:pt x="147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7" y="61"/>
                    <a:pt x="147" y="62"/>
                  </a:cubicBezTo>
                  <a:cubicBezTo>
                    <a:pt x="147" y="63"/>
                    <a:pt x="147" y="64"/>
                    <a:pt x="14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í$1ïḋè">
              <a:extLst>
                <a:ext uri="{FF2B5EF4-FFF2-40B4-BE49-F238E27FC236}">
                  <a16:creationId xmlns:a16="http://schemas.microsoft.com/office/drawing/2014/main" xmlns="" id="{DF7AEF46-085C-456A-AA20-5BF863895BF2}"/>
                </a:ext>
              </a:extLst>
            </p:cNvPr>
            <p:cNvSpPr/>
            <p:nvPr/>
          </p:nvSpPr>
          <p:spPr bwMode="auto">
            <a:xfrm>
              <a:off x="4253934" y="-1746867"/>
              <a:ext cx="17306" cy="31467"/>
            </a:xfrm>
            <a:custGeom>
              <a:avLst/>
              <a:gdLst>
                <a:gd name="T0" fmla="*/ 9 w 10"/>
                <a:gd name="T1" fmla="*/ 8 h 18"/>
                <a:gd name="T2" fmla="*/ 9 w 10"/>
                <a:gd name="T3" fmla="*/ 5 h 18"/>
                <a:gd name="T4" fmla="*/ 4 w 10"/>
                <a:gd name="T5" fmla="*/ 0 h 18"/>
                <a:gd name="T6" fmla="*/ 3 w 10"/>
                <a:gd name="T7" fmla="*/ 1 h 18"/>
                <a:gd name="T8" fmla="*/ 0 w 10"/>
                <a:gd name="T9" fmla="*/ 5 h 18"/>
                <a:gd name="T10" fmla="*/ 0 w 10"/>
                <a:gd name="T11" fmla="*/ 9 h 18"/>
                <a:gd name="T12" fmla="*/ 1 w 10"/>
                <a:gd name="T13" fmla="*/ 14 h 18"/>
                <a:gd name="T14" fmla="*/ 3 w 10"/>
                <a:gd name="T15" fmla="*/ 17 h 18"/>
                <a:gd name="T16" fmla="*/ 7 w 10"/>
                <a:gd name="T17" fmla="*/ 17 h 18"/>
                <a:gd name="T18" fmla="*/ 10 w 10"/>
                <a:gd name="T19" fmla="*/ 15 h 18"/>
                <a:gd name="T20" fmla="*/ 10 w 10"/>
                <a:gd name="T21" fmla="*/ 14 h 18"/>
                <a:gd name="T22" fmla="*/ 10 w 10"/>
                <a:gd name="T23" fmla="*/ 12 h 18"/>
                <a:gd name="T24" fmla="*/ 9 w 10"/>
                <a:gd name="T2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8">
                  <a:moveTo>
                    <a:pt x="9" y="8"/>
                  </a:moveTo>
                  <a:cubicBezTo>
                    <a:pt x="9" y="7"/>
                    <a:pt x="9" y="6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1" y="13"/>
                    <a:pt x="1" y="14"/>
                  </a:cubicBezTo>
                  <a:cubicBezTo>
                    <a:pt x="1" y="15"/>
                    <a:pt x="2" y="17"/>
                    <a:pt x="3" y="17"/>
                  </a:cubicBezTo>
                  <a:cubicBezTo>
                    <a:pt x="4" y="18"/>
                    <a:pt x="6" y="18"/>
                    <a:pt x="7" y="17"/>
                  </a:cubicBezTo>
                  <a:cubicBezTo>
                    <a:pt x="8" y="17"/>
                    <a:pt x="9" y="16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0"/>
                    <a:pt x="10" y="9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0" name="ïśḻîḓe">
              <a:extLst>
                <a:ext uri="{FF2B5EF4-FFF2-40B4-BE49-F238E27FC236}">
                  <a16:creationId xmlns:a16="http://schemas.microsoft.com/office/drawing/2014/main" xmlns="" id="{DB96A09B-DA22-4A24-9515-2531B8629F62}"/>
                </a:ext>
              </a:extLst>
            </p:cNvPr>
            <p:cNvSpPr/>
            <p:nvPr/>
          </p:nvSpPr>
          <p:spPr bwMode="auto">
            <a:xfrm>
              <a:off x="4282254" y="-1761029"/>
              <a:ext cx="28320" cy="33041"/>
            </a:xfrm>
            <a:custGeom>
              <a:avLst/>
              <a:gdLst>
                <a:gd name="T0" fmla="*/ 17 w 17"/>
                <a:gd name="T1" fmla="*/ 16 h 20"/>
                <a:gd name="T2" fmla="*/ 16 w 17"/>
                <a:gd name="T3" fmla="*/ 12 h 20"/>
                <a:gd name="T4" fmla="*/ 9 w 17"/>
                <a:gd name="T5" fmla="*/ 3 h 20"/>
                <a:gd name="T6" fmla="*/ 7 w 17"/>
                <a:gd name="T7" fmla="*/ 1 h 20"/>
                <a:gd name="T8" fmla="*/ 4 w 17"/>
                <a:gd name="T9" fmla="*/ 1 h 20"/>
                <a:gd name="T10" fmla="*/ 3 w 17"/>
                <a:gd name="T11" fmla="*/ 1 h 20"/>
                <a:gd name="T12" fmla="*/ 2 w 17"/>
                <a:gd name="T13" fmla="*/ 8 h 20"/>
                <a:gd name="T14" fmla="*/ 9 w 17"/>
                <a:gd name="T15" fmla="*/ 17 h 20"/>
                <a:gd name="T16" fmla="*/ 9 w 17"/>
                <a:gd name="T17" fmla="*/ 18 h 20"/>
                <a:gd name="T18" fmla="*/ 11 w 17"/>
                <a:gd name="T19" fmla="*/ 19 h 20"/>
                <a:gd name="T20" fmla="*/ 15 w 17"/>
                <a:gd name="T21" fmla="*/ 19 h 20"/>
                <a:gd name="T22" fmla="*/ 17 w 17"/>
                <a:gd name="T2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16"/>
                  </a:moveTo>
                  <a:cubicBezTo>
                    <a:pt x="17" y="15"/>
                    <a:pt x="17" y="13"/>
                    <a:pt x="16" y="12"/>
                  </a:cubicBezTo>
                  <a:cubicBezTo>
                    <a:pt x="14" y="9"/>
                    <a:pt x="12" y="6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0" y="6"/>
                    <a:pt x="2" y="8"/>
                  </a:cubicBezTo>
                  <a:cubicBezTo>
                    <a:pt x="4" y="11"/>
                    <a:pt x="6" y="14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6" y="18"/>
                    <a:pt x="17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1" name="íṧļïḍe">
              <a:extLst>
                <a:ext uri="{FF2B5EF4-FFF2-40B4-BE49-F238E27FC236}">
                  <a16:creationId xmlns:a16="http://schemas.microsoft.com/office/drawing/2014/main" xmlns="" id="{52DA8606-671C-4FE7-9419-686F4A73C15A}"/>
                </a:ext>
              </a:extLst>
            </p:cNvPr>
            <p:cNvSpPr/>
            <p:nvPr/>
          </p:nvSpPr>
          <p:spPr bwMode="auto">
            <a:xfrm>
              <a:off x="4304281" y="-1811376"/>
              <a:ext cx="36186" cy="20454"/>
            </a:xfrm>
            <a:custGeom>
              <a:avLst/>
              <a:gdLst>
                <a:gd name="T0" fmla="*/ 15 w 22"/>
                <a:gd name="T1" fmla="*/ 0 h 12"/>
                <a:gd name="T2" fmla="*/ 14 w 22"/>
                <a:gd name="T3" fmla="*/ 1 h 12"/>
                <a:gd name="T4" fmla="*/ 12 w 22"/>
                <a:gd name="T5" fmla="*/ 1 h 12"/>
                <a:gd name="T6" fmla="*/ 9 w 22"/>
                <a:gd name="T7" fmla="*/ 2 h 12"/>
                <a:gd name="T8" fmla="*/ 4 w 22"/>
                <a:gd name="T9" fmla="*/ 3 h 12"/>
                <a:gd name="T10" fmla="*/ 1 w 22"/>
                <a:gd name="T11" fmla="*/ 9 h 12"/>
                <a:gd name="T12" fmla="*/ 3 w 22"/>
                <a:gd name="T13" fmla="*/ 12 h 12"/>
                <a:gd name="T14" fmla="*/ 7 w 22"/>
                <a:gd name="T15" fmla="*/ 12 h 12"/>
                <a:gd name="T16" fmla="*/ 13 w 22"/>
                <a:gd name="T17" fmla="*/ 11 h 12"/>
                <a:gd name="T18" fmla="*/ 14 w 22"/>
                <a:gd name="T19" fmla="*/ 10 h 12"/>
                <a:gd name="T20" fmla="*/ 19 w 22"/>
                <a:gd name="T21" fmla="*/ 9 h 12"/>
                <a:gd name="T22" fmla="*/ 20 w 22"/>
                <a:gd name="T23" fmla="*/ 2 h 12"/>
                <a:gd name="T24" fmla="*/ 15 w 2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2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8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9" y="12"/>
                    <a:pt x="11" y="11"/>
                    <a:pt x="13" y="11"/>
                  </a:cubicBezTo>
                  <a:cubicBezTo>
                    <a:pt x="13" y="11"/>
                    <a:pt x="13" y="10"/>
                    <a:pt x="14" y="10"/>
                  </a:cubicBezTo>
                  <a:cubicBezTo>
                    <a:pt x="16" y="10"/>
                    <a:pt x="17" y="10"/>
                    <a:pt x="19" y="9"/>
                  </a:cubicBezTo>
                  <a:cubicBezTo>
                    <a:pt x="21" y="7"/>
                    <a:pt x="22" y="4"/>
                    <a:pt x="20" y="2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iS1íḍè">
            <a:extLst>
              <a:ext uri="{FF2B5EF4-FFF2-40B4-BE49-F238E27FC236}">
                <a16:creationId xmlns:a16="http://schemas.microsoft.com/office/drawing/2014/main" xmlns="" id="{EB8513B2-4E52-4714-B798-FE5E072D841C}"/>
              </a:ext>
            </a:extLst>
          </p:cNvPr>
          <p:cNvGrpSpPr/>
          <p:nvPr/>
        </p:nvGrpSpPr>
        <p:grpSpPr>
          <a:xfrm>
            <a:off x="4499395" y="750663"/>
            <a:ext cx="292641" cy="243868"/>
            <a:chOff x="6148236" y="-2626367"/>
            <a:chExt cx="292641" cy="243868"/>
          </a:xfrm>
          <a:solidFill>
            <a:schemeClr val="bg1">
              <a:lumMod val="95000"/>
            </a:schemeClr>
          </a:solidFill>
        </p:grpSpPr>
        <p:sp>
          <p:nvSpPr>
            <p:cNvPr id="113" name="išḻïdè">
              <a:extLst>
                <a:ext uri="{FF2B5EF4-FFF2-40B4-BE49-F238E27FC236}">
                  <a16:creationId xmlns:a16="http://schemas.microsoft.com/office/drawing/2014/main" xmlns="" id="{EA764282-EA5A-4A66-B440-F9E472C35201}"/>
                </a:ext>
              </a:extLst>
            </p:cNvPr>
            <p:cNvSpPr/>
            <p:nvPr/>
          </p:nvSpPr>
          <p:spPr bwMode="auto">
            <a:xfrm>
              <a:off x="6148236" y="-2626367"/>
              <a:ext cx="292641" cy="243868"/>
            </a:xfrm>
            <a:custGeom>
              <a:avLst/>
              <a:gdLst>
                <a:gd name="T0" fmla="*/ 10 w 173"/>
                <a:gd name="T1" fmla="*/ 135 h 142"/>
                <a:gd name="T2" fmla="*/ 17 w 173"/>
                <a:gd name="T3" fmla="*/ 141 h 142"/>
                <a:gd name="T4" fmla="*/ 47 w 173"/>
                <a:gd name="T5" fmla="*/ 124 h 142"/>
                <a:gd name="T6" fmla="*/ 84 w 173"/>
                <a:gd name="T7" fmla="*/ 99 h 142"/>
                <a:gd name="T8" fmla="*/ 120 w 173"/>
                <a:gd name="T9" fmla="*/ 74 h 142"/>
                <a:gd name="T10" fmla="*/ 153 w 173"/>
                <a:gd name="T11" fmla="*/ 48 h 142"/>
                <a:gd name="T12" fmla="*/ 170 w 173"/>
                <a:gd name="T13" fmla="*/ 35 h 142"/>
                <a:gd name="T14" fmla="*/ 173 w 173"/>
                <a:gd name="T15" fmla="*/ 28 h 142"/>
                <a:gd name="T16" fmla="*/ 166 w 173"/>
                <a:gd name="T17" fmla="*/ 16 h 142"/>
                <a:gd name="T18" fmla="*/ 158 w 173"/>
                <a:gd name="T19" fmla="*/ 7 h 142"/>
                <a:gd name="T20" fmla="*/ 148 w 173"/>
                <a:gd name="T21" fmla="*/ 0 h 142"/>
                <a:gd name="T22" fmla="*/ 124 w 173"/>
                <a:gd name="T23" fmla="*/ 16 h 142"/>
                <a:gd name="T24" fmla="*/ 89 w 173"/>
                <a:gd name="T25" fmla="*/ 42 h 142"/>
                <a:gd name="T26" fmla="*/ 43 w 173"/>
                <a:gd name="T27" fmla="*/ 77 h 142"/>
                <a:gd name="T28" fmla="*/ 14 w 173"/>
                <a:gd name="T29" fmla="*/ 98 h 142"/>
                <a:gd name="T30" fmla="*/ 1 w 173"/>
                <a:gd name="T31" fmla="*/ 109 h 142"/>
                <a:gd name="T32" fmla="*/ 3 w 173"/>
                <a:gd name="T33" fmla="*/ 124 h 142"/>
                <a:gd name="T34" fmla="*/ 27 w 173"/>
                <a:gd name="T35" fmla="*/ 100 h 142"/>
                <a:gd name="T36" fmla="*/ 31 w 173"/>
                <a:gd name="T37" fmla="*/ 106 h 142"/>
                <a:gd name="T38" fmla="*/ 39 w 173"/>
                <a:gd name="T39" fmla="*/ 104 h 142"/>
                <a:gd name="T40" fmla="*/ 37 w 173"/>
                <a:gd name="T41" fmla="*/ 99 h 142"/>
                <a:gd name="T42" fmla="*/ 38 w 173"/>
                <a:gd name="T43" fmla="*/ 95 h 142"/>
                <a:gd name="T44" fmla="*/ 42 w 173"/>
                <a:gd name="T45" fmla="*/ 99 h 142"/>
                <a:gd name="T46" fmla="*/ 48 w 173"/>
                <a:gd name="T47" fmla="*/ 93 h 142"/>
                <a:gd name="T48" fmla="*/ 51 w 173"/>
                <a:gd name="T49" fmla="*/ 90 h 142"/>
                <a:gd name="T50" fmla="*/ 59 w 173"/>
                <a:gd name="T51" fmla="*/ 87 h 142"/>
                <a:gd name="T52" fmla="*/ 60 w 173"/>
                <a:gd name="T53" fmla="*/ 76 h 142"/>
                <a:gd name="T54" fmla="*/ 66 w 173"/>
                <a:gd name="T55" fmla="*/ 86 h 142"/>
                <a:gd name="T56" fmla="*/ 74 w 173"/>
                <a:gd name="T57" fmla="*/ 84 h 142"/>
                <a:gd name="T58" fmla="*/ 71 w 173"/>
                <a:gd name="T59" fmla="*/ 68 h 142"/>
                <a:gd name="T60" fmla="*/ 75 w 173"/>
                <a:gd name="T61" fmla="*/ 73 h 142"/>
                <a:gd name="T62" fmla="*/ 81 w 173"/>
                <a:gd name="T63" fmla="*/ 66 h 142"/>
                <a:gd name="T64" fmla="*/ 81 w 173"/>
                <a:gd name="T65" fmla="*/ 60 h 142"/>
                <a:gd name="T66" fmla="*/ 87 w 173"/>
                <a:gd name="T67" fmla="*/ 66 h 142"/>
                <a:gd name="T68" fmla="*/ 92 w 173"/>
                <a:gd name="T69" fmla="*/ 61 h 142"/>
                <a:gd name="T70" fmla="*/ 93 w 173"/>
                <a:gd name="T71" fmla="*/ 51 h 142"/>
                <a:gd name="T72" fmla="*/ 106 w 173"/>
                <a:gd name="T73" fmla="*/ 59 h 142"/>
                <a:gd name="T74" fmla="*/ 100 w 173"/>
                <a:gd name="T75" fmla="*/ 46 h 142"/>
                <a:gd name="T76" fmla="*/ 113 w 173"/>
                <a:gd name="T77" fmla="*/ 45 h 142"/>
                <a:gd name="T78" fmla="*/ 112 w 173"/>
                <a:gd name="T79" fmla="*/ 37 h 142"/>
                <a:gd name="T80" fmla="*/ 121 w 173"/>
                <a:gd name="T81" fmla="*/ 39 h 142"/>
                <a:gd name="T82" fmla="*/ 125 w 173"/>
                <a:gd name="T83" fmla="*/ 31 h 142"/>
                <a:gd name="T84" fmla="*/ 128 w 173"/>
                <a:gd name="T85" fmla="*/ 29 h 142"/>
                <a:gd name="T86" fmla="*/ 139 w 173"/>
                <a:gd name="T87" fmla="*/ 28 h 142"/>
                <a:gd name="T88" fmla="*/ 136 w 173"/>
                <a:gd name="T89" fmla="*/ 19 h 142"/>
                <a:gd name="T90" fmla="*/ 140 w 173"/>
                <a:gd name="T91" fmla="*/ 24 h 142"/>
                <a:gd name="T92" fmla="*/ 146 w 173"/>
                <a:gd name="T93" fmla="*/ 17 h 142"/>
                <a:gd name="T94" fmla="*/ 145 w 173"/>
                <a:gd name="T95" fmla="*/ 12 h 142"/>
                <a:gd name="T96" fmla="*/ 151 w 173"/>
                <a:gd name="T97" fmla="*/ 13 h 142"/>
                <a:gd name="T98" fmla="*/ 159 w 173"/>
                <a:gd name="T99" fmla="*/ 23 h 142"/>
                <a:gd name="T100" fmla="*/ 163 w 173"/>
                <a:gd name="T101" fmla="*/ 29 h 142"/>
                <a:gd name="T102" fmla="*/ 149 w 173"/>
                <a:gd name="T103" fmla="*/ 39 h 142"/>
                <a:gd name="T104" fmla="*/ 99 w 173"/>
                <a:gd name="T105" fmla="*/ 78 h 142"/>
                <a:gd name="T106" fmla="*/ 67 w 173"/>
                <a:gd name="T107" fmla="*/ 100 h 142"/>
                <a:gd name="T108" fmla="*/ 30 w 173"/>
                <a:gd name="T109" fmla="*/ 124 h 142"/>
                <a:gd name="T110" fmla="*/ 17 w 173"/>
                <a:gd name="T111" fmla="*/ 128 h 142"/>
                <a:gd name="T112" fmla="*/ 9 w 173"/>
                <a:gd name="T113" fmla="*/ 11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42">
                  <a:moveTo>
                    <a:pt x="3" y="124"/>
                  </a:moveTo>
                  <a:cubicBezTo>
                    <a:pt x="4" y="126"/>
                    <a:pt x="6" y="128"/>
                    <a:pt x="7" y="130"/>
                  </a:cubicBezTo>
                  <a:cubicBezTo>
                    <a:pt x="8" y="132"/>
                    <a:pt x="9" y="134"/>
                    <a:pt x="10" y="135"/>
                  </a:cubicBezTo>
                  <a:cubicBezTo>
                    <a:pt x="10" y="135"/>
                    <a:pt x="10" y="135"/>
                    <a:pt x="11" y="136"/>
                  </a:cubicBezTo>
                  <a:cubicBezTo>
                    <a:pt x="11" y="137"/>
                    <a:pt x="12" y="138"/>
                    <a:pt x="13" y="139"/>
                  </a:cubicBezTo>
                  <a:cubicBezTo>
                    <a:pt x="14" y="140"/>
                    <a:pt x="15" y="141"/>
                    <a:pt x="17" y="141"/>
                  </a:cubicBezTo>
                  <a:cubicBezTo>
                    <a:pt x="18" y="141"/>
                    <a:pt x="19" y="142"/>
                    <a:pt x="21" y="141"/>
                  </a:cubicBezTo>
                  <a:cubicBezTo>
                    <a:pt x="22" y="141"/>
                    <a:pt x="23" y="141"/>
                    <a:pt x="24" y="140"/>
                  </a:cubicBezTo>
                  <a:cubicBezTo>
                    <a:pt x="31" y="134"/>
                    <a:pt x="39" y="129"/>
                    <a:pt x="47" y="124"/>
                  </a:cubicBezTo>
                  <a:cubicBezTo>
                    <a:pt x="50" y="121"/>
                    <a:pt x="54" y="119"/>
                    <a:pt x="58" y="116"/>
                  </a:cubicBezTo>
                  <a:cubicBezTo>
                    <a:pt x="62" y="114"/>
                    <a:pt x="67" y="111"/>
                    <a:pt x="71" y="108"/>
                  </a:cubicBezTo>
                  <a:cubicBezTo>
                    <a:pt x="76" y="105"/>
                    <a:pt x="80" y="102"/>
                    <a:pt x="84" y="99"/>
                  </a:cubicBezTo>
                  <a:cubicBezTo>
                    <a:pt x="88" y="97"/>
                    <a:pt x="92" y="94"/>
                    <a:pt x="96" y="91"/>
                  </a:cubicBezTo>
                  <a:cubicBezTo>
                    <a:pt x="100" y="88"/>
                    <a:pt x="104" y="85"/>
                    <a:pt x="108" y="82"/>
                  </a:cubicBezTo>
                  <a:cubicBezTo>
                    <a:pt x="112" y="80"/>
                    <a:pt x="116" y="77"/>
                    <a:pt x="120" y="74"/>
                  </a:cubicBezTo>
                  <a:cubicBezTo>
                    <a:pt x="124" y="71"/>
                    <a:pt x="127" y="68"/>
                    <a:pt x="131" y="65"/>
                  </a:cubicBezTo>
                  <a:cubicBezTo>
                    <a:pt x="135" y="62"/>
                    <a:pt x="138" y="59"/>
                    <a:pt x="142" y="56"/>
                  </a:cubicBezTo>
                  <a:cubicBezTo>
                    <a:pt x="146" y="53"/>
                    <a:pt x="149" y="51"/>
                    <a:pt x="153" y="48"/>
                  </a:cubicBezTo>
                  <a:cubicBezTo>
                    <a:pt x="157" y="45"/>
                    <a:pt x="160" y="42"/>
                    <a:pt x="164" y="39"/>
                  </a:cubicBezTo>
                  <a:cubicBezTo>
                    <a:pt x="166" y="38"/>
                    <a:pt x="168" y="37"/>
                    <a:pt x="169" y="36"/>
                  </a:cubicBezTo>
                  <a:cubicBezTo>
                    <a:pt x="170" y="35"/>
                    <a:pt x="170" y="35"/>
                    <a:pt x="170" y="35"/>
                  </a:cubicBezTo>
                  <a:cubicBezTo>
                    <a:pt x="171" y="35"/>
                    <a:pt x="171" y="35"/>
                    <a:pt x="171" y="34"/>
                  </a:cubicBezTo>
                  <a:cubicBezTo>
                    <a:pt x="172" y="33"/>
                    <a:pt x="172" y="33"/>
                    <a:pt x="172" y="32"/>
                  </a:cubicBezTo>
                  <a:cubicBezTo>
                    <a:pt x="173" y="31"/>
                    <a:pt x="173" y="29"/>
                    <a:pt x="173" y="28"/>
                  </a:cubicBezTo>
                  <a:cubicBezTo>
                    <a:pt x="173" y="27"/>
                    <a:pt x="172" y="26"/>
                    <a:pt x="172" y="25"/>
                  </a:cubicBezTo>
                  <a:cubicBezTo>
                    <a:pt x="172" y="25"/>
                    <a:pt x="171" y="24"/>
                    <a:pt x="171" y="23"/>
                  </a:cubicBezTo>
                  <a:cubicBezTo>
                    <a:pt x="169" y="21"/>
                    <a:pt x="168" y="19"/>
                    <a:pt x="166" y="16"/>
                  </a:cubicBezTo>
                  <a:cubicBezTo>
                    <a:pt x="166" y="16"/>
                    <a:pt x="166" y="15"/>
                    <a:pt x="165" y="15"/>
                  </a:cubicBezTo>
                  <a:cubicBezTo>
                    <a:pt x="164" y="14"/>
                    <a:pt x="163" y="12"/>
                    <a:pt x="162" y="11"/>
                  </a:cubicBezTo>
                  <a:cubicBezTo>
                    <a:pt x="161" y="9"/>
                    <a:pt x="159" y="8"/>
                    <a:pt x="158" y="7"/>
                  </a:cubicBezTo>
                  <a:cubicBezTo>
                    <a:pt x="157" y="5"/>
                    <a:pt x="155" y="4"/>
                    <a:pt x="153" y="2"/>
                  </a:cubicBezTo>
                  <a:cubicBezTo>
                    <a:pt x="153" y="2"/>
                    <a:pt x="153" y="2"/>
                    <a:pt x="152" y="1"/>
                  </a:cubicBezTo>
                  <a:cubicBezTo>
                    <a:pt x="151" y="0"/>
                    <a:pt x="149" y="0"/>
                    <a:pt x="148" y="0"/>
                  </a:cubicBezTo>
                  <a:cubicBezTo>
                    <a:pt x="146" y="0"/>
                    <a:pt x="144" y="1"/>
                    <a:pt x="142" y="2"/>
                  </a:cubicBezTo>
                  <a:cubicBezTo>
                    <a:pt x="140" y="4"/>
                    <a:pt x="138" y="5"/>
                    <a:pt x="136" y="7"/>
                  </a:cubicBezTo>
                  <a:cubicBezTo>
                    <a:pt x="132" y="10"/>
                    <a:pt x="128" y="13"/>
                    <a:pt x="124" y="16"/>
                  </a:cubicBezTo>
                  <a:cubicBezTo>
                    <a:pt x="120" y="19"/>
                    <a:pt x="117" y="22"/>
                    <a:pt x="113" y="24"/>
                  </a:cubicBezTo>
                  <a:cubicBezTo>
                    <a:pt x="109" y="27"/>
                    <a:pt x="105" y="31"/>
                    <a:pt x="101" y="34"/>
                  </a:cubicBezTo>
                  <a:cubicBezTo>
                    <a:pt x="97" y="36"/>
                    <a:pt x="93" y="39"/>
                    <a:pt x="89" y="42"/>
                  </a:cubicBezTo>
                  <a:cubicBezTo>
                    <a:pt x="82" y="48"/>
                    <a:pt x="74" y="54"/>
                    <a:pt x="66" y="60"/>
                  </a:cubicBezTo>
                  <a:cubicBezTo>
                    <a:pt x="62" y="63"/>
                    <a:pt x="58" y="66"/>
                    <a:pt x="54" y="69"/>
                  </a:cubicBezTo>
                  <a:cubicBezTo>
                    <a:pt x="50" y="71"/>
                    <a:pt x="46" y="74"/>
                    <a:pt x="43" y="77"/>
                  </a:cubicBezTo>
                  <a:cubicBezTo>
                    <a:pt x="39" y="80"/>
                    <a:pt x="35" y="83"/>
                    <a:pt x="31" y="85"/>
                  </a:cubicBezTo>
                  <a:cubicBezTo>
                    <a:pt x="27" y="88"/>
                    <a:pt x="24" y="91"/>
                    <a:pt x="20" y="94"/>
                  </a:cubicBezTo>
                  <a:cubicBezTo>
                    <a:pt x="18" y="95"/>
                    <a:pt x="16" y="96"/>
                    <a:pt x="14" y="98"/>
                  </a:cubicBezTo>
                  <a:cubicBezTo>
                    <a:pt x="13" y="99"/>
                    <a:pt x="11" y="100"/>
                    <a:pt x="10" y="101"/>
                  </a:cubicBezTo>
                  <a:cubicBezTo>
                    <a:pt x="8" y="102"/>
                    <a:pt x="7" y="104"/>
                    <a:pt x="5" y="105"/>
                  </a:cubicBezTo>
                  <a:cubicBezTo>
                    <a:pt x="4" y="106"/>
                    <a:pt x="3" y="108"/>
                    <a:pt x="1" y="109"/>
                  </a:cubicBezTo>
                  <a:cubicBezTo>
                    <a:pt x="0" y="110"/>
                    <a:pt x="0" y="112"/>
                    <a:pt x="0" y="113"/>
                  </a:cubicBezTo>
                  <a:cubicBezTo>
                    <a:pt x="0" y="115"/>
                    <a:pt x="0" y="116"/>
                    <a:pt x="0" y="117"/>
                  </a:cubicBezTo>
                  <a:cubicBezTo>
                    <a:pt x="1" y="120"/>
                    <a:pt x="2" y="122"/>
                    <a:pt x="3" y="124"/>
                  </a:cubicBezTo>
                  <a:close/>
                  <a:moveTo>
                    <a:pt x="12" y="112"/>
                  </a:moveTo>
                  <a:cubicBezTo>
                    <a:pt x="13" y="110"/>
                    <a:pt x="15" y="109"/>
                    <a:pt x="16" y="108"/>
                  </a:cubicBezTo>
                  <a:cubicBezTo>
                    <a:pt x="20" y="105"/>
                    <a:pt x="23" y="103"/>
                    <a:pt x="27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8" y="102"/>
                    <a:pt x="29" y="104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1" y="107"/>
                    <a:pt x="33" y="108"/>
                    <a:pt x="34" y="108"/>
                  </a:cubicBezTo>
                  <a:cubicBezTo>
                    <a:pt x="35" y="108"/>
                    <a:pt x="36" y="107"/>
                    <a:pt x="37" y="107"/>
                  </a:cubicBezTo>
                  <a:cubicBezTo>
                    <a:pt x="38" y="106"/>
                    <a:pt x="39" y="105"/>
                    <a:pt x="39" y="104"/>
                  </a:cubicBezTo>
                  <a:cubicBezTo>
                    <a:pt x="39" y="103"/>
                    <a:pt x="39" y="103"/>
                    <a:pt x="39" y="102"/>
                  </a:cubicBezTo>
                  <a:cubicBezTo>
                    <a:pt x="39" y="101"/>
                    <a:pt x="38" y="101"/>
                    <a:pt x="38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6" y="98"/>
                    <a:pt x="35" y="96"/>
                    <a:pt x="34" y="95"/>
                  </a:cubicBezTo>
                  <a:cubicBezTo>
                    <a:pt x="35" y="94"/>
                    <a:pt x="36" y="93"/>
                    <a:pt x="37" y="93"/>
                  </a:cubicBezTo>
                  <a:cubicBezTo>
                    <a:pt x="37" y="94"/>
                    <a:pt x="38" y="95"/>
                    <a:pt x="38" y="95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40" y="97"/>
                    <a:pt x="40" y="97"/>
                    <a:pt x="40" y="98"/>
                  </a:cubicBezTo>
                  <a:cubicBezTo>
                    <a:pt x="41" y="98"/>
                    <a:pt x="41" y="99"/>
                    <a:pt x="42" y="99"/>
                  </a:cubicBezTo>
                  <a:cubicBezTo>
                    <a:pt x="43" y="100"/>
                    <a:pt x="44" y="99"/>
                    <a:pt x="46" y="99"/>
                  </a:cubicBezTo>
                  <a:cubicBezTo>
                    <a:pt x="47" y="98"/>
                    <a:pt x="47" y="97"/>
                    <a:pt x="48" y="96"/>
                  </a:cubicBezTo>
                  <a:cubicBezTo>
                    <a:pt x="48" y="95"/>
                    <a:pt x="48" y="94"/>
                    <a:pt x="48" y="93"/>
                  </a:cubicBezTo>
                  <a:cubicBezTo>
                    <a:pt x="47" y="91"/>
                    <a:pt x="45" y="89"/>
                    <a:pt x="44" y="87"/>
                  </a:cubicBezTo>
                  <a:cubicBezTo>
                    <a:pt x="45" y="87"/>
                    <a:pt x="46" y="86"/>
                    <a:pt x="48" y="85"/>
                  </a:cubicBezTo>
                  <a:cubicBezTo>
                    <a:pt x="49" y="87"/>
                    <a:pt x="50" y="88"/>
                    <a:pt x="51" y="90"/>
                  </a:cubicBezTo>
                  <a:cubicBezTo>
                    <a:pt x="52" y="91"/>
                    <a:pt x="53" y="91"/>
                    <a:pt x="54" y="91"/>
                  </a:cubicBezTo>
                  <a:cubicBezTo>
                    <a:pt x="56" y="92"/>
                    <a:pt x="57" y="91"/>
                    <a:pt x="58" y="90"/>
                  </a:cubicBezTo>
                  <a:cubicBezTo>
                    <a:pt x="59" y="89"/>
                    <a:pt x="59" y="88"/>
                    <a:pt x="59" y="87"/>
                  </a:cubicBezTo>
                  <a:cubicBezTo>
                    <a:pt x="59" y="86"/>
                    <a:pt x="59" y="85"/>
                    <a:pt x="58" y="84"/>
                  </a:cubicBezTo>
                  <a:cubicBezTo>
                    <a:pt x="57" y="82"/>
                    <a:pt x="56" y="81"/>
                    <a:pt x="55" y="79"/>
                  </a:cubicBezTo>
                  <a:cubicBezTo>
                    <a:pt x="57" y="78"/>
                    <a:pt x="58" y="77"/>
                    <a:pt x="60" y="76"/>
                  </a:cubicBezTo>
                  <a:cubicBezTo>
                    <a:pt x="60" y="78"/>
                    <a:pt x="61" y="79"/>
                    <a:pt x="62" y="80"/>
                  </a:cubicBezTo>
                  <a:cubicBezTo>
                    <a:pt x="63" y="82"/>
                    <a:pt x="64" y="83"/>
                    <a:pt x="65" y="85"/>
                  </a:cubicBezTo>
                  <a:cubicBezTo>
                    <a:pt x="65" y="85"/>
                    <a:pt x="66" y="85"/>
                    <a:pt x="66" y="86"/>
                  </a:cubicBezTo>
                  <a:cubicBezTo>
                    <a:pt x="66" y="86"/>
                    <a:pt x="67" y="87"/>
                    <a:pt x="68" y="87"/>
                  </a:cubicBezTo>
                  <a:cubicBezTo>
                    <a:pt x="69" y="88"/>
                    <a:pt x="70" y="88"/>
                    <a:pt x="71" y="87"/>
                  </a:cubicBezTo>
                  <a:cubicBezTo>
                    <a:pt x="73" y="87"/>
                    <a:pt x="73" y="86"/>
                    <a:pt x="74" y="84"/>
                  </a:cubicBezTo>
                  <a:cubicBezTo>
                    <a:pt x="74" y="83"/>
                    <a:pt x="74" y="82"/>
                    <a:pt x="74" y="81"/>
                  </a:cubicBezTo>
                  <a:cubicBezTo>
                    <a:pt x="72" y="77"/>
                    <a:pt x="69" y="74"/>
                    <a:pt x="67" y="71"/>
                  </a:cubicBezTo>
                  <a:cubicBezTo>
                    <a:pt x="68" y="70"/>
                    <a:pt x="70" y="69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4" y="72"/>
                    <a:pt x="75" y="73"/>
                    <a:pt x="75" y="73"/>
                  </a:cubicBezTo>
                  <a:cubicBezTo>
                    <a:pt x="77" y="73"/>
                    <a:pt x="78" y="73"/>
                    <a:pt x="79" y="73"/>
                  </a:cubicBezTo>
                  <a:cubicBezTo>
                    <a:pt x="80" y="72"/>
                    <a:pt x="81" y="71"/>
                    <a:pt x="81" y="70"/>
                  </a:cubicBezTo>
                  <a:cubicBezTo>
                    <a:pt x="82" y="69"/>
                    <a:pt x="82" y="67"/>
                    <a:pt x="81" y="66"/>
                  </a:cubicBezTo>
                  <a:cubicBezTo>
                    <a:pt x="80" y="65"/>
                    <a:pt x="79" y="64"/>
                    <a:pt x="78" y="62"/>
                  </a:cubicBezTo>
                  <a:cubicBezTo>
                    <a:pt x="79" y="61"/>
                    <a:pt x="80" y="61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2"/>
                    <a:pt x="83" y="63"/>
                    <a:pt x="84" y="65"/>
                  </a:cubicBezTo>
                  <a:cubicBezTo>
                    <a:pt x="84" y="65"/>
                    <a:pt x="84" y="65"/>
                    <a:pt x="84" y="65"/>
                  </a:cubicBezTo>
                  <a:cubicBezTo>
                    <a:pt x="85" y="65"/>
                    <a:pt x="86" y="66"/>
                    <a:pt x="87" y="66"/>
                  </a:cubicBezTo>
                  <a:cubicBezTo>
                    <a:pt x="88" y="66"/>
                    <a:pt x="90" y="66"/>
                    <a:pt x="91" y="65"/>
                  </a:cubicBezTo>
                  <a:cubicBezTo>
                    <a:pt x="91" y="64"/>
                    <a:pt x="92" y="63"/>
                    <a:pt x="92" y="62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0"/>
                    <a:pt x="92" y="59"/>
                    <a:pt x="91" y="58"/>
                  </a:cubicBezTo>
                  <a:cubicBezTo>
                    <a:pt x="90" y="57"/>
                    <a:pt x="89" y="56"/>
                    <a:pt x="88" y="55"/>
                  </a:cubicBezTo>
                  <a:cubicBezTo>
                    <a:pt x="90" y="54"/>
                    <a:pt x="91" y="52"/>
                    <a:pt x="93" y="51"/>
                  </a:cubicBezTo>
                  <a:cubicBezTo>
                    <a:pt x="93" y="52"/>
                    <a:pt x="94" y="53"/>
                    <a:pt x="95" y="53"/>
                  </a:cubicBezTo>
                  <a:cubicBezTo>
                    <a:pt x="96" y="55"/>
                    <a:pt x="98" y="57"/>
                    <a:pt x="100" y="59"/>
                  </a:cubicBezTo>
                  <a:cubicBezTo>
                    <a:pt x="102" y="61"/>
                    <a:pt x="104" y="61"/>
                    <a:pt x="106" y="59"/>
                  </a:cubicBezTo>
                  <a:cubicBezTo>
                    <a:pt x="108" y="58"/>
                    <a:pt x="109" y="55"/>
                    <a:pt x="107" y="53"/>
                  </a:cubicBezTo>
                  <a:cubicBezTo>
                    <a:pt x="105" y="51"/>
                    <a:pt x="103" y="49"/>
                    <a:pt x="102" y="47"/>
                  </a:cubicBezTo>
                  <a:cubicBezTo>
                    <a:pt x="101" y="47"/>
                    <a:pt x="101" y="46"/>
                    <a:pt x="100" y="46"/>
                  </a:cubicBezTo>
                  <a:cubicBezTo>
                    <a:pt x="102" y="45"/>
                    <a:pt x="103" y="44"/>
                    <a:pt x="105" y="42"/>
                  </a:cubicBezTo>
                  <a:cubicBezTo>
                    <a:pt x="105" y="43"/>
                    <a:pt x="106" y="44"/>
                    <a:pt x="106" y="45"/>
                  </a:cubicBezTo>
                  <a:cubicBezTo>
                    <a:pt x="108" y="47"/>
                    <a:pt x="111" y="47"/>
                    <a:pt x="113" y="45"/>
                  </a:cubicBezTo>
                  <a:cubicBezTo>
                    <a:pt x="114" y="44"/>
                    <a:pt x="114" y="43"/>
                    <a:pt x="115" y="42"/>
                  </a:cubicBezTo>
                  <a:cubicBezTo>
                    <a:pt x="115" y="41"/>
                    <a:pt x="114" y="40"/>
                    <a:pt x="113" y="38"/>
                  </a:cubicBezTo>
                  <a:cubicBezTo>
                    <a:pt x="113" y="38"/>
                    <a:pt x="113" y="37"/>
                    <a:pt x="112" y="37"/>
                  </a:cubicBezTo>
                  <a:cubicBezTo>
                    <a:pt x="113" y="36"/>
                    <a:pt x="114" y="35"/>
                    <a:pt x="115" y="34"/>
                  </a:cubicBezTo>
                  <a:cubicBezTo>
                    <a:pt x="116" y="36"/>
                    <a:pt x="117" y="37"/>
                    <a:pt x="117" y="38"/>
                  </a:cubicBezTo>
                  <a:cubicBezTo>
                    <a:pt x="118" y="39"/>
                    <a:pt x="120" y="39"/>
                    <a:pt x="121" y="39"/>
                  </a:cubicBezTo>
                  <a:cubicBezTo>
                    <a:pt x="122" y="39"/>
                    <a:pt x="123" y="39"/>
                    <a:pt x="124" y="38"/>
                  </a:cubicBezTo>
                  <a:cubicBezTo>
                    <a:pt x="125" y="37"/>
                    <a:pt x="126" y="36"/>
                    <a:pt x="126" y="35"/>
                  </a:cubicBezTo>
                  <a:cubicBezTo>
                    <a:pt x="126" y="34"/>
                    <a:pt x="125" y="33"/>
                    <a:pt x="125" y="31"/>
                  </a:cubicBezTo>
                  <a:cubicBezTo>
                    <a:pt x="124" y="31"/>
                    <a:pt x="123" y="30"/>
                    <a:pt x="123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7"/>
                    <a:pt x="127" y="28"/>
                    <a:pt x="128" y="29"/>
                  </a:cubicBezTo>
                  <a:cubicBezTo>
                    <a:pt x="129" y="31"/>
                    <a:pt x="131" y="32"/>
                    <a:pt x="132" y="34"/>
                  </a:cubicBezTo>
                  <a:cubicBezTo>
                    <a:pt x="134" y="36"/>
                    <a:pt x="137" y="36"/>
                    <a:pt x="139" y="34"/>
                  </a:cubicBezTo>
                  <a:cubicBezTo>
                    <a:pt x="141" y="33"/>
                    <a:pt x="141" y="30"/>
                    <a:pt x="139" y="28"/>
                  </a:cubicBezTo>
                  <a:cubicBezTo>
                    <a:pt x="138" y="26"/>
                    <a:pt x="136" y="25"/>
                    <a:pt x="135" y="23"/>
                  </a:cubicBezTo>
                  <a:cubicBezTo>
                    <a:pt x="134" y="22"/>
                    <a:pt x="134" y="22"/>
                    <a:pt x="133" y="21"/>
                  </a:cubicBezTo>
                  <a:cubicBezTo>
                    <a:pt x="134" y="20"/>
                    <a:pt x="135" y="19"/>
                    <a:pt x="136" y="19"/>
                  </a:cubicBezTo>
                  <a:cubicBezTo>
                    <a:pt x="136" y="20"/>
                    <a:pt x="137" y="20"/>
                    <a:pt x="137" y="21"/>
                  </a:cubicBezTo>
                  <a:cubicBezTo>
                    <a:pt x="137" y="22"/>
                    <a:pt x="137" y="22"/>
                    <a:pt x="138" y="22"/>
                  </a:cubicBezTo>
                  <a:cubicBezTo>
                    <a:pt x="138" y="23"/>
                    <a:pt x="139" y="23"/>
                    <a:pt x="140" y="24"/>
                  </a:cubicBezTo>
                  <a:cubicBezTo>
                    <a:pt x="141" y="24"/>
                    <a:pt x="142" y="24"/>
                    <a:pt x="143" y="24"/>
                  </a:cubicBezTo>
                  <a:cubicBezTo>
                    <a:pt x="144" y="23"/>
                    <a:pt x="145" y="22"/>
                    <a:pt x="146" y="21"/>
                  </a:cubicBezTo>
                  <a:cubicBezTo>
                    <a:pt x="146" y="20"/>
                    <a:pt x="146" y="18"/>
                    <a:pt x="146" y="17"/>
                  </a:cubicBezTo>
                  <a:cubicBezTo>
                    <a:pt x="145" y="16"/>
                    <a:pt x="144" y="15"/>
                    <a:pt x="143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2"/>
                    <a:pt x="145" y="12"/>
                  </a:cubicBezTo>
                  <a:cubicBezTo>
                    <a:pt x="146" y="11"/>
                    <a:pt x="147" y="10"/>
                    <a:pt x="148" y="10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49" y="11"/>
                    <a:pt x="150" y="12"/>
                    <a:pt x="151" y="13"/>
                  </a:cubicBezTo>
                  <a:cubicBezTo>
                    <a:pt x="153" y="14"/>
                    <a:pt x="154" y="16"/>
                    <a:pt x="155" y="17"/>
                  </a:cubicBezTo>
                  <a:cubicBezTo>
                    <a:pt x="156" y="18"/>
                    <a:pt x="157" y="20"/>
                    <a:pt x="158" y="21"/>
                  </a:cubicBezTo>
                  <a:cubicBezTo>
                    <a:pt x="158" y="21"/>
                    <a:pt x="159" y="22"/>
                    <a:pt x="159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3" y="28"/>
                    <a:pt x="163" y="28"/>
                    <a:pt x="163" y="29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0" y="31"/>
                  </a:cubicBezTo>
                  <a:cubicBezTo>
                    <a:pt x="158" y="32"/>
                    <a:pt x="156" y="34"/>
                    <a:pt x="155" y="35"/>
                  </a:cubicBezTo>
                  <a:cubicBezTo>
                    <a:pt x="153" y="36"/>
                    <a:pt x="151" y="38"/>
                    <a:pt x="149" y="39"/>
                  </a:cubicBezTo>
                  <a:cubicBezTo>
                    <a:pt x="147" y="41"/>
                    <a:pt x="145" y="42"/>
                    <a:pt x="143" y="44"/>
                  </a:cubicBezTo>
                  <a:cubicBezTo>
                    <a:pt x="136" y="49"/>
                    <a:pt x="128" y="55"/>
                    <a:pt x="121" y="61"/>
                  </a:cubicBezTo>
                  <a:cubicBezTo>
                    <a:pt x="114" y="67"/>
                    <a:pt x="106" y="73"/>
                    <a:pt x="99" y="78"/>
                  </a:cubicBezTo>
                  <a:cubicBezTo>
                    <a:pt x="95" y="81"/>
                    <a:pt x="91" y="84"/>
                    <a:pt x="86" y="87"/>
                  </a:cubicBezTo>
                  <a:cubicBezTo>
                    <a:pt x="82" y="90"/>
                    <a:pt x="78" y="92"/>
                    <a:pt x="74" y="95"/>
                  </a:cubicBezTo>
                  <a:cubicBezTo>
                    <a:pt x="72" y="97"/>
                    <a:pt x="69" y="98"/>
                    <a:pt x="67" y="100"/>
                  </a:cubicBezTo>
                  <a:cubicBezTo>
                    <a:pt x="63" y="102"/>
                    <a:pt x="59" y="105"/>
                    <a:pt x="55" y="108"/>
                  </a:cubicBezTo>
                  <a:cubicBezTo>
                    <a:pt x="51" y="110"/>
                    <a:pt x="46" y="113"/>
                    <a:pt x="42" y="115"/>
                  </a:cubicBezTo>
                  <a:cubicBezTo>
                    <a:pt x="38" y="118"/>
                    <a:pt x="34" y="121"/>
                    <a:pt x="30" y="124"/>
                  </a:cubicBezTo>
                  <a:cubicBezTo>
                    <a:pt x="27" y="126"/>
                    <a:pt x="24" y="129"/>
                    <a:pt x="20" y="131"/>
                  </a:cubicBezTo>
                  <a:cubicBezTo>
                    <a:pt x="20" y="131"/>
                    <a:pt x="19" y="131"/>
                    <a:pt x="19" y="131"/>
                  </a:cubicBezTo>
                  <a:cubicBezTo>
                    <a:pt x="18" y="130"/>
                    <a:pt x="18" y="129"/>
                    <a:pt x="17" y="128"/>
                  </a:cubicBezTo>
                  <a:cubicBezTo>
                    <a:pt x="16" y="127"/>
                    <a:pt x="15" y="125"/>
                    <a:pt x="14" y="124"/>
                  </a:cubicBezTo>
                  <a:cubicBezTo>
                    <a:pt x="12" y="121"/>
                    <a:pt x="11" y="119"/>
                    <a:pt x="10" y="117"/>
                  </a:cubicBezTo>
                  <a:cubicBezTo>
                    <a:pt x="10" y="116"/>
                    <a:pt x="9" y="115"/>
                    <a:pt x="9" y="114"/>
                  </a:cubicBezTo>
                  <a:cubicBezTo>
                    <a:pt x="10" y="113"/>
                    <a:pt x="11" y="113"/>
                    <a:pt x="1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íślîdè">
              <a:extLst>
                <a:ext uri="{FF2B5EF4-FFF2-40B4-BE49-F238E27FC236}">
                  <a16:creationId xmlns:a16="http://schemas.microsoft.com/office/drawing/2014/main" xmlns="" id="{A0D18990-0027-4A84-9198-DBC368D45259}"/>
                </a:ext>
              </a:extLst>
            </p:cNvPr>
            <p:cNvSpPr/>
            <p:nvPr/>
          </p:nvSpPr>
          <p:spPr bwMode="auto">
            <a:xfrm>
              <a:off x="6179702" y="-2437566"/>
              <a:ext cx="17306" cy="17307"/>
            </a:xfrm>
            <a:custGeom>
              <a:avLst/>
              <a:gdLst>
                <a:gd name="T0" fmla="*/ 5 w 10"/>
                <a:gd name="T1" fmla="*/ 10 h 10"/>
                <a:gd name="T2" fmla="*/ 8 w 10"/>
                <a:gd name="T3" fmla="*/ 9 h 10"/>
                <a:gd name="T4" fmla="*/ 10 w 10"/>
                <a:gd name="T5" fmla="*/ 5 h 10"/>
                <a:gd name="T6" fmla="*/ 9 w 10"/>
                <a:gd name="T7" fmla="*/ 2 h 10"/>
                <a:gd name="T8" fmla="*/ 5 w 10"/>
                <a:gd name="T9" fmla="*/ 0 h 10"/>
                <a:gd name="T10" fmla="*/ 2 w 10"/>
                <a:gd name="T11" fmla="*/ 1 h 10"/>
                <a:gd name="T12" fmla="*/ 0 w 10"/>
                <a:gd name="T13" fmla="*/ 5 h 10"/>
                <a:gd name="T14" fmla="*/ 2 w 10"/>
                <a:gd name="T15" fmla="*/ 8 h 10"/>
                <a:gd name="T16" fmla="*/ 5 w 1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6" y="10"/>
                    <a:pt x="7" y="9"/>
                    <a:pt x="8" y="9"/>
                  </a:cubicBezTo>
                  <a:cubicBezTo>
                    <a:pt x="9" y="8"/>
                    <a:pt x="10" y="7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ubicBezTo>
                    <a:pt x="2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5" name="îṥļiḓè">
            <a:extLst>
              <a:ext uri="{FF2B5EF4-FFF2-40B4-BE49-F238E27FC236}">
                <a16:creationId xmlns:a16="http://schemas.microsoft.com/office/drawing/2014/main" xmlns="" id="{78499E7C-2612-4EBD-860D-0F5D4021DE47}"/>
              </a:ext>
            </a:extLst>
          </p:cNvPr>
          <p:cNvGrpSpPr/>
          <p:nvPr/>
        </p:nvGrpSpPr>
        <p:grpSpPr>
          <a:xfrm>
            <a:off x="8737222" y="1054006"/>
            <a:ext cx="407495" cy="383895"/>
            <a:chOff x="5748607" y="-665983"/>
            <a:chExt cx="407495" cy="383895"/>
          </a:xfrm>
          <a:solidFill>
            <a:schemeClr val="bg1">
              <a:lumMod val="95000"/>
            </a:schemeClr>
          </a:solidFill>
        </p:grpSpPr>
        <p:sp>
          <p:nvSpPr>
            <p:cNvPr id="116" name="îšļidé">
              <a:extLst>
                <a:ext uri="{FF2B5EF4-FFF2-40B4-BE49-F238E27FC236}">
                  <a16:creationId xmlns:a16="http://schemas.microsoft.com/office/drawing/2014/main" xmlns="" id="{4E8051C3-590B-4ADF-B7A9-5E73BC587238}"/>
                </a:ext>
              </a:extLst>
            </p:cNvPr>
            <p:cNvSpPr/>
            <p:nvPr/>
          </p:nvSpPr>
          <p:spPr bwMode="auto">
            <a:xfrm>
              <a:off x="5935835" y="-614062"/>
              <a:ext cx="169921" cy="173068"/>
            </a:xfrm>
            <a:custGeom>
              <a:avLst/>
              <a:gdLst>
                <a:gd name="T0" fmla="*/ 13 w 100"/>
                <a:gd name="T1" fmla="*/ 56 h 102"/>
                <a:gd name="T2" fmla="*/ 22 w 100"/>
                <a:gd name="T3" fmla="*/ 66 h 102"/>
                <a:gd name="T4" fmla="*/ 50 w 100"/>
                <a:gd name="T5" fmla="*/ 97 h 102"/>
                <a:gd name="T6" fmla="*/ 58 w 100"/>
                <a:gd name="T7" fmla="*/ 101 h 102"/>
                <a:gd name="T8" fmla="*/ 63 w 100"/>
                <a:gd name="T9" fmla="*/ 100 h 102"/>
                <a:gd name="T10" fmla="*/ 74 w 100"/>
                <a:gd name="T11" fmla="*/ 91 h 102"/>
                <a:gd name="T12" fmla="*/ 89 w 100"/>
                <a:gd name="T13" fmla="*/ 77 h 102"/>
                <a:gd name="T14" fmla="*/ 96 w 100"/>
                <a:gd name="T15" fmla="*/ 71 h 102"/>
                <a:gd name="T16" fmla="*/ 100 w 100"/>
                <a:gd name="T17" fmla="*/ 66 h 102"/>
                <a:gd name="T18" fmla="*/ 100 w 100"/>
                <a:gd name="T19" fmla="*/ 62 h 102"/>
                <a:gd name="T20" fmla="*/ 98 w 100"/>
                <a:gd name="T21" fmla="*/ 58 h 102"/>
                <a:gd name="T22" fmla="*/ 92 w 100"/>
                <a:gd name="T23" fmla="*/ 51 h 102"/>
                <a:gd name="T24" fmla="*/ 82 w 100"/>
                <a:gd name="T25" fmla="*/ 40 h 102"/>
                <a:gd name="T26" fmla="*/ 54 w 100"/>
                <a:gd name="T27" fmla="*/ 9 h 102"/>
                <a:gd name="T28" fmla="*/ 43 w 100"/>
                <a:gd name="T29" fmla="*/ 1 h 102"/>
                <a:gd name="T30" fmla="*/ 38 w 100"/>
                <a:gd name="T31" fmla="*/ 2 h 102"/>
                <a:gd name="T32" fmla="*/ 29 w 100"/>
                <a:gd name="T33" fmla="*/ 8 h 102"/>
                <a:gd name="T34" fmla="*/ 15 w 100"/>
                <a:gd name="T35" fmla="*/ 20 h 102"/>
                <a:gd name="T36" fmla="*/ 5 w 100"/>
                <a:gd name="T37" fmla="*/ 28 h 102"/>
                <a:gd name="T38" fmla="*/ 0 w 100"/>
                <a:gd name="T39" fmla="*/ 37 h 102"/>
                <a:gd name="T40" fmla="*/ 12 w 100"/>
                <a:gd name="T41" fmla="*/ 54 h 102"/>
                <a:gd name="T42" fmla="*/ 42 w 100"/>
                <a:gd name="T43" fmla="*/ 10 h 102"/>
                <a:gd name="T44" fmla="*/ 50 w 100"/>
                <a:gd name="T45" fmla="*/ 18 h 102"/>
                <a:gd name="T46" fmla="*/ 69 w 100"/>
                <a:gd name="T47" fmla="*/ 39 h 102"/>
                <a:gd name="T48" fmla="*/ 89 w 100"/>
                <a:gd name="T49" fmla="*/ 61 h 102"/>
                <a:gd name="T50" fmla="*/ 88 w 100"/>
                <a:gd name="T51" fmla="*/ 65 h 102"/>
                <a:gd name="T52" fmla="*/ 79 w 100"/>
                <a:gd name="T53" fmla="*/ 73 h 102"/>
                <a:gd name="T54" fmla="*/ 72 w 100"/>
                <a:gd name="T55" fmla="*/ 80 h 102"/>
                <a:gd name="T56" fmla="*/ 63 w 100"/>
                <a:gd name="T57" fmla="*/ 71 h 102"/>
                <a:gd name="T58" fmla="*/ 43 w 100"/>
                <a:gd name="T59" fmla="*/ 50 h 102"/>
                <a:gd name="T60" fmla="*/ 22 w 100"/>
                <a:gd name="T61" fmla="*/ 27 h 102"/>
                <a:gd name="T62" fmla="*/ 35 w 100"/>
                <a:gd name="T63" fmla="*/ 15 h 102"/>
                <a:gd name="T64" fmla="*/ 11 w 100"/>
                <a:gd name="T65" fmla="*/ 35 h 102"/>
                <a:gd name="T66" fmla="*/ 14 w 100"/>
                <a:gd name="T67" fmla="*/ 32 h 102"/>
                <a:gd name="T68" fmla="*/ 52 w 100"/>
                <a:gd name="T69" fmla="*/ 73 h 102"/>
                <a:gd name="T70" fmla="*/ 65 w 100"/>
                <a:gd name="T71" fmla="*/ 86 h 102"/>
                <a:gd name="T72" fmla="*/ 58 w 100"/>
                <a:gd name="T73" fmla="*/ 91 h 102"/>
                <a:gd name="T74" fmla="*/ 56 w 100"/>
                <a:gd name="T75" fmla="*/ 90 h 102"/>
                <a:gd name="T76" fmla="*/ 49 w 100"/>
                <a:gd name="T77" fmla="*/ 82 h 102"/>
                <a:gd name="T78" fmla="*/ 25 w 100"/>
                <a:gd name="T79" fmla="*/ 55 h 102"/>
                <a:gd name="T80" fmla="*/ 10 w 100"/>
                <a:gd name="T81" fmla="*/ 3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102">
                  <a:moveTo>
                    <a:pt x="12" y="54"/>
                  </a:moveTo>
                  <a:cubicBezTo>
                    <a:pt x="12" y="55"/>
                    <a:pt x="12" y="55"/>
                    <a:pt x="13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6" y="59"/>
                    <a:pt x="19" y="63"/>
                    <a:pt x="22" y="66"/>
                  </a:cubicBezTo>
                  <a:cubicBezTo>
                    <a:pt x="29" y="73"/>
                    <a:pt x="35" y="80"/>
                    <a:pt x="41" y="87"/>
                  </a:cubicBezTo>
                  <a:cubicBezTo>
                    <a:pt x="44" y="90"/>
                    <a:pt x="47" y="93"/>
                    <a:pt x="50" y="97"/>
                  </a:cubicBezTo>
                  <a:cubicBezTo>
                    <a:pt x="50" y="97"/>
                    <a:pt x="51" y="98"/>
                    <a:pt x="52" y="99"/>
                  </a:cubicBezTo>
                  <a:cubicBezTo>
                    <a:pt x="54" y="101"/>
                    <a:pt x="56" y="102"/>
                    <a:pt x="58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60" y="101"/>
                    <a:pt x="62" y="101"/>
                    <a:pt x="63" y="100"/>
                  </a:cubicBezTo>
                  <a:cubicBezTo>
                    <a:pt x="64" y="98"/>
                    <a:pt x="66" y="97"/>
                    <a:pt x="68" y="95"/>
                  </a:cubicBezTo>
                  <a:cubicBezTo>
                    <a:pt x="70" y="94"/>
                    <a:pt x="72" y="92"/>
                    <a:pt x="74" y="91"/>
                  </a:cubicBezTo>
                  <a:cubicBezTo>
                    <a:pt x="75" y="89"/>
                    <a:pt x="77" y="88"/>
                    <a:pt x="79" y="86"/>
                  </a:cubicBezTo>
                  <a:cubicBezTo>
                    <a:pt x="82" y="83"/>
                    <a:pt x="86" y="80"/>
                    <a:pt x="89" y="77"/>
                  </a:cubicBezTo>
                  <a:cubicBezTo>
                    <a:pt x="90" y="76"/>
                    <a:pt x="92" y="75"/>
                    <a:pt x="93" y="73"/>
                  </a:cubicBezTo>
                  <a:cubicBezTo>
                    <a:pt x="94" y="73"/>
                    <a:pt x="95" y="72"/>
                    <a:pt x="96" y="71"/>
                  </a:cubicBezTo>
                  <a:cubicBezTo>
                    <a:pt x="96" y="71"/>
                    <a:pt x="97" y="70"/>
                    <a:pt x="98" y="69"/>
                  </a:cubicBezTo>
                  <a:cubicBezTo>
                    <a:pt x="99" y="68"/>
                    <a:pt x="99" y="67"/>
                    <a:pt x="100" y="66"/>
                  </a:cubicBezTo>
                  <a:cubicBezTo>
                    <a:pt x="100" y="65"/>
                    <a:pt x="100" y="65"/>
                    <a:pt x="100" y="64"/>
                  </a:cubicBezTo>
                  <a:cubicBezTo>
                    <a:pt x="100" y="63"/>
                    <a:pt x="100" y="63"/>
                    <a:pt x="100" y="62"/>
                  </a:cubicBezTo>
                  <a:cubicBezTo>
                    <a:pt x="100" y="61"/>
                    <a:pt x="99" y="60"/>
                    <a:pt x="99" y="60"/>
                  </a:cubicBezTo>
                  <a:cubicBezTo>
                    <a:pt x="99" y="59"/>
                    <a:pt x="99" y="59"/>
                    <a:pt x="98" y="58"/>
                  </a:cubicBezTo>
                  <a:cubicBezTo>
                    <a:pt x="98" y="58"/>
                    <a:pt x="98" y="57"/>
                    <a:pt x="97" y="57"/>
                  </a:cubicBezTo>
                  <a:cubicBezTo>
                    <a:pt x="96" y="55"/>
                    <a:pt x="94" y="53"/>
                    <a:pt x="92" y="51"/>
                  </a:cubicBezTo>
                  <a:cubicBezTo>
                    <a:pt x="91" y="49"/>
                    <a:pt x="89" y="47"/>
                    <a:pt x="87" y="45"/>
                  </a:cubicBezTo>
                  <a:cubicBezTo>
                    <a:pt x="86" y="44"/>
                    <a:pt x="84" y="42"/>
                    <a:pt x="82" y="40"/>
                  </a:cubicBezTo>
                  <a:cubicBezTo>
                    <a:pt x="79" y="37"/>
                    <a:pt x="76" y="33"/>
                    <a:pt x="73" y="30"/>
                  </a:cubicBezTo>
                  <a:cubicBezTo>
                    <a:pt x="67" y="23"/>
                    <a:pt x="60" y="16"/>
                    <a:pt x="54" y="9"/>
                  </a:cubicBezTo>
                  <a:cubicBezTo>
                    <a:pt x="53" y="7"/>
                    <a:pt x="51" y="6"/>
                    <a:pt x="50" y="4"/>
                  </a:cubicBezTo>
                  <a:cubicBezTo>
                    <a:pt x="48" y="2"/>
                    <a:pt x="45" y="0"/>
                    <a:pt x="43" y="1"/>
                  </a:cubicBezTo>
                  <a:cubicBezTo>
                    <a:pt x="42" y="1"/>
                    <a:pt x="41" y="1"/>
                    <a:pt x="40" y="1"/>
                  </a:cubicBezTo>
                  <a:cubicBezTo>
                    <a:pt x="40" y="1"/>
                    <a:pt x="39" y="2"/>
                    <a:pt x="38" y="2"/>
                  </a:cubicBezTo>
                  <a:cubicBezTo>
                    <a:pt x="37" y="2"/>
                    <a:pt x="37" y="3"/>
                    <a:pt x="36" y="3"/>
                  </a:cubicBezTo>
                  <a:cubicBezTo>
                    <a:pt x="33" y="5"/>
                    <a:pt x="31" y="6"/>
                    <a:pt x="29" y="8"/>
                  </a:cubicBezTo>
                  <a:cubicBezTo>
                    <a:pt x="26" y="10"/>
                    <a:pt x="22" y="13"/>
                    <a:pt x="19" y="16"/>
                  </a:cubicBezTo>
                  <a:cubicBezTo>
                    <a:pt x="18" y="17"/>
                    <a:pt x="16" y="19"/>
                    <a:pt x="15" y="20"/>
                  </a:cubicBezTo>
                  <a:cubicBezTo>
                    <a:pt x="13" y="22"/>
                    <a:pt x="11" y="23"/>
                    <a:pt x="9" y="25"/>
                  </a:cubicBezTo>
                  <a:cubicBezTo>
                    <a:pt x="8" y="26"/>
                    <a:pt x="6" y="27"/>
                    <a:pt x="5" y="28"/>
                  </a:cubicBezTo>
                  <a:cubicBezTo>
                    <a:pt x="4" y="29"/>
                    <a:pt x="3" y="29"/>
                    <a:pt x="3" y="30"/>
                  </a:cubicBezTo>
                  <a:cubicBezTo>
                    <a:pt x="1" y="32"/>
                    <a:pt x="0" y="34"/>
                    <a:pt x="0" y="37"/>
                  </a:cubicBezTo>
                  <a:cubicBezTo>
                    <a:pt x="0" y="40"/>
                    <a:pt x="2" y="42"/>
                    <a:pt x="4" y="44"/>
                  </a:cubicBezTo>
                  <a:cubicBezTo>
                    <a:pt x="6" y="48"/>
                    <a:pt x="9" y="51"/>
                    <a:pt x="12" y="54"/>
                  </a:cubicBezTo>
                  <a:close/>
                  <a:moveTo>
                    <a:pt x="35" y="15"/>
                  </a:moveTo>
                  <a:cubicBezTo>
                    <a:pt x="38" y="13"/>
                    <a:pt x="40" y="11"/>
                    <a:pt x="42" y="10"/>
                  </a:cubicBezTo>
                  <a:cubicBezTo>
                    <a:pt x="43" y="11"/>
                    <a:pt x="44" y="12"/>
                    <a:pt x="45" y="13"/>
                  </a:cubicBezTo>
                  <a:cubicBezTo>
                    <a:pt x="47" y="15"/>
                    <a:pt x="49" y="17"/>
                    <a:pt x="50" y="18"/>
                  </a:cubicBezTo>
                  <a:cubicBezTo>
                    <a:pt x="53" y="22"/>
                    <a:pt x="57" y="25"/>
                    <a:pt x="60" y="29"/>
                  </a:cubicBezTo>
                  <a:cubicBezTo>
                    <a:pt x="63" y="32"/>
                    <a:pt x="66" y="36"/>
                    <a:pt x="69" y="39"/>
                  </a:cubicBezTo>
                  <a:cubicBezTo>
                    <a:pt x="72" y="43"/>
                    <a:pt x="76" y="46"/>
                    <a:pt x="79" y="50"/>
                  </a:cubicBezTo>
                  <a:cubicBezTo>
                    <a:pt x="82" y="54"/>
                    <a:pt x="85" y="57"/>
                    <a:pt x="89" y="61"/>
                  </a:cubicBezTo>
                  <a:cubicBezTo>
                    <a:pt x="89" y="62"/>
                    <a:pt x="90" y="63"/>
                    <a:pt x="90" y="63"/>
                  </a:cubicBezTo>
                  <a:cubicBezTo>
                    <a:pt x="90" y="64"/>
                    <a:pt x="89" y="65"/>
                    <a:pt x="88" y="65"/>
                  </a:cubicBezTo>
                  <a:cubicBezTo>
                    <a:pt x="88" y="66"/>
                    <a:pt x="87" y="67"/>
                    <a:pt x="86" y="68"/>
                  </a:cubicBezTo>
                  <a:cubicBezTo>
                    <a:pt x="84" y="69"/>
                    <a:pt x="81" y="71"/>
                    <a:pt x="79" y="73"/>
                  </a:cubicBezTo>
                  <a:cubicBezTo>
                    <a:pt x="77" y="75"/>
                    <a:pt x="75" y="77"/>
                    <a:pt x="73" y="79"/>
                  </a:cubicBezTo>
                  <a:cubicBezTo>
                    <a:pt x="73" y="79"/>
                    <a:pt x="72" y="80"/>
                    <a:pt x="72" y="80"/>
                  </a:cubicBezTo>
                  <a:cubicBezTo>
                    <a:pt x="70" y="79"/>
                    <a:pt x="69" y="77"/>
                    <a:pt x="68" y="76"/>
                  </a:cubicBezTo>
                  <a:cubicBezTo>
                    <a:pt x="66" y="74"/>
                    <a:pt x="65" y="72"/>
                    <a:pt x="63" y="71"/>
                  </a:cubicBezTo>
                  <a:cubicBezTo>
                    <a:pt x="60" y="67"/>
                    <a:pt x="56" y="63"/>
                    <a:pt x="53" y="60"/>
                  </a:cubicBezTo>
                  <a:cubicBezTo>
                    <a:pt x="50" y="56"/>
                    <a:pt x="47" y="53"/>
                    <a:pt x="43" y="50"/>
                  </a:cubicBezTo>
                  <a:cubicBezTo>
                    <a:pt x="40" y="46"/>
                    <a:pt x="37" y="43"/>
                    <a:pt x="33" y="39"/>
                  </a:cubicBezTo>
                  <a:cubicBezTo>
                    <a:pt x="30" y="35"/>
                    <a:pt x="26" y="31"/>
                    <a:pt x="22" y="27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1" y="19"/>
                    <a:pt x="33" y="17"/>
                    <a:pt x="35" y="15"/>
                  </a:cubicBezTo>
                  <a:close/>
                  <a:moveTo>
                    <a:pt x="10" y="36"/>
                  </a:moveTo>
                  <a:cubicBezTo>
                    <a:pt x="10" y="36"/>
                    <a:pt x="10" y="36"/>
                    <a:pt x="11" y="35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3"/>
                    <a:pt x="14" y="33"/>
                    <a:pt x="14" y="32"/>
                  </a:cubicBezTo>
                  <a:cubicBezTo>
                    <a:pt x="21" y="39"/>
                    <a:pt x="27" y="45"/>
                    <a:pt x="33" y="52"/>
                  </a:cubicBezTo>
                  <a:cubicBezTo>
                    <a:pt x="39" y="59"/>
                    <a:pt x="46" y="66"/>
                    <a:pt x="52" y="73"/>
                  </a:cubicBezTo>
                  <a:cubicBezTo>
                    <a:pt x="55" y="75"/>
                    <a:pt x="57" y="78"/>
                    <a:pt x="59" y="80"/>
                  </a:cubicBezTo>
                  <a:cubicBezTo>
                    <a:pt x="61" y="82"/>
                    <a:pt x="63" y="84"/>
                    <a:pt x="65" y="86"/>
                  </a:cubicBezTo>
                  <a:cubicBezTo>
                    <a:pt x="64" y="87"/>
                    <a:pt x="63" y="88"/>
                    <a:pt x="62" y="88"/>
                  </a:cubicBezTo>
                  <a:cubicBezTo>
                    <a:pt x="60" y="89"/>
                    <a:pt x="59" y="90"/>
                    <a:pt x="58" y="91"/>
                  </a:cubicBezTo>
                  <a:cubicBezTo>
                    <a:pt x="58" y="91"/>
                    <a:pt x="58" y="91"/>
                    <a:pt x="58" y="92"/>
                  </a:cubicBezTo>
                  <a:cubicBezTo>
                    <a:pt x="57" y="91"/>
                    <a:pt x="57" y="91"/>
                    <a:pt x="56" y="90"/>
                  </a:cubicBezTo>
                  <a:cubicBezTo>
                    <a:pt x="55" y="89"/>
                    <a:pt x="54" y="87"/>
                    <a:pt x="53" y="86"/>
                  </a:cubicBezTo>
                  <a:cubicBezTo>
                    <a:pt x="52" y="84"/>
                    <a:pt x="51" y="83"/>
                    <a:pt x="49" y="82"/>
                  </a:cubicBezTo>
                  <a:cubicBezTo>
                    <a:pt x="48" y="80"/>
                    <a:pt x="46" y="78"/>
                    <a:pt x="44" y="76"/>
                  </a:cubicBezTo>
                  <a:cubicBezTo>
                    <a:pt x="38" y="69"/>
                    <a:pt x="31" y="62"/>
                    <a:pt x="25" y="55"/>
                  </a:cubicBezTo>
                  <a:cubicBezTo>
                    <a:pt x="21" y="50"/>
                    <a:pt x="16" y="46"/>
                    <a:pt x="13" y="41"/>
                  </a:cubicBezTo>
                  <a:cubicBezTo>
                    <a:pt x="11" y="39"/>
                    <a:pt x="10" y="38"/>
                    <a:pt x="10" y="37"/>
                  </a:cubicBezTo>
                  <a:cubicBezTo>
                    <a:pt x="10" y="37"/>
                    <a:pt x="10" y="36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ïśḷíḋê">
              <a:extLst>
                <a:ext uri="{FF2B5EF4-FFF2-40B4-BE49-F238E27FC236}">
                  <a16:creationId xmlns:a16="http://schemas.microsoft.com/office/drawing/2014/main" xmlns="" id="{57350CB8-2731-41FD-9221-6A435B196832}"/>
                </a:ext>
              </a:extLst>
            </p:cNvPr>
            <p:cNvSpPr/>
            <p:nvPr/>
          </p:nvSpPr>
          <p:spPr bwMode="auto">
            <a:xfrm>
              <a:off x="5748607" y="-665983"/>
              <a:ext cx="407495" cy="383895"/>
            </a:xfrm>
            <a:custGeom>
              <a:avLst/>
              <a:gdLst>
                <a:gd name="T0" fmla="*/ 208 w 241"/>
                <a:gd name="T1" fmla="*/ 53 h 225"/>
                <a:gd name="T2" fmla="*/ 157 w 241"/>
                <a:gd name="T3" fmla="*/ 0 h 225"/>
                <a:gd name="T4" fmla="*/ 142 w 241"/>
                <a:gd name="T5" fmla="*/ 10 h 225"/>
                <a:gd name="T6" fmla="*/ 112 w 241"/>
                <a:gd name="T7" fmla="*/ 6 h 225"/>
                <a:gd name="T8" fmla="*/ 70 w 241"/>
                <a:gd name="T9" fmla="*/ 13 h 225"/>
                <a:gd name="T10" fmla="*/ 12 w 241"/>
                <a:gd name="T11" fmla="*/ 72 h 225"/>
                <a:gd name="T12" fmla="*/ 0 w 241"/>
                <a:gd name="T13" fmla="*/ 107 h 225"/>
                <a:gd name="T14" fmla="*/ 7 w 241"/>
                <a:gd name="T15" fmla="*/ 125 h 225"/>
                <a:gd name="T16" fmla="*/ 34 w 241"/>
                <a:gd name="T17" fmla="*/ 132 h 225"/>
                <a:gd name="T18" fmla="*/ 47 w 241"/>
                <a:gd name="T19" fmla="*/ 149 h 225"/>
                <a:gd name="T20" fmla="*/ 38 w 241"/>
                <a:gd name="T21" fmla="*/ 168 h 225"/>
                <a:gd name="T22" fmla="*/ 52 w 241"/>
                <a:gd name="T23" fmla="*/ 183 h 225"/>
                <a:gd name="T24" fmla="*/ 70 w 241"/>
                <a:gd name="T25" fmla="*/ 179 h 225"/>
                <a:gd name="T26" fmla="*/ 82 w 241"/>
                <a:gd name="T27" fmla="*/ 202 h 225"/>
                <a:gd name="T28" fmla="*/ 93 w 241"/>
                <a:gd name="T29" fmla="*/ 222 h 225"/>
                <a:gd name="T30" fmla="*/ 135 w 241"/>
                <a:gd name="T31" fmla="*/ 220 h 225"/>
                <a:gd name="T32" fmla="*/ 208 w 241"/>
                <a:gd name="T33" fmla="*/ 170 h 225"/>
                <a:gd name="T34" fmla="*/ 222 w 241"/>
                <a:gd name="T35" fmla="*/ 121 h 225"/>
                <a:gd name="T36" fmla="*/ 240 w 241"/>
                <a:gd name="T37" fmla="*/ 101 h 225"/>
                <a:gd name="T38" fmla="*/ 28 w 241"/>
                <a:gd name="T39" fmla="*/ 123 h 225"/>
                <a:gd name="T40" fmla="*/ 10 w 241"/>
                <a:gd name="T41" fmla="*/ 110 h 225"/>
                <a:gd name="T42" fmla="*/ 20 w 241"/>
                <a:gd name="T43" fmla="*/ 77 h 225"/>
                <a:gd name="T44" fmla="*/ 77 w 241"/>
                <a:gd name="T45" fmla="*/ 19 h 225"/>
                <a:gd name="T46" fmla="*/ 112 w 241"/>
                <a:gd name="T47" fmla="*/ 16 h 225"/>
                <a:gd name="T48" fmla="*/ 124 w 241"/>
                <a:gd name="T49" fmla="*/ 25 h 225"/>
                <a:gd name="T50" fmla="*/ 92 w 241"/>
                <a:gd name="T51" fmla="*/ 19 h 225"/>
                <a:gd name="T52" fmla="*/ 37 w 241"/>
                <a:gd name="T53" fmla="*/ 64 h 225"/>
                <a:gd name="T54" fmla="*/ 21 w 241"/>
                <a:gd name="T55" fmla="*/ 106 h 225"/>
                <a:gd name="T56" fmla="*/ 45 w 241"/>
                <a:gd name="T57" fmla="*/ 117 h 225"/>
                <a:gd name="T58" fmla="*/ 49 w 241"/>
                <a:gd name="T59" fmla="*/ 107 h 225"/>
                <a:gd name="T60" fmla="*/ 31 w 241"/>
                <a:gd name="T61" fmla="*/ 105 h 225"/>
                <a:gd name="T62" fmla="*/ 42 w 241"/>
                <a:gd name="T63" fmla="*/ 72 h 225"/>
                <a:gd name="T64" fmla="*/ 97 w 241"/>
                <a:gd name="T65" fmla="*/ 28 h 225"/>
                <a:gd name="T66" fmla="*/ 100 w 241"/>
                <a:gd name="T67" fmla="*/ 49 h 225"/>
                <a:gd name="T68" fmla="*/ 51 w 241"/>
                <a:gd name="T69" fmla="*/ 104 h 225"/>
                <a:gd name="T70" fmla="*/ 49 w 241"/>
                <a:gd name="T71" fmla="*/ 170 h 225"/>
                <a:gd name="T72" fmla="*/ 51 w 241"/>
                <a:gd name="T73" fmla="*/ 158 h 225"/>
                <a:gd name="T74" fmla="*/ 69 w 241"/>
                <a:gd name="T75" fmla="*/ 165 h 225"/>
                <a:gd name="T76" fmla="*/ 55 w 241"/>
                <a:gd name="T77" fmla="*/ 119 h 225"/>
                <a:gd name="T78" fmla="*/ 91 w 241"/>
                <a:gd name="T79" fmla="*/ 71 h 225"/>
                <a:gd name="T80" fmla="*/ 143 w 241"/>
                <a:gd name="T81" fmla="*/ 22 h 225"/>
                <a:gd name="T82" fmla="*/ 181 w 241"/>
                <a:gd name="T83" fmla="*/ 37 h 225"/>
                <a:gd name="T84" fmla="*/ 228 w 241"/>
                <a:gd name="T85" fmla="*/ 90 h 225"/>
                <a:gd name="T86" fmla="*/ 186 w 241"/>
                <a:gd name="T87" fmla="*/ 133 h 225"/>
                <a:gd name="T88" fmla="*/ 90 w 241"/>
                <a:gd name="T89" fmla="*/ 173 h 225"/>
                <a:gd name="T90" fmla="*/ 183 w 241"/>
                <a:gd name="T91" fmla="*/ 160 h 225"/>
                <a:gd name="T92" fmla="*/ 122 w 241"/>
                <a:gd name="T93" fmla="*/ 199 h 225"/>
                <a:gd name="T94" fmla="*/ 106 w 241"/>
                <a:gd name="T95" fmla="*/ 195 h 225"/>
                <a:gd name="T96" fmla="*/ 137 w 241"/>
                <a:gd name="T97" fmla="*/ 174 h 225"/>
                <a:gd name="T98" fmla="*/ 215 w 241"/>
                <a:gd name="T99" fmla="*/ 131 h 225"/>
                <a:gd name="T100" fmla="*/ 185 w 241"/>
                <a:gd name="T101" fmla="*/ 178 h 225"/>
                <a:gd name="T102" fmla="*/ 124 w 241"/>
                <a:gd name="T103" fmla="*/ 214 h 225"/>
                <a:gd name="T104" fmla="*/ 96 w 241"/>
                <a:gd name="T105" fmla="*/ 212 h 225"/>
                <a:gd name="T106" fmla="*/ 92 w 241"/>
                <a:gd name="T107" fmla="*/ 188 h 225"/>
                <a:gd name="T108" fmla="*/ 95 w 241"/>
                <a:gd name="T109" fmla="*/ 189 h 225"/>
                <a:gd name="T110" fmla="*/ 109 w 241"/>
                <a:gd name="T111" fmla="*/ 209 h 225"/>
                <a:gd name="T112" fmla="*/ 137 w 241"/>
                <a:gd name="T113" fmla="*/ 202 h 225"/>
                <a:gd name="T114" fmla="*/ 191 w 241"/>
                <a:gd name="T115" fmla="*/ 166 h 225"/>
                <a:gd name="T116" fmla="*/ 208 w 241"/>
                <a:gd name="T117" fmla="*/ 13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1" h="225">
                  <a:moveTo>
                    <a:pt x="240" y="90"/>
                  </a:moveTo>
                  <a:cubicBezTo>
                    <a:pt x="239" y="88"/>
                    <a:pt x="237" y="86"/>
                    <a:pt x="235" y="84"/>
                  </a:cubicBezTo>
                  <a:cubicBezTo>
                    <a:pt x="233" y="81"/>
                    <a:pt x="230" y="78"/>
                    <a:pt x="228" y="75"/>
                  </a:cubicBezTo>
                  <a:cubicBezTo>
                    <a:pt x="227" y="75"/>
                    <a:pt x="227" y="74"/>
                    <a:pt x="227" y="74"/>
                  </a:cubicBezTo>
                  <a:cubicBezTo>
                    <a:pt x="224" y="70"/>
                    <a:pt x="220" y="67"/>
                    <a:pt x="217" y="63"/>
                  </a:cubicBezTo>
                  <a:cubicBezTo>
                    <a:pt x="214" y="60"/>
                    <a:pt x="211" y="56"/>
                    <a:pt x="208" y="53"/>
                  </a:cubicBezTo>
                  <a:cubicBezTo>
                    <a:pt x="199" y="43"/>
                    <a:pt x="190" y="33"/>
                    <a:pt x="181" y="23"/>
                  </a:cubicBezTo>
                  <a:cubicBezTo>
                    <a:pt x="179" y="20"/>
                    <a:pt x="177" y="18"/>
                    <a:pt x="175" y="16"/>
                  </a:cubicBezTo>
                  <a:cubicBezTo>
                    <a:pt x="173" y="12"/>
                    <a:pt x="170" y="8"/>
                    <a:pt x="166" y="5"/>
                  </a:cubicBezTo>
                  <a:cubicBezTo>
                    <a:pt x="165" y="4"/>
                    <a:pt x="164" y="3"/>
                    <a:pt x="163" y="2"/>
                  </a:cubicBezTo>
                  <a:cubicBezTo>
                    <a:pt x="162" y="1"/>
                    <a:pt x="161" y="1"/>
                    <a:pt x="161" y="1"/>
                  </a:cubicBezTo>
                  <a:cubicBezTo>
                    <a:pt x="159" y="0"/>
                    <a:pt x="159" y="0"/>
                    <a:pt x="157" y="0"/>
                  </a:cubicBezTo>
                  <a:cubicBezTo>
                    <a:pt x="156" y="0"/>
                    <a:pt x="156" y="0"/>
                    <a:pt x="155" y="0"/>
                  </a:cubicBezTo>
                  <a:cubicBezTo>
                    <a:pt x="155" y="0"/>
                    <a:pt x="155" y="0"/>
                    <a:pt x="154" y="0"/>
                  </a:cubicBezTo>
                  <a:cubicBezTo>
                    <a:pt x="154" y="0"/>
                    <a:pt x="154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2" y="1"/>
                    <a:pt x="152" y="2"/>
                    <a:pt x="151" y="2"/>
                  </a:cubicBezTo>
                  <a:cubicBezTo>
                    <a:pt x="148" y="5"/>
                    <a:pt x="145" y="8"/>
                    <a:pt x="142" y="10"/>
                  </a:cubicBezTo>
                  <a:cubicBezTo>
                    <a:pt x="139" y="13"/>
                    <a:pt x="136" y="15"/>
                    <a:pt x="134" y="18"/>
                  </a:cubicBezTo>
                  <a:cubicBezTo>
                    <a:pt x="133" y="18"/>
                    <a:pt x="133" y="18"/>
                    <a:pt x="133" y="17"/>
                  </a:cubicBezTo>
                  <a:cubicBezTo>
                    <a:pt x="132" y="17"/>
                    <a:pt x="131" y="16"/>
                    <a:pt x="130" y="16"/>
                  </a:cubicBezTo>
                  <a:cubicBezTo>
                    <a:pt x="129" y="14"/>
                    <a:pt x="127" y="13"/>
                    <a:pt x="125" y="12"/>
                  </a:cubicBezTo>
                  <a:cubicBezTo>
                    <a:pt x="123" y="11"/>
                    <a:pt x="121" y="10"/>
                    <a:pt x="119" y="9"/>
                  </a:cubicBezTo>
                  <a:cubicBezTo>
                    <a:pt x="117" y="8"/>
                    <a:pt x="114" y="7"/>
                    <a:pt x="112" y="6"/>
                  </a:cubicBezTo>
                  <a:cubicBezTo>
                    <a:pt x="110" y="5"/>
                    <a:pt x="108" y="5"/>
                    <a:pt x="106" y="4"/>
                  </a:cubicBezTo>
                  <a:cubicBezTo>
                    <a:pt x="103" y="3"/>
                    <a:pt x="101" y="3"/>
                    <a:pt x="98" y="3"/>
                  </a:cubicBezTo>
                  <a:cubicBezTo>
                    <a:pt x="96" y="3"/>
                    <a:pt x="93" y="3"/>
                    <a:pt x="91" y="4"/>
                  </a:cubicBezTo>
                  <a:cubicBezTo>
                    <a:pt x="89" y="4"/>
                    <a:pt x="87" y="5"/>
                    <a:pt x="84" y="5"/>
                  </a:cubicBezTo>
                  <a:cubicBezTo>
                    <a:pt x="81" y="6"/>
                    <a:pt x="78" y="7"/>
                    <a:pt x="76" y="9"/>
                  </a:cubicBezTo>
                  <a:cubicBezTo>
                    <a:pt x="74" y="10"/>
                    <a:pt x="72" y="12"/>
                    <a:pt x="70" y="13"/>
                  </a:cubicBezTo>
                  <a:cubicBezTo>
                    <a:pt x="69" y="13"/>
                    <a:pt x="69" y="14"/>
                    <a:pt x="68" y="14"/>
                  </a:cubicBezTo>
                  <a:cubicBezTo>
                    <a:pt x="61" y="21"/>
                    <a:pt x="54" y="27"/>
                    <a:pt x="46" y="34"/>
                  </a:cubicBezTo>
                  <a:cubicBezTo>
                    <a:pt x="43" y="37"/>
                    <a:pt x="40" y="40"/>
                    <a:pt x="36" y="44"/>
                  </a:cubicBezTo>
                  <a:cubicBezTo>
                    <a:pt x="33" y="47"/>
                    <a:pt x="30" y="51"/>
                    <a:pt x="26" y="54"/>
                  </a:cubicBezTo>
                  <a:cubicBezTo>
                    <a:pt x="23" y="58"/>
                    <a:pt x="20" y="62"/>
                    <a:pt x="17" y="65"/>
                  </a:cubicBezTo>
                  <a:cubicBezTo>
                    <a:pt x="15" y="68"/>
                    <a:pt x="13" y="70"/>
                    <a:pt x="12" y="72"/>
                  </a:cubicBezTo>
                  <a:cubicBezTo>
                    <a:pt x="10" y="74"/>
                    <a:pt x="9" y="76"/>
                    <a:pt x="7" y="78"/>
                  </a:cubicBezTo>
                  <a:cubicBezTo>
                    <a:pt x="5" y="83"/>
                    <a:pt x="3" y="87"/>
                    <a:pt x="2" y="93"/>
                  </a:cubicBezTo>
                  <a:cubicBezTo>
                    <a:pt x="1" y="94"/>
                    <a:pt x="1" y="95"/>
                    <a:pt x="1" y="96"/>
                  </a:cubicBezTo>
                  <a:cubicBezTo>
                    <a:pt x="1" y="97"/>
                    <a:pt x="0" y="99"/>
                    <a:pt x="0" y="100"/>
                  </a:cubicBezTo>
                  <a:cubicBezTo>
                    <a:pt x="0" y="101"/>
                    <a:pt x="0" y="103"/>
                    <a:pt x="0" y="104"/>
                  </a:cubicBezTo>
                  <a:cubicBezTo>
                    <a:pt x="0" y="105"/>
                    <a:pt x="0" y="106"/>
                    <a:pt x="0" y="107"/>
                  </a:cubicBezTo>
                  <a:cubicBezTo>
                    <a:pt x="0" y="108"/>
                    <a:pt x="0" y="109"/>
                    <a:pt x="0" y="110"/>
                  </a:cubicBezTo>
                  <a:cubicBezTo>
                    <a:pt x="0" y="112"/>
                    <a:pt x="1" y="114"/>
                    <a:pt x="1" y="116"/>
                  </a:cubicBezTo>
                  <a:cubicBezTo>
                    <a:pt x="1" y="117"/>
                    <a:pt x="2" y="118"/>
                    <a:pt x="2" y="119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4" y="122"/>
                    <a:pt x="5" y="123"/>
                    <a:pt x="6" y="124"/>
                  </a:cubicBezTo>
                  <a:cubicBezTo>
                    <a:pt x="6" y="124"/>
                    <a:pt x="6" y="125"/>
                    <a:pt x="7" y="125"/>
                  </a:cubicBezTo>
                  <a:cubicBezTo>
                    <a:pt x="8" y="126"/>
                    <a:pt x="9" y="127"/>
                    <a:pt x="11" y="128"/>
                  </a:cubicBezTo>
                  <a:cubicBezTo>
                    <a:pt x="12" y="129"/>
                    <a:pt x="13" y="129"/>
                    <a:pt x="13" y="129"/>
                  </a:cubicBezTo>
                  <a:cubicBezTo>
                    <a:pt x="16" y="131"/>
                    <a:pt x="18" y="131"/>
                    <a:pt x="21" y="132"/>
                  </a:cubicBezTo>
                  <a:cubicBezTo>
                    <a:pt x="23" y="132"/>
                    <a:pt x="25" y="132"/>
                    <a:pt x="28" y="132"/>
                  </a:cubicBezTo>
                  <a:cubicBezTo>
                    <a:pt x="29" y="132"/>
                    <a:pt x="30" y="132"/>
                    <a:pt x="31" y="132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2"/>
                    <a:pt x="39" y="132"/>
                    <a:pt x="41" y="131"/>
                  </a:cubicBezTo>
                  <a:cubicBezTo>
                    <a:pt x="42" y="131"/>
                    <a:pt x="43" y="131"/>
                    <a:pt x="44" y="131"/>
                  </a:cubicBezTo>
                  <a:cubicBezTo>
                    <a:pt x="44" y="132"/>
                    <a:pt x="44" y="132"/>
                    <a:pt x="44" y="133"/>
                  </a:cubicBezTo>
                  <a:cubicBezTo>
                    <a:pt x="44" y="136"/>
                    <a:pt x="44" y="139"/>
                    <a:pt x="45" y="141"/>
                  </a:cubicBezTo>
                  <a:cubicBezTo>
                    <a:pt x="45" y="144"/>
                    <a:pt x="46" y="146"/>
                    <a:pt x="47" y="148"/>
                  </a:cubicBezTo>
                  <a:cubicBezTo>
                    <a:pt x="47" y="149"/>
                    <a:pt x="47" y="149"/>
                    <a:pt x="47" y="149"/>
                  </a:cubicBezTo>
                  <a:cubicBezTo>
                    <a:pt x="46" y="149"/>
                    <a:pt x="46" y="149"/>
                    <a:pt x="46" y="150"/>
                  </a:cubicBezTo>
                  <a:cubicBezTo>
                    <a:pt x="44" y="151"/>
                    <a:pt x="43" y="152"/>
                    <a:pt x="42" y="154"/>
                  </a:cubicBezTo>
                  <a:cubicBezTo>
                    <a:pt x="41" y="155"/>
                    <a:pt x="41" y="156"/>
                    <a:pt x="40" y="157"/>
                  </a:cubicBezTo>
                  <a:cubicBezTo>
                    <a:pt x="39" y="158"/>
                    <a:pt x="39" y="159"/>
                    <a:pt x="38" y="160"/>
                  </a:cubicBezTo>
                  <a:cubicBezTo>
                    <a:pt x="38" y="162"/>
                    <a:pt x="38" y="163"/>
                    <a:pt x="38" y="164"/>
                  </a:cubicBezTo>
                  <a:cubicBezTo>
                    <a:pt x="38" y="165"/>
                    <a:pt x="38" y="167"/>
                    <a:pt x="38" y="168"/>
                  </a:cubicBezTo>
                  <a:cubicBezTo>
                    <a:pt x="38" y="169"/>
                    <a:pt x="39" y="170"/>
                    <a:pt x="39" y="172"/>
                  </a:cubicBezTo>
                  <a:cubicBezTo>
                    <a:pt x="40" y="173"/>
                    <a:pt x="40" y="173"/>
                    <a:pt x="41" y="174"/>
                  </a:cubicBezTo>
                  <a:cubicBezTo>
                    <a:pt x="41" y="175"/>
                    <a:pt x="41" y="175"/>
                    <a:pt x="42" y="176"/>
                  </a:cubicBezTo>
                  <a:cubicBezTo>
                    <a:pt x="42" y="176"/>
                    <a:pt x="43" y="177"/>
                    <a:pt x="43" y="177"/>
                  </a:cubicBezTo>
                  <a:cubicBezTo>
                    <a:pt x="44" y="178"/>
                    <a:pt x="45" y="179"/>
                    <a:pt x="46" y="180"/>
                  </a:cubicBezTo>
                  <a:cubicBezTo>
                    <a:pt x="48" y="181"/>
                    <a:pt x="50" y="182"/>
                    <a:pt x="52" y="183"/>
                  </a:cubicBezTo>
                  <a:cubicBezTo>
                    <a:pt x="53" y="183"/>
                    <a:pt x="53" y="183"/>
                    <a:pt x="54" y="184"/>
                  </a:cubicBezTo>
                  <a:cubicBezTo>
                    <a:pt x="56" y="184"/>
                    <a:pt x="57" y="184"/>
                    <a:pt x="58" y="184"/>
                  </a:cubicBezTo>
                  <a:cubicBezTo>
                    <a:pt x="58" y="184"/>
                    <a:pt x="59" y="184"/>
                    <a:pt x="59" y="184"/>
                  </a:cubicBezTo>
                  <a:cubicBezTo>
                    <a:pt x="60" y="184"/>
                    <a:pt x="61" y="184"/>
                    <a:pt x="62" y="184"/>
                  </a:cubicBezTo>
                  <a:cubicBezTo>
                    <a:pt x="63" y="183"/>
                    <a:pt x="65" y="183"/>
                    <a:pt x="66" y="182"/>
                  </a:cubicBezTo>
                  <a:cubicBezTo>
                    <a:pt x="68" y="182"/>
                    <a:pt x="69" y="180"/>
                    <a:pt x="70" y="179"/>
                  </a:cubicBezTo>
                  <a:cubicBezTo>
                    <a:pt x="71" y="179"/>
                    <a:pt x="72" y="178"/>
                    <a:pt x="72" y="178"/>
                  </a:cubicBezTo>
                  <a:cubicBezTo>
                    <a:pt x="75" y="178"/>
                    <a:pt x="77" y="179"/>
                    <a:pt x="79" y="180"/>
                  </a:cubicBezTo>
                  <a:cubicBezTo>
                    <a:pt x="80" y="180"/>
                    <a:pt x="82" y="181"/>
                    <a:pt x="84" y="181"/>
                  </a:cubicBezTo>
                  <a:cubicBezTo>
                    <a:pt x="84" y="182"/>
                    <a:pt x="83" y="183"/>
                    <a:pt x="83" y="184"/>
                  </a:cubicBezTo>
                  <a:cubicBezTo>
                    <a:pt x="82" y="187"/>
                    <a:pt x="82" y="189"/>
                    <a:pt x="81" y="192"/>
                  </a:cubicBezTo>
                  <a:cubicBezTo>
                    <a:pt x="81" y="196"/>
                    <a:pt x="82" y="199"/>
                    <a:pt x="82" y="202"/>
                  </a:cubicBezTo>
                  <a:cubicBezTo>
                    <a:pt x="82" y="205"/>
                    <a:pt x="83" y="207"/>
                    <a:pt x="84" y="209"/>
                  </a:cubicBezTo>
                  <a:cubicBezTo>
                    <a:pt x="84" y="211"/>
                    <a:pt x="85" y="212"/>
                    <a:pt x="86" y="214"/>
                  </a:cubicBezTo>
                  <a:cubicBezTo>
                    <a:pt x="86" y="215"/>
                    <a:pt x="87" y="216"/>
                    <a:pt x="88" y="217"/>
                  </a:cubicBezTo>
                  <a:cubicBezTo>
                    <a:pt x="88" y="218"/>
                    <a:pt x="89" y="218"/>
                    <a:pt x="89" y="219"/>
                  </a:cubicBezTo>
                  <a:cubicBezTo>
                    <a:pt x="89" y="219"/>
                    <a:pt x="89" y="219"/>
                    <a:pt x="90" y="219"/>
                  </a:cubicBezTo>
                  <a:cubicBezTo>
                    <a:pt x="90" y="220"/>
                    <a:pt x="92" y="221"/>
                    <a:pt x="93" y="222"/>
                  </a:cubicBezTo>
                  <a:cubicBezTo>
                    <a:pt x="94" y="223"/>
                    <a:pt x="96" y="223"/>
                    <a:pt x="97" y="224"/>
                  </a:cubicBezTo>
                  <a:cubicBezTo>
                    <a:pt x="98" y="224"/>
                    <a:pt x="100" y="225"/>
                    <a:pt x="101" y="225"/>
                  </a:cubicBezTo>
                  <a:cubicBezTo>
                    <a:pt x="103" y="225"/>
                    <a:pt x="104" y="225"/>
                    <a:pt x="106" y="225"/>
                  </a:cubicBezTo>
                  <a:cubicBezTo>
                    <a:pt x="108" y="225"/>
                    <a:pt x="111" y="225"/>
                    <a:pt x="113" y="225"/>
                  </a:cubicBezTo>
                  <a:cubicBezTo>
                    <a:pt x="116" y="225"/>
                    <a:pt x="118" y="224"/>
                    <a:pt x="121" y="224"/>
                  </a:cubicBezTo>
                  <a:cubicBezTo>
                    <a:pt x="126" y="223"/>
                    <a:pt x="131" y="222"/>
                    <a:pt x="135" y="220"/>
                  </a:cubicBezTo>
                  <a:cubicBezTo>
                    <a:pt x="140" y="218"/>
                    <a:pt x="144" y="215"/>
                    <a:pt x="149" y="213"/>
                  </a:cubicBezTo>
                  <a:cubicBezTo>
                    <a:pt x="153" y="211"/>
                    <a:pt x="158" y="209"/>
                    <a:pt x="162" y="207"/>
                  </a:cubicBezTo>
                  <a:cubicBezTo>
                    <a:pt x="166" y="204"/>
                    <a:pt x="170" y="201"/>
                    <a:pt x="174" y="198"/>
                  </a:cubicBezTo>
                  <a:cubicBezTo>
                    <a:pt x="178" y="196"/>
                    <a:pt x="182" y="192"/>
                    <a:pt x="186" y="189"/>
                  </a:cubicBezTo>
                  <a:cubicBezTo>
                    <a:pt x="190" y="186"/>
                    <a:pt x="194" y="183"/>
                    <a:pt x="198" y="180"/>
                  </a:cubicBezTo>
                  <a:cubicBezTo>
                    <a:pt x="201" y="176"/>
                    <a:pt x="205" y="173"/>
                    <a:pt x="208" y="170"/>
                  </a:cubicBezTo>
                  <a:cubicBezTo>
                    <a:pt x="211" y="166"/>
                    <a:pt x="214" y="162"/>
                    <a:pt x="217" y="158"/>
                  </a:cubicBezTo>
                  <a:cubicBezTo>
                    <a:pt x="218" y="157"/>
                    <a:pt x="219" y="155"/>
                    <a:pt x="219" y="154"/>
                  </a:cubicBezTo>
                  <a:cubicBezTo>
                    <a:pt x="220" y="151"/>
                    <a:pt x="221" y="149"/>
                    <a:pt x="222" y="147"/>
                  </a:cubicBezTo>
                  <a:cubicBezTo>
                    <a:pt x="224" y="143"/>
                    <a:pt x="224" y="139"/>
                    <a:pt x="224" y="135"/>
                  </a:cubicBezTo>
                  <a:cubicBezTo>
                    <a:pt x="224" y="131"/>
                    <a:pt x="224" y="127"/>
                    <a:pt x="223" y="124"/>
                  </a:cubicBezTo>
                  <a:cubicBezTo>
                    <a:pt x="222" y="123"/>
                    <a:pt x="222" y="122"/>
                    <a:pt x="222" y="121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5" y="114"/>
                    <a:pt x="229" y="111"/>
                    <a:pt x="233" y="107"/>
                  </a:cubicBezTo>
                  <a:cubicBezTo>
                    <a:pt x="235" y="106"/>
                    <a:pt x="237" y="104"/>
                    <a:pt x="239" y="102"/>
                  </a:cubicBezTo>
                  <a:cubicBezTo>
                    <a:pt x="239" y="102"/>
                    <a:pt x="239" y="102"/>
                    <a:pt x="240" y="101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1" y="100"/>
                    <a:pt x="241" y="99"/>
                    <a:pt x="241" y="98"/>
                  </a:cubicBezTo>
                  <a:cubicBezTo>
                    <a:pt x="241" y="96"/>
                    <a:pt x="241" y="95"/>
                    <a:pt x="241" y="94"/>
                  </a:cubicBezTo>
                  <a:cubicBezTo>
                    <a:pt x="241" y="93"/>
                    <a:pt x="240" y="91"/>
                    <a:pt x="240" y="90"/>
                  </a:cubicBezTo>
                  <a:close/>
                  <a:moveTo>
                    <a:pt x="40" y="122"/>
                  </a:moveTo>
                  <a:cubicBezTo>
                    <a:pt x="37" y="123"/>
                    <a:pt x="35" y="123"/>
                    <a:pt x="32" y="123"/>
                  </a:cubicBezTo>
                  <a:cubicBezTo>
                    <a:pt x="31" y="123"/>
                    <a:pt x="29" y="123"/>
                    <a:pt x="28" y="123"/>
                  </a:cubicBezTo>
                  <a:cubicBezTo>
                    <a:pt x="27" y="123"/>
                    <a:pt x="25" y="123"/>
                    <a:pt x="24" y="123"/>
                  </a:cubicBezTo>
                  <a:cubicBezTo>
                    <a:pt x="22" y="123"/>
                    <a:pt x="20" y="122"/>
                    <a:pt x="18" y="121"/>
                  </a:cubicBezTo>
                  <a:cubicBezTo>
                    <a:pt x="17" y="121"/>
                    <a:pt x="15" y="120"/>
                    <a:pt x="14" y="119"/>
                  </a:cubicBezTo>
                  <a:cubicBezTo>
                    <a:pt x="13" y="118"/>
                    <a:pt x="13" y="118"/>
                    <a:pt x="12" y="117"/>
                  </a:cubicBezTo>
                  <a:cubicBezTo>
                    <a:pt x="12" y="116"/>
                    <a:pt x="11" y="115"/>
                    <a:pt x="10" y="114"/>
                  </a:cubicBezTo>
                  <a:cubicBezTo>
                    <a:pt x="10" y="113"/>
                    <a:pt x="10" y="112"/>
                    <a:pt x="10" y="110"/>
                  </a:cubicBezTo>
                  <a:cubicBezTo>
                    <a:pt x="9" y="109"/>
                    <a:pt x="9" y="107"/>
                    <a:pt x="9" y="106"/>
                  </a:cubicBezTo>
                  <a:cubicBezTo>
                    <a:pt x="9" y="104"/>
                    <a:pt x="9" y="102"/>
                    <a:pt x="9" y="101"/>
                  </a:cubicBezTo>
                  <a:cubicBezTo>
                    <a:pt x="10" y="99"/>
                    <a:pt x="10" y="97"/>
                    <a:pt x="11" y="95"/>
                  </a:cubicBezTo>
                  <a:cubicBezTo>
                    <a:pt x="11" y="93"/>
                    <a:pt x="12" y="91"/>
                    <a:pt x="13" y="89"/>
                  </a:cubicBezTo>
                  <a:cubicBezTo>
                    <a:pt x="13" y="87"/>
                    <a:pt x="14" y="85"/>
                    <a:pt x="16" y="82"/>
                  </a:cubicBezTo>
                  <a:cubicBezTo>
                    <a:pt x="17" y="80"/>
                    <a:pt x="18" y="79"/>
                    <a:pt x="20" y="77"/>
                  </a:cubicBezTo>
                  <a:cubicBezTo>
                    <a:pt x="22" y="73"/>
                    <a:pt x="25" y="69"/>
                    <a:pt x="28" y="66"/>
                  </a:cubicBezTo>
                  <a:cubicBezTo>
                    <a:pt x="31" y="62"/>
                    <a:pt x="35" y="59"/>
                    <a:pt x="38" y="55"/>
                  </a:cubicBezTo>
                  <a:cubicBezTo>
                    <a:pt x="45" y="48"/>
                    <a:pt x="52" y="41"/>
                    <a:pt x="59" y="35"/>
                  </a:cubicBezTo>
                  <a:cubicBezTo>
                    <a:pt x="64" y="31"/>
                    <a:pt x="69" y="26"/>
                    <a:pt x="74" y="22"/>
                  </a:cubicBezTo>
                  <a:cubicBezTo>
                    <a:pt x="74" y="22"/>
                    <a:pt x="74" y="22"/>
                    <a:pt x="75" y="21"/>
                  </a:cubicBezTo>
                  <a:cubicBezTo>
                    <a:pt x="76" y="20"/>
                    <a:pt x="77" y="20"/>
                    <a:pt x="77" y="19"/>
                  </a:cubicBezTo>
                  <a:cubicBezTo>
                    <a:pt x="80" y="17"/>
                    <a:pt x="82" y="16"/>
                    <a:pt x="84" y="15"/>
                  </a:cubicBezTo>
                  <a:cubicBezTo>
                    <a:pt x="87" y="14"/>
                    <a:pt x="91" y="13"/>
                    <a:pt x="94" y="13"/>
                  </a:cubicBezTo>
                  <a:cubicBezTo>
                    <a:pt x="95" y="12"/>
                    <a:pt x="96" y="12"/>
                    <a:pt x="97" y="12"/>
                  </a:cubicBezTo>
                  <a:cubicBezTo>
                    <a:pt x="98" y="12"/>
                    <a:pt x="99" y="12"/>
                    <a:pt x="100" y="12"/>
                  </a:cubicBezTo>
                  <a:cubicBezTo>
                    <a:pt x="102" y="13"/>
                    <a:pt x="104" y="13"/>
                    <a:pt x="106" y="14"/>
                  </a:cubicBezTo>
                  <a:cubicBezTo>
                    <a:pt x="108" y="15"/>
                    <a:pt x="110" y="15"/>
                    <a:pt x="112" y="16"/>
                  </a:cubicBezTo>
                  <a:cubicBezTo>
                    <a:pt x="113" y="17"/>
                    <a:pt x="115" y="17"/>
                    <a:pt x="116" y="18"/>
                  </a:cubicBezTo>
                  <a:cubicBezTo>
                    <a:pt x="118" y="19"/>
                    <a:pt x="119" y="20"/>
                    <a:pt x="121" y="21"/>
                  </a:cubicBezTo>
                  <a:cubicBezTo>
                    <a:pt x="123" y="22"/>
                    <a:pt x="125" y="23"/>
                    <a:pt x="127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6" y="25"/>
                    <a:pt x="125" y="26"/>
                    <a:pt x="125" y="26"/>
                  </a:cubicBezTo>
                  <a:cubicBezTo>
                    <a:pt x="125" y="26"/>
                    <a:pt x="124" y="25"/>
                    <a:pt x="124" y="25"/>
                  </a:cubicBezTo>
                  <a:cubicBezTo>
                    <a:pt x="123" y="24"/>
                    <a:pt x="121" y="24"/>
                    <a:pt x="120" y="23"/>
                  </a:cubicBezTo>
                  <a:cubicBezTo>
                    <a:pt x="118" y="22"/>
                    <a:pt x="116" y="21"/>
                    <a:pt x="114" y="20"/>
                  </a:cubicBezTo>
                  <a:cubicBezTo>
                    <a:pt x="113" y="20"/>
                    <a:pt x="112" y="19"/>
                    <a:pt x="111" y="19"/>
                  </a:cubicBezTo>
                  <a:cubicBezTo>
                    <a:pt x="109" y="19"/>
                    <a:pt x="108" y="18"/>
                    <a:pt x="106" y="18"/>
                  </a:cubicBezTo>
                  <a:cubicBezTo>
                    <a:pt x="104" y="18"/>
                    <a:pt x="102" y="18"/>
                    <a:pt x="100" y="18"/>
                  </a:cubicBezTo>
                  <a:cubicBezTo>
                    <a:pt x="97" y="18"/>
                    <a:pt x="94" y="19"/>
                    <a:pt x="92" y="19"/>
                  </a:cubicBezTo>
                  <a:cubicBezTo>
                    <a:pt x="89" y="20"/>
                    <a:pt x="87" y="21"/>
                    <a:pt x="85" y="22"/>
                  </a:cubicBezTo>
                  <a:cubicBezTo>
                    <a:pt x="81" y="24"/>
                    <a:pt x="77" y="26"/>
                    <a:pt x="73" y="29"/>
                  </a:cubicBezTo>
                  <a:cubicBezTo>
                    <a:pt x="65" y="35"/>
                    <a:pt x="59" y="41"/>
                    <a:pt x="52" y="48"/>
                  </a:cubicBezTo>
                  <a:cubicBezTo>
                    <a:pt x="50" y="50"/>
                    <a:pt x="48" y="51"/>
                    <a:pt x="47" y="53"/>
                  </a:cubicBezTo>
                  <a:cubicBezTo>
                    <a:pt x="45" y="55"/>
                    <a:pt x="43" y="57"/>
                    <a:pt x="41" y="58"/>
                  </a:cubicBezTo>
                  <a:cubicBezTo>
                    <a:pt x="40" y="60"/>
                    <a:pt x="38" y="62"/>
                    <a:pt x="37" y="64"/>
                  </a:cubicBezTo>
                  <a:cubicBezTo>
                    <a:pt x="35" y="65"/>
                    <a:pt x="34" y="67"/>
                    <a:pt x="32" y="69"/>
                  </a:cubicBezTo>
                  <a:cubicBezTo>
                    <a:pt x="30" y="71"/>
                    <a:pt x="29" y="73"/>
                    <a:pt x="28" y="76"/>
                  </a:cubicBezTo>
                  <a:cubicBezTo>
                    <a:pt x="26" y="78"/>
                    <a:pt x="25" y="80"/>
                    <a:pt x="24" y="82"/>
                  </a:cubicBezTo>
                  <a:cubicBezTo>
                    <a:pt x="23" y="84"/>
                    <a:pt x="23" y="87"/>
                    <a:pt x="22" y="89"/>
                  </a:cubicBezTo>
                  <a:cubicBezTo>
                    <a:pt x="21" y="92"/>
                    <a:pt x="21" y="95"/>
                    <a:pt x="20" y="97"/>
                  </a:cubicBezTo>
                  <a:cubicBezTo>
                    <a:pt x="20" y="100"/>
                    <a:pt x="20" y="103"/>
                    <a:pt x="21" y="106"/>
                  </a:cubicBezTo>
                  <a:cubicBezTo>
                    <a:pt x="21" y="108"/>
                    <a:pt x="22" y="109"/>
                    <a:pt x="23" y="110"/>
                  </a:cubicBezTo>
                  <a:cubicBezTo>
                    <a:pt x="23" y="111"/>
                    <a:pt x="23" y="111"/>
                    <a:pt x="24" y="111"/>
                  </a:cubicBezTo>
                  <a:cubicBezTo>
                    <a:pt x="24" y="112"/>
                    <a:pt x="25" y="113"/>
                    <a:pt x="27" y="114"/>
                  </a:cubicBezTo>
                  <a:cubicBezTo>
                    <a:pt x="27" y="114"/>
                    <a:pt x="28" y="115"/>
                    <a:pt x="30" y="115"/>
                  </a:cubicBezTo>
                  <a:cubicBezTo>
                    <a:pt x="32" y="117"/>
                    <a:pt x="35" y="117"/>
                    <a:pt x="37" y="118"/>
                  </a:cubicBezTo>
                  <a:cubicBezTo>
                    <a:pt x="40" y="118"/>
                    <a:pt x="43" y="118"/>
                    <a:pt x="45" y="11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9"/>
                    <a:pt x="45" y="120"/>
                    <a:pt x="45" y="121"/>
                  </a:cubicBezTo>
                  <a:cubicBezTo>
                    <a:pt x="43" y="122"/>
                    <a:pt x="41" y="122"/>
                    <a:pt x="40" y="122"/>
                  </a:cubicBezTo>
                  <a:close/>
                  <a:moveTo>
                    <a:pt x="51" y="104"/>
                  </a:moveTo>
                  <a:cubicBezTo>
                    <a:pt x="50" y="105"/>
                    <a:pt x="50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7" y="108"/>
                    <a:pt x="45" y="108"/>
                    <a:pt x="43" y="108"/>
                  </a:cubicBezTo>
                  <a:cubicBezTo>
                    <a:pt x="41" y="108"/>
                    <a:pt x="40" y="108"/>
                    <a:pt x="38" y="108"/>
                  </a:cubicBezTo>
                  <a:cubicBezTo>
                    <a:pt x="37" y="108"/>
                    <a:pt x="35" y="108"/>
                    <a:pt x="34" y="107"/>
                  </a:cubicBezTo>
                  <a:cubicBezTo>
                    <a:pt x="33" y="107"/>
                    <a:pt x="32" y="106"/>
                    <a:pt x="31" y="106"/>
                  </a:cubicBezTo>
                  <a:cubicBezTo>
                    <a:pt x="31" y="106"/>
                    <a:pt x="31" y="105"/>
                    <a:pt x="31" y="105"/>
                  </a:cubicBezTo>
                  <a:cubicBezTo>
                    <a:pt x="30" y="105"/>
                    <a:pt x="30" y="105"/>
                    <a:pt x="30" y="104"/>
                  </a:cubicBezTo>
                  <a:cubicBezTo>
                    <a:pt x="30" y="104"/>
                    <a:pt x="30" y="103"/>
                    <a:pt x="30" y="102"/>
                  </a:cubicBezTo>
                  <a:cubicBezTo>
                    <a:pt x="30" y="100"/>
                    <a:pt x="30" y="99"/>
                    <a:pt x="30" y="97"/>
                  </a:cubicBezTo>
                  <a:cubicBezTo>
                    <a:pt x="30" y="93"/>
                    <a:pt x="31" y="90"/>
                    <a:pt x="32" y="87"/>
                  </a:cubicBezTo>
                  <a:cubicBezTo>
                    <a:pt x="34" y="83"/>
                    <a:pt x="36" y="80"/>
                    <a:pt x="38" y="77"/>
                  </a:cubicBezTo>
                  <a:cubicBezTo>
                    <a:pt x="39" y="75"/>
                    <a:pt x="41" y="73"/>
                    <a:pt x="42" y="72"/>
                  </a:cubicBezTo>
                  <a:cubicBezTo>
                    <a:pt x="43" y="70"/>
                    <a:pt x="45" y="68"/>
                    <a:pt x="46" y="67"/>
                  </a:cubicBezTo>
                  <a:cubicBezTo>
                    <a:pt x="48" y="65"/>
                    <a:pt x="50" y="63"/>
                    <a:pt x="51" y="62"/>
                  </a:cubicBezTo>
                  <a:cubicBezTo>
                    <a:pt x="53" y="60"/>
                    <a:pt x="55" y="58"/>
                    <a:pt x="56" y="57"/>
                  </a:cubicBezTo>
                  <a:cubicBezTo>
                    <a:pt x="63" y="51"/>
                    <a:pt x="69" y="44"/>
                    <a:pt x="75" y="39"/>
                  </a:cubicBezTo>
                  <a:cubicBezTo>
                    <a:pt x="80" y="35"/>
                    <a:pt x="85" y="32"/>
                    <a:pt x="90" y="30"/>
                  </a:cubicBezTo>
                  <a:cubicBezTo>
                    <a:pt x="93" y="29"/>
                    <a:pt x="95" y="28"/>
                    <a:pt x="97" y="28"/>
                  </a:cubicBezTo>
                  <a:cubicBezTo>
                    <a:pt x="101" y="27"/>
                    <a:pt x="104" y="27"/>
                    <a:pt x="107" y="28"/>
                  </a:cubicBezTo>
                  <a:cubicBezTo>
                    <a:pt x="108" y="28"/>
                    <a:pt x="109" y="28"/>
                    <a:pt x="110" y="28"/>
                  </a:cubicBezTo>
                  <a:cubicBezTo>
                    <a:pt x="112" y="29"/>
                    <a:pt x="114" y="30"/>
                    <a:pt x="115" y="31"/>
                  </a:cubicBezTo>
                  <a:cubicBezTo>
                    <a:pt x="116" y="32"/>
                    <a:pt x="117" y="32"/>
                    <a:pt x="118" y="33"/>
                  </a:cubicBezTo>
                  <a:cubicBezTo>
                    <a:pt x="116" y="35"/>
                    <a:pt x="113" y="37"/>
                    <a:pt x="111" y="40"/>
                  </a:cubicBezTo>
                  <a:cubicBezTo>
                    <a:pt x="107" y="43"/>
                    <a:pt x="104" y="46"/>
                    <a:pt x="100" y="49"/>
                  </a:cubicBezTo>
                  <a:cubicBezTo>
                    <a:pt x="97" y="53"/>
                    <a:pt x="93" y="56"/>
                    <a:pt x="89" y="60"/>
                  </a:cubicBezTo>
                  <a:cubicBezTo>
                    <a:pt x="86" y="63"/>
                    <a:pt x="83" y="66"/>
                    <a:pt x="79" y="70"/>
                  </a:cubicBezTo>
                  <a:cubicBezTo>
                    <a:pt x="77" y="71"/>
                    <a:pt x="76" y="73"/>
                    <a:pt x="74" y="75"/>
                  </a:cubicBezTo>
                  <a:cubicBezTo>
                    <a:pt x="72" y="77"/>
                    <a:pt x="71" y="78"/>
                    <a:pt x="69" y="80"/>
                  </a:cubicBezTo>
                  <a:cubicBezTo>
                    <a:pt x="66" y="84"/>
                    <a:pt x="63" y="88"/>
                    <a:pt x="60" y="92"/>
                  </a:cubicBezTo>
                  <a:cubicBezTo>
                    <a:pt x="56" y="96"/>
                    <a:pt x="53" y="100"/>
                    <a:pt x="51" y="104"/>
                  </a:cubicBezTo>
                  <a:close/>
                  <a:moveTo>
                    <a:pt x="61" y="174"/>
                  </a:moveTo>
                  <a:cubicBezTo>
                    <a:pt x="61" y="174"/>
                    <a:pt x="60" y="175"/>
                    <a:pt x="59" y="175"/>
                  </a:cubicBezTo>
                  <a:cubicBezTo>
                    <a:pt x="59" y="175"/>
                    <a:pt x="58" y="175"/>
                    <a:pt x="58" y="175"/>
                  </a:cubicBezTo>
                  <a:cubicBezTo>
                    <a:pt x="57" y="175"/>
                    <a:pt x="56" y="174"/>
                    <a:pt x="54" y="174"/>
                  </a:cubicBezTo>
                  <a:cubicBezTo>
                    <a:pt x="53" y="173"/>
                    <a:pt x="52" y="173"/>
                    <a:pt x="51" y="172"/>
                  </a:cubicBezTo>
                  <a:cubicBezTo>
                    <a:pt x="50" y="171"/>
                    <a:pt x="50" y="171"/>
                    <a:pt x="49" y="170"/>
                  </a:cubicBezTo>
                  <a:cubicBezTo>
                    <a:pt x="48" y="169"/>
                    <a:pt x="48" y="168"/>
                    <a:pt x="47" y="167"/>
                  </a:cubicBezTo>
                  <a:cubicBezTo>
                    <a:pt x="47" y="167"/>
                    <a:pt x="47" y="166"/>
                    <a:pt x="47" y="166"/>
                  </a:cubicBezTo>
                  <a:cubicBezTo>
                    <a:pt x="47" y="165"/>
                    <a:pt x="47" y="165"/>
                    <a:pt x="47" y="164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8" y="162"/>
                    <a:pt x="48" y="161"/>
                    <a:pt x="49" y="160"/>
                  </a:cubicBezTo>
                  <a:cubicBezTo>
                    <a:pt x="49" y="159"/>
                    <a:pt x="50" y="159"/>
                    <a:pt x="51" y="158"/>
                  </a:cubicBezTo>
                  <a:cubicBezTo>
                    <a:pt x="51" y="159"/>
                    <a:pt x="52" y="161"/>
                    <a:pt x="53" y="162"/>
                  </a:cubicBezTo>
                  <a:cubicBezTo>
                    <a:pt x="54" y="163"/>
                    <a:pt x="55" y="164"/>
                    <a:pt x="56" y="165"/>
                  </a:cubicBezTo>
                  <a:cubicBezTo>
                    <a:pt x="58" y="168"/>
                    <a:pt x="61" y="170"/>
                    <a:pt x="64" y="173"/>
                  </a:cubicBezTo>
                  <a:cubicBezTo>
                    <a:pt x="63" y="173"/>
                    <a:pt x="62" y="174"/>
                    <a:pt x="61" y="174"/>
                  </a:cubicBezTo>
                  <a:close/>
                  <a:moveTo>
                    <a:pt x="75" y="169"/>
                  </a:moveTo>
                  <a:cubicBezTo>
                    <a:pt x="73" y="168"/>
                    <a:pt x="71" y="167"/>
                    <a:pt x="69" y="165"/>
                  </a:cubicBezTo>
                  <a:cubicBezTo>
                    <a:pt x="66" y="163"/>
                    <a:pt x="64" y="160"/>
                    <a:pt x="61" y="157"/>
                  </a:cubicBezTo>
                  <a:cubicBezTo>
                    <a:pt x="60" y="156"/>
                    <a:pt x="60" y="155"/>
                    <a:pt x="59" y="154"/>
                  </a:cubicBezTo>
                  <a:cubicBezTo>
                    <a:pt x="58" y="152"/>
                    <a:pt x="58" y="151"/>
                    <a:pt x="57" y="150"/>
                  </a:cubicBezTo>
                  <a:cubicBezTo>
                    <a:pt x="55" y="145"/>
                    <a:pt x="54" y="141"/>
                    <a:pt x="54" y="137"/>
                  </a:cubicBezTo>
                  <a:cubicBezTo>
                    <a:pt x="53" y="133"/>
                    <a:pt x="53" y="129"/>
                    <a:pt x="54" y="125"/>
                  </a:cubicBezTo>
                  <a:cubicBezTo>
                    <a:pt x="54" y="123"/>
                    <a:pt x="54" y="121"/>
                    <a:pt x="55" y="119"/>
                  </a:cubicBezTo>
                  <a:cubicBezTo>
                    <a:pt x="55" y="117"/>
                    <a:pt x="56" y="115"/>
                    <a:pt x="57" y="113"/>
                  </a:cubicBezTo>
                  <a:cubicBezTo>
                    <a:pt x="57" y="111"/>
                    <a:pt x="58" y="109"/>
                    <a:pt x="59" y="108"/>
                  </a:cubicBezTo>
                  <a:cubicBezTo>
                    <a:pt x="60" y="106"/>
                    <a:pt x="61" y="105"/>
                    <a:pt x="62" y="103"/>
                  </a:cubicBezTo>
                  <a:cubicBezTo>
                    <a:pt x="65" y="100"/>
                    <a:pt x="68" y="96"/>
                    <a:pt x="71" y="93"/>
                  </a:cubicBezTo>
                  <a:cubicBezTo>
                    <a:pt x="74" y="89"/>
                    <a:pt x="77" y="85"/>
                    <a:pt x="81" y="82"/>
                  </a:cubicBezTo>
                  <a:cubicBezTo>
                    <a:pt x="84" y="78"/>
                    <a:pt x="88" y="75"/>
                    <a:pt x="91" y="71"/>
                  </a:cubicBezTo>
                  <a:cubicBezTo>
                    <a:pt x="94" y="68"/>
                    <a:pt x="98" y="64"/>
                    <a:pt x="101" y="61"/>
                  </a:cubicBezTo>
                  <a:cubicBezTo>
                    <a:pt x="105" y="58"/>
                    <a:pt x="108" y="55"/>
                    <a:pt x="112" y="51"/>
                  </a:cubicBezTo>
                  <a:cubicBezTo>
                    <a:pt x="115" y="48"/>
                    <a:pt x="119" y="45"/>
                    <a:pt x="122" y="41"/>
                  </a:cubicBezTo>
                  <a:cubicBezTo>
                    <a:pt x="126" y="38"/>
                    <a:pt x="129" y="35"/>
                    <a:pt x="133" y="31"/>
                  </a:cubicBezTo>
                  <a:cubicBezTo>
                    <a:pt x="135" y="30"/>
                    <a:pt x="136" y="28"/>
                    <a:pt x="138" y="27"/>
                  </a:cubicBezTo>
                  <a:cubicBezTo>
                    <a:pt x="140" y="25"/>
                    <a:pt x="141" y="23"/>
                    <a:pt x="143" y="22"/>
                  </a:cubicBezTo>
                  <a:cubicBezTo>
                    <a:pt x="148" y="18"/>
                    <a:pt x="152" y="13"/>
                    <a:pt x="157" y="9"/>
                  </a:cubicBezTo>
                  <a:cubicBezTo>
                    <a:pt x="157" y="9"/>
                    <a:pt x="158" y="10"/>
                    <a:pt x="158" y="10"/>
                  </a:cubicBezTo>
                  <a:cubicBezTo>
                    <a:pt x="161" y="12"/>
                    <a:pt x="163" y="15"/>
                    <a:pt x="165" y="18"/>
                  </a:cubicBezTo>
                  <a:cubicBezTo>
                    <a:pt x="166" y="19"/>
                    <a:pt x="167" y="20"/>
                    <a:pt x="168" y="21"/>
                  </a:cubicBezTo>
                  <a:cubicBezTo>
                    <a:pt x="169" y="23"/>
                    <a:pt x="171" y="24"/>
                    <a:pt x="172" y="26"/>
                  </a:cubicBezTo>
                  <a:cubicBezTo>
                    <a:pt x="175" y="30"/>
                    <a:pt x="178" y="34"/>
                    <a:pt x="181" y="37"/>
                  </a:cubicBezTo>
                  <a:cubicBezTo>
                    <a:pt x="184" y="41"/>
                    <a:pt x="187" y="44"/>
                    <a:pt x="190" y="47"/>
                  </a:cubicBezTo>
                  <a:cubicBezTo>
                    <a:pt x="194" y="51"/>
                    <a:pt x="197" y="54"/>
                    <a:pt x="200" y="58"/>
                  </a:cubicBezTo>
                  <a:cubicBezTo>
                    <a:pt x="203" y="61"/>
                    <a:pt x="207" y="65"/>
                    <a:pt x="210" y="68"/>
                  </a:cubicBezTo>
                  <a:cubicBezTo>
                    <a:pt x="213" y="72"/>
                    <a:pt x="216" y="76"/>
                    <a:pt x="219" y="80"/>
                  </a:cubicBezTo>
                  <a:cubicBezTo>
                    <a:pt x="220" y="80"/>
                    <a:pt x="221" y="81"/>
                    <a:pt x="221" y="81"/>
                  </a:cubicBezTo>
                  <a:cubicBezTo>
                    <a:pt x="224" y="84"/>
                    <a:pt x="226" y="87"/>
                    <a:pt x="228" y="90"/>
                  </a:cubicBezTo>
                  <a:cubicBezTo>
                    <a:pt x="229" y="92"/>
                    <a:pt x="230" y="93"/>
                    <a:pt x="231" y="95"/>
                  </a:cubicBezTo>
                  <a:cubicBezTo>
                    <a:pt x="231" y="95"/>
                    <a:pt x="231" y="96"/>
                    <a:pt x="231" y="96"/>
                  </a:cubicBezTo>
                  <a:cubicBezTo>
                    <a:pt x="231" y="96"/>
                    <a:pt x="231" y="96"/>
                    <a:pt x="231" y="96"/>
                  </a:cubicBezTo>
                  <a:cubicBezTo>
                    <a:pt x="223" y="103"/>
                    <a:pt x="216" y="110"/>
                    <a:pt x="208" y="116"/>
                  </a:cubicBezTo>
                  <a:cubicBezTo>
                    <a:pt x="204" y="119"/>
                    <a:pt x="200" y="122"/>
                    <a:pt x="197" y="125"/>
                  </a:cubicBezTo>
                  <a:cubicBezTo>
                    <a:pt x="193" y="128"/>
                    <a:pt x="189" y="130"/>
                    <a:pt x="186" y="133"/>
                  </a:cubicBezTo>
                  <a:cubicBezTo>
                    <a:pt x="178" y="139"/>
                    <a:pt x="170" y="145"/>
                    <a:pt x="162" y="150"/>
                  </a:cubicBezTo>
                  <a:cubicBezTo>
                    <a:pt x="154" y="155"/>
                    <a:pt x="145" y="160"/>
                    <a:pt x="137" y="164"/>
                  </a:cubicBezTo>
                  <a:cubicBezTo>
                    <a:pt x="132" y="166"/>
                    <a:pt x="127" y="167"/>
                    <a:pt x="122" y="169"/>
                  </a:cubicBezTo>
                  <a:cubicBezTo>
                    <a:pt x="117" y="170"/>
                    <a:pt x="112" y="172"/>
                    <a:pt x="106" y="172"/>
                  </a:cubicBezTo>
                  <a:cubicBezTo>
                    <a:pt x="104" y="173"/>
                    <a:pt x="101" y="173"/>
                    <a:pt x="98" y="173"/>
                  </a:cubicBezTo>
                  <a:cubicBezTo>
                    <a:pt x="96" y="173"/>
                    <a:pt x="93" y="173"/>
                    <a:pt x="90" y="173"/>
                  </a:cubicBezTo>
                  <a:cubicBezTo>
                    <a:pt x="88" y="172"/>
                    <a:pt x="85" y="172"/>
                    <a:pt x="83" y="171"/>
                  </a:cubicBezTo>
                  <a:cubicBezTo>
                    <a:pt x="80" y="170"/>
                    <a:pt x="78" y="170"/>
                    <a:pt x="75" y="169"/>
                  </a:cubicBezTo>
                  <a:close/>
                  <a:moveTo>
                    <a:pt x="199" y="137"/>
                  </a:moveTo>
                  <a:cubicBezTo>
                    <a:pt x="199" y="139"/>
                    <a:pt x="198" y="141"/>
                    <a:pt x="197" y="144"/>
                  </a:cubicBezTo>
                  <a:cubicBezTo>
                    <a:pt x="196" y="146"/>
                    <a:pt x="195" y="148"/>
                    <a:pt x="193" y="150"/>
                  </a:cubicBezTo>
                  <a:cubicBezTo>
                    <a:pt x="190" y="154"/>
                    <a:pt x="187" y="157"/>
                    <a:pt x="183" y="160"/>
                  </a:cubicBezTo>
                  <a:cubicBezTo>
                    <a:pt x="180" y="164"/>
                    <a:pt x="176" y="167"/>
                    <a:pt x="172" y="170"/>
                  </a:cubicBezTo>
                  <a:cubicBezTo>
                    <a:pt x="168" y="172"/>
                    <a:pt x="165" y="175"/>
                    <a:pt x="161" y="177"/>
                  </a:cubicBezTo>
                  <a:cubicBezTo>
                    <a:pt x="157" y="179"/>
                    <a:pt x="153" y="182"/>
                    <a:pt x="149" y="184"/>
                  </a:cubicBezTo>
                  <a:cubicBezTo>
                    <a:pt x="146" y="187"/>
                    <a:pt x="142" y="189"/>
                    <a:pt x="138" y="191"/>
                  </a:cubicBezTo>
                  <a:cubicBezTo>
                    <a:pt x="134" y="194"/>
                    <a:pt x="130" y="196"/>
                    <a:pt x="126" y="198"/>
                  </a:cubicBezTo>
                  <a:cubicBezTo>
                    <a:pt x="124" y="199"/>
                    <a:pt x="123" y="199"/>
                    <a:pt x="122" y="199"/>
                  </a:cubicBezTo>
                  <a:cubicBezTo>
                    <a:pt x="120" y="200"/>
                    <a:pt x="118" y="200"/>
                    <a:pt x="117" y="201"/>
                  </a:cubicBezTo>
                  <a:cubicBezTo>
                    <a:pt x="115" y="201"/>
                    <a:pt x="114" y="201"/>
                    <a:pt x="113" y="201"/>
                  </a:cubicBezTo>
                  <a:cubicBezTo>
                    <a:pt x="112" y="201"/>
                    <a:pt x="112" y="200"/>
                    <a:pt x="111" y="200"/>
                  </a:cubicBezTo>
                  <a:cubicBezTo>
                    <a:pt x="110" y="200"/>
                    <a:pt x="110" y="200"/>
                    <a:pt x="109" y="199"/>
                  </a:cubicBezTo>
                  <a:cubicBezTo>
                    <a:pt x="109" y="199"/>
                    <a:pt x="109" y="199"/>
                    <a:pt x="108" y="198"/>
                  </a:cubicBezTo>
                  <a:cubicBezTo>
                    <a:pt x="107" y="197"/>
                    <a:pt x="107" y="196"/>
                    <a:pt x="106" y="195"/>
                  </a:cubicBezTo>
                  <a:cubicBezTo>
                    <a:pt x="105" y="193"/>
                    <a:pt x="105" y="191"/>
                    <a:pt x="105" y="189"/>
                  </a:cubicBezTo>
                  <a:cubicBezTo>
                    <a:pt x="104" y="187"/>
                    <a:pt x="105" y="186"/>
                    <a:pt x="105" y="184"/>
                  </a:cubicBezTo>
                  <a:cubicBezTo>
                    <a:pt x="105" y="183"/>
                    <a:pt x="105" y="183"/>
                    <a:pt x="105" y="182"/>
                  </a:cubicBezTo>
                  <a:cubicBezTo>
                    <a:pt x="106" y="182"/>
                    <a:pt x="107" y="182"/>
                    <a:pt x="109" y="182"/>
                  </a:cubicBezTo>
                  <a:cubicBezTo>
                    <a:pt x="113" y="181"/>
                    <a:pt x="118" y="180"/>
                    <a:pt x="123" y="178"/>
                  </a:cubicBezTo>
                  <a:cubicBezTo>
                    <a:pt x="127" y="177"/>
                    <a:pt x="132" y="176"/>
                    <a:pt x="137" y="174"/>
                  </a:cubicBezTo>
                  <a:cubicBezTo>
                    <a:pt x="146" y="170"/>
                    <a:pt x="155" y="165"/>
                    <a:pt x="164" y="160"/>
                  </a:cubicBezTo>
                  <a:cubicBezTo>
                    <a:pt x="172" y="155"/>
                    <a:pt x="180" y="149"/>
                    <a:pt x="187" y="143"/>
                  </a:cubicBezTo>
                  <a:cubicBezTo>
                    <a:pt x="191" y="140"/>
                    <a:pt x="195" y="138"/>
                    <a:pt x="199" y="135"/>
                  </a:cubicBezTo>
                  <a:cubicBezTo>
                    <a:pt x="199" y="135"/>
                    <a:pt x="199" y="136"/>
                    <a:pt x="199" y="137"/>
                  </a:cubicBezTo>
                  <a:close/>
                  <a:moveTo>
                    <a:pt x="213" y="124"/>
                  </a:moveTo>
                  <a:cubicBezTo>
                    <a:pt x="214" y="127"/>
                    <a:pt x="214" y="129"/>
                    <a:pt x="215" y="131"/>
                  </a:cubicBezTo>
                  <a:cubicBezTo>
                    <a:pt x="215" y="134"/>
                    <a:pt x="215" y="136"/>
                    <a:pt x="215" y="139"/>
                  </a:cubicBezTo>
                  <a:cubicBezTo>
                    <a:pt x="214" y="141"/>
                    <a:pt x="214" y="143"/>
                    <a:pt x="213" y="145"/>
                  </a:cubicBezTo>
                  <a:cubicBezTo>
                    <a:pt x="212" y="147"/>
                    <a:pt x="211" y="149"/>
                    <a:pt x="210" y="151"/>
                  </a:cubicBezTo>
                  <a:cubicBezTo>
                    <a:pt x="209" y="153"/>
                    <a:pt x="208" y="155"/>
                    <a:pt x="206" y="157"/>
                  </a:cubicBezTo>
                  <a:cubicBezTo>
                    <a:pt x="202" y="162"/>
                    <a:pt x="198" y="167"/>
                    <a:pt x="193" y="171"/>
                  </a:cubicBezTo>
                  <a:cubicBezTo>
                    <a:pt x="191" y="174"/>
                    <a:pt x="188" y="176"/>
                    <a:pt x="185" y="178"/>
                  </a:cubicBezTo>
                  <a:cubicBezTo>
                    <a:pt x="183" y="180"/>
                    <a:pt x="180" y="182"/>
                    <a:pt x="178" y="184"/>
                  </a:cubicBezTo>
                  <a:cubicBezTo>
                    <a:pt x="175" y="187"/>
                    <a:pt x="171" y="189"/>
                    <a:pt x="167" y="192"/>
                  </a:cubicBezTo>
                  <a:cubicBezTo>
                    <a:pt x="164" y="194"/>
                    <a:pt x="160" y="197"/>
                    <a:pt x="156" y="199"/>
                  </a:cubicBezTo>
                  <a:cubicBezTo>
                    <a:pt x="152" y="201"/>
                    <a:pt x="148" y="203"/>
                    <a:pt x="144" y="205"/>
                  </a:cubicBezTo>
                  <a:cubicBezTo>
                    <a:pt x="140" y="207"/>
                    <a:pt x="136" y="209"/>
                    <a:pt x="132" y="211"/>
                  </a:cubicBezTo>
                  <a:cubicBezTo>
                    <a:pt x="130" y="212"/>
                    <a:pt x="127" y="213"/>
                    <a:pt x="124" y="214"/>
                  </a:cubicBezTo>
                  <a:cubicBezTo>
                    <a:pt x="121" y="214"/>
                    <a:pt x="118" y="215"/>
                    <a:pt x="115" y="215"/>
                  </a:cubicBezTo>
                  <a:cubicBezTo>
                    <a:pt x="113" y="216"/>
                    <a:pt x="111" y="216"/>
                    <a:pt x="109" y="216"/>
                  </a:cubicBezTo>
                  <a:cubicBezTo>
                    <a:pt x="107" y="216"/>
                    <a:pt x="105" y="216"/>
                    <a:pt x="103" y="216"/>
                  </a:cubicBezTo>
                  <a:cubicBezTo>
                    <a:pt x="102" y="216"/>
                    <a:pt x="101" y="215"/>
                    <a:pt x="100" y="215"/>
                  </a:cubicBezTo>
                  <a:cubicBezTo>
                    <a:pt x="99" y="214"/>
                    <a:pt x="98" y="214"/>
                    <a:pt x="97" y="213"/>
                  </a:cubicBezTo>
                  <a:cubicBezTo>
                    <a:pt x="97" y="213"/>
                    <a:pt x="96" y="213"/>
                    <a:pt x="96" y="212"/>
                  </a:cubicBezTo>
                  <a:cubicBezTo>
                    <a:pt x="95" y="211"/>
                    <a:pt x="94" y="210"/>
                    <a:pt x="94" y="209"/>
                  </a:cubicBezTo>
                  <a:cubicBezTo>
                    <a:pt x="94" y="209"/>
                    <a:pt x="93" y="208"/>
                    <a:pt x="93" y="208"/>
                  </a:cubicBezTo>
                  <a:cubicBezTo>
                    <a:pt x="93" y="207"/>
                    <a:pt x="92" y="205"/>
                    <a:pt x="92" y="204"/>
                  </a:cubicBezTo>
                  <a:cubicBezTo>
                    <a:pt x="92" y="202"/>
                    <a:pt x="91" y="201"/>
                    <a:pt x="91" y="199"/>
                  </a:cubicBezTo>
                  <a:cubicBezTo>
                    <a:pt x="91" y="197"/>
                    <a:pt x="91" y="195"/>
                    <a:pt x="91" y="192"/>
                  </a:cubicBezTo>
                  <a:cubicBezTo>
                    <a:pt x="91" y="191"/>
                    <a:pt x="91" y="189"/>
                    <a:pt x="92" y="188"/>
                  </a:cubicBezTo>
                  <a:cubicBezTo>
                    <a:pt x="92" y="186"/>
                    <a:pt x="93" y="184"/>
                    <a:pt x="93" y="183"/>
                  </a:cubicBezTo>
                  <a:cubicBezTo>
                    <a:pt x="93" y="183"/>
                    <a:pt x="93" y="182"/>
                    <a:pt x="93" y="182"/>
                  </a:cubicBezTo>
                  <a:cubicBezTo>
                    <a:pt x="93" y="182"/>
                    <a:pt x="94" y="182"/>
                    <a:pt x="94" y="182"/>
                  </a:cubicBezTo>
                  <a:cubicBezTo>
                    <a:pt x="94" y="182"/>
                    <a:pt x="95" y="182"/>
                    <a:pt x="95" y="182"/>
                  </a:cubicBezTo>
                  <a:cubicBezTo>
                    <a:pt x="95" y="183"/>
                    <a:pt x="95" y="185"/>
                    <a:pt x="95" y="186"/>
                  </a:cubicBezTo>
                  <a:cubicBezTo>
                    <a:pt x="95" y="187"/>
                    <a:pt x="95" y="188"/>
                    <a:pt x="95" y="189"/>
                  </a:cubicBezTo>
                  <a:cubicBezTo>
                    <a:pt x="95" y="190"/>
                    <a:pt x="96" y="192"/>
                    <a:pt x="96" y="194"/>
                  </a:cubicBezTo>
                  <a:cubicBezTo>
                    <a:pt x="96" y="195"/>
                    <a:pt x="97" y="196"/>
                    <a:pt x="97" y="197"/>
                  </a:cubicBezTo>
                  <a:cubicBezTo>
                    <a:pt x="98" y="199"/>
                    <a:pt x="99" y="201"/>
                    <a:pt x="100" y="202"/>
                  </a:cubicBezTo>
                  <a:cubicBezTo>
                    <a:pt x="100" y="203"/>
                    <a:pt x="101" y="204"/>
                    <a:pt x="101" y="204"/>
                  </a:cubicBezTo>
                  <a:cubicBezTo>
                    <a:pt x="102" y="205"/>
                    <a:pt x="103" y="206"/>
                    <a:pt x="104" y="207"/>
                  </a:cubicBezTo>
                  <a:cubicBezTo>
                    <a:pt x="106" y="208"/>
                    <a:pt x="107" y="209"/>
                    <a:pt x="109" y="209"/>
                  </a:cubicBezTo>
                  <a:cubicBezTo>
                    <a:pt x="110" y="210"/>
                    <a:pt x="112" y="210"/>
                    <a:pt x="114" y="210"/>
                  </a:cubicBezTo>
                  <a:cubicBezTo>
                    <a:pt x="116" y="210"/>
                    <a:pt x="117" y="210"/>
                    <a:pt x="119" y="210"/>
                  </a:cubicBezTo>
                  <a:cubicBezTo>
                    <a:pt x="119" y="210"/>
                    <a:pt x="120" y="210"/>
                    <a:pt x="120" y="210"/>
                  </a:cubicBezTo>
                  <a:cubicBezTo>
                    <a:pt x="122" y="209"/>
                    <a:pt x="123" y="209"/>
                    <a:pt x="124" y="208"/>
                  </a:cubicBezTo>
                  <a:cubicBezTo>
                    <a:pt x="127" y="208"/>
                    <a:pt x="129" y="207"/>
                    <a:pt x="131" y="206"/>
                  </a:cubicBezTo>
                  <a:cubicBezTo>
                    <a:pt x="133" y="205"/>
                    <a:pt x="135" y="204"/>
                    <a:pt x="137" y="202"/>
                  </a:cubicBezTo>
                  <a:cubicBezTo>
                    <a:pt x="140" y="201"/>
                    <a:pt x="142" y="200"/>
                    <a:pt x="144" y="199"/>
                  </a:cubicBezTo>
                  <a:cubicBezTo>
                    <a:pt x="148" y="196"/>
                    <a:pt x="152" y="194"/>
                    <a:pt x="156" y="191"/>
                  </a:cubicBezTo>
                  <a:cubicBezTo>
                    <a:pt x="160" y="189"/>
                    <a:pt x="164" y="186"/>
                    <a:pt x="168" y="184"/>
                  </a:cubicBezTo>
                  <a:cubicBezTo>
                    <a:pt x="170" y="182"/>
                    <a:pt x="172" y="181"/>
                    <a:pt x="174" y="179"/>
                  </a:cubicBezTo>
                  <a:cubicBezTo>
                    <a:pt x="176" y="178"/>
                    <a:pt x="178" y="176"/>
                    <a:pt x="180" y="175"/>
                  </a:cubicBezTo>
                  <a:cubicBezTo>
                    <a:pt x="184" y="172"/>
                    <a:pt x="188" y="169"/>
                    <a:pt x="191" y="166"/>
                  </a:cubicBezTo>
                  <a:cubicBezTo>
                    <a:pt x="193" y="165"/>
                    <a:pt x="194" y="163"/>
                    <a:pt x="195" y="162"/>
                  </a:cubicBezTo>
                  <a:cubicBezTo>
                    <a:pt x="196" y="161"/>
                    <a:pt x="198" y="160"/>
                    <a:pt x="199" y="158"/>
                  </a:cubicBezTo>
                  <a:cubicBezTo>
                    <a:pt x="201" y="155"/>
                    <a:pt x="203" y="152"/>
                    <a:pt x="205" y="148"/>
                  </a:cubicBezTo>
                  <a:cubicBezTo>
                    <a:pt x="207" y="145"/>
                    <a:pt x="208" y="141"/>
                    <a:pt x="208" y="137"/>
                  </a:cubicBezTo>
                  <a:cubicBezTo>
                    <a:pt x="208" y="135"/>
                    <a:pt x="208" y="133"/>
                    <a:pt x="208" y="131"/>
                  </a:cubicBezTo>
                  <a:cubicBezTo>
                    <a:pt x="208" y="131"/>
                    <a:pt x="208" y="130"/>
                    <a:pt x="208" y="130"/>
                  </a:cubicBezTo>
                  <a:cubicBezTo>
                    <a:pt x="208" y="130"/>
                    <a:pt x="208" y="129"/>
                    <a:pt x="208" y="129"/>
                  </a:cubicBezTo>
                  <a:cubicBezTo>
                    <a:pt x="208" y="129"/>
                    <a:pt x="207" y="129"/>
                    <a:pt x="207" y="129"/>
                  </a:cubicBezTo>
                  <a:cubicBezTo>
                    <a:pt x="208" y="128"/>
                    <a:pt x="210" y="127"/>
                    <a:pt x="211" y="126"/>
                  </a:cubicBezTo>
                  <a:cubicBezTo>
                    <a:pt x="211" y="125"/>
                    <a:pt x="212" y="125"/>
                    <a:pt x="213" y="124"/>
                  </a:cubicBezTo>
                  <a:cubicBezTo>
                    <a:pt x="213" y="124"/>
                    <a:pt x="213" y="124"/>
                    <a:pt x="213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8" name="ïsḻïḓé">
              <a:extLst>
                <a:ext uri="{FF2B5EF4-FFF2-40B4-BE49-F238E27FC236}">
                  <a16:creationId xmlns:a16="http://schemas.microsoft.com/office/drawing/2014/main" xmlns="" id="{0423E1A7-9FAD-4249-B7FD-1F0A1C451817}"/>
                </a:ext>
              </a:extLst>
            </p:cNvPr>
            <p:cNvSpPr/>
            <p:nvPr/>
          </p:nvSpPr>
          <p:spPr bwMode="auto">
            <a:xfrm>
              <a:off x="5880767" y="-474034"/>
              <a:ext cx="55066" cy="55068"/>
            </a:xfrm>
            <a:custGeom>
              <a:avLst/>
              <a:gdLst>
                <a:gd name="T0" fmla="*/ 17 w 33"/>
                <a:gd name="T1" fmla="*/ 33 h 33"/>
                <a:gd name="T2" fmla="*/ 21 w 33"/>
                <a:gd name="T3" fmla="*/ 32 h 33"/>
                <a:gd name="T4" fmla="*/ 25 w 33"/>
                <a:gd name="T5" fmla="*/ 30 h 33"/>
                <a:gd name="T6" fmla="*/ 29 w 33"/>
                <a:gd name="T7" fmla="*/ 27 h 33"/>
                <a:gd name="T8" fmla="*/ 32 w 33"/>
                <a:gd name="T9" fmla="*/ 21 h 33"/>
                <a:gd name="T10" fmla="*/ 32 w 33"/>
                <a:gd name="T11" fmla="*/ 18 h 33"/>
                <a:gd name="T12" fmla="*/ 32 w 33"/>
                <a:gd name="T13" fmla="*/ 14 h 33"/>
                <a:gd name="T14" fmla="*/ 30 w 33"/>
                <a:gd name="T15" fmla="*/ 9 h 33"/>
                <a:gd name="T16" fmla="*/ 25 w 33"/>
                <a:gd name="T17" fmla="*/ 2 h 33"/>
                <a:gd name="T18" fmla="*/ 17 w 33"/>
                <a:gd name="T19" fmla="*/ 0 h 33"/>
                <a:gd name="T20" fmla="*/ 13 w 33"/>
                <a:gd name="T21" fmla="*/ 0 h 33"/>
                <a:gd name="T22" fmla="*/ 11 w 33"/>
                <a:gd name="T23" fmla="*/ 1 h 33"/>
                <a:gd name="T24" fmla="*/ 8 w 33"/>
                <a:gd name="T25" fmla="*/ 2 h 33"/>
                <a:gd name="T26" fmla="*/ 5 w 33"/>
                <a:gd name="T27" fmla="*/ 4 h 33"/>
                <a:gd name="T28" fmla="*/ 2 w 33"/>
                <a:gd name="T29" fmla="*/ 8 h 33"/>
                <a:gd name="T30" fmla="*/ 0 w 33"/>
                <a:gd name="T31" fmla="*/ 12 h 33"/>
                <a:gd name="T32" fmla="*/ 0 w 33"/>
                <a:gd name="T33" fmla="*/ 16 h 33"/>
                <a:gd name="T34" fmla="*/ 0 w 33"/>
                <a:gd name="T35" fmla="*/ 19 h 33"/>
                <a:gd name="T36" fmla="*/ 2 w 33"/>
                <a:gd name="T37" fmla="*/ 22 h 33"/>
                <a:gd name="T38" fmla="*/ 4 w 33"/>
                <a:gd name="T39" fmla="*/ 25 h 33"/>
                <a:gd name="T40" fmla="*/ 5 w 33"/>
                <a:gd name="T41" fmla="*/ 27 h 33"/>
                <a:gd name="T42" fmla="*/ 8 w 33"/>
                <a:gd name="T43" fmla="*/ 29 h 33"/>
                <a:gd name="T44" fmla="*/ 9 w 33"/>
                <a:gd name="T45" fmla="*/ 30 h 33"/>
                <a:gd name="T46" fmla="*/ 13 w 33"/>
                <a:gd name="T47" fmla="*/ 32 h 33"/>
                <a:gd name="T48" fmla="*/ 17 w 33"/>
                <a:gd name="T49" fmla="*/ 33 h 33"/>
                <a:gd name="T50" fmla="*/ 12 w 33"/>
                <a:gd name="T51" fmla="*/ 20 h 33"/>
                <a:gd name="T52" fmla="*/ 10 w 33"/>
                <a:gd name="T53" fmla="*/ 17 h 33"/>
                <a:gd name="T54" fmla="*/ 9 w 33"/>
                <a:gd name="T55" fmla="*/ 15 h 33"/>
                <a:gd name="T56" fmla="*/ 9 w 33"/>
                <a:gd name="T57" fmla="*/ 14 h 33"/>
                <a:gd name="T58" fmla="*/ 9 w 33"/>
                <a:gd name="T59" fmla="*/ 13 h 33"/>
                <a:gd name="T60" fmla="*/ 10 w 33"/>
                <a:gd name="T61" fmla="*/ 12 h 33"/>
                <a:gd name="T62" fmla="*/ 11 w 33"/>
                <a:gd name="T63" fmla="*/ 11 h 33"/>
                <a:gd name="T64" fmla="*/ 14 w 33"/>
                <a:gd name="T65" fmla="*/ 10 h 33"/>
                <a:gd name="T66" fmla="*/ 16 w 33"/>
                <a:gd name="T67" fmla="*/ 9 h 33"/>
                <a:gd name="T68" fmla="*/ 17 w 33"/>
                <a:gd name="T69" fmla="*/ 9 h 33"/>
                <a:gd name="T70" fmla="*/ 19 w 33"/>
                <a:gd name="T71" fmla="*/ 10 h 33"/>
                <a:gd name="T72" fmla="*/ 20 w 33"/>
                <a:gd name="T73" fmla="*/ 11 h 33"/>
                <a:gd name="T74" fmla="*/ 21 w 33"/>
                <a:gd name="T75" fmla="*/ 11 h 33"/>
                <a:gd name="T76" fmla="*/ 22 w 33"/>
                <a:gd name="T77" fmla="*/ 13 h 33"/>
                <a:gd name="T78" fmla="*/ 23 w 33"/>
                <a:gd name="T79" fmla="*/ 16 h 33"/>
                <a:gd name="T80" fmla="*/ 23 w 33"/>
                <a:gd name="T81" fmla="*/ 17 h 33"/>
                <a:gd name="T82" fmla="*/ 23 w 33"/>
                <a:gd name="T83" fmla="*/ 19 h 33"/>
                <a:gd name="T84" fmla="*/ 22 w 33"/>
                <a:gd name="T85" fmla="*/ 21 h 33"/>
                <a:gd name="T86" fmla="*/ 21 w 33"/>
                <a:gd name="T87" fmla="*/ 22 h 33"/>
                <a:gd name="T88" fmla="*/ 19 w 33"/>
                <a:gd name="T89" fmla="*/ 23 h 33"/>
                <a:gd name="T90" fmla="*/ 18 w 33"/>
                <a:gd name="T91" fmla="*/ 23 h 33"/>
                <a:gd name="T92" fmla="*/ 17 w 33"/>
                <a:gd name="T93" fmla="*/ 23 h 33"/>
                <a:gd name="T94" fmla="*/ 16 w 33"/>
                <a:gd name="T95" fmla="*/ 23 h 33"/>
                <a:gd name="T96" fmla="*/ 14 w 33"/>
                <a:gd name="T97" fmla="*/ 22 h 33"/>
                <a:gd name="T98" fmla="*/ 12 w 33"/>
                <a:gd name="T99" fmla="*/ 21 h 33"/>
                <a:gd name="T100" fmla="*/ 12 w 33"/>
                <a:gd name="T10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18" y="33"/>
                    <a:pt x="20" y="32"/>
                    <a:pt x="21" y="32"/>
                  </a:cubicBezTo>
                  <a:cubicBezTo>
                    <a:pt x="23" y="32"/>
                    <a:pt x="24" y="31"/>
                    <a:pt x="25" y="30"/>
                  </a:cubicBezTo>
                  <a:cubicBezTo>
                    <a:pt x="26" y="29"/>
                    <a:pt x="28" y="28"/>
                    <a:pt x="29" y="27"/>
                  </a:cubicBezTo>
                  <a:cubicBezTo>
                    <a:pt x="30" y="25"/>
                    <a:pt x="31" y="23"/>
                    <a:pt x="32" y="21"/>
                  </a:cubicBezTo>
                  <a:cubicBezTo>
                    <a:pt x="32" y="20"/>
                    <a:pt x="32" y="19"/>
                    <a:pt x="32" y="18"/>
                  </a:cubicBezTo>
                  <a:cubicBezTo>
                    <a:pt x="33" y="16"/>
                    <a:pt x="32" y="15"/>
                    <a:pt x="32" y="14"/>
                  </a:cubicBezTo>
                  <a:cubicBezTo>
                    <a:pt x="32" y="12"/>
                    <a:pt x="31" y="10"/>
                    <a:pt x="30" y="9"/>
                  </a:cubicBezTo>
                  <a:cubicBezTo>
                    <a:pt x="29" y="6"/>
                    <a:pt x="27" y="4"/>
                    <a:pt x="25" y="2"/>
                  </a:cubicBezTo>
                  <a:cubicBezTo>
                    <a:pt x="22" y="1"/>
                    <a:pt x="19" y="0"/>
                    <a:pt x="17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1" y="9"/>
                    <a:pt x="1" y="10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2" y="23"/>
                    <a:pt x="3" y="24"/>
                    <a:pt x="4" y="25"/>
                  </a:cubicBezTo>
                  <a:cubicBezTo>
                    <a:pt x="4" y="25"/>
                    <a:pt x="4" y="26"/>
                    <a:pt x="5" y="27"/>
                  </a:cubicBezTo>
                  <a:cubicBezTo>
                    <a:pt x="6" y="28"/>
                    <a:pt x="7" y="29"/>
                    <a:pt x="8" y="29"/>
                  </a:cubicBez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2" y="31"/>
                    <a:pt x="13" y="32"/>
                  </a:cubicBezTo>
                  <a:cubicBezTo>
                    <a:pt x="14" y="32"/>
                    <a:pt x="15" y="33"/>
                    <a:pt x="17" y="33"/>
                  </a:cubicBezTo>
                  <a:close/>
                  <a:moveTo>
                    <a:pt x="12" y="20"/>
                  </a:moveTo>
                  <a:cubicBezTo>
                    <a:pt x="11" y="19"/>
                    <a:pt x="10" y="18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14" y="10"/>
                    <a:pt x="15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9"/>
                    <a:pt x="18" y="10"/>
                    <a:pt x="19" y="10"/>
                  </a:cubicBezTo>
                  <a:cubicBezTo>
                    <a:pt x="19" y="10"/>
                    <a:pt x="20" y="10"/>
                    <a:pt x="20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2"/>
                    <a:pt x="22" y="13"/>
                    <a:pt x="22" y="13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8"/>
                    <a:pt x="23" y="19"/>
                    <a:pt x="23" y="19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9" name="iSliḋè">
            <a:extLst>
              <a:ext uri="{FF2B5EF4-FFF2-40B4-BE49-F238E27FC236}">
                <a16:creationId xmlns:a16="http://schemas.microsoft.com/office/drawing/2014/main" xmlns="" id="{716BC03F-3460-4E9E-AF4C-C25FB3641610}"/>
              </a:ext>
            </a:extLst>
          </p:cNvPr>
          <p:cNvSpPr/>
          <p:nvPr/>
        </p:nvSpPr>
        <p:spPr bwMode="auto">
          <a:xfrm>
            <a:off x="7282890" y="588377"/>
            <a:ext cx="294214" cy="254882"/>
          </a:xfrm>
          <a:custGeom>
            <a:avLst/>
            <a:gdLst>
              <a:gd name="T0" fmla="*/ 168 w 174"/>
              <a:gd name="T1" fmla="*/ 2 h 149"/>
              <a:gd name="T2" fmla="*/ 153 w 174"/>
              <a:gd name="T3" fmla="*/ 2 h 149"/>
              <a:gd name="T4" fmla="*/ 145 w 174"/>
              <a:gd name="T5" fmla="*/ 1 h 149"/>
              <a:gd name="T6" fmla="*/ 123 w 174"/>
              <a:gd name="T7" fmla="*/ 14 h 149"/>
              <a:gd name="T8" fmla="*/ 105 w 174"/>
              <a:gd name="T9" fmla="*/ 25 h 149"/>
              <a:gd name="T10" fmla="*/ 89 w 174"/>
              <a:gd name="T11" fmla="*/ 39 h 149"/>
              <a:gd name="T12" fmla="*/ 37 w 174"/>
              <a:gd name="T13" fmla="*/ 48 h 149"/>
              <a:gd name="T14" fmla="*/ 0 w 174"/>
              <a:gd name="T15" fmla="*/ 93 h 149"/>
              <a:gd name="T16" fmla="*/ 12 w 174"/>
              <a:gd name="T17" fmla="*/ 126 h 149"/>
              <a:gd name="T18" fmla="*/ 60 w 174"/>
              <a:gd name="T19" fmla="*/ 149 h 149"/>
              <a:gd name="T20" fmla="*/ 99 w 174"/>
              <a:gd name="T21" fmla="*/ 128 h 149"/>
              <a:gd name="T22" fmla="*/ 122 w 174"/>
              <a:gd name="T23" fmla="*/ 78 h 149"/>
              <a:gd name="T24" fmla="*/ 148 w 174"/>
              <a:gd name="T25" fmla="*/ 65 h 149"/>
              <a:gd name="T26" fmla="*/ 156 w 174"/>
              <a:gd name="T27" fmla="*/ 47 h 149"/>
              <a:gd name="T28" fmla="*/ 165 w 174"/>
              <a:gd name="T29" fmla="*/ 38 h 149"/>
              <a:gd name="T30" fmla="*/ 172 w 174"/>
              <a:gd name="T31" fmla="*/ 32 h 149"/>
              <a:gd name="T32" fmla="*/ 146 w 174"/>
              <a:gd name="T33" fmla="*/ 9 h 149"/>
              <a:gd name="T34" fmla="*/ 150 w 174"/>
              <a:gd name="T35" fmla="*/ 17 h 149"/>
              <a:gd name="T36" fmla="*/ 156 w 174"/>
              <a:gd name="T37" fmla="*/ 36 h 149"/>
              <a:gd name="T38" fmla="*/ 147 w 174"/>
              <a:gd name="T39" fmla="*/ 22 h 149"/>
              <a:gd name="T40" fmla="*/ 134 w 174"/>
              <a:gd name="T41" fmla="*/ 17 h 149"/>
              <a:gd name="T42" fmla="*/ 78 w 174"/>
              <a:gd name="T43" fmla="*/ 91 h 149"/>
              <a:gd name="T44" fmla="*/ 71 w 174"/>
              <a:gd name="T45" fmla="*/ 81 h 149"/>
              <a:gd name="T46" fmla="*/ 81 w 174"/>
              <a:gd name="T47" fmla="*/ 69 h 149"/>
              <a:gd name="T48" fmla="*/ 120 w 174"/>
              <a:gd name="T49" fmla="*/ 49 h 149"/>
              <a:gd name="T50" fmla="*/ 87 w 174"/>
              <a:gd name="T51" fmla="*/ 87 h 149"/>
              <a:gd name="T52" fmla="*/ 110 w 174"/>
              <a:gd name="T53" fmla="*/ 80 h 149"/>
              <a:gd name="T54" fmla="*/ 95 w 174"/>
              <a:gd name="T55" fmla="*/ 118 h 149"/>
              <a:gd name="T56" fmla="*/ 51 w 174"/>
              <a:gd name="T57" fmla="*/ 139 h 149"/>
              <a:gd name="T58" fmla="*/ 12 w 174"/>
              <a:gd name="T59" fmla="*/ 110 h 149"/>
              <a:gd name="T60" fmla="*/ 14 w 174"/>
              <a:gd name="T61" fmla="*/ 79 h 149"/>
              <a:gd name="T62" fmla="*/ 40 w 174"/>
              <a:gd name="T63" fmla="*/ 57 h 149"/>
              <a:gd name="T64" fmla="*/ 92 w 174"/>
              <a:gd name="T65" fmla="*/ 48 h 149"/>
              <a:gd name="T66" fmla="*/ 87 w 174"/>
              <a:gd name="T67" fmla="*/ 56 h 149"/>
              <a:gd name="T68" fmla="*/ 48 w 174"/>
              <a:gd name="T69" fmla="*/ 78 h 149"/>
              <a:gd name="T70" fmla="*/ 60 w 174"/>
              <a:gd name="T71" fmla="*/ 88 h 149"/>
              <a:gd name="T72" fmla="*/ 56 w 174"/>
              <a:gd name="T73" fmla="*/ 103 h 149"/>
              <a:gd name="T74" fmla="*/ 70 w 174"/>
              <a:gd name="T75" fmla="*/ 101 h 149"/>
              <a:gd name="T76" fmla="*/ 78 w 174"/>
              <a:gd name="T77" fmla="*/ 111 h 149"/>
              <a:gd name="T78" fmla="*/ 92 w 174"/>
              <a:gd name="T79" fmla="*/ 95 h 149"/>
              <a:gd name="T80" fmla="*/ 126 w 174"/>
              <a:gd name="T81" fmla="*/ 57 h 149"/>
              <a:gd name="T82" fmla="*/ 141 w 174"/>
              <a:gd name="T83" fmla="*/ 58 h 149"/>
              <a:gd name="T84" fmla="*/ 137 w 174"/>
              <a:gd name="T85" fmla="*/ 58 h 149"/>
              <a:gd name="T86" fmla="*/ 115 w 174"/>
              <a:gd name="T87" fmla="*/ 30 h 149"/>
              <a:gd name="T88" fmla="*/ 114 w 174"/>
              <a:gd name="T89" fmla="*/ 27 h 149"/>
              <a:gd name="T90" fmla="*/ 116 w 174"/>
              <a:gd name="T91" fmla="*/ 26 h 149"/>
              <a:gd name="T92" fmla="*/ 127 w 174"/>
              <a:gd name="T93" fmla="*/ 35 h 149"/>
              <a:gd name="T94" fmla="*/ 142 w 174"/>
              <a:gd name="T95" fmla="*/ 57 h 149"/>
              <a:gd name="T96" fmla="*/ 132 w 174"/>
              <a:gd name="T97" fmla="*/ 19 h 149"/>
              <a:gd name="T98" fmla="*/ 147 w 174"/>
              <a:gd name="T99" fmla="*/ 42 h 149"/>
              <a:gd name="T100" fmla="*/ 142 w 174"/>
              <a:gd name="T101" fmla="*/ 39 h 149"/>
              <a:gd name="T102" fmla="*/ 162 w 174"/>
              <a:gd name="T103" fmla="*/ 10 h 149"/>
              <a:gd name="T104" fmla="*/ 158 w 174"/>
              <a:gd name="T105" fmla="*/ 1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4" h="149">
                <a:moveTo>
                  <a:pt x="172" y="14"/>
                </a:moveTo>
                <a:cubicBezTo>
                  <a:pt x="172" y="13"/>
                  <a:pt x="172" y="11"/>
                  <a:pt x="172" y="10"/>
                </a:cubicBezTo>
                <a:cubicBezTo>
                  <a:pt x="171" y="8"/>
                  <a:pt x="170" y="6"/>
                  <a:pt x="170" y="4"/>
                </a:cubicBezTo>
                <a:cubicBezTo>
                  <a:pt x="170" y="4"/>
                  <a:pt x="169" y="4"/>
                  <a:pt x="169" y="4"/>
                </a:cubicBezTo>
                <a:cubicBezTo>
                  <a:pt x="169" y="3"/>
                  <a:pt x="168" y="3"/>
                  <a:pt x="168" y="2"/>
                </a:cubicBezTo>
                <a:cubicBezTo>
                  <a:pt x="167" y="1"/>
                  <a:pt x="166" y="1"/>
                  <a:pt x="164" y="0"/>
                </a:cubicBezTo>
                <a:cubicBezTo>
                  <a:pt x="163" y="0"/>
                  <a:pt x="162" y="0"/>
                  <a:pt x="161" y="0"/>
                </a:cubicBezTo>
                <a:cubicBezTo>
                  <a:pt x="160" y="0"/>
                  <a:pt x="159" y="0"/>
                  <a:pt x="158" y="1"/>
                </a:cubicBezTo>
                <a:cubicBezTo>
                  <a:pt x="157" y="1"/>
                  <a:pt x="155" y="1"/>
                  <a:pt x="154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2" y="2"/>
                  <a:pt x="151" y="1"/>
                  <a:pt x="150" y="1"/>
                </a:cubicBezTo>
                <a:cubicBezTo>
                  <a:pt x="150" y="1"/>
                  <a:pt x="149" y="1"/>
                  <a:pt x="148" y="1"/>
                </a:cubicBezTo>
                <a:cubicBezTo>
                  <a:pt x="148" y="1"/>
                  <a:pt x="147" y="1"/>
                  <a:pt x="147" y="1"/>
                </a:cubicBezTo>
                <a:cubicBezTo>
                  <a:pt x="146" y="1"/>
                  <a:pt x="145" y="1"/>
                  <a:pt x="145" y="1"/>
                </a:cubicBezTo>
                <a:cubicBezTo>
                  <a:pt x="142" y="2"/>
                  <a:pt x="140" y="3"/>
                  <a:pt x="138" y="4"/>
                </a:cubicBezTo>
                <a:cubicBezTo>
                  <a:pt x="136" y="5"/>
                  <a:pt x="135" y="7"/>
                  <a:pt x="133" y="8"/>
                </a:cubicBezTo>
                <a:cubicBezTo>
                  <a:pt x="133" y="8"/>
                  <a:pt x="133" y="8"/>
                  <a:pt x="133" y="8"/>
                </a:cubicBezTo>
                <a:cubicBezTo>
                  <a:pt x="131" y="8"/>
                  <a:pt x="130" y="9"/>
                  <a:pt x="129" y="10"/>
                </a:cubicBezTo>
                <a:cubicBezTo>
                  <a:pt x="127" y="11"/>
                  <a:pt x="125" y="13"/>
                  <a:pt x="123" y="14"/>
                </a:cubicBezTo>
                <a:cubicBezTo>
                  <a:pt x="122" y="15"/>
                  <a:pt x="121" y="16"/>
                  <a:pt x="121" y="16"/>
                </a:cubicBezTo>
                <a:cubicBezTo>
                  <a:pt x="121" y="17"/>
                  <a:pt x="121" y="17"/>
                  <a:pt x="121" y="17"/>
                </a:cubicBezTo>
                <a:cubicBezTo>
                  <a:pt x="118" y="16"/>
                  <a:pt x="116" y="16"/>
                  <a:pt x="114" y="16"/>
                </a:cubicBezTo>
                <a:cubicBezTo>
                  <a:pt x="111" y="17"/>
                  <a:pt x="109" y="18"/>
                  <a:pt x="107" y="20"/>
                </a:cubicBezTo>
                <a:cubicBezTo>
                  <a:pt x="106" y="22"/>
                  <a:pt x="105" y="23"/>
                  <a:pt x="105" y="25"/>
                </a:cubicBezTo>
                <a:cubicBezTo>
                  <a:pt x="105" y="26"/>
                  <a:pt x="105" y="27"/>
                  <a:pt x="105" y="28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5" y="30"/>
                  <a:pt x="104" y="30"/>
                  <a:pt x="104" y="30"/>
                </a:cubicBezTo>
                <a:cubicBezTo>
                  <a:pt x="102" y="32"/>
                  <a:pt x="100" y="33"/>
                  <a:pt x="98" y="35"/>
                </a:cubicBezTo>
                <a:cubicBezTo>
                  <a:pt x="95" y="36"/>
                  <a:pt x="92" y="37"/>
                  <a:pt x="89" y="39"/>
                </a:cubicBezTo>
                <a:cubicBezTo>
                  <a:pt x="88" y="39"/>
                  <a:pt x="86" y="40"/>
                  <a:pt x="84" y="41"/>
                </a:cubicBezTo>
                <a:cubicBezTo>
                  <a:pt x="82" y="41"/>
                  <a:pt x="81" y="41"/>
                  <a:pt x="79" y="42"/>
                </a:cubicBezTo>
                <a:cubicBezTo>
                  <a:pt x="75" y="42"/>
                  <a:pt x="70" y="42"/>
                  <a:pt x="66" y="42"/>
                </a:cubicBezTo>
                <a:cubicBezTo>
                  <a:pt x="61" y="42"/>
                  <a:pt x="56" y="43"/>
                  <a:pt x="51" y="44"/>
                </a:cubicBezTo>
                <a:cubicBezTo>
                  <a:pt x="46" y="45"/>
                  <a:pt x="41" y="46"/>
                  <a:pt x="37" y="48"/>
                </a:cubicBezTo>
                <a:cubicBezTo>
                  <a:pt x="32" y="50"/>
                  <a:pt x="28" y="52"/>
                  <a:pt x="24" y="55"/>
                </a:cubicBezTo>
                <a:cubicBezTo>
                  <a:pt x="22" y="57"/>
                  <a:pt x="19" y="58"/>
                  <a:pt x="18" y="60"/>
                </a:cubicBezTo>
                <a:cubicBezTo>
                  <a:pt x="16" y="62"/>
                  <a:pt x="14" y="63"/>
                  <a:pt x="13" y="65"/>
                </a:cubicBezTo>
                <a:cubicBezTo>
                  <a:pt x="9" y="69"/>
                  <a:pt x="6" y="73"/>
                  <a:pt x="4" y="78"/>
                </a:cubicBezTo>
                <a:cubicBezTo>
                  <a:pt x="2" y="83"/>
                  <a:pt x="0" y="88"/>
                  <a:pt x="0" y="93"/>
                </a:cubicBezTo>
                <a:cubicBezTo>
                  <a:pt x="0" y="96"/>
                  <a:pt x="0" y="98"/>
                  <a:pt x="0" y="101"/>
                </a:cubicBezTo>
                <a:cubicBezTo>
                  <a:pt x="0" y="103"/>
                  <a:pt x="1" y="106"/>
                  <a:pt x="2" y="108"/>
                </a:cubicBezTo>
                <a:cubicBezTo>
                  <a:pt x="2" y="111"/>
                  <a:pt x="3" y="113"/>
                  <a:pt x="5" y="116"/>
                </a:cubicBezTo>
                <a:cubicBezTo>
                  <a:pt x="6" y="118"/>
                  <a:pt x="7" y="120"/>
                  <a:pt x="8" y="122"/>
                </a:cubicBezTo>
                <a:cubicBezTo>
                  <a:pt x="9" y="123"/>
                  <a:pt x="10" y="125"/>
                  <a:pt x="12" y="126"/>
                </a:cubicBezTo>
                <a:cubicBezTo>
                  <a:pt x="12" y="127"/>
                  <a:pt x="13" y="128"/>
                  <a:pt x="14" y="129"/>
                </a:cubicBezTo>
                <a:cubicBezTo>
                  <a:pt x="15" y="130"/>
                  <a:pt x="17" y="132"/>
                  <a:pt x="19" y="134"/>
                </a:cubicBezTo>
                <a:cubicBezTo>
                  <a:pt x="23" y="137"/>
                  <a:pt x="27" y="140"/>
                  <a:pt x="31" y="142"/>
                </a:cubicBezTo>
                <a:cubicBezTo>
                  <a:pt x="35" y="145"/>
                  <a:pt x="40" y="147"/>
                  <a:pt x="45" y="148"/>
                </a:cubicBezTo>
                <a:cubicBezTo>
                  <a:pt x="50" y="149"/>
                  <a:pt x="55" y="149"/>
                  <a:pt x="60" y="149"/>
                </a:cubicBezTo>
                <a:cubicBezTo>
                  <a:pt x="63" y="148"/>
                  <a:pt x="65" y="148"/>
                  <a:pt x="68" y="147"/>
                </a:cubicBezTo>
                <a:cubicBezTo>
                  <a:pt x="70" y="147"/>
                  <a:pt x="73" y="146"/>
                  <a:pt x="75" y="145"/>
                </a:cubicBezTo>
                <a:cubicBezTo>
                  <a:pt x="78" y="145"/>
                  <a:pt x="80" y="143"/>
                  <a:pt x="82" y="142"/>
                </a:cubicBezTo>
                <a:cubicBezTo>
                  <a:pt x="85" y="141"/>
                  <a:pt x="87" y="139"/>
                  <a:pt x="89" y="138"/>
                </a:cubicBezTo>
                <a:cubicBezTo>
                  <a:pt x="93" y="135"/>
                  <a:pt x="96" y="131"/>
                  <a:pt x="99" y="128"/>
                </a:cubicBezTo>
                <a:cubicBezTo>
                  <a:pt x="101" y="125"/>
                  <a:pt x="104" y="122"/>
                  <a:pt x="106" y="119"/>
                </a:cubicBezTo>
                <a:cubicBezTo>
                  <a:pt x="107" y="116"/>
                  <a:pt x="109" y="112"/>
                  <a:pt x="110" y="109"/>
                </a:cubicBezTo>
                <a:cubicBezTo>
                  <a:pt x="111" y="105"/>
                  <a:pt x="112" y="102"/>
                  <a:pt x="113" y="99"/>
                </a:cubicBezTo>
                <a:cubicBezTo>
                  <a:pt x="114" y="96"/>
                  <a:pt x="115" y="92"/>
                  <a:pt x="116" y="89"/>
                </a:cubicBezTo>
                <a:cubicBezTo>
                  <a:pt x="118" y="85"/>
                  <a:pt x="120" y="82"/>
                  <a:pt x="122" y="78"/>
                </a:cubicBezTo>
                <a:cubicBezTo>
                  <a:pt x="124" y="76"/>
                  <a:pt x="126" y="74"/>
                  <a:pt x="128" y="72"/>
                </a:cubicBezTo>
                <a:cubicBezTo>
                  <a:pt x="130" y="70"/>
                  <a:pt x="132" y="69"/>
                  <a:pt x="134" y="67"/>
                </a:cubicBezTo>
                <a:cubicBezTo>
                  <a:pt x="134" y="67"/>
                  <a:pt x="135" y="67"/>
                  <a:pt x="136" y="68"/>
                </a:cubicBezTo>
                <a:cubicBezTo>
                  <a:pt x="137" y="68"/>
                  <a:pt x="139" y="68"/>
                  <a:pt x="141" y="68"/>
                </a:cubicBezTo>
                <a:cubicBezTo>
                  <a:pt x="143" y="68"/>
                  <a:pt x="146" y="67"/>
                  <a:pt x="148" y="65"/>
                </a:cubicBezTo>
                <a:cubicBezTo>
                  <a:pt x="149" y="64"/>
                  <a:pt x="150" y="63"/>
                  <a:pt x="150" y="62"/>
                </a:cubicBezTo>
                <a:cubicBezTo>
                  <a:pt x="151" y="60"/>
                  <a:pt x="152" y="58"/>
                  <a:pt x="151" y="55"/>
                </a:cubicBezTo>
                <a:cubicBezTo>
                  <a:pt x="151" y="55"/>
                  <a:pt x="151" y="54"/>
                  <a:pt x="151" y="53"/>
                </a:cubicBezTo>
                <a:cubicBezTo>
                  <a:pt x="153" y="52"/>
                  <a:pt x="154" y="50"/>
                  <a:pt x="155" y="48"/>
                </a:cubicBezTo>
                <a:cubicBezTo>
                  <a:pt x="156" y="47"/>
                  <a:pt x="156" y="47"/>
                  <a:pt x="156" y="47"/>
                </a:cubicBezTo>
                <a:cubicBezTo>
                  <a:pt x="157" y="47"/>
                  <a:pt x="158" y="47"/>
                  <a:pt x="158" y="46"/>
                </a:cubicBezTo>
                <a:cubicBezTo>
                  <a:pt x="160" y="45"/>
                  <a:pt x="161" y="45"/>
                  <a:pt x="162" y="44"/>
                </a:cubicBezTo>
                <a:cubicBezTo>
                  <a:pt x="162" y="43"/>
                  <a:pt x="163" y="43"/>
                  <a:pt x="163" y="42"/>
                </a:cubicBezTo>
                <a:cubicBezTo>
                  <a:pt x="164" y="42"/>
                  <a:pt x="164" y="41"/>
                  <a:pt x="164" y="41"/>
                </a:cubicBezTo>
                <a:cubicBezTo>
                  <a:pt x="165" y="40"/>
                  <a:pt x="165" y="39"/>
                  <a:pt x="165" y="38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6" y="38"/>
                  <a:pt x="166" y="38"/>
                  <a:pt x="166" y="37"/>
                </a:cubicBezTo>
                <a:cubicBezTo>
                  <a:pt x="167" y="37"/>
                  <a:pt x="168" y="37"/>
                  <a:pt x="168" y="36"/>
                </a:cubicBezTo>
                <a:cubicBezTo>
                  <a:pt x="169" y="36"/>
                  <a:pt x="170" y="35"/>
                  <a:pt x="170" y="35"/>
                </a:cubicBezTo>
                <a:cubicBezTo>
                  <a:pt x="171" y="34"/>
                  <a:pt x="172" y="33"/>
                  <a:pt x="172" y="32"/>
                </a:cubicBezTo>
                <a:cubicBezTo>
                  <a:pt x="173" y="31"/>
                  <a:pt x="174" y="29"/>
                  <a:pt x="174" y="27"/>
                </a:cubicBezTo>
                <a:cubicBezTo>
                  <a:pt x="174" y="26"/>
                  <a:pt x="174" y="25"/>
                  <a:pt x="174" y="25"/>
                </a:cubicBezTo>
                <a:cubicBezTo>
                  <a:pt x="173" y="21"/>
                  <a:pt x="173" y="18"/>
                  <a:pt x="172" y="14"/>
                </a:cubicBezTo>
                <a:close/>
                <a:moveTo>
                  <a:pt x="146" y="9"/>
                </a:move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lose/>
                <a:moveTo>
                  <a:pt x="145" y="11"/>
                </a:moveTo>
                <a:cubicBezTo>
                  <a:pt x="146" y="10"/>
                  <a:pt x="146" y="10"/>
                  <a:pt x="147" y="10"/>
                </a:cubicBezTo>
                <a:cubicBezTo>
                  <a:pt x="148" y="12"/>
                  <a:pt x="149" y="15"/>
                  <a:pt x="150" y="17"/>
                </a:cubicBezTo>
                <a:cubicBezTo>
                  <a:pt x="152" y="20"/>
                  <a:pt x="153" y="22"/>
                  <a:pt x="154" y="25"/>
                </a:cubicBezTo>
                <a:cubicBezTo>
                  <a:pt x="155" y="27"/>
                  <a:pt x="156" y="30"/>
                  <a:pt x="156" y="32"/>
                </a:cubicBezTo>
                <a:cubicBezTo>
                  <a:pt x="156" y="33"/>
                  <a:pt x="156" y="34"/>
                  <a:pt x="156" y="35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6" y="37"/>
                  <a:pt x="155" y="37"/>
                  <a:pt x="155" y="37"/>
                </a:cubicBezTo>
                <a:cubicBezTo>
                  <a:pt x="155" y="37"/>
                  <a:pt x="155" y="37"/>
                  <a:pt x="155" y="37"/>
                </a:cubicBezTo>
                <a:cubicBezTo>
                  <a:pt x="155" y="36"/>
                  <a:pt x="155" y="35"/>
                  <a:pt x="154" y="35"/>
                </a:cubicBezTo>
                <a:cubicBezTo>
                  <a:pt x="152" y="31"/>
                  <a:pt x="150" y="26"/>
                  <a:pt x="147" y="22"/>
                </a:cubicBezTo>
                <a:cubicBezTo>
                  <a:pt x="146" y="20"/>
                  <a:pt x="145" y="19"/>
                  <a:pt x="144" y="17"/>
                </a:cubicBezTo>
                <a:cubicBezTo>
                  <a:pt x="143" y="16"/>
                  <a:pt x="142" y="14"/>
                  <a:pt x="141" y="13"/>
                </a:cubicBezTo>
                <a:cubicBezTo>
                  <a:pt x="143" y="12"/>
                  <a:pt x="144" y="11"/>
                  <a:pt x="145" y="11"/>
                </a:cubicBezTo>
                <a:close/>
                <a:moveTo>
                  <a:pt x="134" y="17"/>
                </a:move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lose/>
                <a:moveTo>
                  <a:pt x="80" y="95"/>
                </a:moveTo>
                <a:cubicBezTo>
                  <a:pt x="80" y="94"/>
                  <a:pt x="80" y="94"/>
                  <a:pt x="80" y="93"/>
                </a:cubicBezTo>
                <a:cubicBezTo>
                  <a:pt x="79" y="92"/>
                  <a:pt x="79" y="92"/>
                  <a:pt x="78" y="91"/>
                </a:cubicBezTo>
                <a:cubicBezTo>
                  <a:pt x="78" y="90"/>
                  <a:pt x="77" y="90"/>
                  <a:pt x="76" y="90"/>
                </a:cubicBezTo>
                <a:cubicBezTo>
                  <a:pt x="75" y="89"/>
                  <a:pt x="73" y="90"/>
                  <a:pt x="72" y="90"/>
                </a:cubicBezTo>
                <a:cubicBezTo>
                  <a:pt x="71" y="90"/>
                  <a:pt x="70" y="90"/>
                  <a:pt x="69" y="91"/>
                </a:cubicBezTo>
                <a:cubicBezTo>
                  <a:pt x="70" y="89"/>
                  <a:pt x="71" y="87"/>
                  <a:pt x="71" y="86"/>
                </a:cubicBezTo>
                <a:cubicBezTo>
                  <a:pt x="72" y="84"/>
                  <a:pt x="72" y="82"/>
                  <a:pt x="71" y="81"/>
                </a:cubicBezTo>
                <a:cubicBezTo>
                  <a:pt x="71" y="81"/>
                  <a:pt x="70" y="80"/>
                  <a:pt x="69" y="79"/>
                </a:cubicBezTo>
                <a:cubicBezTo>
                  <a:pt x="68" y="79"/>
                  <a:pt x="67" y="79"/>
                  <a:pt x="67" y="78"/>
                </a:cubicBezTo>
                <a:cubicBezTo>
                  <a:pt x="66" y="78"/>
                  <a:pt x="65" y="78"/>
                  <a:pt x="64" y="78"/>
                </a:cubicBezTo>
                <a:cubicBezTo>
                  <a:pt x="65" y="77"/>
                  <a:pt x="67" y="77"/>
                  <a:pt x="68" y="76"/>
                </a:cubicBezTo>
                <a:cubicBezTo>
                  <a:pt x="72" y="74"/>
                  <a:pt x="77" y="72"/>
                  <a:pt x="81" y="69"/>
                </a:cubicBezTo>
                <a:cubicBezTo>
                  <a:pt x="85" y="67"/>
                  <a:pt x="90" y="65"/>
                  <a:pt x="94" y="62"/>
                </a:cubicBezTo>
                <a:cubicBezTo>
                  <a:pt x="98" y="60"/>
                  <a:pt x="102" y="57"/>
                  <a:pt x="106" y="55"/>
                </a:cubicBezTo>
                <a:cubicBezTo>
                  <a:pt x="110" y="53"/>
                  <a:pt x="114" y="51"/>
                  <a:pt x="118" y="48"/>
                </a:cubicBezTo>
                <a:cubicBezTo>
                  <a:pt x="118" y="48"/>
                  <a:pt x="118" y="48"/>
                  <a:pt x="119" y="47"/>
                </a:cubicBezTo>
                <a:cubicBezTo>
                  <a:pt x="119" y="48"/>
                  <a:pt x="120" y="49"/>
                  <a:pt x="120" y="49"/>
                </a:cubicBezTo>
                <a:cubicBezTo>
                  <a:pt x="117" y="53"/>
                  <a:pt x="113" y="56"/>
                  <a:pt x="110" y="60"/>
                </a:cubicBezTo>
                <a:cubicBezTo>
                  <a:pt x="108" y="62"/>
                  <a:pt x="106" y="63"/>
                  <a:pt x="105" y="65"/>
                </a:cubicBezTo>
                <a:cubicBezTo>
                  <a:pt x="103" y="67"/>
                  <a:pt x="102" y="69"/>
                  <a:pt x="100" y="70"/>
                </a:cubicBezTo>
                <a:cubicBezTo>
                  <a:pt x="97" y="74"/>
                  <a:pt x="94" y="77"/>
                  <a:pt x="91" y="81"/>
                </a:cubicBezTo>
                <a:cubicBezTo>
                  <a:pt x="90" y="83"/>
                  <a:pt x="88" y="85"/>
                  <a:pt x="87" y="87"/>
                </a:cubicBezTo>
                <a:cubicBezTo>
                  <a:pt x="85" y="89"/>
                  <a:pt x="84" y="90"/>
                  <a:pt x="82" y="92"/>
                </a:cubicBezTo>
                <a:cubicBezTo>
                  <a:pt x="81" y="93"/>
                  <a:pt x="81" y="94"/>
                  <a:pt x="80" y="95"/>
                </a:cubicBezTo>
                <a:close/>
                <a:moveTo>
                  <a:pt x="123" y="64"/>
                </a:moveTo>
                <a:cubicBezTo>
                  <a:pt x="121" y="66"/>
                  <a:pt x="120" y="67"/>
                  <a:pt x="118" y="68"/>
                </a:cubicBezTo>
                <a:cubicBezTo>
                  <a:pt x="115" y="72"/>
                  <a:pt x="112" y="76"/>
                  <a:pt x="110" y="80"/>
                </a:cubicBezTo>
                <a:cubicBezTo>
                  <a:pt x="108" y="84"/>
                  <a:pt x="106" y="89"/>
                  <a:pt x="105" y="94"/>
                </a:cubicBezTo>
                <a:cubicBezTo>
                  <a:pt x="104" y="98"/>
                  <a:pt x="103" y="102"/>
                  <a:pt x="101" y="107"/>
                </a:cubicBezTo>
                <a:cubicBezTo>
                  <a:pt x="101" y="107"/>
                  <a:pt x="101" y="108"/>
                  <a:pt x="100" y="108"/>
                </a:cubicBezTo>
                <a:cubicBezTo>
                  <a:pt x="100" y="110"/>
                  <a:pt x="99" y="111"/>
                  <a:pt x="98" y="113"/>
                </a:cubicBezTo>
                <a:cubicBezTo>
                  <a:pt x="97" y="115"/>
                  <a:pt x="96" y="116"/>
                  <a:pt x="95" y="118"/>
                </a:cubicBezTo>
                <a:cubicBezTo>
                  <a:pt x="92" y="123"/>
                  <a:pt x="87" y="127"/>
                  <a:pt x="83" y="131"/>
                </a:cubicBezTo>
                <a:cubicBezTo>
                  <a:pt x="80" y="133"/>
                  <a:pt x="78" y="134"/>
                  <a:pt x="75" y="135"/>
                </a:cubicBezTo>
                <a:cubicBezTo>
                  <a:pt x="71" y="137"/>
                  <a:pt x="66" y="138"/>
                  <a:pt x="62" y="139"/>
                </a:cubicBezTo>
                <a:cubicBezTo>
                  <a:pt x="60" y="139"/>
                  <a:pt x="58" y="139"/>
                  <a:pt x="57" y="139"/>
                </a:cubicBezTo>
                <a:cubicBezTo>
                  <a:pt x="55" y="140"/>
                  <a:pt x="53" y="139"/>
                  <a:pt x="51" y="139"/>
                </a:cubicBezTo>
                <a:cubicBezTo>
                  <a:pt x="47" y="139"/>
                  <a:pt x="44" y="138"/>
                  <a:pt x="40" y="137"/>
                </a:cubicBezTo>
                <a:cubicBezTo>
                  <a:pt x="37" y="135"/>
                  <a:pt x="33" y="133"/>
                  <a:pt x="30" y="131"/>
                </a:cubicBezTo>
                <a:cubicBezTo>
                  <a:pt x="28" y="129"/>
                  <a:pt x="26" y="128"/>
                  <a:pt x="24" y="126"/>
                </a:cubicBezTo>
                <a:cubicBezTo>
                  <a:pt x="22" y="124"/>
                  <a:pt x="20" y="121"/>
                  <a:pt x="18" y="119"/>
                </a:cubicBezTo>
                <a:cubicBezTo>
                  <a:pt x="15" y="116"/>
                  <a:pt x="14" y="113"/>
                  <a:pt x="12" y="110"/>
                </a:cubicBezTo>
                <a:cubicBezTo>
                  <a:pt x="11" y="107"/>
                  <a:pt x="10" y="104"/>
                  <a:pt x="9" y="100"/>
                </a:cubicBezTo>
                <a:cubicBezTo>
                  <a:pt x="9" y="98"/>
                  <a:pt x="9" y="95"/>
                  <a:pt x="9" y="93"/>
                </a:cubicBezTo>
                <a:cubicBezTo>
                  <a:pt x="9" y="92"/>
                  <a:pt x="10" y="90"/>
                  <a:pt x="10" y="89"/>
                </a:cubicBezTo>
                <a:cubicBezTo>
                  <a:pt x="10" y="87"/>
                  <a:pt x="11" y="86"/>
                  <a:pt x="11" y="85"/>
                </a:cubicBezTo>
                <a:cubicBezTo>
                  <a:pt x="12" y="83"/>
                  <a:pt x="13" y="81"/>
                  <a:pt x="14" y="79"/>
                </a:cubicBezTo>
                <a:cubicBezTo>
                  <a:pt x="15" y="78"/>
                  <a:pt x="16" y="76"/>
                  <a:pt x="17" y="74"/>
                </a:cubicBezTo>
                <a:cubicBezTo>
                  <a:pt x="19" y="72"/>
                  <a:pt x="20" y="71"/>
                  <a:pt x="22" y="69"/>
                </a:cubicBezTo>
                <a:cubicBezTo>
                  <a:pt x="23" y="67"/>
                  <a:pt x="25" y="66"/>
                  <a:pt x="27" y="64"/>
                </a:cubicBezTo>
                <a:cubicBezTo>
                  <a:pt x="29" y="63"/>
                  <a:pt x="31" y="61"/>
                  <a:pt x="33" y="60"/>
                </a:cubicBezTo>
                <a:cubicBezTo>
                  <a:pt x="35" y="59"/>
                  <a:pt x="37" y="58"/>
                  <a:pt x="40" y="57"/>
                </a:cubicBezTo>
                <a:cubicBezTo>
                  <a:pt x="42" y="56"/>
                  <a:pt x="45" y="55"/>
                  <a:pt x="48" y="54"/>
                </a:cubicBezTo>
                <a:cubicBezTo>
                  <a:pt x="51" y="53"/>
                  <a:pt x="54" y="53"/>
                  <a:pt x="57" y="52"/>
                </a:cubicBezTo>
                <a:cubicBezTo>
                  <a:pt x="61" y="52"/>
                  <a:pt x="66" y="51"/>
                  <a:pt x="71" y="51"/>
                </a:cubicBezTo>
                <a:cubicBezTo>
                  <a:pt x="76" y="51"/>
                  <a:pt x="81" y="51"/>
                  <a:pt x="85" y="50"/>
                </a:cubicBezTo>
                <a:cubicBezTo>
                  <a:pt x="88" y="49"/>
                  <a:pt x="90" y="48"/>
                  <a:pt x="92" y="48"/>
                </a:cubicBezTo>
                <a:cubicBezTo>
                  <a:pt x="95" y="47"/>
                  <a:pt x="97" y="45"/>
                  <a:pt x="99" y="44"/>
                </a:cubicBezTo>
                <a:cubicBezTo>
                  <a:pt x="103" y="42"/>
                  <a:pt x="106" y="40"/>
                  <a:pt x="110" y="37"/>
                </a:cubicBezTo>
                <a:cubicBezTo>
                  <a:pt x="111" y="38"/>
                  <a:pt x="112" y="39"/>
                  <a:pt x="113" y="40"/>
                </a:cubicBezTo>
                <a:cubicBezTo>
                  <a:pt x="108" y="43"/>
                  <a:pt x="104" y="46"/>
                  <a:pt x="99" y="48"/>
                </a:cubicBezTo>
                <a:cubicBezTo>
                  <a:pt x="95" y="51"/>
                  <a:pt x="91" y="53"/>
                  <a:pt x="87" y="56"/>
                </a:cubicBezTo>
                <a:cubicBezTo>
                  <a:pt x="82" y="58"/>
                  <a:pt x="78" y="61"/>
                  <a:pt x="73" y="63"/>
                </a:cubicBezTo>
                <a:cubicBezTo>
                  <a:pt x="69" y="65"/>
                  <a:pt x="65" y="67"/>
                  <a:pt x="60" y="69"/>
                </a:cubicBezTo>
                <a:cubicBezTo>
                  <a:pt x="57" y="71"/>
                  <a:pt x="54" y="72"/>
                  <a:pt x="51" y="74"/>
                </a:cubicBezTo>
                <a:cubicBezTo>
                  <a:pt x="50" y="74"/>
                  <a:pt x="50" y="75"/>
                  <a:pt x="49" y="76"/>
                </a:cubicBezTo>
                <a:cubicBezTo>
                  <a:pt x="49" y="77"/>
                  <a:pt x="48" y="77"/>
                  <a:pt x="48" y="78"/>
                </a:cubicBezTo>
                <a:cubicBezTo>
                  <a:pt x="47" y="81"/>
                  <a:pt x="49" y="83"/>
                  <a:pt x="51" y="84"/>
                </a:cubicBezTo>
                <a:cubicBezTo>
                  <a:pt x="52" y="84"/>
                  <a:pt x="53" y="84"/>
                  <a:pt x="54" y="85"/>
                </a:cubicBezTo>
                <a:cubicBezTo>
                  <a:pt x="55" y="85"/>
                  <a:pt x="56" y="85"/>
                  <a:pt x="57" y="86"/>
                </a:cubicBezTo>
                <a:cubicBezTo>
                  <a:pt x="58" y="86"/>
                  <a:pt x="60" y="86"/>
                  <a:pt x="61" y="87"/>
                </a:cubicBezTo>
                <a:cubicBezTo>
                  <a:pt x="60" y="87"/>
                  <a:pt x="60" y="88"/>
                  <a:pt x="60" y="88"/>
                </a:cubicBezTo>
                <a:cubicBezTo>
                  <a:pt x="59" y="89"/>
                  <a:pt x="59" y="91"/>
                  <a:pt x="58" y="92"/>
                </a:cubicBezTo>
                <a:cubicBezTo>
                  <a:pt x="57" y="93"/>
                  <a:pt x="57" y="94"/>
                  <a:pt x="56" y="96"/>
                </a:cubicBezTo>
                <a:cubicBezTo>
                  <a:pt x="55" y="97"/>
                  <a:pt x="55" y="98"/>
                  <a:pt x="55" y="99"/>
                </a:cubicBezTo>
                <a:cubicBezTo>
                  <a:pt x="55" y="100"/>
                  <a:pt x="55" y="101"/>
                  <a:pt x="56" y="102"/>
                </a:cubicBezTo>
                <a:cubicBezTo>
                  <a:pt x="56" y="102"/>
                  <a:pt x="56" y="103"/>
                  <a:pt x="56" y="103"/>
                </a:cubicBezTo>
                <a:cubicBezTo>
                  <a:pt x="58" y="104"/>
                  <a:pt x="60" y="104"/>
                  <a:pt x="62" y="104"/>
                </a:cubicBezTo>
                <a:cubicBezTo>
                  <a:pt x="63" y="103"/>
                  <a:pt x="64" y="103"/>
                  <a:pt x="66" y="102"/>
                </a:cubicBezTo>
                <a:cubicBezTo>
                  <a:pt x="67" y="102"/>
                  <a:pt x="68" y="101"/>
                  <a:pt x="70" y="100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100"/>
                  <a:pt x="70" y="100"/>
                  <a:pt x="70" y="101"/>
                </a:cubicBezTo>
                <a:cubicBezTo>
                  <a:pt x="70" y="102"/>
                  <a:pt x="70" y="104"/>
                  <a:pt x="70" y="106"/>
                </a:cubicBezTo>
                <a:cubicBezTo>
                  <a:pt x="69" y="107"/>
                  <a:pt x="69" y="108"/>
                  <a:pt x="70" y="109"/>
                </a:cubicBezTo>
                <a:cubicBezTo>
                  <a:pt x="71" y="110"/>
                  <a:pt x="72" y="111"/>
                  <a:pt x="73" y="111"/>
                </a:cubicBezTo>
                <a:cubicBezTo>
                  <a:pt x="73" y="111"/>
                  <a:pt x="74" y="111"/>
                  <a:pt x="74" y="111"/>
                </a:cubicBezTo>
                <a:cubicBezTo>
                  <a:pt x="75" y="112"/>
                  <a:pt x="77" y="112"/>
                  <a:pt x="78" y="111"/>
                </a:cubicBezTo>
                <a:cubicBezTo>
                  <a:pt x="79" y="111"/>
                  <a:pt x="80" y="110"/>
                  <a:pt x="80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2" y="107"/>
                  <a:pt x="83" y="106"/>
                  <a:pt x="83" y="105"/>
                </a:cubicBezTo>
                <a:cubicBezTo>
                  <a:pt x="85" y="104"/>
                  <a:pt x="86" y="102"/>
                  <a:pt x="88" y="100"/>
                </a:cubicBezTo>
                <a:cubicBezTo>
                  <a:pt x="89" y="98"/>
                  <a:pt x="91" y="97"/>
                  <a:pt x="92" y="95"/>
                </a:cubicBezTo>
                <a:cubicBezTo>
                  <a:pt x="94" y="93"/>
                  <a:pt x="95" y="91"/>
                  <a:pt x="96" y="89"/>
                </a:cubicBezTo>
                <a:cubicBezTo>
                  <a:pt x="99" y="86"/>
                  <a:pt x="102" y="82"/>
                  <a:pt x="105" y="78"/>
                </a:cubicBezTo>
                <a:cubicBezTo>
                  <a:pt x="107" y="77"/>
                  <a:pt x="108" y="75"/>
                  <a:pt x="110" y="73"/>
                </a:cubicBezTo>
                <a:cubicBezTo>
                  <a:pt x="111" y="71"/>
                  <a:pt x="113" y="70"/>
                  <a:pt x="115" y="68"/>
                </a:cubicBezTo>
                <a:cubicBezTo>
                  <a:pt x="118" y="64"/>
                  <a:pt x="122" y="61"/>
                  <a:pt x="126" y="57"/>
                </a:cubicBezTo>
                <a:cubicBezTo>
                  <a:pt x="126" y="58"/>
                  <a:pt x="127" y="59"/>
                  <a:pt x="128" y="60"/>
                </a:cubicBezTo>
                <a:cubicBezTo>
                  <a:pt x="126" y="61"/>
                  <a:pt x="125" y="63"/>
                  <a:pt x="123" y="64"/>
                </a:cubicBezTo>
                <a:close/>
                <a:moveTo>
                  <a:pt x="142" y="58"/>
                </a:moveTo>
                <a:cubicBezTo>
                  <a:pt x="142" y="58"/>
                  <a:pt x="142" y="58"/>
                  <a:pt x="142" y="58"/>
                </a:cubicBezTo>
                <a:cubicBezTo>
                  <a:pt x="142" y="58"/>
                  <a:pt x="141" y="58"/>
                  <a:pt x="141" y="58"/>
                </a:cubicBezTo>
                <a:cubicBezTo>
                  <a:pt x="141" y="59"/>
                  <a:pt x="141" y="59"/>
                  <a:pt x="141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59"/>
                  <a:pt x="140" y="59"/>
                  <a:pt x="139" y="59"/>
                </a:cubicBezTo>
                <a:cubicBezTo>
                  <a:pt x="139" y="59"/>
                  <a:pt x="139" y="59"/>
                  <a:pt x="138" y="59"/>
                </a:cubicBezTo>
                <a:cubicBezTo>
                  <a:pt x="138" y="59"/>
                  <a:pt x="138" y="58"/>
                  <a:pt x="137" y="58"/>
                </a:cubicBezTo>
                <a:cubicBezTo>
                  <a:pt x="137" y="58"/>
                  <a:pt x="137" y="58"/>
                  <a:pt x="137" y="57"/>
                </a:cubicBezTo>
                <a:cubicBezTo>
                  <a:pt x="135" y="55"/>
                  <a:pt x="134" y="52"/>
                  <a:pt x="132" y="50"/>
                </a:cubicBezTo>
                <a:cubicBezTo>
                  <a:pt x="130" y="47"/>
                  <a:pt x="129" y="45"/>
                  <a:pt x="127" y="43"/>
                </a:cubicBezTo>
                <a:cubicBezTo>
                  <a:pt x="125" y="41"/>
                  <a:pt x="123" y="38"/>
                  <a:pt x="121" y="36"/>
                </a:cubicBezTo>
                <a:cubicBezTo>
                  <a:pt x="119" y="34"/>
                  <a:pt x="118" y="32"/>
                  <a:pt x="115" y="30"/>
                </a:cubicBezTo>
                <a:cubicBezTo>
                  <a:pt x="115" y="30"/>
                  <a:pt x="115" y="30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29"/>
                  <a:pt x="114" y="28"/>
                  <a:pt x="114" y="28"/>
                </a:cubicBezTo>
                <a:cubicBezTo>
                  <a:pt x="114" y="28"/>
                  <a:pt x="114" y="27"/>
                  <a:pt x="114" y="27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14" y="26"/>
                  <a:pt x="114" y="26"/>
                  <a:pt x="114" y="26"/>
                </a:cubicBezTo>
                <a:cubicBezTo>
                  <a:pt x="114" y="26"/>
                  <a:pt x="114" y="26"/>
                  <a:pt x="115" y="26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7" y="26"/>
                  <a:pt x="117" y="26"/>
                </a:cubicBezTo>
                <a:cubicBezTo>
                  <a:pt x="117" y="26"/>
                  <a:pt x="118" y="26"/>
                  <a:pt x="118" y="26"/>
                </a:cubicBezTo>
                <a:cubicBezTo>
                  <a:pt x="120" y="28"/>
                  <a:pt x="121" y="29"/>
                  <a:pt x="122" y="30"/>
                </a:cubicBezTo>
                <a:cubicBezTo>
                  <a:pt x="124" y="32"/>
                  <a:pt x="125" y="33"/>
                  <a:pt x="126" y="34"/>
                </a:cubicBezTo>
                <a:cubicBezTo>
                  <a:pt x="126" y="35"/>
                  <a:pt x="127" y="35"/>
                  <a:pt x="127" y="35"/>
                </a:cubicBezTo>
                <a:cubicBezTo>
                  <a:pt x="129" y="37"/>
                  <a:pt x="130" y="39"/>
                  <a:pt x="132" y="41"/>
                </a:cubicBezTo>
                <a:cubicBezTo>
                  <a:pt x="134" y="43"/>
                  <a:pt x="135" y="45"/>
                  <a:pt x="137" y="46"/>
                </a:cubicBezTo>
                <a:cubicBezTo>
                  <a:pt x="138" y="49"/>
                  <a:pt x="140" y="51"/>
                  <a:pt x="142" y="54"/>
                </a:cubicBezTo>
                <a:cubicBezTo>
                  <a:pt x="142" y="55"/>
                  <a:pt x="142" y="55"/>
                  <a:pt x="142" y="56"/>
                </a:cubicBezTo>
                <a:cubicBezTo>
                  <a:pt x="142" y="56"/>
                  <a:pt x="142" y="56"/>
                  <a:pt x="142" y="57"/>
                </a:cubicBezTo>
                <a:cubicBezTo>
                  <a:pt x="142" y="57"/>
                  <a:pt x="142" y="57"/>
                  <a:pt x="142" y="58"/>
                </a:cubicBezTo>
                <a:close/>
                <a:moveTo>
                  <a:pt x="138" y="34"/>
                </a:moveTo>
                <a:cubicBezTo>
                  <a:pt x="136" y="32"/>
                  <a:pt x="135" y="30"/>
                  <a:pt x="133" y="29"/>
                </a:cubicBezTo>
                <a:cubicBezTo>
                  <a:pt x="132" y="26"/>
                  <a:pt x="130" y="24"/>
                  <a:pt x="128" y="23"/>
                </a:cubicBezTo>
                <a:cubicBezTo>
                  <a:pt x="129" y="21"/>
                  <a:pt x="130" y="20"/>
                  <a:pt x="132" y="19"/>
                </a:cubicBezTo>
                <a:cubicBezTo>
                  <a:pt x="132" y="19"/>
                  <a:pt x="133" y="18"/>
                  <a:pt x="133" y="18"/>
                </a:cubicBezTo>
                <a:cubicBezTo>
                  <a:pt x="134" y="19"/>
                  <a:pt x="135" y="21"/>
                  <a:pt x="136" y="22"/>
                </a:cubicBezTo>
                <a:cubicBezTo>
                  <a:pt x="137" y="24"/>
                  <a:pt x="139" y="26"/>
                  <a:pt x="140" y="28"/>
                </a:cubicBezTo>
                <a:cubicBezTo>
                  <a:pt x="141" y="30"/>
                  <a:pt x="143" y="33"/>
                  <a:pt x="144" y="35"/>
                </a:cubicBezTo>
                <a:cubicBezTo>
                  <a:pt x="145" y="37"/>
                  <a:pt x="147" y="39"/>
                  <a:pt x="147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7" y="43"/>
                  <a:pt x="147" y="44"/>
                  <a:pt x="147" y="44"/>
                </a:cubicBezTo>
                <a:cubicBezTo>
                  <a:pt x="145" y="42"/>
                  <a:pt x="144" y="40"/>
                  <a:pt x="142" y="39"/>
                </a:cubicBezTo>
                <a:cubicBezTo>
                  <a:pt x="141" y="37"/>
                  <a:pt x="139" y="35"/>
                  <a:pt x="138" y="34"/>
                </a:cubicBezTo>
                <a:close/>
                <a:moveTo>
                  <a:pt x="158" y="12"/>
                </a:moveTo>
                <a:cubicBezTo>
                  <a:pt x="158" y="11"/>
                  <a:pt x="158" y="11"/>
                  <a:pt x="158" y="11"/>
                </a:cubicBezTo>
                <a:cubicBezTo>
                  <a:pt x="159" y="10"/>
                  <a:pt x="160" y="10"/>
                  <a:pt x="162" y="10"/>
                </a:cubicBezTo>
                <a:cubicBezTo>
                  <a:pt x="162" y="10"/>
                  <a:pt x="162" y="10"/>
                  <a:pt x="162" y="10"/>
                </a:cubicBezTo>
                <a:cubicBezTo>
                  <a:pt x="163" y="14"/>
                  <a:pt x="163" y="15"/>
                  <a:pt x="164" y="18"/>
                </a:cubicBezTo>
                <a:cubicBezTo>
                  <a:pt x="164" y="19"/>
                  <a:pt x="164" y="21"/>
                  <a:pt x="164" y="23"/>
                </a:cubicBezTo>
                <a:cubicBezTo>
                  <a:pt x="164" y="23"/>
                  <a:pt x="164" y="24"/>
                  <a:pt x="164" y="25"/>
                </a:cubicBezTo>
                <a:cubicBezTo>
                  <a:pt x="164" y="23"/>
                  <a:pt x="163" y="21"/>
                  <a:pt x="162" y="19"/>
                </a:cubicBezTo>
                <a:cubicBezTo>
                  <a:pt x="161" y="16"/>
                  <a:pt x="159" y="14"/>
                  <a:pt x="158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0" name="ïṣ1ïḍê">
            <a:extLst>
              <a:ext uri="{FF2B5EF4-FFF2-40B4-BE49-F238E27FC236}">
                <a16:creationId xmlns:a16="http://schemas.microsoft.com/office/drawing/2014/main" xmlns="" id="{206F7F2D-086F-470B-9893-109A94160253}"/>
              </a:ext>
            </a:extLst>
          </p:cNvPr>
          <p:cNvSpPr/>
          <p:nvPr/>
        </p:nvSpPr>
        <p:spPr bwMode="auto">
          <a:xfrm>
            <a:off x="4128903" y="1478174"/>
            <a:ext cx="295789" cy="253309"/>
          </a:xfrm>
          <a:custGeom>
            <a:avLst/>
            <a:gdLst>
              <a:gd name="T0" fmla="*/ 160 w 175"/>
              <a:gd name="T1" fmla="*/ 21 h 149"/>
              <a:gd name="T2" fmla="*/ 106 w 175"/>
              <a:gd name="T3" fmla="*/ 2 h 149"/>
              <a:gd name="T4" fmla="*/ 69 w 175"/>
              <a:gd name="T5" fmla="*/ 30 h 149"/>
              <a:gd name="T6" fmla="*/ 46 w 175"/>
              <a:gd name="T7" fmla="*/ 77 h 149"/>
              <a:gd name="T8" fmla="*/ 24 w 175"/>
              <a:gd name="T9" fmla="*/ 88 h 149"/>
              <a:gd name="T10" fmla="*/ 16 w 175"/>
              <a:gd name="T11" fmla="*/ 103 h 149"/>
              <a:gd name="T12" fmla="*/ 9 w 175"/>
              <a:gd name="T13" fmla="*/ 111 h 149"/>
              <a:gd name="T14" fmla="*/ 0 w 175"/>
              <a:gd name="T15" fmla="*/ 122 h 149"/>
              <a:gd name="T16" fmla="*/ 5 w 175"/>
              <a:gd name="T17" fmla="*/ 146 h 149"/>
              <a:gd name="T18" fmla="*/ 20 w 175"/>
              <a:gd name="T19" fmla="*/ 147 h 149"/>
              <a:gd name="T20" fmla="*/ 27 w 175"/>
              <a:gd name="T21" fmla="*/ 148 h 149"/>
              <a:gd name="T22" fmla="*/ 46 w 175"/>
              <a:gd name="T23" fmla="*/ 139 h 149"/>
              <a:gd name="T24" fmla="*/ 67 w 175"/>
              <a:gd name="T25" fmla="*/ 129 h 149"/>
              <a:gd name="T26" fmla="*/ 77 w 175"/>
              <a:gd name="T27" fmla="*/ 115 h 149"/>
              <a:gd name="T28" fmla="*/ 123 w 175"/>
              <a:gd name="T29" fmla="*/ 105 h 149"/>
              <a:gd name="T30" fmla="*/ 170 w 175"/>
              <a:gd name="T31" fmla="*/ 71 h 149"/>
              <a:gd name="T32" fmla="*/ 94 w 175"/>
              <a:gd name="T33" fmla="*/ 56 h 149"/>
              <a:gd name="T34" fmla="*/ 103 w 175"/>
              <a:gd name="T35" fmla="*/ 64 h 149"/>
              <a:gd name="T36" fmla="*/ 106 w 175"/>
              <a:gd name="T37" fmla="*/ 73 h 149"/>
              <a:gd name="T38" fmla="*/ 55 w 175"/>
              <a:gd name="T39" fmla="*/ 102 h 149"/>
              <a:gd name="T40" fmla="*/ 83 w 175"/>
              <a:gd name="T41" fmla="*/ 68 h 149"/>
              <a:gd name="T42" fmla="*/ 12 w 175"/>
              <a:gd name="T43" fmla="*/ 141 h 149"/>
              <a:gd name="T44" fmla="*/ 16 w 175"/>
              <a:gd name="T45" fmla="*/ 137 h 149"/>
              <a:gd name="T46" fmla="*/ 28 w 175"/>
              <a:gd name="T47" fmla="*/ 140 h 149"/>
              <a:gd name="T48" fmla="*/ 20 w 175"/>
              <a:gd name="T49" fmla="*/ 124 h 149"/>
              <a:gd name="T50" fmla="*/ 18 w 175"/>
              <a:gd name="T51" fmla="*/ 112 h 149"/>
              <a:gd name="T52" fmla="*/ 30 w 175"/>
              <a:gd name="T53" fmla="*/ 132 h 149"/>
              <a:gd name="T54" fmla="*/ 40 w 175"/>
              <a:gd name="T55" fmla="*/ 132 h 149"/>
              <a:gd name="T56" fmla="*/ 34 w 175"/>
              <a:gd name="T57" fmla="*/ 121 h 149"/>
              <a:gd name="T58" fmla="*/ 27 w 175"/>
              <a:gd name="T59" fmla="*/ 106 h 149"/>
              <a:gd name="T60" fmla="*/ 46 w 175"/>
              <a:gd name="T61" fmla="*/ 127 h 149"/>
              <a:gd name="T62" fmla="*/ 59 w 175"/>
              <a:gd name="T63" fmla="*/ 124 h 149"/>
              <a:gd name="T64" fmla="*/ 52 w 175"/>
              <a:gd name="T65" fmla="*/ 119 h 149"/>
              <a:gd name="T66" fmla="*/ 33 w 175"/>
              <a:gd name="T67" fmla="*/ 95 h 149"/>
              <a:gd name="T68" fmla="*/ 33 w 175"/>
              <a:gd name="T69" fmla="*/ 91 h 149"/>
              <a:gd name="T70" fmla="*/ 37 w 175"/>
              <a:gd name="T71" fmla="*/ 91 h 149"/>
              <a:gd name="T72" fmla="*/ 59 w 175"/>
              <a:gd name="T73" fmla="*/ 119 h 149"/>
              <a:gd name="T74" fmla="*/ 60 w 175"/>
              <a:gd name="T75" fmla="*/ 123 h 149"/>
              <a:gd name="T76" fmla="*/ 157 w 175"/>
              <a:gd name="T77" fmla="*/ 75 h 149"/>
              <a:gd name="T78" fmla="*/ 126 w 175"/>
              <a:gd name="T79" fmla="*/ 95 h 149"/>
              <a:gd name="T80" fmla="*/ 75 w 175"/>
              <a:gd name="T81" fmla="*/ 105 h 149"/>
              <a:gd name="T82" fmla="*/ 101 w 175"/>
              <a:gd name="T83" fmla="*/ 86 h 149"/>
              <a:gd name="T84" fmla="*/ 123 w 175"/>
              <a:gd name="T85" fmla="*/ 65 h 149"/>
              <a:gd name="T86" fmla="*/ 116 w 175"/>
              <a:gd name="T87" fmla="*/ 57 h 149"/>
              <a:gd name="T88" fmla="*/ 113 w 175"/>
              <a:gd name="T89" fmla="*/ 45 h 149"/>
              <a:gd name="T90" fmla="*/ 105 w 175"/>
              <a:gd name="T91" fmla="*/ 43 h 149"/>
              <a:gd name="T92" fmla="*/ 94 w 175"/>
              <a:gd name="T93" fmla="*/ 40 h 149"/>
              <a:gd name="T94" fmla="*/ 78 w 175"/>
              <a:gd name="T95" fmla="*/ 60 h 149"/>
              <a:gd name="T96" fmla="*/ 47 w 175"/>
              <a:gd name="T97" fmla="*/ 89 h 149"/>
              <a:gd name="T98" fmla="*/ 73 w 175"/>
              <a:gd name="T99" fmla="*/ 42 h 149"/>
              <a:gd name="T100" fmla="*/ 99 w 175"/>
              <a:gd name="T101" fmla="*/ 14 h 149"/>
              <a:gd name="T102" fmla="*/ 144 w 175"/>
              <a:gd name="T103" fmla="*/ 18 h 149"/>
              <a:gd name="T104" fmla="*/ 165 w 175"/>
              <a:gd name="T105" fmla="*/ 5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149">
                <a:moveTo>
                  <a:pt x="173" y="41"/>
                </a:moveTo>
                <a:cubicBezTo>
                  <a:pt x="172" y="38"/>
                  <a:pt x="171" y="36"/>
                  <a:pt x="170" y="33"/>
                </a:cubicBezTo>
                <a:cubicBezTo>
                  <a:pt x="169" y="31"/>
                  <a:pt x="167" y="29"/>
                  <a:pt x="166" y="27"/>
                </a:cubicBezTo>
                <a:cubicBezTo>
                  <a:pt x="165" y="26"/>
                  <a:pt x="164" y="24"/>
                  <a:pt x="163" y="23"/>
                </a:cubicBezTo>
                <a:cubicBezTo>
                  <a:pt x="162" y="22"/>
                  <a:pt x="161" y="21"/>
                  <a:pt x="160" y="21"/>
                </a:cubicBezTo>
                <a:cubicBezTo>
                  <a:pt x="159" y="19"/>
                  <a:pt x="157" y="17"/>
                  <a:pt x="155" y="16"/>
                </a:cubicBezTo>
                <a:cubicBezTo>
                  <a:pt x="152" y="12"/>
                  <a:pt x="148" y="9"/>
                  <a:pt x="143" y="7"/>
                </a:cubicBezTo>
                <a:cubicBezTo>
                  <a:pt x="139" y="4"/>
                  <a:pt x="134" y="2"/>
                  <a:pt x="129" y="1"/>
                </a:cubicBezTo>
                <a:cubicBezTo>
                  <a:pt x="124" y="0"/>
                  <a:pt x="119" y="0"/>
                  <a:pt x="114" y="0"/>
                </a:cubicBezTo>
                <a:cubicBezTo>
                  <a:pt x="111" y="1"/>
                  <a:pt x="109" y="1"/>
                  <a:pt x="106" y="2"/>
                </a:cubicBezTo>
                <a:cubicBezTo>
                  <a:pt x="104" y="2"/>
                  <a:pt x="102" y="3"/>
                  <a:pt x="99" y="4"/>
                </a:cubicBezTo>
                <a:cubicBezTo>
                  <a:pt x="97" y="5"/>
                  <a:pt x="94" y="6"/>
                  <a:pt x="92" y="7"/>
                </a:cubicBezTo>
                <a:cubicBezTo>
                  <a:pt x="89" y="8"/>
                  <a:pt x="87" y="10"/>
                  <a:pt x="85" y="11"/>
                </a:cubicBezTo>
                <a:cubicBezTo>
                  <a:pt x="82" y="14"/>
                  <a:pt x="78" y="18"/>
                  <a:pt x="75" y="21"/>
                </a:cubicBezTo>
                <a:cubicBezTo>
                  <a:pt x="73" y="24"/>
                  <a:pt x="70" y="27"/>
                  <a:pt x="69" y="30"/>
                </a:cubicBezTo>
                <a:cubicBezTo>
                  <a:pt x="67" y="34"/>
                  <a:pt x="65" y="37"/>
                  <a:pt x="64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0" y="54"/>
                  <a:pt x="59" y="57"/>
                  <a:pt x="58" y="60"/>
                </a:cubicBezTo>
                <a:cubicBezTo>
                  <a:pt x="56" y="64"/>
                  <a:pt x="54" y="67"/>
                  <a:pt x="52" y="71"/>
                </a:cubicBezTo>
                <a:cubicBezTo>
                  <a:pt x="50" y="73"/>
                  <a:pt x="48" y="75"/>
                  <a:pt x="46" y="77"/>
                </a:cubicBezTo>
                <a:cubicBezTo>
                  <a:pt x="44" y="79"/>
                  <a:pt x="42" y="81"/>
                  <a:pt x="40" y="82"/>
                </a:cubicBezTo>
                <a:cubicBezTo>
                  <a:pt x="40" y="82"/>
                  <a:pt x="39" y="82"/>
                  <a:pt x="38" y="81"/>
                </a:cubicBezTo>
                <a:cubicBezTo>
                  <a:pt x="37" y="81"/>
                  <a:pt x="35" y="81"/>
                  <a:pt x="33" y="81"/>
                </a:cubicBezTo>
                <a:cubicBezTo>
                  <a:pt x="31" y="81"/>
                  <a:pt x="28" y="82"/>
                  <a:pt x="27" y="84"/>
                </a:cubicBezTo>
                <a:cubicBezTo>
                  <a:pt x="25" y="85"/>
                  <a:pt x="25" y="86"/>
                  <a:pt x="24" y="88"/>
                </a:cubicBezTo>
                <a:cubicBezTo>
                  <a:pt x="23" y="89"/>
                  <a:pt x="23" y="92"/>
                  <a:pt x="23" y="94"/>
                </a:cubicBezTo>
                <a:cubicBezTo>
                  <a:pt x="23" y="94"/>
                  <a:pt x="23" y="95"/>
                  <a:pt x="23" y="96"/>
                </a:cubicBezTo>
                <a:cubicBezTo>
                  <a:pt x="21" y="98"/>
                  <a:pt x="20" y="99"/>
                  <a:pt x="19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8" y="102"/>
                  <a:pt x="17" y="103"/>
                  <a:pt x="16" y="103"/>
                </a:cubicBezTo>
                <a:cubicBezTo>
                  <a:pt x="14" y="104"/>
                  <a:pt x="13" y="104"/>
                  <a:pt x="12" y="105"/>
                </a:cubicBezTo>
                <a:cubicBezTo>
                  <a:pt x="12" y="106"/>
                  <a:pt x="11" y="106"/>
                  <a:pt x="11" y="107"/>
                </a:cubicBezTo>
                <a:cubicBezTo>
                  <a:pt x="10" y="107"/>
                  <a:pt x="10" y="108"/>
                  <a:pt x="10" y="109"/>
                </a:cubicBezTo>
                <a:cubicBezTo>
                  <a:pt x="9" y="109"/>
                  <a:pt x="9" y="110"/>
                  <a:pt x="9" y="111"/>
                </a:cubicBezTo>
                <a:cubicBezTo>
                  <a:pt x="9" y="111"/>
                  <a:pt x="9" y="111"/>
                  <a:pt x="9" y="111"/>
                </a:cubicBezTo>
                <a:cubicBezTo>
                  <a:pt x="8" y="111"/>
                  <a:pt x="8" y="112"/>
                  <a:pt x="8" y="112"/>
                </a:cubicBezTo>
                <a:cubicBezTo>
                  <a:pt x="7" y="112"/>
                  <a:pt x="6" y="112"/>
                  <a:pt x="6" y="113"/>
                </a:cubicBezTo>
                <a:cubicBezTo>
                  <a:pt x="5" y="113"/>
                  <a:pt x="4" y="114"/>
                  <a:pt x="4" y="114"/>
                </a:cubicBezTo>
                <a:cubicBezTo>
                  <a:pt x="3" y="115"/>
                  <a:pt x="2" y="116"/>
                  <a:pt x="2" y="117"/>
                </a:cubicBezTo>
                <a:cubicBezTo>
                  <a:pt x="1" y="118"/>
                  <a:pt x="1" y="120"/>
                  <a:pt x="0" y="122"/>
                </a:cubicBezTo>
                <a:cubicBezTo>
                  <a:pt x="0" y="123"/>
                  <a:pt x="0" y="124"/>
                  <a:pt x="1" y="124"/>
                </a:cubicBezTo>
                <a:cubicBezTo>
                  <a:pt x="1" y="128"/>
                  <a:pt x="1" y="131"/>
                  <a:pt x="2" y="135"/>
                </a:cubicBezTo>
                <a:cubicBezTo>
                  <a:pt x="2" y="136"/>
                  <a:pt x="2" y="138"/>
                  <a:pt x="3" y="139"/>
                </a:cubicBezTo>
                <a:cubicBezTo>
                  <a:pt x="3" y="141"/>
                  <a:pt x="4" y="143"/>
                  <a:pt x="5" y="145"/>
                </a:cubicBezTo>
                <a:cubicBezTo>
                  <a:pt x="5" y="145"/>
                  <a:pt x="5" y="145"/>
                  <a:pt x="5" y="146"/>
                </a:cubicBezTo>
                <a:cubicBezTo>
                  <a:pt x="5" y="146"/>
                  <a:pt x="6" y="146"/>
                  <a:pt x="6" y="147"/>
                </a:cubicBezTo>
                <a:cubicBezTo>
                  <a:pt x="7" y="148"/>
                  <a:pt x="8" y="148"/>
                  <a:pt x="10" y="149"/>
                </a:cubicBezTo>
                <a:cubicBezTo>
                  <a:pt x="11" y="149"/>
                  <a:pt x="12" y="149"/>
                  <a:pt x="13" y="149"/>
                </a:cubicBezTo>
                <a:cubicBezTo>
                  <a:pt x="14" y="149"/>
                  <a:pt x="15" y="149"/>
                  <a:pt x="16" y="148"/>
                </a:cubicBezTo>
                <a:cubicBezTo>
                  <a:pt x="17" y="148"/>
                  <a:pt x="19" y="148"/>
                  <a:pt x="20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2" y="147"/>
                  <a:pt x="23" y="148"/>
                  <a:pt x="24" y="148"/>
                </a:cubicBezTo>
                <a:cubicBezTo>
                  <a:pt x="25" y="148"/>
                  <a:pt x="25" y="148"/>
                  <a:pt x="26" y="148"/>
                </a:cubicBezTo>
                <a:cubicBezTo>
                  <a:pt x="26" y="148"/>
                  <a:pt x="27" y="148"/>
                  <a:pt x="27" y="148"/>
                </a:cubicBezTo>
                <a:cubicBezTo>
                  <a:pt x="28" y="148"/>
                  <a:pt x="29" y="148"/>
                  <a:pt x="29" y="148"/>
                </a:cubicBezTo>
                <a:cubicBezTo>
                  <a:pt x="32" y="148"/>
                  <a:pt x="34" y="146"/>
                  <a:pt x="36" y="145"/>
                </a:cubicBezTo>
                <a:cubicBezTo>
                  <a:pt x="38" y="144"/>
                  <a:pt x="40" y="143"/>
                  <a:pt x="41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43" y="141"/>
                  <a:pt x="44" y="140"/>
                  <a:pt x="46" y="139"/>
                </a:cubicBezTo>
                <a:cubicBezTo>
                  <a:pt x="48" y="138"/>
                  <a:pt x="49" y="137"/>
                  <a:pt x="51" y="135"/>
                </a:cubicBezTo>
                <a:cubicBezTo>
                  <a:pt x="52" y="134"/>
                  <a:pt x="53" y="133"/>
                  <a:pt x="53" y="133"/>
                </a:cubicBezTo>
                <a:cubicBezTo>
                  <a:pt x="54" y="133"/>
                  <a:pt x="54" y="132"/>
                  <a:pt x="54" y="132"/>
                </a:cubicBezTo>
                <a:cubicBezTo>
                  <a:pt x="56" y="133"/>
                  <a:pt x="58" y="134"/>
                  <a:pt x="60" y="133"/>
                </a:cubicBezTo>
                <a:cubicBezTo>
                  <a:pt x="63" y="132"/>
                  <a:pt x="65" y="131"/>
                  <a:pt x="67" y="129"/>
                </a:cubicBezTo>
                <a:cubicBezTo>
                  <a:pt x="68" y="128"/>
                  <a:pt x="69" y="126"/>
                  <a:pt x="69" y="124"/>
                </a:cubicBezTo>
                <a:cubicBezTo>
                  <a:pt x="69" y="123"/>
                  <a:pt x="69" y="122"/>
                  <a:pt x="69" y="121"/>
                </a:cubicBezTo>
                <a:cubicBezTo>
                  <a:pt x="69" y="121"/>
                  <a:pt x="69" y="120"/>
                  <a:pt x="69" y="120"/>
                </a:cubicBezTo>
                <a:cubicBezTo>
                  <a:pt x="70" y="120"/>
                  <a:pt x="70" y="119"/>
                  <a:pt x="70" y="119"/>
                </a:cubicBezTo>
                <a:cubicBezTo>
                  <a:pt x="72" y="117"/>
                  <a:pt x="74" y="116"/>
                  <a:pt x="77" y="115"/>
                </a:cubicBezTo>
                <a:cubicBezTo>
                  <a:pt x="79" y="113"/>
                  <a:pt x="82" y="112"/>
                  <a:pt x="85" y="110"/>
                </a:cubicBezTo>
                <a:cubicBezTo>
                  <a:pt x="87" y="110"/>
                  <a:pt x="88" y="109"/>
                  <a:pt x="90" y="109"/>
                </a:cubicBezTo>
                <a:cubicBezTo>
                  <a:pt x="92" y="108"/>
                  <a:pt x="93" y="108"/>
                  <a:pt x="95" y="108"/>
                </a:cubicBezTo>
                <a:cubicBezTo>
                  <a:pt x="100" y="107"/>
                  <a:pt x="104" y="107"/>
                  <a:pt x="109" y="107"/>
                </a:cubicBezTo>
                <a:cubicBezTo>
                  <a:pt x="114" y="107"/>
                  <a:pt x="119" y="106"/>
                  <a:pt x="123" y="105"/>
                </a:cubicBezTo>
                <a:cubicBezTo>
                  <a:pt x="128" y="105"/>
                  <a:pt x="133" y="103"/>
                  <a:pt x="137" y="101"/>
                </a:cubicBezTo>
                <a:cubicBezTo>
                  <a:pt x="142" y="99"/>
                  <a:pt x="146" y="97"/>
                  <a:pt x="150" y="94"/>
                </a:cubicBezTo>
                <a:cubicBezTo>
                  <a:pt x="153" y="93"/>
                  <a:pt x="155" y="91"/>
                  <a:pt x="157" y="89"/>
                </a:cubicBezTo>
                <a:cubicBezTo>
                  <a:pt x="158" y="87"/>
                  <a:pt x="160" y="86"/>
                  <a:pt x="162" y="84"/>
                </a:cubicBezTo>
                <a:cubicBezTo>
                  <a:pt x="165" y="80"/>
                  <a:pt x="168" y="76"/>
                  <a:pt x="170" y="71"/>
                </a:cubicBezTo>
                <a:cubicBezTo>
                  <a:pt x="172" y="66"/>
                  <a:pt x="174" y="61"/>
                  <a:pt x="174" y="56"/>
                </a:cubicBezTo>
                <a:cubicBezTo>
                  <a:pt x="175" y="54"/>
                  <a:pt x="175" y="51"/>
                  <a:pt x="174" y="48"/>
                </a:cubicBezTo>
                <a:cubicBezTo>
                  <a:pt x="174" y="46"/>
                  <a:pt x="173" y="43"/>
                  <a:pt x="173" y="41"/>
                </a:cubicBezTo>
                <a:close/>
                <a:moveTo>
                  <a:pt x="94" y="54"/>
                </a:moveTo>
                <a:cubicBezTo>
                  <a:pt x="94" y="55"/>
                  <a:pt x="94" y="55"/>
                  <a:pt x="94" y="56"/>
                </a:cubicBezTo>
                <a:cubicBezTo>
                  <a:pt x="95" y="57"/>
                  <a:pt x="95" y="57"/>
                  <a:pt x="96" y="58"/>
                </a:cubicBezTo>
                <a:cubicBezTo>
                  <a:pt x="97" y="59"/>
                  <a:pt x="97" y="59"/>
                  <a:pt x="98" y="59"/>
                </a:cubicBezTo>
                <a:cubicBezTo>
                  <a:pt x="100" y="60"/>
                  <a:pt x="101" y="59"/>
                  <a:pt x="102" y="59"/>
                </a:cubicBezTo>
                <a:cubicBezTo>
                  <a:pt x="103" y="59"/>
                  <a:pt x="104" y="59"/>
                  <a:pt x="105" y="58"/>
                </a:cubicBezTo>
                <a:cubicBezTo>
                  <a:pt x="104" y="60"/>
                  <a:pt x="103" y="62"/>
                  <a:pt x="103" y="64"/>
                </a:cubicBezTo>
                <a:cubicBezTo>
                  <a:pt x="102" y="65"/>
                  <a:pt x="102" y="67"/>
                  <a:pt x="103" y="68"/>
                </a:cubicBezTo>
                <a:cubicBezTo>
                  <a:pt x="104" y="69"/>
                  <a:pt x="104" y="70"/>
                  <a:pt x="105" y="70"/>
                </a:cubicBezTo>
                <a:cubicBezTo>
                  <a:pt x="106" y="70"/>
                  <a:pt x="107" y="71"/>
                  <a:pt x="108" y="71"/>
                </a:cubicBezTo>
                <a:cubicBezTo>
                  <a:pt x="108" y="71"/>
                  <a:pt x="109" y="71"/>
                  <a:pt x="110" y="71"/>
                </a:cubicBezTo>
                <a:cubicBezTo>
                  <a:pt x="109" y="72"/>
                  <a:pt x="107" y="73"/>
                  <a:pt x="106" y="73"/>
                </a:cubicBezTo>
                <a:cubicBezTo>
                  <a:pt x="102" y="75"/>
                  <a:pt x="98" y="78"/>
                  <a:pt x="93" y="80"/>
                </a:cubicBezTo>
                <a:cubicBezTo>
                  <a:pt x="89" y="82"/>
                  <a:pt x="85" y="85"/>
                  <a:pt x="80" y="87"/>
                </a:cubicBezTo>
                <a:cubicBezTo>
                  <a:pt x="76" y="89"/>
                  <a:pt x="72" y="92"/>
                  <a:pt x="68" y="94"/>
                </a:cubicBezTo>
                <a:cubicBezTo>
                  <a:pt x="64" y="96"/>
                  <a:pt x="60" y="99"/>
                  <a:pt x="56" y="101"/>
                </a:cubicBezTo>
                <a:cubicBezTo>
                  <a:pt x="56" y="101"/>
                  <a:pt x="56" y="101"/>
                  <a:pt x="55" y="102"/>
                </a:cubicBezTo>
                <a:cubicBezTo>
                  <a:pt x="55" y="101"/>
                  <a:pt x="55" y="101"/>
                  <a:pt x="54" y="100"/>
                </a:cubicBezTo>
                <a:cubicBezTo>
                  <a:pt x="58" y="96"/>
                  <a:pt x="61" y="93"/>
                  <a:pt x="65" y="89"/>
                </a:cubicBezTo>
                <a:cubicBezTo>
                  <a:pt x="66" y="88"/>
                  <a:pt x="68" y="86"/>
                  <a:pt x="69" y="84"/>
                </a:cubicBezTo>
                <a:cubicBezTo>
                  <a:pt x="71" y="82"/>
                  <a:pt x="73" y="81"/>
                  <a:pt x="74" y="79"/>
                </a:cubicBezTo>
                <a:cubicBezTo>
                  <a:pt x="77" y="75"/>
                  <a:pt x="80" y="72"/>
                  <a:pt x="83" y="68"/>
                </a:cubicBezTo>
                <a:cubicBezTo>
                  <a:pt x="85" y="66"/>
                  <a:pt x="86" y="64"/>
                  <a:pt x="87" y="62"/>
                </a:cubicBezTo>
                <a:cubicBezTo>
                  <a:pt x="89" y="61"/>
                  <a:pt x="90" y="59"/>
                  <a:pt x="92" y="57"/>
                </a:cubicBezTo>
                <a:cubicBezTo>
                  <a:pt x="93" y="56"/>
                  <a:pt x="93" y="55"/>
                  <a:pt x="94" y="54"/>
                </a:cubicBezTo>
                <a:close/>
                <a:moveTo>
                  <a:pt x="12" y="141"/>
                </a:moveTo>
                <a:cubicBezTo>
                  <a:pt x="12" y="141"/>
                  <a:pt x="12" y="141"/>
                  <a:pt x="12" y="141"/>
                </a:cubicBezTo>
                <a:cubicBezTo>
                  <a:pt x="12" y="137"/>
                  <a:pt x="11" y="135"/>
                  <a:pt x="11" y="132"/>
                </a:cubicBezTo>
                <a:cubicBezTo>
                  <a:pt x="10" y="131"/>
                  <a:pt x="10" y="129"/>
                  <a:pt x="10" y="127"/>
                </a:cubicBezTo>
                <a:cubicBezTo>
                  <a:pt x="10" y="126"/>
                  <a:pt x="10" y="125"/>
                  <a:pt x="10" y="124"/>
                </a:cubicBezTo>
                <a:cubicBezTo>
                  <a:pt x="11" y="126"/>
                  <a:pt x="11" y="129"/>
                  <a:pt x="13" y="131"/>
                </a:cubicBezTo>
                <a:cubicBezTo>
                  <a:pt x="14" y="133"/>
                  <a:pt x="15" y="135"/>
                  <a:pt x="16" y="137"/>
                </a:cubicBezTo>
                <a:cubicBezTo>
                  <a:pt x="16" y="138"/>
                  <a:pt x="16" y="139"/>
                  <a:pt x="16" y="139"/>
                </a:cubicBezTo>
                <a:cubicBezTo>
                  <a:pt x="15" y="140"/>
                  <a:pt x="14" y="141"/>
                  <a:pt x="12" y="141"/>
                </a:cubicBezTo>
                <a:close/>
                <a:moveTo>
                  <a:pt x="28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lose/>
                <a:moveTo>
                  <a:pt x="29" y="138"/>
                </a:moveTo>
                <a:cubicBezTo>
                  <a:pt x="28" y="139"/>
                  <a:pt x="28" y="139"/>
                  <a:pt x="27" y="139"/>
                </a:cubicBezTo>
                <a:cubicBezTo>
                  <a:pt x="26" y="137"/>
                  <a:pt x="25" y="135"/>
                  <a:pt x="24" y="132"/>
                </a:cubicBezTo>
                <a:cubicBezTo>
                  <a:pt x="22" y="130"/>
                  <a:pt x="21" y="127"/>
                  <a:pt x="20" y="124"/>
                </a:cubicBezTo>
                <a:cubicBezTo>
                  <a:pt x="19" y="122"/>
                  <a:pt x="18" y="119"/>
                  <a:pt x="18" y="117"/>
                </a:cubicBezTo>
                <a:cubicBezTo>
                  <a:pt x="18" y="116"/>
                  <a:pt x="18" y="115"/>
                  <a:pt x="18" y="114"/>
                </a:cubicBezTo>
                <a:cubicBezTo>
                  <a:pt x="18" y="114"/>
                  <a:pt x="18" y="113"/>
                  <a:pt x="18" y="113"/>
                </a:cubicBezTo>
                <a:cubicBezTo>
                  <a:pt x="18" y="113"/>
                  <a:pt x="18" y="113"/>
                  <a:pt x="18" y="113"/>
                </a:cubicBezTo>
                <a:cubicBezTo>
                  <a:pt x="18" y="113"/>
                  <a:pt x="18" y="112"/>
                  <a:pt x="18" y="112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19" y="112"/>
                  <a:pt x="19" y="112"/>
                  <a:pt x="19" y="113"/>
                </a:cubicBezTo>
                <a:cubicBezTo>
                  <a:pt x="19" y="113"/>
                  <a:pt x="20" y="114"/>
                  <a:pt x="20" y="114"/>
                </a:cubicBezTo>
                <a:cubicBezTo>
                  <a:pt x="22" y="119"/>
                  <a:pt x="24" y="123"/>
                  <a:pt x="27" y="127"/>
                </a:cubicBezTo>
                <a:cubicBezTo>
                  <a:pt x="28" y="129"/>
                  <a:pt x="29" y="131"/>
                  <a:pt x="30" y="132"/>
                </a:cubicBezTo>
                <a:cubicBezTo>
                  <a:pt x="31" y="134"/>
                  <a:pt x="32" y="135"/>
                  <a:pt x="33" y="136"/>
                </a:cubicBezTo>
                <a:cubicBezTo>
                  <a:pt x="32" y="137"/>
                  <a:pt x="30" y="138"/>
                  <a:pt x="29" y="138"/>
                </a:cubicBezTo>
                <a:close/>
                <a:moveTo>
                  <a:pt x="40" y="132"/>
                </a:move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lose/>
                <a:moveTo>
                  <a:pt x="42" y="130"/>
                </a:moveTo>
                <a:cubicBezTo>
                  <a:pt x="42" y="131"/>
                  <a:pt x="41" y="131"/>
                  <a:pt x="41" y="131"/>
                </a:cubicBezTo>
                <a:cubicBezTo>
                  <a:pt x="40" y="130"/>
                  <a:pt x="39" y="129"/>
                  <a:pt x="38" y="127"/>
                </a:cubicBezTo>
                <a:cubicBezTo>
                  <a:pt x="37" y="125"/>
                  <a:pt x="36" y="123"/>
                  <a:pt x="34" y="121"/>
                </a:cubicBezTo>
                <a:cubicBezTo>
                  <a:pt x="33" y="119"/>
                  <a:pt x="31" y="116"/>
                  <a:pt x="30" y="114"/>
                </a:cubicBezTo>
                <a:cubicBezTo>
                  <a:pt x="29" y="112"/>
                  <a:pt x="28" y="110"/>
                  <a:pt x="27" y="108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6"/>
                  <a:pt x="27" y="106"/>
                </a:cubicBezTo>
                <a:cubicBezTo>
                  <a:pt x="27" y="106"/>
                  <a:pt x="27" y="105"/>
                  <a:pt x="28" y="105"/>
                </a:cubicBezTo>
                <a:cubicBezTo>
                  <a:pt x="29" y="107"/>
                  <a:pt x="30" y="109"/>
                  <a:pt x="32" y="111"/>
                </a:cubicBezTo>
                <a:cubicBezTo>
                  <a:pt x="33" y="112"/>
                  <a:pt x="35" y="114"/>
                  <a:pt x="36" y="115"/>
                </a:cubicBezTo>
                <a:cubicBezTo>
                  <a:pt x="38" y="117"/>
                  <a:pt x="39" y="119"/>
                  <a:pt x="41" y="121"/>
                </a:cubicBezTo>
                <a:cubicBezTo>
                  <a:pt x="43" y="123"/>
                  <a:pt x="44" y="125"/>
                  <a:pt x="46" y="127"/>
                </a:cubicBezTo>
                <a:cubicBezTo>
                  <a:pt x="45" y="128"/>
                  <a:pt x="44" y="129"/>
                  <a:pt x="42" y="130"/>
                </a:cubicBezTo>
                <a:close/>
                <a:moveTo>
                  <a:pt x="60" y="123"/>
                </a:moveTo>
                <a:cubicBezTo>
                  <a:pt x="60" y="123"/>
                  <a:pt x="60" y="123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ubicBezTo>
                  <a:pt x="59" y="123"/>
                  <a:pt x="59" y="124"/>
                  <a:pt x="59" y="124"/>
                </a:cubicBezTo>
                <a:cubicBezTo>
                  <a:pt x="59" y="124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4"/>
                  <a:pt x="57" y="124"/>
                </a:cubicBezTo>
                <a:cubicBezTo>
                  <a:pt x="57" y="124"/>
                  <a:pt x="56" y="124"/>
                  <a:pt x="56" y="123"/>
                </a:cubicBezTo>
                <a:cubicBezTo>
                  <a:pt x="55" y="122"/>
                  <a:pt x="53" y="121"/>
                  <a:pt x="52" y="119"/>
                </a:cubicBezTo>
                <a:cubicBezTo>
                  <a:pt x="50" y="118"/>
                  <a:pt x="49" y="116"/>
                  <a:pt x="48" y="115"/>
                </a:cubicBezTo>
                <a:cubicBezTo>
                  <a:pt x="48" y="114"/>
                  <a:pt x="47" y="114"/>
                  <a:pt x="47" y="114"/>
                </a:cubicBezTo>
                <a:cubicBezTo>
                  <a:pt x="45" y="112"/>
                  <a:pt x="44" y="110"/>
                  <a:pt x="42" y="108"/>
                </a:cubicBezTo>
                <a:cubicBezTo>
                  <a:pt x="40" y="106"/>
                  <a:pt x="39" y="105"/>
                  <a:pt x="38" y="103"/>
                </a:cubicBezTo>
                <a:cubicBezTo>
                  <a:pt x="36" y="100"/>
                  <a:pt x="34" y="98"/>
                  <a:pt x="33" y="95"/>
                </a:cubicBezTo>
                <a:cubicBezTo>
                  <a:pt x="32" y="94"/>
                  <a:pt x="32" y="94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2"/>
                  <a:pt x="32" y="91"/>
                  <a:pt x="32" y="91"/>
                </a:cubicBezTo>
                <a:cubicBezTo>
                  <a:pt x="33" y="91"/>
                  <a:pt x="33" y="91"/>
                  <a:pt x="33" y="91"/>
                </a:cubicBezTo>
                <a:cubicBezTo>
                  <a:pt x="33" y="91"/>
                  <a:pt x="33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5" y="90"/>
                  <a:pt x="35" y="90"/>
                </a:cubicBezTo>
                <a:cubicBezTo>
                  <a:pt x="35" y="90"/>
                  <a:pt x="35" y="90"/>
                  <a:pt x="36" y="90"/>
                </a:cubicBezTo>
                <a:cubicBezTo>
                  <a:pt x="36" y="91"/>
                  <a:pt x="36" y="91"/>
                  <a:pt x="37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9" y="94"/>
                  <a:pt x="40" y="97"/>
                  <a:pt x="42" y="99"/>
                </a:cubicBezTo>
                <a:cubicBezTo>
                  <a:pt x="44" y="102"/>
                  <a:pt x="45" y="104"/>
                  <a:pt x="47" y="106"/>
                </a:cubicBezTo>
                <a:cubicBezTo>
                  <a:pt x="49" y="109"/>
                  <a:pt x="51" y="111"/>
                  <a:pt x="53" y="113"/>
                </a:cubicBezTo>
                <a:cubicBezTo>
                  <a:pt x="55" y="116"/>
                  <a:pt x="57" y="118"/>
                  <a:pt x="59" y="119"/>
                </a:cubicBezTo>
                <a:cubicBezTo>
                  <a:pt x="59" y="119"/>
                  <a:pt x="59" y="120"/>
                  <a:pt x="60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2"/>
                  <a:pt x="60" y="122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lose/>
                <a:moveTo>
                  <a:pt x="165" y="56"/>
                </a:moveTo>
                <a:cubicBezTo>
                  <a:pt x="165" y="58"/>
                  <a:pt x="164" y="59"/>
                  <a:pt x="164" y="60"/>
                </a:cubicBezTo>
                <a:cubicBezTo>
                  <a:pt x="164" y="62"/>
                  <a:pt x="163" y="63"/>
                  <a:pt x="163" y="65"/>
                </a:cubicBezTo>
                <a:cubicBezTo>
                  <a:pt x="162" y="66"/>
                  <a:pt x="161" y="68"/>
                  <a:pt x="160" y="70"/>
                </a:cubicBezTo>
                <a:cubicBezTo>
                  <a:pt x="159" y="71"/>
                  <a:pt x="158" y="73"/>
                  <a:pt x="157" y="75"/>
                </a:cubicBezTo>
                <a:cubicBezTo>
                  <a:pt x="155" y="77"/>
                  <a:pt x="154" y="78"/>
                  <a:pt x="152" y="80"/>
                </a:cubicBezTo>
                <a:cubicBezTo>
                  <a:pt x="151" y="82"/>
                  <a:pt x="149" y="83"/>
                  <a:pt x="147" y="85"/>
                </a:cubicBezTo>
                <a:cubicBezTo>
                  <a:pt x="145" y="86"/>
                  <a:pt x="143" y="88"/>
                  <a:pt x="141" y="89"/>
                </a:cubicBezTo>
                <a:cubicBezTo>
                  <a:pt x="139" y="90"/>
                  <a:pt x="137" y="91"/>
                  <a:pt x="135" y="92"/>
                </a:cubicBezTo>
                <a:cubicBezTo>
                  <a:pt x="132" y="93"/>
                  <a:pt x="129" y="94"/>
                  <a:pt x="126" y="95"/>
                </a:cubicBezTo>
                <a:cubicBezTo>
                  <a:pt x="123" y="96"/>
                  <a:pt x="120" y="97"/>
                  <a:pt x="117" y="97"/>
                </a:cubicBezTo>
                <a:cubicBezTo>
                  <a:pt x="113" y="98"/>
                  <a:pt x="108" y="98"/>
                  <a:pt x="104" y="98"/>
                </a:cubicBezTo>
                <a:cubicBezTo>
                  <a:pt x="99" y="98"/>
                  <a:pt x="94" y="98"/>
                  <a:pt x="89" y="99"/>
                </a:cubicBezTo>
                <a:cubicBezTo>
                  <a:pt x="86" y="100"/>
                  <a:pt x="84" y="101"/>
                  <a:pt x="82" y="102"/>
                </a:cubicBezTo>
                <a:cubicBezTo>
                  <a:pt x="80" y="103"/>
                  <a:pt x="77" y="104"/>
                  <a:pt x="75" y="105"/>
                </a:cubicBezTo>
                <a:cubicBezTo>
                  <a:pt x="71" y="107"/>
                  <a:pt x="68" y="109"/>
                  <a:pt x="64" y="112"/>
                </a:cubicBezTo>
                <a:cubicBezTo>
                  <a:pt x="63" y="111"/>
                  <a:pt x="62" y="110"/>
                  <a:pt x="61" y="109"/>
                </a:cubicBezTo>
                <a:cubicBezTo>
                  <a:pt x="66" y="106"/>
                  <a:pt x="71" y="103"/>
                  <a:pt x="75" y="101"/>
                </a:cubicBezTo>
                <a:cubicBezTo>
                  <a:pt x="79" y="98"/>
                  <a:pt x="83" y="96"/>
                  <a:pt x="88" y="94"/>
                </a:cubicBezTo>
                <a:cubicBezTo>
                  <a:pt x="92" y="91"/>
                  <a:pt x="96" y="89"/>
                  <a:pt x="101" y="86"/>
                </a:cubicBezTo>
                <a:cubicBezTo>
                  <a:pt x="105" y="84"/>
                  <a:pt x="109" y="82"/>
                  <a:pt x="114" y="80"/>
                </a:cubicBezTo>
                <a:cubicBezTo>
                  <a:pt x="117" y="78"/>
                  <a:pt x="120" y="77"/>
                  <a:pt x="123" y="75"/>
                </a:cubicBezTo>
                <a:cubicBezTo>
                  <a:pt x="124" y="75"/>
                  <a:pt x="124" y="74"/>
                  <a:pt x="125" y="73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7" y="68"/>
                  <a:pt x="126" y="66"/>
                  <a:pt x="123" y="65"/>
                </a:cubicBezTo>
                <a:cubicBezTo>
                  <a:pt x="122" y="65"/>
                  <a:pt x="121" y="65"/>
                  <a:pt x="121" y="64"/>
                </a:cubicBezTo>
                <a:cubicBezTo>
                  <a:pt x="119" y="64"/>
                  <a:pt x="118" y="64"/>
                  <a:pt x="117" y="64"/>
                </a:cubicBezTo>
                <a:cubicBezTo>
                  <a:pt x="116" y="63"/>
                  <a:pt x="115" y="63"/>
                  <a:pt x="113" y="63"/>
                </a:cubicBezTo>
                <a:cubicBezTo>
                  <a:pt x="114" y="62"/>
                  <a:pt x="114" y="62"/>
                  <a:pt x="114" y="61"/>
                </a:cubicBezTo>
                <a:cubicBezTo>
                  <a:pt x="115" y="60"/>
                  <a:pt x="115" y="59"/>
                  <a:pt x="116" y="57"/>
                </a:cubicBezTo>
                <a:cubicBezTo>
                  <a:pt x="117" y="56"/>
                  <a:pt x="118" y="55"/>
                  <a:pt x="118" y="53"/>
                </a:cubicBezTo>
                <a:cubicBezTo>
                  <a:pt x="119" y="52"/>
                  <a:pt x="119" y="51"/>
                  <a:pt x="119" y="50"/>
                </a:cubicBezTo>
                <a:cubicBezTo>
                  <a:pt x="119" y="49"/>
                  <a:pt x="119" y="48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16" y="45"/>
                  <a:pt x="114" y="45"/>
                  <a:pt x="113" y="45"/>
                </a:cubicBezTo>
                <a:cubicBezTo>
                  <a:pt x="111" y="46"/>
                  <a:pt x="110" y="46"/>
                  <a:pt x="109" y="47"/>
                </a:cubicBezTo>
                <a:cubicBezTo>
                  <a:pt x="107" y="48"/>
                  <a:pt x="106" y="48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7"/>
                  <a:pt x="104" y="45"/>
                  <a:pt x="105" y="43"/>
                </a:cubicBezTo>
                <a:cubicBezTo>
                  <a:pt x="105" y="42"/>
                  <a:pt x="105" y="41"/>
                  <a:pt x="104" y="40"/>
                </a:cubicBezTo>
                <a:cubicBezTo>
                  <a:pt x="103" y="39"/>
                  <a:pt x="102" y="38"/>
                  <a:pt x="101" y="38"/>
                </a:cubicBezTo>
                <a:cubicBezTo>
                  <a:pt x="101" y="38"/>
                  <a:pt x="101" y="38"/>
                  <a:pt x="100" y="38"/>
                </a:cubicBezTo>
                <a:cubicBezTo>
                  <a:pt x="99" y="37"/>
                  <a:pt x="97" y="37"/>
                  <a:pt x="96" y="38"/>
                </a:cubicBezTo>
                <a:cubicBezTo>
                  <a:pt x="95" y="39"/>
                  <a:pt x="95" y="39"/>
                  <a:pt x="94" y="40"/>
                </a:cubicBezTo>
                <a:cubicBezTo>
                  <a:pt x="94" y="40"/>
                  <a:pt x="93" y="41"/>
                  <a:pt x="93" y="41"/>
                </a:cubicBezTo>
                <a:cubicBezTo>
                  <a:pt x="92" y="42"/>
                  <a:pt x="91" y="43"/>
                  <a:pt x="91" y="44"/>
                </a:cubicBezTo>
                <a:cubicBezTo>
                  <a:pt x="89" y="45"/>
                  <a:pt x="88" y="47"/>
                  <a:pt x="87" y="49"/>
                </a:cubicBezTo>
                <a:cubicBezTo>
                  <a:pt x="85" y="51"/>
                  <a:pt x="84" y="52"/>
                  <a:pt x="82" y="54"/>
                </a:cubicBezTo>
                <a:cubicBezTo>
                  <a:pt x="81" y="56"/>
                  <a:pt x="79" y="58"/>
                  <a:pt x="78" y="60"/>
                </a:cubicBezTo>
                <a:cubicBezTo>
                  <a:pt x="75" y="64"/>
                  <a:pt x="72" y="67"/>
                  <a:pt x="69" y="71"/>
                </a:cubicBezTo>
                <a:cubicBezTo>
                  <a:pt x="67" y="72"/>
                  <a:pt x="66" y="74"/>
                  <a:pt x="64" y="76"/>
                </a:cubicBezTo>
                <a:cubicBezTo>
                  <a:pt x="63" y="78"/>
                  <a:pt x="61" y="79"/>
                  <a:pt x="59" y="81"/>
                </a:cubicBezTo>
                <a:cubicBezTo>
                  <a:pt x="56" y="85"/>
                  <a:pt x="52" y="89"/>
                  <a:pt x="49" y="92"/>
                </a:cubicBezTo>
                <a:cubicBezTo>
                  <a:pt x="48" y="91"/>
                  <a:pt x="47" y="90"/>
                  <a:pt x="47" y="89"/>
                </a:cubicBezTo>
                <a:cubicBezTo>
                  <a:pt x="48" y="88"/>
                  <a:pt x="50" y="86"/>
                  <a:pt x="51" y="85"/>
                </a:cubicBezTo>
                <a:cubicBezTo>
                  <a:pt x="53" y="84"/>
                  <a:pt x="54" y="82"/>
                  <a:pt x="56" y="81"/>
                </a:cubicBezTo>
                <a:cubicBezTo>
                  <a:pt x="59" y="77"/>
                  <a:pt x="62" y="73"/>
                  <a:pt x="64" y="69"/>
                </a:cubicBezTo>
                <a:cubicBezTo>
                  <a:pt x="66" y="65"/>
                  <a:pt x="68" y="60"/>
                  <a:pt x="69" y="56"/>
                </a:cubicBezTo>
                <a:cubicBezTo>
                  <a:pt x="70" y="51"/>
                  <a:pt x="72" y="47"/>
                  <a:pt x="73" y="42"/>
                </a:cubicBezTo>
                <a:cubicBezTo>
                  <a:pt x="73" y="42"/>
                  <a:pt x="74" y="41"/>
                  <a:pt x="74" y="41"/>
                </a:cubicBezTo>
                <a:cubicBezTo>
                  <a:pt x="74" y="39"/>
                  <a:pt x="75" y="38"/>
                  <a:pt x="76" y="36"/>
                </a:cubicBezTo>
                <a:cubicBezTo>
                  <a:pt x="77" y="34"/>
                  <a:pt x="78" y="33"/>
                  <a:pt x="79" y="31"/>
                </a:cubicBezTo>
                <a:cubicBezTo>
                  <a:pt x="83" y="27"/>
                  <a:pt x="87" y="22"/>
                  <a:pt x="91" y="18"/>
                </a:cubicBezTo>
                <a:cubicBezTo>
                  <a:pt x="94" y="17"/>
                  <a:pt x="97" y="15"/>
                  <a:pt x="99" y="14"/>
                </a:cubicBezTo>
                <a:cubicBezTo>
                  <a:pt x="103" y="12"/>
                  <a:pt x="108" y="11"/>
                  <a:pt x="112" y="10"/>
                </a:cubicBezTo>
                <a:cubicBezTo>
                  <a:pt x="114" y="10"/>
                  <a:pt x="116" y="10"/>
                  <a:pt x="118" y="10"/>
                </a:cubicBezTo>
                <a:cubicBezTo>
                  <a:pt x="119" y="10"/>
                  <a:pt x="121" y="10"/>
                  <a:pt x="123" y="10"/>
                </a:cubicBezTo>
                <a:cubicBezTo>
                  <a:pt x="127" y="10"/>
                  <a:pt x="130" y="11"/>
                  <a:pt x="134" y="13"/>
                </a:cubicBezTo>
                <a:cubicBezTo>
                  <a:pt x="137" y="14"/>
                  <a:pt x="141" y="16"/>
                  <a:pt x="144" y="18"/>
                </a:cubicBezTo>
                <a:cubicBezTo>
                  <a:pt x="146" y="20"/>
                  <a:pt x="148" y="22"/>
                  <a:pt x="150" y="23"/>
                </a:cubicBezTo>
                <a:cubicBezTo>
                  <a:pt x="152" y="26"/>
                  <a:pt x="155" y="28"/>
                  <a:pt x="157" y="30"/>
                </a:cubicBezTo>
                <a:cubicBezTo>
                  <a:pt x="159" y="33"/>
                  <a:pt x="161" y="36"/>
                  <a:pt x="162" y="39"/>
                </a:cubicBezTo>
                <a:cubicBezTo>
                  <a:pt x="163" y="42"/>
                  <a:pt x="164" y="45"/>
                  <a:pt x="165" y="49"/>
                </a:cubicBezTo>
                <a:cubicBezTo>
                  <a:pt x="165" y="51"/>
                  <a:pt x="165" y="54"/>
                  <a:pt x="165" y="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1" name="i$lídê">
            <a:extLst>
              <a:ext uri="{FF2B5EF4-FFF2-40B4-BE49-F238E27FC236}">
                <a16:creationId xmlns:a16="http://schemas.microsoft.com/office/drawing/2014/main" xmlns="" id="{D3D69E3C-9027-422A-A9EC-E65076FB79B4}"/>
              </a:ext>
            </a:extLst>
          </p:cNvPr>
          <p:cNvSpPr/>
          <p:nvPr/>
        </p:nvSpPr>
        <p:spPr bwMode="auto">
          <a:xfrm>
            <a:off x="1575187" y="650158"/>
            <a:ext cx="344561" cy="292641"/>
          </a:xfrm>
          <a:custGeom>
            <a:avLst/>
            <a:gdLst>
              <a:gd name="T0" fmla="*/ 14 w 203"/>
              <a:gd name="T1" fmla="*/ 121 h 171"/>
              <a:gd name="T2" fmla="*/ 58 w 203"/>
              <a:gd name="T3" fmla="*/ 170 h 171"/>
              <a:gd name="T4" fmla="*/ 73 w 203"/>
              <a:gd name="T5" fmla="*/ 160 h 171"/>
              <a:gd name="T6" fmla="*/ 86 w 203"/>
              <a:gd name="T7" fmla="*/ 139 h 171"/>
              <a:gd name="T8" fmla="*/ 106 w 203"/>
              <a:gd name="T9" fmla="*/ 142 h 171"/>
              <a:gd name="T10" fmla="*/ 123 w 203"/>
              <a:gd name="T11" fmla="*/ 122 h 171"/>
              <a:gd name="T12" fmla="*/ 123 w 203"/>
              <a:gd name="T13" fmla="*/ 105 h 171"/>
              <a:gd name="T14" fmla="*/ 140 w 203"/>
              <a:gd name="T15" fmla="*/ 67 h 171"/>
              <a:gd name="T16" fmla="*/ 153 w 203"/>
              <a:gd name="T17" fmla="*/ 58 h 171"/>
              <a:gd name="T18" fmla="*/ 177 w 203"/>
              <a:gd name="T19" fmla="*/ 64 h 171"/>
              <a:gd name="T20" fmla="*/ 190 w 203"/>
              <a:gd name="T21" fmla="*/ 65 h 171"/>
              <a:gd name="T22" fmla="*/ 195 w 203"/>
              <a:gd name="T23" fmla="*/ 37 h 171"/>
              <a:gd name="T24" fmla="*/ 165 w 203"/>
              <a:gd name="T25" fmla="*/ 1 h 171"/>
              <a:gd name="T26" fmla="*/ 147 w 203"/>
              <a:gd name="T27" fmla="*/ 8 h 171"/>
              <a:gd name="T28" fmla="*/ 139 w 203"/>
              <a:gd name="T29" fmla="*/ 37 h 171"/>
              <a:gd name="T30" fmla="*/ 118 w 203"/>
              <a:gd name="T31" fmla="*/ 47 h 171"/>
              <a:gd name="T32" fmla="*/ 84 w 203"/>
              <a:gd name="T33" fmla="*/ 55 h 171"/>
              <a:gd name="T34" fmla="*/ 58 w 203"/>
              <a:gd name="T35" fmla="*/ 48 h 171"/>
              <a:gd name="T36" fmla="*/ 46 w 203"/>
              <a:gd name="T37" fmla="*/ 74 h 171"/>
              <a:gd name="T38" fmla="*/ 21 w 203"/>
              <a:gd name="T39" fmla="*/ 83 h 171"/>
              <a:gd name="T40" fmla="*/ 7 w 203"/>
              <a:gd name="T41" fmla="*/ 84 h 171"/>
              <a:gd name="T42" fmla="*/ 0 w 203"/>
              <a:gd name="T43" fmla="*/ 98 h 171"/>
              <a:gd name="T44" fmla="*/ 104 w 203"/>
              <a:gd name="T45" fmla="*/ 133 h 171"/>
              <a:gd name="T46" fmla="*/ 113 w 203"/>
              <a:gd name="T47" fmla="*/ 118 h 171"/>
              <a:gd name="T48" fmla="*/ 194 w 203"/>
              <a:gd name="T49" fmla="*/ 50 h 171"/>
              <a:gd name="T50" fmla="*/ 166 w 203"/>
              <a:gd name="T51" fmla="*/ 17 h 171"/>
              <a:gd name="T52" fmla="*/ 188 w 203"/>
              <a:gd name="T53" fmla="*/ 56 h 171"/>
              <a:gd name="T54" fmla="*/ 179 w 203"/>
              <a:gd name="T55" fmla="*/ 50 h 171"/>
              <a:gd name="T56" fmla="*/ 158 w 203"/>
              <a:gd name="T57" fmla="*/ 21 h 171"/>
              <a:gd name="T58" fmla="*/ 154 w 203"/>
              <a:gd name="T59" fmla="*/ 14 h 171"/>
              <a:gd name="T60" fmla="*/ 155 w 203"/>
              <a:gd name="T61" fmla="*/ 13 h 171"/>
              <a:gd name="T62" fmla="*/ 154 w 203"/>
              <a:gd name="T63" fmla="*/ 30 h 171"/>
              <a:gd name="T64" fmla="*/ 168 w 203"/>
              <a:gd name="T65" fmla="*/ 52 h 171"/>
              <a:gd name="T66" fmla="*/ 148 w 203"/>
              <a:gd name="T67" fmla="*/ 42 h 171"/>
              <a:gd name="T68" fmla="*/ 55 w 203"/>
              <a:gd name="T69" fmla="*/ 63 h 171"/>
              <a:gd name="T70" fmla="*/ 69 w 203"/>
              <a:gd name="T71" fmla="*/ 57 h 171"/>
              <a:gd name="T72" fmla="*/ 56 w 203"/>
              <a:gd name="T73" fmla="*/ 69 h 171"/>
              <a:gd name="T74" fmla="*/ 51 w 203"/>
              <a:gd name="T75" fmla="*/ 82 h 171"/>
              <a:gd name="T76" fmla="*/ 114 w 203"/>
              <a:gd name="T77" fmla="*/ 56 h 171"/>
              <a:gd name="T78" fmla="*/ 129 w 203"/>
              <a:gd name="T79" fmla="*/ 62 h 171"/>
              <a:gd name="T80" fmla="*/ 122 w 203"/>
              <a:gd name="T81" fmla="*/ 92 h 171"/>
              <a:gd name="T82" fmla="*/ 71 w 203"/>
              <a:gd name="T83" fmla="*/ 139 h 171"/>
              <a:gd name="T84" fmla="*/ 39 w 203"/>
              <a:gd name="T85" fmla="*/ 106 h 171"/>
              <a:gd name="T86" fmla="*/ 9 w 203"/>
              <a:gd name="T87" fmla="*/ 95 h 171"/>
              <a:gd name="T88" fmla="*/ 16 w 203"/>
              <a:gd name="T89" fmla="*/ 91 h 171"/>
              <a:gd name="T90" fmla="*/ 29 w 203"/>
              <a:gd name="T91" fmla="*/ 108 h 171"/>
              <a:gd name="T92" fmla="*/ 59 w 203"/>
              <a:gd name="T93" fmla="*/ 152 h 171"/>
              <a:gd name="T94" fmla="*/ 64 w 203"/>
              <a:gd name="T95" fmla="*/ 156 h 171"/>
              <a:gd name="T96" fmla="*/ 61 w 203"/>
              <a:gd name="T97" fmla="*/ 160 h 171"/>
              <a:gd name="T98" fmla="*/ 56 w 203"/>
              <a:gd name="T99" fmla="*/ 160 h 171"/>
              <a:gd name="T100" fmla="*/ 15 w 203"/>
              <a:gd name="T101" fmla="*/ 10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3" h="171">
                <a:moveTo>
                  <a:pt x="0" y="98"/>
                </a:moveTo>
                <a:cubicBezTo>
                  <a:pt x="1" y="101"/>
                  <a:pt x="2" y="103"/>
                  <a:pt x="3" y="105"/>
                </a:cubicBezTo>
                <a:cubicBezTo>
                  <a:pt x="4" y="107"/>
                  <a:pt x="5" y="109"/>
                  <a:pt x="6" y="111"/>
                </a:cubicBezTo>
                <a:cubicBezTo>
                  <a:pt x="7" y="113"/>
                  <a:pt x="9" y="115"/>
                  <a:pt x="10" y="117"/>
                </a:cubicBezTo>
                <a:cubicBezTo>
                  <a:pt x="11" y="118"/>
                  <a:pt x="12" y="119"/>
                  <a:pt x="14" y="121"/>
                </a:cubicBezTo>
                <a:cubicBezTo>
                  <a:pt x="18" y="127"/>
                  <a:pt x="23" y="133"/>
                  <a:pt x="28" y="139"/>
                </a:cubicBezTo>
                <a:cubicBezTo>
                  <a:pt x="31" y="143"/>
                  <a:pt x="34" y="147"/>
                  <a:pt x="36" y="151"/>
                </a:cubicBezTo>
                <a:cubicBezTo>
                  <a:pt x="39" y="154"/>
                  <a:pt x="42" y="158"/>
                  <a:pt x="45" y="161"/>
                </a:cubicBezTo>
                <a:cubicBezTo>
                  <a:pt x="47" y="164"/>
                  <a:pt x="49" y="167"/>
                  <a:pt x="52" y="168"/>
                </a:cubicBezTo>
                <a:cubicBezTo>
                  <a:pt x="54" y="170"/>
                  <a:pt x="56" y="170"/>
                  <a:pt x="58" y="170"/>
                </a:cubicBezTo>
                <a:cubicBezTo>
                  <a:pt x="59" y="171"/>
                  <a:pt x="60" y="170"/>
                  <a:pt x="61" y="170"/>
                </a:cubicBezTo>
                <a:cubicBezTo>
                  <a:pt x="61" y="170"/>
                  <a:pt x="62" y="170"/>
                  <a:pt x="62" y="170"/>
                </a:cubicBezTo>
                <a:cubicBezTo>
                  <a:pt x="64" y="169"/>
                  <a:pt x="66" y="168"/>
                  <a:pt x="68" y="167"/>
                </a:cubicBezTo>
                <a:cubicBezTo>
                  <a:pt x="69" y="166"/>
                  <a:pt x="70" y="165"/>
                  <a:pt x="71" y="163"/>
                </a:cubicBezTo>
                <a:cubicBezTo>
                  <a:pt x="72" y="163"/>
                  <a:pt x="72" y="161"/>
                  <a:pt x="73" y="160"/>
                </a:cubicBezTo>
                <a:cubicBezTo>
                  <a:pt x="73" y="158"/>
                  <a:pt x="73" y="156"/>
                  <a:pt x="73" y="155"/>
                </a:cubicBezTo>
                <a:cubicBezTo>
                  <a:pt x="73" y="153"/>
                  <a:pt x="72" y="152"/>
                  <a:pt x="72" y="151"/>
                </a:cubicBezTo>
                <a:cubicBezTo>
                  <a:pt x="73" y="150"/>
                  <a:pt x="73" y="149"/>
                  <a:pt x="74" y="148"/>
                </a:cubicBezTo>
                <a:cubicBezTo>
                  <a:pt x="76" y="147"/>
                  <a:pt x="78" y="145"/>
                  <a:pt x="80" y="144"/>
                </a:cubicBezTo>
                <a:cubicBezTo>
                  <a:pt x="82" y="142"/>
                  <a:pt x="84" y="140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8" y="140"/>
                  <a:pt x="90" y="141"/>
                  <a:pt x="92" y="142"/>
                </a:cubicBezTo>
                <a:cubicBezTo>
                  <a:pt x="94" y="142"/>
                  <a:pt x="96" y="143"/>
                  <a:pt x="98" y="143"/>
                </a:cubicBezTo>
                <a:cubicBezTo>
                  <a:pt x="99" y="143"/>
                  <a:pt x="100" y="143"/>
                  <a:pt x="101" y="143"/>
                </a:cubicBezTo>
                <a:cubicBezTo>
                  <a:pt x="103" y="143"/>
                  <a:pt x="104" y="143"/>
                  <a:pt x="106" y="142"/>
                </a:cubicBezTo>
                <a:cubicBezTo>
                  <a:pt x="108" y="142"/>
                  <a:pt x="109" y="141"/>
                  <a:pt x="110" y="141"/>
                </a:cubicBezTo>
                <a:cubicBezTo>
                  <a:pt x="113" y="139"/>
                  <a:pt x="115" y="138"/>
                  <a:pt x="117" y="135"/>
                </a:cubicBezTo>
                <a:cubicBezTo>
                  <a:pt x="118" y="134"/>
                  <a:pt x="118" y="133"/>
                  <a:pt x="119" y="132"/>
                </a:cubicBezTo>
                <a:cubicBezTo>
                  <a:pt x="120" y="131"/>
                  <a:pt x="120" y="130"/>
                  <a:pt x="121" y="129"/>
                </a:cubicBezTo>
                <a:cubicBezTo>
                  <a:pt x="122" y="127"/>
                  <a:pt x="122" y="125"/>
                  <a:pt x="123" y="122"/>
                </a:cubicBezTo>
                <a:cubicBezTo>
                  <a:pt x="123" y="121"/>
                  <a:pt x="123" y="119"/>
                  <a:pt x="122" y="117"/>
                </a:cubicBezTo>
                <a:cubicBezTo>
                  <a:pt x="122" y="116"/>
                  <a:pt x="122" y="115"/>
                  <a:pt x="121" y="114"/>
                </a:cubicBezTo>
                <a:cubicBezTo>
                  <a:pt x="121" y="112"/>
                  <a:pt x="120" y="111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0" y="107"/>
                  <a:pt x="121" y="106"/>
                  <a:pt x="123" y="105"/>
                </a:cubicBezTo>
                <a:cubicBezTo>
                  <a:pt x="126" y="101"/>
                  <a:pt x="130" y="97"/>
                  <a:pt x="133" y="92"/>
                </a:cubicBezTo>
                <a:cubicBezTo>
                  <a:pt x="134" y="91"/>
                  <a:pt x="136" y="89"/>
                  <a:pt x="137" y="87"/>
                </a:cubicBezTo>
                <a:cubicBezTo>
                  <a:pt x="137" y="85"/>
                  <a:pt x="138" y="84"/>
                  <a:pt x="139" y="82"/>
                </a:cubicBezTo>
                <a:cubicBezTo>
                  <a:pt x="140" y="80"/>
                  <a:pt x="140" y="77"/>
                  <a:pt x="140" y="75"/>
                </a:cubicBezTo>
                <a:cubicBezTo>
                  <a:pt x="140" y="72"/>
                  <a:pt x="140" y="69"/>
                  <a:pt x="140" y="67"/>
                </a:cubicBezTo>
                <a:cubicBezTo>
                  <a:pt x="140" y="65"/>
                  <a:pt x="140" y="64"/>
                  <a:pt x="139" y="63"/>
                </a:cubicBezTo>
                <a:cubicBezTo>
                  <a:pt x="140" y="62"/>
                  <a:pt x="142" y="61"/>
                  <a:pt x="143" y="60"/>
                </a:cubicBezTo>
                <a:cubicBezTo>
                  <a:pt x="145" y="59"/>
                  <a:pt x="146" y="57"/>
                  <a:pt x="148" y="5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50" y="57"/>
                  <a:pt x="151" y="58"/>
                  <a:pt x="153" y="58"/>
                </a:cubicBezTo>
                <a:cubicBezTo>
                  <a:pt x="155" y="59"/>
                  <a:pt x="157" y="60"/>
                  <a:pt x="159" y="60"/>
                </a:cubicBezTo>
                <a:cubicBezTo>
                  <a:pt x="161" y="61"/>
                  <a:pt x="164" y="61"/>
                  <a:pt x="166" y="61"/>
                </a:cubicBezTo>
                <a:cubicBezTo>
                  <a:pt x="169" y="61"/>
                  <a:pt x="172" y="61"/>
                  <a:pt x="174" y="60"/>
                </a:cubicBezTo>
                <a:cubicBezTo>
                  <a:pt x="175" y="61"/>
                  <a:pt x="175" y="62"/>
                  <a:pt x="176" y="62"/>
                </a:cubicBezTo>
                <a:cubicBezTo>
                  <a:pt x="176" y="63"/>
                  <a:pt x="177" y="63"/>
                  <a:pt x="177" y="64"/>
                </a:cubicBezTo>
                <a:cubicBezTo>
                  <a:pt x="177" y="64"/>
                  <a:pt x="178" y="65"/>
                  <a:pt x="178" y="65"/>
                </a:cubicBezTo>
                <a:cubicBezTo>
                  <a:pt x="179" y="66"/>
                  <a:pt x="180" y="67"/>
                  <a:pt x="181" y="67"/>
                </a:cubicBezTo>
                <a:cubicBezTo>
                  <a:pt x="181" y="67"/>
                  <a:pt x="182" y="67"/>
                  <a:pt x="183" y="67"/>
                </a:cubicBezTo>
                <a:cubicBezTo>
                  <a:pt x="183" y="67"/>
                  <a:pt x="184" y="67"/>
                  <a:pt x="185" y="67"/>
                </a:cubicBezTo>
                <a:cubicBezTo>
                  <a:pt x="187" y="67"/>
                  <a:pt x="188" y="66"/>
                  <a:pt x="190" y="65"/>
                </a:cubicBezTo>
                <a:cubicBezTo>
                  <a:pt x="192" y="64"/>
                  <a:pt x="194" y="62"/>
                  <a:pt x="196" y="61"/>
                </a:cubicBezTo>
                <a:cubicBezTo>
                  <a:pt x="198" y="59"/>
                  <a:pt x="200" y="57"/>
                  <a:pt x="201" y="56"/>
                </a:cubicBezTo>
                <a:cubicBezTo>
                  <a:pt x="203" y="54"/>
                  <a:pt x="203" y="51"/>
                  <a:pt x="202" y="49"/>
                </a:cubicBezTo>
                <a:cubicBezTo>
                  <a:pt x="202" y="47"/>
                  <a:pt x="201" y="45"/>
                  <a:pt x="200" y="44"/>
                </a:cubicBezTo>
                <a:cubicBezTo>
                  <a:pt x="199" y="42"/>
                  <a:pt x="197" y="40"/>
                  <a:pt x="195" y="37"/>
                </a:cubicBezTo>
                <a:cubicBezTo>
                  <a:pt x="194" y="36"/>
                  <a:pt x="193" y="34"/>
                  <a:pt x="191" y="32"/>
                </a:cubicBezTo>
                <a:cubicBezTo>
                  <a:pt x="188" y="28"/>
                  <a:pt x="185" y="25"/>
                  <a:pt x="182" y="21"/>
                </a:cubicBezTo>
                <a:cubicBezTo>
                  <a:pt x="179" y="18"/>
                  <a:pt x="176" y="14"/>
                  <a:pt x="173" y="11"/>
                </a:cubicBezTo>
                <a:cubicBezTo>
                  <a:pt x="172" y="9"/>
                  <a:pt x="170" y="7"/>
                  <a:pt x="169" y="6"/>
                </a:cubicBezTo>
                <a:cubicBezTo>
                  <a:pt x="168" y="4"/>
                  <a:pt x="167" y="3"/>
                  <a:pt x="165" y="1"/>
                </a:cubicBezTo>
                <a:cubicBezTo>
                  <a:pt x="164" y="1"/>
                  <a:pt x="163" y="0"/>
                  <a:pt x="163" y="0"/>
                </a:cubicBezTo>
                <a:cubicBezTo>
                  <a:pt x="162" y="0"/>
                  <a:pt x="161" y="0"/>
                  <a:pt x="159" y="0"/>
                </a:cubicBezTo>
                <a:cubicBezTo>
                  <a:pt x="158" y="1"/>
                  <a:pt x="158" y="1"/>
                  <a:pt x="157" y="1"/>
                </a:cubicBezTo>
                <a:cubicBezTo>
                  <a:pt x="155" y="2"/>
                  <a:pt x="153" y="3"/>
                  <a:pt x="151" y="5"/>
                </a:cubicBezTo>
                <a:cubicBezTo>
                  <a:pt x="150" y="6"/>
                  <a:pt x="148" y="7"/>
                  <a:pt x="147" y="8"/>
                </a:cubicBezTo>
                <a:cubicBezTo>
                  <a:pt x="145" y="9"/>
                  <a:pt x="144" y="12"/>
                  <a:pt x="144" y="14"/>
                </a:cubicBezTo>
                <a:cubicBezTo>
                  <a:pt x="145" y="16"/>
                  <a:pt x="145" y="17"/>
                  <a:pt x="146" y="19"/>
                </a:cubicBezTo>
                <a:cubicBezTo>
                  <a:pt x="147" y="20"/>
                  <a:pt x="147" y="20"/>
                  <a:pt x="148" y="21"/>
                </a:cubicBezTo>
                <a:cubicBezTo>
                  <a:pt x="147" y="22"/>
                  <a:pt x="146" y="22"/>
                  <a:pt x="145" y="23"/>
                </a:cubicBezTo>
                <a:cubicBezTo>
                  <a:pt x="142" y="27"/>
                  <a:pt x="139" y="32"/>
                  <a:pt x="139" y="37"/>
                </a:cubicBezTo>
                <a:cubicBezTo>
                  <a:pt x="138" y="39"/>
                  <a:pt x="138" y="42"/>
                  <a:pt x="139" y="44"/>
                </a:cubicBezTo>
                <a:cubicBezTo>
                  <a:pt x="139" y="44"/>
                  <a:pt x="139" y="44"/>
                  <a:pt x="138" y="44"/>
                </a:cubicBezTo>
                <a:cubicBezTo>
                  <a:pt x="138" y="44"/>
                  <a:pt x="138" y="44"/>
                  <a:pt x="139" y="44"/>
                </a:cubicBezTo>
                <a:cubicBezTo>
                  <a:pt x="135" y="46"/>
                  <a:pt x="133" y="48"/>
                  <a:pt x="130" y="50"/>
                </a:cubicBezTo>
                <a:cubicBezTo>
                  <a:pt x="126" y="48"/>
                  <a:pt x="122" y="47"/>
                  <a:pt x="118" y="47"/>
                </a:cubicBezTo>
                <a:cubicBezTo>
                  <a:pt x="117" y="47"/>
                  <a:pt x="116" y="47"/>
                  <a:pt x="115" y="47"/>
                </a:cubicBezTo>
                <a:cubicBezTo>
                  <a:pt x="114" y="47"/>
                  <a:pt x="112" y="47"/>
                  <a:pt x="111" y="47"/>
                </a:cubicBezTo>
                <a:cubicBezTo>
                  <a:pt x="106" y="48"/>
                  <a:pt x="101" y="49"/>
                  <a:pt x="96" y="51"/>
                </a:cubicBezTo>
                <a:cubicBezTo>
                  <a:pt x="92" y="53"/>
                  <a:pt x="88" y="54"/>
                  <a:pt x="84" y="56"/>
                </a:cubicBezTo>
                <a:cubicBezTo>
                  <a:pt x="84" y="56"/>
                  <a:pt x="84" y="55"/>
                  <a:pt x="84" y="55"/>
                </a:cubicBezTo>
                <a:cubicBezTo>
                  <a:pt x="83" y="54"/>
                  <a:pt x="81" y="52"/>
                  <a:pt x="80" y="51"/>
                </a:cubicBezTo>
                <a:cubicBezTo>
                  <a:pt x="78" y="50"/>
                  <a:pt x="76" y="49"/>
                  <a:pt x="74" y="48"/>
                </a:cubicBezTo>
                <a:cubicBezTo>
                  <a:pt x="72" y="47"/>
                  <a:pt x="70" y="47"/>
                  <a:pt x="68" y="47"/>
                </a:cubicBezTo>
                <a:cubicBezTo>
                  <a:pt x="66" y="47"/>
                  <a:pt x="64" y="47"/>
                  <a:pt x="62" y="47"/>
                </a:cubicBezTo>
                <a:cubicBezTo>
                  <a:pt x="60" y="47"/>
                  <a:pt x="59" y="48"/>
                  <a:pt x="58" y="48"/>
                </a:cubicBezTo>
                <a:cubicBezTo>
                  <a:pt x="57" y="49"/>
                  <a:pt x="56" y="49"/>
                  <a:pt x="55" y="50"/>
                </a:cubicBezTo>
                <a:cubicBezTo>
                  <a:pt x="54" y="51"/>
                  <a:pt x="53" y="51"/>
                  <a:pt x="53" y="52"/>
                </a:cubicBezTo>
                <a:cubicBezTo>
                  <a:pt x="50" y="54"/>
                  <a:pt x="48" y="56"/>
                  <a:pt x="47" y="59"/>
                </a:cubicBezTo>
                <a:cubicBezTo>
                  <a:pt x="45" y="62"/>
                  <a:pt x="44" y="67"/>
                  <a:pt x="45" y="71"/>
                </a:cubicBezTo>
                <a:cubicBezTo>
                  <a:pt x="45" y="72"/>
                  <a:pt x="45" y="73"/>
                  <a:pt x="46" y="74"/>
                </a:cubicBezTo>
                <a:cubicBezTo>
                  <a:pt x="45" y="74"/>
                  <a:pt x="44" y="75"/>
                  <a:pt x="43" y="75"/>
                </a:cubicBezTo>
                <a:cubicBezTo>
                  <a:pt x="38" y="77"/>
                  <a:pt x="34" y="79"/>
                  <a:pt x="30" y="81"/>
                </a:cubicBezTo>
                <a:cubicBezTo>
                  <a:pt x="28" y="82"/>
                  <a:pt x="26" y="83"/>
                  <a:pt x="24" y="84"/>
                </a:cubicBezTo>
                <a:cubicBezTo>
                  <a:pt x="24" y="84"/>
                  <a:pt x="24" y="84"/>
                  <a:pt x="23" y="84"/>
                </a:cubicBezTo>
                <a:cubicBezTo>
                  <a:pt x="23" y="84"/>
                  <a:pt x="22" y="83"/>
                  <a:pt x="21" y="83"/>
                </a:cubicBezTo>
                <a:cubicBezTo>
                  <a:pt x="20" y="82"/>
                  <a:pt x="19" y="82"/>
                  <a:pt x="18" y="81"/>
                </a:cubicBezTo>
                <a:cubicBezTo>
                  <a:pt x="17" y="81"/>
                  <a:pt x="17" y="81"/>
                  <a:pt x="16" y="81"/>
                </a:cubicBezTo>
                <a:cubicBezTo>
                  <a:pt x="15" y="81"/>
                  <a:pt x="15" y="81"/>
                  <a:pt x="14" y="81"/>
                </a:cubicBezTo>
                <a:cubicBezTo>
                  <a:pt x="13" y="81"/>
                  <a:pt x="12" y="82"/>
                  <a:pt x="11" y="82"/>
                </a:cubicBezTo>
                <a:cubicBezTo>
                  <a:pt x="10" y="82"/>
                  <a:pt x="8" y="83"/>
                  <a:pt x="7" y="84"/>
                </a:cubicBezTo>
                <a:cubicBezTo>
                  <a:pt x="6" y="85"/>
                  <a:pt x="6" y="85"/>
                  <a:pt x="5" y="86"/>
                </a:cubicBezTo>
                <a:cubicBezTo>
                  <a:pt x="4" y="87"/>
                  <a:pt x="2" y="89"/>
                  <a:pt x="1" y="90"/>
                </a:cubicBezTo>
                <a:cubicBezTo>
                  <a:pt x="1" y="92"/>
                  <a:pt x="0" y="93"/>
                  <a:pt x="0" y="95"/>
                </a:cubicBezTo>
                <a:cubicBezTo>
                  <a:pt x="0" y="96"/>
                  <a:pt x="0" y="97"/>
                  <a:pt x="0" y="98"/>
                </a:cubicBezTo>
                <a:cubicBezTo>
                  <a:pt x="0" y="98"/>
                  <a:pt x="0" y="98"/>
                  <a:pt x="0" y="98"/>
                </a:cubicBezTo>
                <a:close/>
                <a:moveTo>
                  <a:pt x="113" y="122"/>
                </a:moveTo>
                <a:cubicBezTo>
                  <a:pt x="113" y="123"/>
                  <a:pt x="113" y="125"/>
                  <a:pt x="112" y="126"/>
                </a:cubicBezTo>
                <a:cubicBezTo>
                  <a:pt x="111" y="127"/>
                  <a:pt x="111" y="128"/>
                  <a:pt x="110" y="129"/>
                </a:cubicBezTo>
                <a:cubicBezTo>
                  <a:pt x="109" y="130"/>
                  <a:pt x="108" y="131"/>
                  <a:pt x="107" y="131"/>
                </a:cubicBezTo>
                <a:cubicBezTo>
                  <a:pt x="106" y="132"/>
                  <a:pt x="105" y="133"/>
                  <a:pt x="104" y="133"/>
                </a:cubicBezTo>
                <a:cubicBezTo>
                  <a:pt x="103" y="133"/>
                  <a:pt x="102" y="134"/>
                  <a:pt x="101" y="134"/>
                </a:cubicBezTo>
                <a:cubicBezTo>
                  <a:pt x="100" y="134"/>
                  <a:pt x="98" y="134"/>
                  <a:pt x="97" y="133"/>
                </a:cubicBezTo>
                <a:cubicBezTo>
                  <a:pt x="96" y="133"/>
                  <a:pt x="95" y="133"/>
                  <a:pt x="94" y="132"/>
                </a:cubicBezTo>
                <a:cubicBezTo>
                  <a:pt x="100" y="127"/>
                  <a:pt x="106" y="121"/>
                  <a:pt x="112" y="115"/>
                </a:cubicBezTo>
                <a:cubicBezTo>
                  <a:pt x="112" y="116"/>
                  <a:pt x="113" y="117"/>
                  <a:pt x="113" y="118"/>
                </a:cubicBezTo>
                <a:cubicBezTo>
                  <a:pt x="113" y="119"/>
                  <a:pt x="113" y="119"/>
                  <a:pt x="113" y="120"/>
                </a:cubicBezTo>
                <a:cubicBezTo>
                  <a:pt x="113" y="121"/>
                  <a:pt x="113" y="121"/>
                  <a:pt x="113" y="122"/>
                </a:cubicBezTo>
                <a:close/>
                <a:moveTo>
                  <a:pt x="194" y="50"/>
                </a:move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lose/>
                <a:moveTo>
                  <a:pt x="158" y="11"/>
                </a:moveTo>
                <a:cubicBezTo>
                  <a:pt x="159" y="11"/>
                  <a:pt x="160" y="10"/>
                  <a:pt x="160" y="10"/>
                </a:cubicBezTo>
                <a:cubicBezTo>
                  <a:pt x="161" y="11"/>
                  <a:pt x="162" y="11"/>
                  <a:pt x="162" y="12"/>
                </a:cubicBezTo>
                <a:cubicBezTo>
                  <a:pt x="164" y="14"/>
                  <a:pt x="165" y="15"/>
                  <a:pt x="166" y="17"/>
                </a:cubicBezTo>
                <a:cubicBezTo>
                  <a:pt x="169" y="20"/>
                  <a:pt x="172" y="23"/>
                  <a:pt x="175" y="27"/>
                </a:cubicBezTo>
                <a:cubicBezTo>
                  <a:pt x="178" y="30"/>
                  <a:pt x="180" y="34"/>
                  <a:pt x="183" y="37"/>
                </a:cubicBezTo>
                <a:cubicBezTo>
                  <a:pt x="186" y="40"/>
                  <a:pt x="188" y="44"/>
                  <a:pt x="191" y="47"/>
                </a:cubicBezTo>
                <a:cubicBezTo>
                  <a:pt x="192" y="48"/>
                  <a:pt x="193" y="49"/>
                  <a:pt x="193" y="51"/>
                </a:cubicBezTo>
                <a:cubicBezTo>
                  <a:pt x="192" y="53"/>
                  <a:pt x="190" y="54"/>
                  <a:pt x="188" y="56"/>
                </a:cubicBezTo>
                <a:cubicBezTo>
                  <a:pt x="187" y="56"/>
                  <a:pt x="185" y="57"/>
                  <a:pt x="184" y="58"/>
                </a:cubicBezTo>
                <a:cubicBezTo>
                  <a:pt x="184" y="57"/>
                  <a:pt x="183" y="57"/>
                  <a:pt x="183" y="56"/>
                </a:cubicBezTo>
                <a:cubicBezTo>
                  <a:pt x="182" y="55"/>
                  <a:pt x="181" y="54"/>
                  <a:pt x="180" y="53"/>
                </a:cubicBezTo>
                <a:cubicBezTo>
                  <a:pt x="180" y="53"/>
                  <a:pt x="180" y="52"/>
                  <a:pt x="180" y="52"/>
                </a:cubicBezTo>
                <a:cubicBezTo>
                  <a:pt x="180" y="51"/>
                  <a:pt x="180" y="51"/>
                  <a:pt x="179" y="50"/>
                </a:cubicBezTo>
                <a:cubicBezTo>
                  <a:pt x="178" y="49"/>
                  <a:pt x="178" y="48"/>
                  <a:pt x="177" y="46"/>
                </a:cubicBezTo>
                <a:cubicBezTo>
                  <a:pt x="176" y="45"/>
                  <a:pt x="175" y="43"/>
                  <a:pt x="174" y="41"/>
                </a:cubicBezTo>
                <a:cubicBezTo>
                  <a:pt x="171" y="37"/>
                  <a:pt x="169" y="33"/>
                  <a:pt x="166" y="29"/>
                </a:cubicBezTo>
                <a:cubicBezTo>
                  <a:pt x="164" y="28"/>
                  <a:pt x="163" y="26"/>
                  <a:pt x="162" y="24"/>
                </a:cubicBezTo>
                <a:cubicBezTo>
                  <a:pt x="161" y="23"/>
                  <a:pt x="159" y="22"/>
                  <a:pt x="158" y="21"/>
                </a:cubicBezTo>
                <a:cubicBezTo>
                  <a:pt x="158" y="21"/>
                  <a:pt x="158" y="20"/>
                  <a:pt x="158" y="20"/>
                </a:cubicBezTo>
                <a:cubicBezTo>
                  <a:pt x="158" y="20"/>
                  <a:pt x="158" y="20"/>
                  <a:pt x="157" y="19"/>
                </a:cubicBezTo>
                <a:cubicBezTo>
                  <a:pt x="157" y="18"/>
                  <a:pt x="156" y="18"/>
                  <a:pt x="156" y="17"/>
                </a:cubicBezTo>
                <a:cubicBezTo>
                  <a:pt x="155" y="16"/>
                  <a:pt x="155" y="15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5" y="13"/>
                  <a:pt x="157" y="12"/>
                  <a:pt x="158" y="11"/>
                </a:cubicBezTo>
                <a:close/>
                <a:moveTo>
                  <a:pt x="155" y="13"/>
                </a:moveTo>
                <a:cubicBezTo>
                  <a:pt x="155" y="14"/>
                  <a:pt x="154" y="14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4" y="14"/>
                  <a:pt x="155" y="14"/>
                  <a:pt x="155" y="13"/>
                </a:cubicBezTo>
                <a:close/>
                <a:moveTo>
                  <a:pt x="148" y="38"/>
                </a:moveTo>
                <a:cubicBezTo>
                  <a:pt x="148" y="37"/>
                  <a:pt x="149" y="36"/>
                  <a:pt x="149" y="34"/>
                </a:cubicBezTo>
                <a:cubicBezTo>
                  <a:pt x="150" y="33"/>
                  <a:pt x="151" y="31"/>
                  <a:pt x="152" y="30"/>
                </a:cubicBezTo>
                <a:cubicBezTo>
                  <a:pt x="152" y="29"/>
                  <a:pt x="153" y="29"/>
                  <a:pt x="153" y="29"/>
                </a:cubicBezTo>
                <a:cubicBezTo>
                  <a:pt x="153" y="29"/>
                  <a:pt x="154" y="30"/>
                  <a:pt x="154" y="30"/>
                </a:cubicBezTo>
                <a:cubicBezTo>
                  <a:pt x="155" y="31"/>
                  <a:pt x="157" y="33"/>
                  <a:pt x="158" y="34"/>
                </a:cubicBezTo>
                <a:cubicBezTo>
                  <a:pt x="160" y="37"/>
                  <a:pt x="162" y="41"/>
                  <a:pt x="165" y="44"/>
                </a:cubicBezTo>
                <a:cubicBezTo>
                  <a:pt x="166" y="46"/>
                  <a:pt x="167" y="48"/>
                  <a:pt x="169" y="50"/>
                </a:cubicBezTo>
                <a:cubicBezTo>
                  <a:pt x="169" y="51"/>
                  <a:pt x="169" y="51"/>
                  <a:pt x="169" y="52"/>
                </a:cubicBezTo>
                <a:cubicBezTo>
                  <a:pt x="169" y="52"/>
                  <a:pt x="168" y="52"/>
                  <a:pt x="168" y="52"/>
                </a:cubicBezTo>
                <a:cubicBezTo>
                  <a:pt x="166" y="52"/>
                  <a:pt x="164" y="52"/>
                  <a:pt x="162" y="52"/>
                </a:cubicBezTo>
                <a:cubicBezTo>
                  <a:pt x="160" y="51"/>
                  <a:pt x="158" y="50"/>
                  <a:pt x="156" y="50"/>
                </a:cubicBezTo>
                <a:cubicBezTo>
                  <a:pt x="155" y="49"/>
                  <a:pt x="153" y="48"/>
                  <a:pt x="152" y="47"/>
                </a:cubicBezTo>
                <a:cubicBezTo>
                  <a:pt x="150" y="45"/>
                  <a:pt x="149" y="44"/>
                  <a:pt x="148" y="43"/>
                </a:cubicBezTo>
                <a:cubicBezTo>
                  <a:pt x="148" y="43"/>
                  <a:pt x="148" y="42"/>
                  <a:pt x="148" y="42"/>
                </a:cubicBezTo>
                <a:cubicBezTo>
                  <a:pt x="148" y="42"/>
                  <a:pt x="148" y="41"/>
                  <a:pt x="147" y="41"/>
                </a:cubicBezTo>
                <a:cubicBezTo>
                  <a:pt x="148" y="40"/>
                  <a:pt x="148" y="39"/>
                  <a:pt x="148" y="38"/>
                </a:cubicBezTo>
                <a:close/>
                <a:moveTo>
                  <a:pt x="54" y="68"/>
                </a:moveTo>
                <a:cubicBezTo>
                  <a:pt x="54" y="67"/>
                  <a:pt x="54" y="67"/>
                  <a:pt x="54" y="66"/>
                </a:cubicBezTo>
                <a:cubicBezTo>
                  <a:pt x="54" y="65"/>
                  <a:pt x="55" y="64"/>
                  <a:pt x="55" y="63"/>
                </a:cubicBezTo>
                <a:cubicBezTo>
                  <a:pt x="55" y="63"/>
                  <a:pt x="56" y="62"/>
                  <a:pt x="57" y="61"/>
                </a:cubicBezTo>
                <a:cubicBezTo>
                  <a:pt x="58" y="60"/>
                  <a:pt x="59" y="58"/>
                  <a:pt x="61" y="57"/>
                </a:cubicBezTo>
                <a:cubicBezTo>
                  <a:pt x="61" y="57"/>
                  <a:pt x="61" y="57"/>
                  <a:pt x="62" y="57"/>
                </a:cubicBezTo>
                <a:cubicBezTo>
                  <a:pt x="63" y="57"/>
                  <a:pt x="64" y="56"/>
                  <a:pt x="65" y="56"/>
                </a:cubicBezTo>
                <a:cubicBezTo>
                  <a:pt x="67" y="56"/>
                  <a:pt x="68" y="56"/>
                  <a:pt x="69" y="57"/>
                </a:cubicBezTo>
                <a:cubicBezTo>
                  <a:pt x="70" y="57"/>
                  <a:pt x="71" y="57"/>
                  <a:pt x="72" y="57"/>
                </a:cubicBezTo>
                <a:cubicBezTo>
                  <a:pt x="73" y="58"/>
                  <a:pt x="74" y="59"/>
                  <a:pt x="75" y="59"/>
                </a:cubicBezTo>
                <a:cubicBezTo>
                  <a:pt x="75" y="59"/>
                  <a:pt x="75" y="60"/>
                  <a:pt x="76" y="60"/>
                </a:cubicBezTo>
                <a:cubicBezTo>
                  <a:pt x="73" y="61"/>
                  <a:pt x="71" y="62"/>
                  <a:pt x="69" y="63"/>
                </a:cubicBezTo>
                <a:cubicBezTo>
                  <a:pt x="65" y="65"/>
                  <a:pt x="60" y="67"/>
                  <a:pt x="56" y="69"/>
                </a:cubicBezTo>
                <a:cubicBezTo>
                  <a:pt x="55" y="69"/>
                  <a:pt x="55" y="70"/>
                  <a:pt x="54" y="70"/>
                </a:cubicBezTo>
                <a:cubicBezTo>
                  <a:pt x="54" y="69"/>
                  <a:pt x="54" y="69"/>
                  <a:pt x="54" y="68"/>
                </a:cubicBezTo>
                <a:close/>
                <a:moveTo>
                  <a:pt x="32" y="91"/>
                </a:moveTo>
                <a:cubicBezTo>
                  <a:pt x="34" y="89"/>
                  <a:pt x="36" y="88"/>
                  <a:pt x="38" y="88"/>
                </a:cubicBezTo>
                <a:cubicBezTo>
                  <a:pt x="42" y="86"/>
                  <a:pt x="46" y="84"/>
                  <a:pt x="51" y="82"/>
                </a:cubicBezTo>
                <a:cubicBezTo>
                  <a:pt x="55" y="80"/>
                  <a:pt x="59" y="78"/>
                  <a:pt x="64" y="76"/>
                </a:cubicBezTo>
                <a:cubicBezTo>
                  <a:pt x="68" y="74"/>
                  <a:pt x="73" y="71"/>
                  <a:pt x="78" y="69"/>
                </a:cubicBezTo>
                <a:cubicBezTo>
                  <a:pt x="81" y="68"/>
                  <a:pt x="85" y="66"/>
                  <a:pt x="89" y="64"/>
                </a:cubicBezTo>
                <a:cubicBezTo>
                  <a:pt x="93" y="62"/>
                  <a:pt x="96" y="61"/>
                  <a:pt x="100" y="59"/>
                </a:cubicBezTo>
                <a:cubicBezTo>
                  <a:pt x="105" y="58"/>
                  <a:pt x="110" y="57"/>
                  <a:pt x="114" y="56"/>
                </a:cubicBezTo>
                <a:cubicBezTo>
                  <a:pt x="115" y="56"/>
                  <a:pt x="116" y="56"/>
                  <a:pt x="117" y="56"/>
                </a:cubicBezTo>
                <a:cubicBezTo>
                  <a:pt x="118" y="56"/>
                  <a:pt x="119" y="57"/>
                  <a:pt x="120" y="57"/>
                </a:cubicBezTo>
                <a:cubicBezTo>
                  <a:pt x="121" y="57"/>
                  <a:pt x="123" y="57"/>
                  <a:pt x="124" y="58"/>
                </a:cubicBezTo>
                <a:cubicBezTo>
                  <a:pt x="125" y="58"/>
                  <a:pt x="126" y="59"/>
                  <a:pt x="127" y="60"/>
                </a:cubicBezTo>
                <a:cubicBezTo>
                  <a:pt x="128" y="60"/>
                  <a:pt x="128" y="61"/>
                  <a:pt x="129" y="62"/>
                </a:cubicBezTo>
                <a:cubicBezTo>
                  <a:pt x="129" y="63"/>
                  <a:pt x="130" y="63"/>
                  <a:pt x="130" y="64"/>
                </a:cubicBezTo>
                <a:cubicBezTo>
                  <a:pt x="130" y="66"/>
                  <a:pt x="131" y="68"/>
                  <a:pt x="131" y="70"/>
                </a:cubicBezTo>
                <a:cubicBezTo>
                  <a:pt x="131" y="72"/>
                  <a:pt x="131" y="74"/>
                  <a:pt x="131" y="77"/>
                </a:cubicBezTo>
                <a:cubicBezTo>
                  <a:pt x="130" y="78"/>
                  <a:pt x="130" y="79"/>
                  <a:pt x="129" y="80"/>
                </a:cubicBezTo>
                <a:cubicBezTo>
                  <a:pt x="127" y="84"/>
                  <a:pt x="125" y="88"/>
                  <a:pt x="122" y="92"/>
                </a:cubicBezTo>
                <a:cubicBezTo>
                  <a:pt x="119" y="95"/>
                  <a:pt x="116" y="98"/>
                  <a:pt x="113" y="102"/>
                </a:cubicBezTo>
                <a:cubicBezTo>
                  <a:pt x="109" y="105"/>
                  <a:pt x="105" y="108"/>
                  <a:pt x="102" y="112"/>
                </a:cubicBezTo>
                <a:cubicBezTo>
                  <a:pt x="98" y="115"/>
                  <a:pt x="95" y="118"/>
                  <a:pt x="91" y="122"/>
                </a:cubicBezTo>
                <a:cubicBezTo>
                  <a:pt x="88" y="125"/>
                  <a:pt x="84" y="128"/>
                  <a:pt x="80" y="131"/>
                </a:cubicBezTo>
                <a:cubicBezTo>
                  <a:pt x="77" y="134"/>
                  <a:pt x="74" y="136"/>
                  <a:pt x="71" y="139"/>
                </a:cubicBezTo>
                <a:cubicBezTo>
                  <a:pt x="69" y="140"/>
                  <a:pt x="67" y="142"/>
                  <a:pt x="65" y="144"/>
                </a:cubicBezTo>
                <a:cubicBezTo>
                  <a:pt x="64" y="143"/>
                  <a:pt x="64" y="142"/>
                  <a:pt x="63" y="142"/>
                </a:cubicBezTo>
                <a:cubicBezTo>
                  <a:pt x="61" y="139"/>
                  <a:pt x="59" y="136"/>
                  <a:pt x="57" y="133"/>
                </a:cubicBezTo>
                <a:cubicBezTo>
                  <a:pt x="53" y="127"/>
                  <a:pt x="48" y="121"/>
                  <a:pt x="44" y="115"/>
                </a:cubicBezTo>
                <a:cubicBezTo>
                  <a:pt x="42" y="112"/>
                  <a:pt x="40" y="109"/>
                  <a:pt x="39" y="106"/>
                </a:cubicBezTo>
                <a:cubicBezTo>
                  <a:pt x="37" y="103"/>
                  <a:pt x="34" y="99"/>
                  <a:pt x="32" y="96"/>
                </a:cubicBezTo>
                <a:cubicBezTo>
                  <a:pt x="31" y="95"/>
                  <a:pt x="30" y="94"/>
                  <a:pt x="30" y="93"/>
                </a:cubicBezTo>
                <a:cubicBezTo>
                  <a:pt x="30" y="92"/>
                  <a:pt x="29" y="92"/>
                  <a:pt x="29" y="92"/>
                </a:cubicBezTo>
                <a:cubicBezTo>
                  <a:pt x="30" y="91"/>
                  <a:pt x="31" y="91"/>
                  <a:pt x="32" y="91"/>
                </a:cubicBezTo>
                <a:close/>
                <a:moveTo>
                  <a:pt x="9" y="95"/>
                </a:moveTo>
                <a:cubicBezTo>
                  <a:pt x="10" y="95"/>
                  <a:pt x="10" y="94"/>
                  <a:pt x="10" y="94"/>
                </a:cubicBezTo>
                <a:cubicBezTo>
                  <a:pt x="11" y="93"/>
                  <a:pt x="12" y="92"/>
                  <a:pt x="13" y="91"/>
                </a:cubicBezTo>
                <a:cubicBezTo>
                  <a:pt x="14" y="91"/>
                  <a:pt x="14" y="91"/>
                  <a:pt x="15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15" y="90"/>
                  <a:pt x="16" y="91"/>
                  <a:pt x="16" y="91"/>
                </a:cubicBezTo>
                <a:cubicBezTo>
                  <a:pt x="16" y="91"/>
                  <a:pt x="17" y="91"/>
                  <a:pt x="17" y="92"/>
                </a:cubicBezTo>
                <a:cubicBezTo>
                  <a:pt x="19" y="93"/>
                  <a:pt x="20" y="94"/>
                  <a:pt x="21" y="95"/>
                </a:cubicBezTo>
                <a:cubicBezTo>
                  <a:pt x="21" y="96"/>
                  <a:pt x="21" y="96"/>
                  <a:pt x="21" y="97"/>
                </a:cubicBezTo>
                <a:cubicBezTo>
                  <a:pt x="22" y="98"/>
                  <a:pt x="23" y="99"/>
                  <a:pt x="24" y="100"/>
                </a:cubicBezTo>
                <a:cubicBezTo>
                  <a:pt x="25" y="103"/>
                  <a:pt x="27" y="105"/>
                  <a:pt x="29" y="108"/>
                </a:cubicBezTo>
                <a:cubicBezTo>
                  <a:pt x="30" y="110"/>
                  <a:pt x="31" y="112"/>
                  <a:pt x="32" y="113"/>
                </a:cubicBezTo>
                <a:cubicBezTo>
                  <a:pt x="34" y="116"/>
                  <a:pt x="35" y="118"/>
                  <a:pt x="37" y="120"/>
                </a:cubicBezTo>
                <a:cubicBezTo>
                  <a:pt x="39" y="124"/>
                  <a:pt x="42" y="128"/>
                  <a:pt x="45" y="132"/>
                </a:cubicBezTo>
                <a:cubicBezTo>
                  <a:pt x="48" y="136"/>
                  <a:pt x="50" y="140"/>
                  <a:pt x="53" y="143"/>
                </a:cubicBezTo>
                <a:cubicBezTo>
                  <a:pt x="55" y="146"/>
                  <a:pt x="57" y="149"/>
                  <a:pt x="59" y="152"/>
                </a:cubicBezTo>
                <a:cubicBezTo>
                  <a:pt x="60" y="152"/>
                  <a:pt x="60" y="153"/>
                  <a:pt x="60" y="153"/>
                </a:cubicBezTo>
                <a:cubicBezTo>
                  <a:pt x="60" y="153"/>
                  <a:pt x="61" y="154"/>
                  <a:pt x="61" y="154"/>
                </a:cubicBezTo>
                <a:cubicBezTo>
                  <a:pt x="62" y="155"/>
                  <a:pt x="62" y="155"/>
                  <a:pt x="63" y="155"/>
                </a:cubicBezTo>
                <a:cubicBezTo>
                  <a:pt x="63" y="155"/>
                  <a:pt x="63" y="155"/>
                  <a:pt x="63" y="155"/>
                </a:cubicBezTo>
                <a:cubicBezTo>
                  <a:pt x="63" y="155"/>
                  <a:pt x="64" y="156"/>
                  <a:pt x="64" y="156"/>
                </a:cubicBezTo>
                <a:cubicBezTo>
                  <a:pt x="64" y="156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8"/>
                </a:cubicBezTo>
                <a:cubicBezTo>
                  <a:pt x="64" y="158"/>
                  <a:pt x="63" y="158"/>
                  <a:pt x="63" y="159"/>
                </a:cubicBezTo>
                <a:cubicBezTo>
                  <a:pt x="62" y="159"/>
                  <a:pt x="62" y="160"/>
                  <a:pt x="61" y="160"/>
                </a:cubicBezTo>
                <a:cubicBezTo>
                  <a:pt x="61" y="160"/>
                  <a:pt x="60" y="161"/>
                  <a:pt x="60" y="161"/>
                </a:cubicBezTo>
                <a:cubicBezTo>
                  <a:pt x="60" y="161"/>
                  <a:pt x="59" y="161"/>
                  <a:pt x="59" y="161"/>
                </a:cubicBezTo>
                <a:cubicBezTo>
                  <a:pt x="59" y="161"/>
                  <a:pt x="58" y="161"/>
                  <a:pt x="58" y="161"/>
                </a:cubicBezTo>
                <a:cubicBezTo>
                  <a:pt x="58" y="161"/>
                  <a:pt x="58" y="161"/>
                  <a:pt x="57" y="161"/>
                </a:cubicBezTo>
                <a:cubicBezTo>
                  <a:pt x="57" y="160"/>
                  <a:pt x="56" y="160"/>
                  <a:pt x="56" y="160"/>
                </a:cubicBezTo>
                <a:cubicBezTo>
                  <a:pt x="52" y="156"/>
                  <a:pt x="50" y="153"/>
                  <a:pt x="47" y="149"/>
                </a:cubicBezTo>
                <a:cubicBezTo>
                  <a:pt x="44" y="146"/>
                  <a:pt x="41" y="142"/>
                  <a:pt x="38" y="138"/>
                </a:cubicBezTo>
                <a:cubicBezTo>
                  <a:pt x="36" y="134"/>
                  <a:pt x="32" y="131"/>
                  <a:pt x="30" y="127"/>
                </a:cubicBezTo>
                <a:cubicBezTo>
                  <a:pt x="27" y="123"/>
                  <a:pt x="24" y="119"/>
                  <a:pt x="21" y="115"/>
                </a:cubicBezTo>
                <a:cubicBezTo>
                  <a:pt x="19" y="113"/>
                  <a:pt x="17" y="110"/>
                  <a:pt x="15" y="108"/>
                </a:cubicBezTo>
                <a:cubicBezTo>
                  <a:pt x="14" y="106"/>
                  <a:pt x="13" y="104"/>
                  <a:pt x="12" y="103"/>
                </a:cubicBezTo>
                <a:cubicBezTo>
                  <a:pt x="11" y="101"/>
                  <a:pt x="10" y="99"/>
                  <a:pt x="10" y="97"/>
                </a:cubicBezTo>
                <a:cubicBezTo>
                  <a:pt x="9" y="97"/>
                  <a:pt x="9" y="96"/>
                  <a:pt x="9" y="95"/>
                </a:cubicBezTo>
                <a:cubicBezTo>
                  <a:pt x="9" y="95"/>
                  <a:pt x="9" y="95"/>
                  <a:pt x="9" y="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2" name="iSḷíďê">
            <a:extLst>
              <a:ext uri="{FF2B5EF4-FFF2-40B4-BE49-F238E27FC236}">
                <a16:creationId xmlns:a16="http://schemas.microsoft.com/office/drawing/2014/main" xmlns="" id="{640C03CB-2864-42BB-9751-5770A7D4F013}"/>
              </a:ext>
            </a:extLst>
          </p:cNvPr>
          <p:cNvGrpSpPr/>
          <p:nvPr/>
        </p:nvGrpSpPr>
        <p:grpSpPr>
          <a:xfrm>
            <a:off x="2813396" y="1568418"/>
            <a:ext cx="322535" cy="154188"/>
            <a:chOff x="5646341" y="-2469032"/>
            <a:chExt cx="322535" cy="154188"/>
          </a:xfrm>
          <a:solidFill>
            <a:schemeClr val="bg1">
              <a:lumMod val="95000"/>
            </a:schemeClr>
          </a:solidFill>
        </p:grpSpPr>
        <p:sp>
          <p:nvSpPr>
            <p:cNvPr id="123" name="îṡḷïďe">
              <a:extLst>
                <a:ext uri="{FF2B5EF4-FFF2-40B4-BE49-F238E27FC236}">
                  <a16:creationId xmlns:a16="http://schemas.microsoft.com/office/drawing/2014/main" xmlns="" id="{CC644C4B-7E48-43F9-9CC4-84B13A6147C4}"/>
                </a:ext>
              </a:extLst>
            </p:cNvPr>
            <p:cNvSpPr/>
            <p:nvPr/>
          </p:nvSpPr>
          <p:spPr bwMode="auto">
            <a:xfrm>
              <a:off x="5877621" y="-2391938"/>
              <a:ext cx="0" cy="157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4" name="îṧḷiďê">
              <a:extLst>
                <a:ext uri="{FF2B5EF4-FFF2-40B4-BE49-F238E27FC236}">
                  <a16:creationId xmlns:a16="http://schemas.microsoft.com/office/drawing/2014/main" xmlns="" id="{8352F4B0-638D-4D24-8D1D-587DECB540D6}"/>
                </a:ext>
              </a:extLst>
            </p:cNvPr>
            <p:cNvSpPr/>
            <p:nvPr/>
          </p:nvSpPr>
          <p:spPr bwMode="auto">
            <a:xfrm>
              <a:off x="5646341" y="-2469032"/>
              <a:ext cx="322535" cy="154188"/>
            </a:xfrm>
            <a:custGeom>
              <a:avLst/>
              <a:gdLst>
                <a:gd name="T0" fmla="*/ 55 w 190"/>
                <a:gd name="T1" fmla="*/ 48 h 90"/>
                <a:gd name="T2" fmla="*/ 67 w 190"/>
                <a:gd name="T3" fmla="*/ 48 h 90"/>
                <a:gd name="T4" fmla="*/ 95 w 190"/>
                <a:gd name="T5" fmla="*/ 66 h 90"/>
                <a:gd name="T6" fmla="*/ 150 w 190"/>
                <a:gd name="T7" fmla="*/ 86 h 90"/>
                <a:gd name="T8" fmla="*/ 183 w 190"/>
                <a:gd name="T9" fmla="*/ 89 h 90"/>
                <a:gd name="T10" fmla="*/ 190 w 190"/>
                <a:gd name="T11" fmla="*/ 82 h 90"/>
                <a:gd name="T12" fmla="*/ 188 w 190"/>
                <a:gd name="T13" fmla="*/ 75 h 90"/>
                <a:gd name="T14" fmla="*/ 160 w 190"/>
                <a:gd name="T15" fmla="*/ 57 h 90"/>
                <a:gd name="T16" fmla="*/ 145 w 190"/>
                <a:gd name="T17" fmla="*/ 50 h 90"/>
                <a:gd name="T18" fmla="*/ 143 w 190"/>
                <a:gd name="T19" fmla="*/ 49 h 90"/>
                <a:gd name="T20" fmla="*/ 136 w 190"/>
                <a:gd name="T21" fmla="*/ 45 h 90"/>
                <a:gd name="T22" fmla="*/ 123 w 190"/>
                <a:gd name="T23" fmla="*/ 39 h 90"/>
                <a:gd name="T24" fmla="*/ 97 w 190"/>
                <a:gd name="T25" fmla="*/ 30 h 90"/>
                <a:gd name="T26" fmla="*/ 79 w 190"/>
                <a:gd name="T27" fmla="*/ 25 h 90"/>
                <a:gd name="T28" fmla="*/ 71 w 190"/>
                <a:gd name="T29" fmla="*/ 24 h 90"/>
                <a:gd name="T30" fmla="*/ 62 w 190"/>
                <a:gd name="T31" fmla="*/ 13 h 90"/>
                <a:gd name="T32" fmla="*/ 13 w 190"/>
                <a:gd name="T33" fmla="*/ 0 h 90"/>
                <a:gd name="T34" fmla="*/ 4 w 190"/>
                <a:gd name="T35" fmla="*/ 2 h 90"/>
                <a:gd name="T36" fmla="*/ 0 w 190"/>
                <a:gd name="T37" fmla="*/ 6 h 90"/>
                <a:gd name="T38" fmla="*/ 4 w 190"/>
                <a:gd name="T39" fmla="*/ 15 h 90"/>
                <a:gd name="T40" fmla="*/ 42 w 190"/>
                <a:gd name="T41" fmla="*/ 46 h 90"/>
                <a:gd name="T42" fmla="*/ 134 w 190"/>
                <a:gd name="T43" fmla="*/ 55 h 90"/>
                <a:gd name="T44" fmla="*/ 141 w 190"/>
                <a:gd name="T45" fmla="*/ 58 h 90"/>
                <a:gd name="T46" fmla="*/ 143 w 190"/>
                <a:gd name="T47" fmla="*/ 59 h 90"/>
                <a:gd name="T48" fmla="*/ 177 w 190"/>
                <a:gd name="T49" fmla="*/ 78 h 90"/>
                <a:gd name="T50" fmla="*/ 160 w 190"/>
                <a:gd name="T51" fmla="*/ 78 h 90"/>
                <a:gd name="T52" fmla="*/ 105 w 190"/>
                <a:gd name="T53" fmla="*/ 60 h 90"/>
                <a:gd name="T54" fmla="*/ 94 w 190"/>
                <a:gd name="T55" fmla="*/ 48 h 90"/>
                <a:gd name="T56" fmla="*/ 96 w 190"/>
                <a:gd name="T57" fmla="*/ 40 h 90"/>
                <a:gd name="T58" fmla="*/ 76 w 190"/>
                <a:gd name="T59" fmla="*/ 34 h 90"/>
                <a:gd name="T60" fmla="*/ 88 w 190"/>
                <a:gd name="T61" fmla="*/ 37 h 90"/>
                <a:gd name="T62" fmla="*/ 84 w 190"/>
                <a:gd name="T63" fmla="*/ 49 h 90"/>
                <a:gd name="T64" fmla="*/ 75 w 190"/>
                <a:gd name="T65" fmla="*/ 43 h 90"/>
                <a:gd name="T66" fmla="*/ 73 w 190"/>
                <a:gd name="T67" fmla="*/ 40 h 90"/>
                <a:gd name="T68" fmla="*/ 76 w 190"/>
                <a:gd name="T69" fmla="*/ 34 h 90"/>
                <a:gd name="T70" fmla="*/ 58 w 190"/>
                <a:gd name="T71" fmla="*/ 21 h 90"/>
                <a:gd name="T72" fmla="*/ 67 w 190"/>
                <a:gd name="T73" fmla="*/ 31 h 90"/>
                <a:gd name="T74" fmla="*/ 65 w 190"/>
                <a:gd name="T75" fmla="*/ 35 h 90"/>
                <a:gd name="T76" fmla="*/ 62 w 190"/>
                <a:gd name="T77" fmla="*/ 37 h 90"/>
                <a:gd name="T78" fmla="*/ 43 w 190"/>
                <a:gd name="T79" fmla="*/ 36 h 90"/>
                <a:gd name="T80" fmla="*/ 34 w 190"/>
                <a:gd name="T81" fmla="*/ 31 h 90"/>
                <a:gd name="T82" fmla="*/ 37 w 190"/>
                <a:gd name="T83" fmla="*/ 16 h 90"/>
                <a:gd name="T84" fmla="*/ 47 w 190"/>
                <a:gd name="T85" fmla="*/ 15 h 90"/>
                <a:gd name="T86" fmla="*/ 22 w 190"/>
                <a:gd name="T87" fmla="*/ 9 h 90"/>
                <a:gd name="T88" fmla="*/ 27 w 190"/>
                <a:gd name="T89" fmla="*/ 16 h 90"/>
                <a:gd name="T90" fmla="*/ 25 w 190"/>
                <a:gd name="T91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90">
                  <a:moveTo>
                    <a:pt x="42" y="46"/>
                  </a:moveTo>
                  <a:cubicBezTo>
                    <a:pt x="43" y="46"/>
                    <a:pt x="45" y="47"/>
                    <a:pt x="46" y="47"/>
                  </a:cubicBezTo>
                  <a:cubicBezTo>
                    <a:pt x="49" y="48"/>
                    <a:pt x="52" y="48"/>
                    <a:pt x="55" y="48"/>
                  </a:cubicBezTo>
                  <a:cubicBezTo>
                    <a:pt x="59" y="48"/>
                    <a:pt x="62" y="47"/>
                    <a:pt x="66" y="46"/>
                  </a:cubicBezTo>
                  <a:cubicBezTo>
                    <a:pt x="66" y="46"/>
                    <a:pt x="66" y="47"/>
                    <a:pt x="67" y="47"/>
                  </a:cubicBezTo>
                  <a:cubicBezTo>
                    <a:pt x="67" y="47"/>
                    <a:pt x="67" y="48"/>
                    <a:pt x="67" y="48"/>
                  </a:cubicBezTo>
                  <a:cubicBezTo>
                    <a:pt x="67" y="49"/>
                    <a:pt x="68" y="50"/>
                    <a:pt x="69" y="51"/>
                  </a:cubicBezTo>
                  <a:cubicBezTo>
                    <a:pt x="74" y="54"/>
                    <a:pt x="78" y="56"/>
                    <a:pt x="82" y="59"/>
                  </a:cubicBezTo>
                  <a:cubicBezTo>
                    <a:pt x="86" y="61"/>
                    <a:pt x="91" y="64"/>
                    <a:pt x="95" y="66"/>
                  </a:cubicBezTo>
                  <a:cubicBezTo>
                    <a:pt x="100" y="68"/>
                    <a:pt x="104" y="70"/>
                    <a:pt x="109" y="72"/>
                  </a:cubicBezTo>
                  <a:cubicBezTo>
                    <a:pt x="113" y="74"/>
                    <a:pt x="118" y="76"/>
                    <a:pt x="122" y="78"/>
                  </a:cubicBezTo>
                  <a:cubicBezTo>
                    <a:pt x="131" y="81"/>
                    <a:pt x="141" y="84"/>
                    <a:pt x="150" y="86"/>
                  </a:cubicBezTo>
                  <a:cubicBezTo>
                    <a:pt x="155" y="87"/>
                    <a:pt x="160" y="88"/>
                    <a:pt x="165" y="89"/>
                  </a:cubicBezTo>
                  <a:cubicBezTo>
                    <a:pt x="170" y="89"/>
                    <a:pt x="174" y="90"/>
                    <a:pt x="179" y="89"/>
                  </a:cubicBezTo>
                  <a:cubicBezTo>
                    <a:pt x="180" y="89"/>
                    <a:pt x="182" y="89"/>
                    <a:pt x="183" y="89"/>
                  </a:cubicBezTo>
                  <a:cubicBezTo>
                    <a:pt x="185" y="89"/>
                    <a:pt x="188" y="87"/>
                    <a:pt x="189" y="85"/>
                  </a:cubicBezTo>
                  <a:cubicBezTo>
                    <a:pt x="189" y="84"/>
                    <a:pt x="190" y="84"/>
                    <a:pt x="190" y="84"/>
                  </a:cubicBezTo>
                  <a:cubicBezTo>
                    <a:pt x="190" y="83"/>
                    <a:pt x="190" y="82"/>
                    <a:pt x="190" y="82"/>
                  </a:cubicBezTo>
                  <a:cubicBezTo>
                    <a:pt x="190" y="81"/>
                    <a:pt x="190" y="81"/>
                    <a:pt x="190" y="80"/>
                  </a:cubicBezTo>
                  <a:cubicBezTo>
                    <a:pt x="190" y="80"/>
                    <a:pt x="190" y="80"/>
                    <a:pt x="190" y="79"/>
                  </a:cubicBezTo>
                  <a:cubicBezTo>
                    <a:pt x="189" y="78"/>
                    <a:pt x="189" y="77"/>
                    <a:pt x="188" y="75"/>
                  </a:cubicBezTo>
                  <a:cubicBezTo>
                    <a:pt x="187" y="74"/>
                    <a:pt x="186" y="73"/>
                    <a:pt x="185" y="72"/>
                  </a:cubicBezTo>
                  <a:cubicBezTo>
                    <a:pt x="181" y="69"/>
                    <a:pt x="176" y="66"/>
                    <a:pt x="172" y="63"/>
                  </a:cubicBezTo>
                  <a:cubicBezTo>
                    <a:pt x="168" y="61"/>
                    <a:pt x="164" y="59"/>
                    <a:pt x="160" y="57"/>
                  </a:cubicBezTo>
                  <a:cubicBezTo>
                    <a:pt x="155" y="55"/>
                    <a:pt x="151" y="52"/>
                    <a:pt x="147" y="50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3" y="49"/>
                    <a:pt x="143" y="48"/>
                    <a:pt x="142" y="48"/>
                  </a:cubicBezTo>
                  <a:cubicBezTo>
                    <a:pt x="142" y="48"/>
                    <a:pt x="143" y="49"/>
                    <a:pt x="143" y="49"/>
                  </a:cubicBezTo>
                  <a:cubicBezTo>
                    <a:pt x="141" y="48"/>
                    <a:pt x="139" y="47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2" y="43"/>
                    <a:pt x="127" y="41"/>
                    <a:pt x="123" y="39"/>
                  </a:cubicBezTo>
                  <a:cubicBezTo>
                    <a:pt x="119" y="38"/>
                    <a:pt x="114" y="36"/>
                    <a:pt x="110" y="34"/>
                  </a:cubicBezTo>
                  <a:cubicBezTo>
                    <a:pt x="108" y="34"/>
                    <a:pt x="105" y="33"/>
                    <a:pt x="103" y="32"/>
                  </a:cubicBezTo>
                  <a:cubicBezTo>
                    <a:pt x="101" y="32"/>
                    <a:pt x="99" y="31"/>
                    <a:pt x="97" y="30"/>
                  </a:cubicBezTo>
                  <a:cubicBezTo>
                    <a:pt x="94" y="29"/>
                    <a:pt x="92" y="29"/>
                    <a:pt x="90" y="28"/>
                  </a:cubicBezTo>
                  <a:cubicBezTo>
                    <a:pt x="88" y="27"/>
                    <a:pt x="86" y="27"/>
                    <a:pt x="84" y="26"/>
                  </a:cubicBezTo>
                  <a:cubicBezTo>
                    <a:pt x="82" y="26"/>
                    <a:pt x="81" y="26"/>
                    <a:pt x="79" y="25"/>
                  </a:cubicBezTo>
                  <a:cubicBezTo>
                    <a:pt x="77" y="25"/>
                    <a:pt x="75" y="25"/>
                    <a:pt x="73" y="25"/>
                  </a:cubicBezTo>
                  <a:cubicBezTo>
                    <a:pt x="73" y="25"/>
                    <a:pt x="73" y="25"/>
                    <a:pt x="72" y="25"/>
                  </a:cubicBezTo>
                  <a:cubicBezTo>
                    <a:pt x="72" y="25"/>
                    <a:pt x="72" y="24"/>
                    <a:pt x="71" y="24"/>
                  </a:cubicBezTo>
                  <a:cubicBezTo>
                    <a:pt x="70" y="22"/>
                    <a:pt x="69" y="20"/>
                    <a:pt x="67" y="18"/>
                  </a:cubicBezTo>
                  <a:cubicBezTo>
                    <a:pt x="67" y="17"/>
                    <a:pt x="66" y="16"/>
                    <a:pt x="65" y="16"/>
                  </a:cubicBezTo>
                  <a:cubicBezTo>
                    <a:pt x="64" y="15"/>
                    <a:pt x="63" y="14"/>
                    <a:pt x="62" y="13"/>
                  </a:cubicBezTo>
                  <a:cubicBezTo>
                    <a:pt x="60" y="11"/>
                    <a:pt x="58" y="10"/>
                    <a:pt x="56" y="9"/>
                  </a:cubicBezTo>
                  <a:cubicBezTo>
                    <a:pt x="47" y="4"/>
                    <a:pt x="37" y="1"/>
                    <a:pt x="28" y="0"/>
                  </a:cubicBezTo>
                  <a:cubicBezTo>
                    <a:pt x="23" y="0"/>
                    <a:pt x="18" y="0"/>
                    <a:pt x="13" y="0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11"/>
                    <a:pt x="1" y="12"/>
                    <a:pt x="2" y="13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10" y="23"/>
                    <a:pt x="16" y="30"/>
                    <a:pt x="23" y="36"/>
                  </a:cubicBezTo>
                  <a:cubicBezTo>
                    <a:pt x="26" y="38"/>
                    <a:pt x="29" y="40"/>
                    <a:pt x="32" y="42"/>
                  </a:cubicBezTo>
                  <a:cubicBezTo>
                    <a:pt x="35" y="44"/>
                    <a:pt x="38" y="45"/>
                    <a:pt x="42" y="46"/>
                  </a:cubicBezTo>
                  <a:close/>
                  <a:moveTo>
                    <a:pt x="112" y="45"/>
                  </a:moveTo>
                  <a:cubicBezTo>
                    <a:pt x="116" y="47"/>
                    <a:pt x="120" y="48"/>
                    <a:pt x="124" y="50"/>
                  </a:cubicBezTo>
                  <a:cubicBezTo>
                    <a:pt x="128" y="52"/>
                    <a:pt x="131" y="53"/>
                    <a:pt x="134" y="55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36" y="56"/>
                    <a:pt x="138" y="57"/>
                    <a:pt x="140" y="57"/>
                  </a:cubicBezTo>
                  <a:cubicBezTo>
                    <a:pt x="140" y="58"/>
                    <a:pt x="140" y="58"/>
                    <a:pt x="141" y="58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1" y="58"/>
                    <a:pt x="142" y="58"/>
                    <a:pt x="142" y="58"/>
                  </a:cubicBezTo>
                  <a:cubicBezTo>
                    <a:pt x="142" y="59"/>
                    <a:pt x="143" y="59"/>
                    <a:pt x="143" y="59"/>
                  </a:cubicBezTo>
                  <a:cubicBezTo>
                    <a:pt x="144" y="60"/>
                    <a:pt x="145" y="60"/>
                    <a:pt x="147" y="61"/>
                  </a:cubicBezTo>
                  <a:cubicBezTo>
                    <a:pt x="155" y="65"/>
                    <a:pt x="163" y="69"/>
                    <a:pt x="171" y="74"/>
                  </a:cubicBezTo>
                  <a:cubicBezTo>
                    <a:pt x="174" y="75"/>
                    <a:pt x="175" y="76"/>
                    <a:pt x="177" y="78"/>
                  </a:cubicBezTo>
                  <a:cubicBezTo>
                    <a:pt x="178" y="79"/>
                    <a:pt x="179" y="79"/>
                    <a:pt x="180" y="80"/>
                  </a:cubicBezTo>
                  <a:cubicBezTo>
                    <a:pt x="176" y="80"/>
                    <a:pt x="173" y="80"/>
                    <a:pt x="170" y="80"/>
                  </a:cubicBezTo>
                  <a:cubicBezTo>
                    <a:pt x="167" y="79"/>
                    <a:pt x="163" y="79"/>
                    <a:pt x="160" y="78"/>
                  </a:cubicBezTo>
                  <a:cubicBezTo>
                    <a:pt x="155" y="77"/>
                    <a:pt x="151" y="76"/>
                    <a:pt x="146" y="75"/>
                  </a:cubicBezTo>
                  <a:cubicBezTo>
                    <a:pt x="141" y="74"/>
                    <a:pt x="137" y="73"/>
                    <a:pt x="132" y="71"/>
                  </a:cubicBezTo>
                  <a:cubicBezTo>
                    <a:pt x="123" y="68"/>
                    <a:pt x="114" y="64"/>
                    <a:pt x="105" y="60"/>
                  </a:cubicBezTo>
                  <a:cubicBezTo>
                    <a:pt x="105" y="60"/>
                    <a:pt x="104" y="60"/>
                    <a:pt x="104" y="60"/>
                  </a:cubicBezTo>
                  <a:cubicBezTo>
                    <a:pt x="100" y="58"/>
                    <a:pt x="96" y="56"/>
                    <a:pt x="93" y="54"/>
                  </a:cubicBezTo>
                  <a:cubicBezTo>
                    <a:pt x="93" y="52"/>
                    <a:pt x="94" y="50"/>
                    <a:pt x="94" y="48"/>
                  </a:cubicBezTo>
                  <a:cubicBezTo>
                    <a:pt x="95" y="48"/>
                    <a:pt x="95" y="47"/>
                    <a:pt x="95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6" y="42"/>
                    <a:pt x="96" y="41"/>
                    <a:pt x="96" y="40"/>
                  </a:cubicBezTo>
                  <a:cubicBezTo>
                    <a:pt x="98" y="40"/>
                    <a:pt x="99" y="41"/>
                    <a:pt x="100" y="41"/>
                  </a:cubicBezTo>
                  <a:cubicBezTo>
                    <a:pt x="104" y="42"/>
                    <a:pt x="108" y="44"/>
                    <a:pt x="112" y="45"/>
                  </a:cubicBezTo>
                  <a:close/>
                  <a:moveTo>
                    <a:pt x="76" y="34"/>
                  </a:moveTo>
                  <a:cubicBezTo>
                    <a:pt x="76" y="34"/>
                    <a:pt x="76" y="34"/>
                    <a:pt x="76" y="34"/>
                  </a:cubicBezTo>
                  <a:cubicBezTo>
                    <a:pt x="80" y="35"/>
                    <a:pt x="83" y="36"/>
                    <a:pt x="87" y="37"/>
                  </a:cubicBezTo>
                  <a:cubicBezTo>
                    <a:pt x="87" y="37"/>
                    <a:pt x="87" y="37"/>
                    <a:pt x="88" y="37"/>
                  </a:cubicBezTo>
                  <a:cubicBezTo>
                    <a:pt x="87" y="39"/>
                    <a:pt x="87" y="40"/>
                    <a:pt x="86" y="42"/>
                  </a:cubicBezTo>
                  <a:cubicBezTo>
                    <a:pt x="86" y="43"/>
                    <a:pt x="86" y="45"/>
                    <a:pt x="85" y="46"/>
                  </a:cubicBezTo>
                  <a:cubicBezTo>
                    <a:pt x="85" y="47"/>
                    <a:pt x="85" y="48"/>
                    <a:pt x="84" y="49"/>
                  </a:cubicBezTo>
                  <a:cubicBezTo>
                    <a:pt x="82" y="48"/>
                    <a:pt x="79" y="46"/>
                    <a:pt x="76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2"/>
                    <a:pt x="75" y="42"/>
                    <a:pt x="74" y="42"/>
                  </a:cubicBezTo>
                  <a:cubicBezTo>
                    <a:pt x="74" y="41"/>
                    <a:pt x="74" y="41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39"/>
                    <a:pt x="73" y="39"/>
                  </a:cubicBezTo>
                  <a:cubicBezTo>
                    <a:pt x="74" y="38"/>
                    <a:pt x="74" y="37"/>
                    <a:pt x="74" y="36"/>
                  </a:cubicBezTo>
                  <a:cubicBezTo>
                    <a:pt x="75" y="36"/>
                    <a:pt x="75" y="35"/>
                    <a:pt x="76" y="34"/>
                  </a:cubicBezTo>
                  <a:close/>
                  <a:moveTo>
                    <a:pt x="47" y="15"/>
                  </a:moveTo>
                  <a:cubicBezTo>
                    <a:pt x="49" y="16"/>
                    <a:pt x="50" y="17"/>
                    <a:pt x="52" y="18"/>
                  </a:cubicBezTo>
                  <a:cubicBezTo>
                    <a:pt x="54" y="19"/>
                    <a:pt x="56" y="20"/>
                    <a:pt x="58" y="21"/>
                  </a:cubicBezTo>
                  <a:cubicBezTo>
                    <a:pt x="59" y="23"/>
                    <a:pt x="62" y="25"/>
                    <a:pt x="64" y="27"/>
                  </a:cubicBezTo>
                  <a:cubicBezTo>
                    <a:pt x="64" y="28"/>
                    <a:pt x="63" y="30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2"/>
                    <a:pt x="66" y="32"/>
                    <a:pt x="67" y="33"/>
                  </a:cubicBezTo>
                  <a:cubicBezTo>
                    <a:pt x="66" y="34"/>
                    <a:pt x="66" y="34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4" y="36"/>
                    <a:pt x="63" y="37"/>
                    <a:pt x="62" y="37"/>
                  </a:cubicBezTo>
                  <a:cubicBezTo>
                    <a:pt x="60" y="38"/>
                    <a:pt x="58" y="38"/>
                    <a:pt x="55" y="39"/>
                  </a:cubicBezTo>
                  <a:cubicBezTo>
                    <a:pt x="53" y="39"/>
                    <a:pt x="52" y="39"/>
                    <a:pt x="50" y="38"/>
                  </a:cubicBezTo>
                  <a:cubicBezTo>
                    <a:pt x="47" y="38"/>
                    <a:pt x="45" y="37"/>
                    <a:pt x="43" y="36"/>
                  </a:cubicBezTo>
                  <a:cubicBezTo>
                    <a:pt x="40" y="36"/>
                    <a:pt x="38" y="35"/>
                    <a:pt x="36" y="34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4" y="29"/>
                    <a:pt x="34" y="27"/>
                    <a:pt x="34" y="25"/>
                  </a:cubicBezTo>
                  <a:cubicBezTo>
                    <a:pt x="34" y="23"/>
                    <a:pt x="35" y="22"/>
                    <a:pt x="35" y="20"/>
                  </a:cubicBezTo>
                  <a:cubicBezTo>
                    <a:pt x="36" y="19"/>
                    <a:pt x="36" y="17"/>
                    <a:pt x="37" y="16"/>
                  </a:cubicBezTo>
                  <a:cubicBezTo>
                    <a:pt x="37" y="14"/>
                    <a:pt x="38" y="13"/>
                    <a:pt x="38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2" y="13"/>
                    <a:pt x="44" y="14"/>
                    <a:pt x="47" y="15"/>
                  </a:cubicBezTo>
                  <a:close/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6" y="10"/>
                    <a:pt x="19" y="9"/>
                    <a:pt x="22" y="9"/>
                  </a:cubicBezTo>
                  <a:cubicBezTo>
                    <a:pt x="24" y="9"/>
                    <a:pt x="27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2"/>
                    <a:pt x="28" y="14"/>
                    <a:pt x="27" y="16"/>
                  </a:cubicBezTo>
                  <a:cubicBezTo>
                    <a:pt x="27" y="17"/>
                    <a:pt x="26" y="17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1"/>
                    <a:pt x="25" y="22"/>
                  </a:cubicBezTo>
                  <a:cubicBezTo>
                    <a:pt x="25" y="23"/>
                    <a:pt x="25" y="24"/>
                    <a:pt x="25" y="25"/>
                  </a:cubicBezTo>
                  <a:cubicBezTo>
                    <a:pt x="20" y="20"/>
                    <a:pt x="16" y="15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25" name="íṥļîḑe">
            <a:extLst>
              <a:ext uri="{FF2B5EF4-FFF2-40B4-BE49-F238E27FC236}">
                <a16:creationId xmlns:a16="http://schemas.microsoft.com/office/drawing/2014/main" xmlns="" id="{20B87DD2-FCDC-4D97-8A49-9B0845B5F217}"/>
              </a:ext>
            </a:extLst>
          </p:cNvPr>
          <p:cNvSpPr/>
          <p:nvPr/>
        </p:nvSpPr>
        <p:spPr bwMode="auto">
          <a:xfrm>
            <a:off x="9890780" y="-119767"/>
            <a:ext cx="320961" cy="363442"/>
          </a:xfrm>
          <a:custGeom>
            <a:avLst/>
            <a:gdLst>
              <a:gd name="T0" fmla="*/ 174 w 190"/>
              <a:gd name="T1" fmla="*/ 154 h 212"/>
              <a:gd name="T2" fmla="*/ 167 w 190"/>
              <a:gd name="T3" fmla="*/ 141 h 212"/>
              <a:gd name="T4" fmla="*/ 111 w 190"/>
              <a:gd name="T5" fmla="*/ 79 h 212"/>
              <a:gd name="T6" fmla="*/ 62 w 190"/>
              <a:gd name="T7" fmla="*/ 19 h 212"/>
              <a:gd name="T8" fmla="*/ 52 w 190"/>
              <a:gd name="T9" fmla="*/ 10 h 212"/>
              <a:gd name="T10" fmla="*/ 37 w 190"/>
              <a:gd name="T11" fmla="*/ 0 h 212"/>
              <a:gd name="T12" fmla="*/ 23 w 190"/>
              <a:gd name="T13" fmla="*/ 2 h 212"/>
              <a:gd name="T14" fmla="*/ 5 w 190"/>
              <a:gd name="T15" fmla="*/ 16 h 212"/>
              <a:gd name="T16" fmla="*/ 0 w 190"/>
              <a:gd name="T17" fmla="*/ 28 h 212"/>
              <a:gd name="T18" fmla="*/ 7 w 190"/>
              <a:gd name="T19" fmla="*/ 45 h 212"/>
              <a:gd name="T20" fmla="*/ 20 w 190"/>
              <a:gd name="T21" fmla="*/ 61 h 212"/>
              <a:gd name="T22" fmla="*/ 95 w 190"/>
              <a:gd name="T23" fmla="*/ 150 h 212"/>
              <a:gd name="T24" fmla="*/ 132 w 190"/>
              <a:gd name="T25" fmla="*/ 187 h 212"/>
              <a:gd name="T26" fmla="*/ 169 w 190"/>
              <a:gd name="T27" fmla="*/ 208 h 212"/>
              <a:gd name="T28" fmla="*/ 187 w 190"/>
              <a:gd name="T29" fmla="*/ 209 h 212"/>
              <a:gd name="T30" fmla="*/ 96 w 190"/>
              <a:gd name="T31" fmla="*/ 74 h 212"/>
              <a:gd name="T32" fmla="*/ 152 w 190"/>
              <a:gd name="T33" fmla="*/ 147 h 212"/>
              <a:gd name="T34" fmla="*/ 139 w 190"/>
              <a:gd name="T35" fmla="*/ 143 h 212"/>
              <a:gd name="T36" fmla="*/ 121 w 190"/>
              <a:gd name="T37" fmla="*/ 123 h 212"/>
              <a:gd name="T38" fmla="*/ 89 w 190"/>
              <a:gd name="T39" fmla="*/ 90 h 212"/>
              <a:gd name="T40" fmla="*/ 52 w 190"/>
              <a:gd name="T41" fmla="*/ 34 h 212"/>
              <a:gd name="T42" fmla="*/ 37 w 190"/>
              <a:gd name="T43" fmla="*/ 34 h 212"/>
              <a:gd name="T44" fmla="*/ 22 w 190"/>
              <a:gd name="T45" fmla="*/ 48 h 212"/>
              <a:gd name="T46" fmla="*/ 26 w 190"/>
              <a:gd name="T47" fmla="*/ 36 h 212"/>
              <a:gd name="T48" fmla="*/ 49 w 190"/>
              <a:gd name="T49" fmla="*/ 21 h 212"/>
              <a:gd name="T50" fmla="*/ 37 w 190"/>
              <a:gd name="T51" fmla="*/ 34 h 212"/>
              <a:gd name="T52" fmla="*/ 10 w 190"/>
              <a:gd name="T53" fmla="*/ 27 h 212"/>
              <a:gd name="T54" fmla="*/ 26 w 190"/>
              <a:gd name="T55" fmla="*/ 11 h 212"/>
              <a:gd name="T56" fmla="*/ 37 w 190"/>
              <a:gd name="T57" fmla="*/ 10 h 212"/>
              <a:gd name="T58" fmla="*/ 25 w 190"/>
              <a:gd name="T59" fmla="*/ 25 h 212"/>
              <a:gd name="T60" fmla="*/ 12 w 190"/>
              <a:gd name="T61" fmla="*/ 36 h 212"/>
              <a:gd name="T62" fmla="*/ 10 w 190"/>
              <a:gd name="T63" fmla="*/ 27 h 212"/>
              <a:gd name="T64" fmla="*/ 41 w 190"/>
              <a:gd name="T65" fmla="*/ 72 h 212"/>
              <a:gd name="T66" fmla="*/ 39 w 190"/>
              <a:gd name="T67" fmla="*/ 45 h 212"/>
              <a:gd name="T68" fmla="*/ 83 w 190"/>
              <a:gd name="T69" fmla="*/ 97 h 212"/>
              <a:gd name="T70" fmla="*/ 114 w 190"/>
              <a:gd name="T71" fmla="*/ 130 h 212"/>
              <a:gd name="T72" fmla="*/ 135 w 190"/>
              <a:gd name="T73" fmla="*/ 151 h 212"/>
              <a:gd name="T74" fmla="*/ 134 w 190"/>
              <a:gd name="T75" fmla="*/ 160 h 212"/>
              <a:gd name="T76" fmla="*/ 112 w 190"/>
              <a:gd name="T77" fmla="*/ 155 h 212"/>
              <a:gd name="T78" fmla="*/ 136 w 190"/>
              <a:gd name="T79" fmla="*/ 174 h 212"/>
              <a:gd name="T80" fmla="*/ 145 w 190"/>
              <a:gd name="T81" fmla="*/ 165 h 212"/>
              <a:gd name="T82" fmla="*/ 155 w 190"/>
              <a:gd name="T83" fmla="*/ 161 h 212"/>
              <a:gd name="T84" fmla="*/ 160 w 190"/>
              <a:gd name="T85" fmla="*/ 152 h 212"/>
              <a:gd name="T86" fmla="*/ 167 w 190"/>
              <a:gd name="T87" fmla="*/ 161 h 212"/>
              <a:gd name="T88" fmla="*/ 169 w 190"/>
              <a:gd name="T89" fmla="*/ 177 h 212"/>
              <a:gd name="T90" fmla="*/ 163 w 190"/>
              <a:gd name="T91" fmla="*/ 184 h 212"/>
              <a:gd name="T92" fmla="*/ 143 w 190"/>
              <a:gd name="T93" fmla="*/ 183 h 212"/>
              <a:gd name="T94" fmla="*/ 180 w 190"/>
              <a:gd name="T95" fmla="*/ 202 h 212"/>
              <a:gd name="T96" fmla="*/ 179 w 190"/>
              <a:gd name="T97" fmla="*/ 204 h 212"/>
              <a:gd name="T98" fmla="*/ 169 w 190"/>
              <a:gd name="T99" fmla="*/ 194 h 212"/>
              <a:gd name="T100" fmla="*/ 176 w 190"/>
              <a:gd name="T101" fmla="*/ 184 h 212"/>
              <a:gd name="T102" fmla="*/ 180 w 190"/>
              <a:gd name="T103" fmla="*/ 19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0" h="212">
                <a:moveTo>
                  <a:pt x="187" y="186"/>
                </a:moveTo>
                <a:cubicBezTo>
                  <a:pt x="186" y="184"/>
                  <a:pt x="186" y="182"/>
                  <a:pt x="185" y="180"/>
                </a:cubicBezTo>
                <a:cubicBezTo>
                  <a:pt x="183" y="175"/>
                  <a:pt x="181" y="170"/>
                  <a:pt x="179" y="166"/>
                </a:cubicBezTo>
                <a:cubicBezTo>
                  <a:pt x="177" y="162"/>
                  <a:pt x="176" y="158"/>
                  <a:pt x="174" y="154"/>
                </a:cubicBezTo>
                <a:cubicBezTo>
                  <a:pt x="172" y="151"/>
                  <a:pt x="171" y="148"/>
                  <a:pt x="169" y="145"/>
                </a:cubicBezTo>
                <a:cubicBezTo>
                  <a:pt x="169" y="144"/>
                  <a:pt x="169" y="144"/>
                  <a:pt x="168" y="143"/>
                </a:cubicBezTo>
                <a:cubicBezTo>
                  <a:pt x="168" y="143"/>
                  <a:pt x="168" y="142"/>
                  <a:pt x="167" y="142"/>
                </a:cubicBezTo>
                <a:cubicBezTo>
                  <a:pt x="167" y="141"/>
                  <a:pt x="167" y="141"/>
                  <a:pt x="167" y="141"/>
                </a:cubicBezTo>
                <a:cubicBezTo>
                  <a:pt x="161" y="135"/>
                  <a:pt x="155" y="129"/>
                  <a:pt x="150" y="122"/>
                </a:cubicBezTo>
                <a:cubicBezTo>
                  <a:pt x="143" y="115"/>
                  <a:pt x="137" y="108"/>
                  <a:pt x="131" y="101"/>
                </a:cubicBezTo>
                <a:cubicBezTo>
                  <a:pt x="128" y="97"/>
                  <a:pt x="124" y="94"/>
                  <a:pt x="121" y="90"/>
                </a:cubicBezTo>
                <a:cubicBezTo>
                  <a:pt x="118" y="86"/>
                  <a:pt x="115" y="83"/>
                  <a:pt x="111" y="79"/>
                </a:cubicBezTo>
                <a:cubicBezTo>
                  <a:pt x="105" y="71"/>
                  <a:pt x="98" y="63"/>
                  <a:pt x="92" y="56"/>
                </a:cubicBezTo>
                <a:cubicBezTo>
                  <a:pt x="83" y="44"/>
                  <a:pt x="73" y="33"/>
                  <a:pt x="63" y="22"/>
                </a:cubicBezTo>
                <a:cubicBezTo>
                  <a:pt x="63" y="22"/>
                  <a:pt x="63" y="22"/>
                  <a:pt x="63" y="22"/>
                </a:cubicBezTo>
                <a:cubicBezTo>
                  <a:pt x="63" y="20"/>
                  <a:pt x="63" y="20"/>
                  <a:pt x="62" y="19"/>
                </a:cubicBezTo>
                <a:cubicBezTo>
                  <a:pt x="62" y="19"/>
                  <a:pt x="61" y="19"/>
                  <a:pt x="61" y="18"/>
                </a:cubicBezTo>
                <a:cubicBezTo>
                  <a:pt x="60" y="17"/>
                  <a:pt x="58" y="15"/>
                  <a:pt x="56" y="14"/>
                </a:cubicBezTo>
                <a:cubicBezTo>
                  <a:pt x="56" y="14"/>
                  <a:pt x="56" y="14"/>
                  <a:pt x="55" y="13"/>
                </a:cubicBezTo>
                <a:cubicBezTo>
                  <a:pt x="54" y="12"/>
                  <a:pt x="53" y="11"/>
                  <a:pt x="52" y="10"/>
                </a:cubicBezTo>
                <a:cubicBezTo>
                  <a:pt x="50" y="8"/>
                  <a:pt x="48" y="7"/>
                  <a:pt x="47" y="6"/>
                </a:cubicBezTo>
                <a:cubicBezTo>
                  <a:pt x="46" y="5"/>
                  <a:pt x="45" y="4"/>
                  <a:pt x="43" y="3"/>
                </a:cubicBezTo>
                <a:cubicBezTo>
                  <a:pt x="42" y="2"/>
                  <a:pt x="41" y="2"/>
                  <a:pt x="40" y="1"/>
                </a:cubicBezTo>
                <a:cubicBezTo>
                  <a:pt x="39" y="1"/>
                  <a:pt x="38" y="1"/>
                  <a:pt x="37" y="0"/>
                </a:cubicBezTo>
                <a:cubicBezTo>
                  <a:pt x="36" y="0"/>
                  <a:pt x="34" y="0"/>
                  <a:pt x="33" y="0"/>
                </a:cubicBezTo>
                <a:cubicBezTo>
                  <a:pt x="32" y="0"/>
                  <a:pt x="30" y="0"/>
                  <a:pt x="29" y="1"/>
                </a:cubicBezTo>
                <a:cubicBezTo>
                  <a:pt x="28" y="1"/>
                  <a:pt x="27" y="1"/>
                  <a:pt x="26" y="1"/>
                </a:cubicBezTo>
                <a:cubicBezTo>
                  <a:pt x="25" y="2"/>
                  <a:pt x="24" y="2"/>
                  <a:pt x="23" y="2"/>
                </a:cubicBezTo>
                <a:cubicBezTo>
                  <a:pt x="22" y="3"/>
                  <a:pt x="21" y="3"/>
                  <a:pt x="20" y="4"/>
                </a:cubicBezTo>
                <a:cubicBezTo>
                  <a:pt x="18" y="5"/>
                  <a:pt x="16" y="6"/>
                  <a:pt x="14" y="7"/>
                </a:cubicBezTo>
                <a:cubicBezTo>
                  <a:pt x="14" y="7"/>
                  <a:pt x="13" y="8"/>
                  <a:pt x="12" y="9"/>
                </a:cubicBezTo>
                <a:cubicBezTo>
                  <a:pt x="10" y="11"/>
                  <a:pt x="7" y="14"/>
                  <a:pt x="5" y="16"/>
                </a:cubicBezTo>
                <a:cubicBezTo>
                  <a:pt x="4" y="18"/>
                  <a:pt x="3" y="20"/>
                  <a:pt x="2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1" y="25"/>
                  <a:pt x="1" y="26"/>
                </a:cubicBezTo>
                <a:cubicBezTo>
                  <a:pt x="0" y="27"/>
                  <a:pt x="0" y="28"/>
                  <a:pt x="0" y="28"/>
                </a:cubicBezTo>
                <a:cubicBezTo>
                  <a:pt x="0" y="30"/>
                  <a:pt x="1" y="31"/>
                  <a:pt x="1" y="33"/>
                </a:cubicBezTo>
                <a:cubicBezTo>
                  <a:pt x="1" y="34"/>
                  <a:pt x="1" y="35"/>
                  <a:pt x="2" y="36"/>
                </a:cubicBezTo>
                <a:cubicBezTo>
                  <a:pt x="2" y="37"/>
                  <a:pt x="3" y="38"/>
                  <a:pt x="4" y="40"/>
                </a:cubicBezTo>
                <a:cubicBezTo>
                  <a:pt x="5" y="42"/>
                  <a:pt x="6" y="44"/>
                  <a:pt x="7" y="45"/>
                </a:cubicBezTo>
                <a:cubicBezTo>
                  <a:pt x="9" y="47"/>
                  <a:pt x="10" y="50"/>
                  <a:pt x="12" y="52"/>
                </a:cubicBezTo>
                <a:cubicBezTo>
                  <a:pt x="13" y="53"/>
                  <a:pt x="15" y="55"/>
                  <a:pt x="17" y="57"/>
                </a:cubicBezTo>
                <a:cubicBezTo>
                  <a:pt x="17" y="58"/>
                  <a:pt x="18" y="59"/>
                  <a:pt x="19" y="60"/>
                </a:cubicBezTo>
                <a:cubicBezTo>
                  <a:pt x="20" y="61"/>
                  <a:pt x="20" y="61"/>
                  <a:pt x="20" y="61"/>
                </a:cubicBezTo>
                <a:cubicBezTo>
                  <a:pt x="23" y="65"/>
                  <a:pt x="26" y="68"/>
                  <a:pt x="29" y="72"/>
                </a:cubicBezTo>
                <a:cubicBezTo>
                  <a:pt x="32" y="75"/>
                  <a:pt x="36" y="79"/>
                  <a:pt x="39" y="83"/>
                </a:cubicBezTo>
                <a:cubicBezTo>
                  <a:pt x="45" y="90"/>
                  <a:pt x="51" y="98"/>
                  <a:pt x="58" y="105"/>
                </a:cubicBezTo>
                <a:cubicBezTo>
                  <a:pt x="70" y="120"/>
                  <a:pt x="82" y="135"/>
                  <a:pt x="95" y="150"/>
                </a:cubicBezTo>
                <a:cubicBezTo>
                  <a:pt x="100" y="155"/>
                  <a:pt x="105" y="160"/>
                  <a:pt x="110" y="166"/>
                </a:cubicBezTo>
                <a:cubicBezTo>
                  <a:pt x="114" y="171"/>
                  <a:pt x="119" y="176"/>
                  <a:pt x="124" y="181"/>
                </a:cubicBezTo>
                <a:cubicBezTo>
                  <a:pt x="124" y="182"/>
                  <a:pt x="125" y="182"/>
                  <a:pt x="126" y="182"/>
                </a:cubicBezTo>
                <a:cubicBezTo>
                  <a:pt x="128" y="184"/>
                  <a:pt x="130" y="186"/>
                  <a:pt x="132" y="187"/>
                </a:cubicBezTo>
                <a:cubicBezTo>
                  <a:pt x="134" y="188"/>
                  <a:pt x="136" y="189"/>
                  <a:pt x="138" y="191"/>
                </a:cubicBezTo>
                <a:cubicBezTo>
                  <a:pt x="142" y="193"/>
                  <a:pt x="146" y="196"/>
                  <a:pt x="150" y="198"/>
                </a:cubicBezTo>
                <a:cubicBezTo>
                  <a:pt x="154" y="201"/>
                  <a:pt x="158" y="203"/>
                  <a:pt x="163" y="205"/>
                </a:cubicBezTo>
                <a:cubicBezTo>
                  <a:pt x="165" y="206"/>
                  <a:pt x="167" y="207"/>
                  <a:pt x="169" y="208"/>
                </a:cubicBezTo>
                <a:cubicBezTo>
                  <a:pt x="171" y="209"/>
                  <a:pt x="173" y="210"/>
                  <a:pt x="176" y="211"/>
                </a:cubicBezTo>
                <a:cubicBezTo>
                  <a:pt x="178" y="212"/>
                  <a:pt x="180" y="212"/>
                  <a:pt x="182" y="211"/>
                </a:cubicBezTo>
                <a:cubicBezTo>
                  <a:pt x="183" y="211"/>
                  <a:pt x="183" y="211"/>
                  <a:pt x="184" y="210"/>
                </a:cubicBezTo>
                <a:cubicBezTo>
                  <a:pt x="185" y="210"/>
                  <a:pt x="186" y="209"/>
                  <a:pt x="187" y="209"/>
                </a:cubicBezTo>
                <a:cubicBezTo>
                  <a:pt x="189" y="206"/>
                  <a:pt x="189" y="203"/>
                  <a:pt x="190" y="200"/>
                </a:cubicBezTo>
                <a:cubicBezTo>
                  <a:pt x="190" y="198"/>
                  <a:pt x="189" y="196"/>
                  <a:pt x="189" y="194"/>
                </a:cubicBezTo>
                <a:cubicBezTo>
                  <a:pt x="189" y="191"/>
                  <a:pt x="188" y="189"/>
                  <a:pt x="187" y="186"/>
                </a:cubicBezTo>
                <a:close/>
                <a:moveTo>
                  <a:pt x="96" y="74"/>
                </a:moveTo>
                <a:cubicBezTo>
                  <a:pt x="108" y="89"/>
                  <a:pt x="121" y="104"/>
                  <a:pt x="134" y="119"/>
                </a:cubicBezTo>
                <a:cubicBezTo>
                  <a:pt x="139" y="124"/>
                  <a:pt x="143" y="129"/>
                  <a:pt x="148" y="134"/>
                </a:cubicBezTo>
                <a:cubicBezTo>
                  <a:pt x="151" y="137"/>
                  <a:pt x="154" y="140"/>
                  <a:pt x="156" y="144"/>
                </a:cubicBezTo>
                <a:cubicBezTo>
                  <a:pt x="155" y="144"/>
                  <a:pt x="153" y="146"/>
                  <a:pt x="152" y="147"/>
                </a:cubicBezTo>
                <a:cubicBezTo>
                  <a:pt x="150" y="149"/>
                  <a:pt x="149" y="150"/>
                  <a:pt x="149" y="152"/>
                </a:cubicBezTo>
                <a:cubicBezTo>
                  <a:pt x="147" y="151"/>
                  <a:pt x="146" y="150"/>
                  <a:pt x="145" y="148"/>
                </a:cubicBezTo>
                <a:cubicBezTo>
                  <a:pt x="144" y="147"/>
                  <a:pt x="143" y="146"/>
                  <a:pt x="141" y="144"/>
                </a:cubicBezTo>
                <a:cubicBezTo>
                  <a:pt x="141" y="144"/>
                  <a:pt x="140" y="143"/>
                  <a:pt x="139" y="143"/>
                </a:cubicBezTo>
                <a:cubicBezTo>
                  <a:pt x="139" y="142"/>
                  <a:pt x="138" y="141"/>
                  <a:pt x="138" y="141"/>
                </a:cubicBezTo>
                <a:cubicBezTo>
                  <a:pt x="136" y="139"/>
                  <a:pt x="135" y="138"/>
                  <a:pt x="133" y="136"/>
                </a:cubicBezTo>
                <a:cubicBezTo>
                  <a:pt x="132" y="135"/>
                  <a:pt x="131" y="134"/>
                  <a:pt x="129" y="133"/>
                </a:cubicBezTo>
                <a:cubicBezTo>
                  <a:pt x="126" y="129"/>
                  <a:pt x="124" y="126"/>
                  <a:pt x="121" y="123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2" y="115"/>
                  <a:pt x="106" y="108"/>
                  <a:pt x="99" y="100"/>
                </a:cubicBezTo>
                <a:cubicBezTo>
                  <a:pt x="96" y="97"/>
                  <a:pt x="92" y="93"/>
                  <a:pt x="89" y="90"/>
                </a:cubicBezTo>
                <a:cubicBezTo>
                  <a:pt x="86" y="86"/>
                  <a:pt x="83" y="82"/>
                  <a:pt x="80" y="79"/>
                </a:cubicBezTo>
                <a:cubicBezTo>
                  <a:pt x="74" y="72"/>
                  <a:pt x="68" y="65"/>
                  <a:pt x="62" y="58"/>
                </a:cubicBezTo>
                <a:cubicBezTo>
                  <a:pt x="57" y="51"/>
                  <a:pt x="52" y="45"/>
                  <a:pt x="47" y="38"/>
                </a:cubicBezTo>
                <a:cubicBezTo>
                  <a:pt x="48" y="37"/>
                  <a:pt x="50" y="36"/>
                  <a:pt x="52" y="34"/>
                </a:cubicBezTo>
                <a:cubicBezTo>
                  <a:pt x="54" y="33"/>
                  <a:pt x="56" y="31"/>
                  <a:pt x="58" y="30"/>
                </a:cubicBezTo>
                <a:cubicBezTo>
                  <a:pt x="64" y="37"/>
                  <a:pt x="70" y="44"/>
                  <a:pt x="76" y="51"/>
                </a:cubicBezTo>
                <a:cubicBezTo>
                  <a:pt x="83" y="59"/>
                  <a:pt x="89" y="67"/>
                  <a:pt x="96" y="74"/>
                </a:cubicBezTo>
                <a:close/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6" y="35"/>
                  <a:pt x="36" y="35"/>
                  <a:pt x="36" y="36"/>
                </a:cubicBezTo>
                <a:cubicBezTo>
                  <a:pt x="33" y="38"/>
                  <a:pt x="31" y="40"/>
                  <a:pt x="29" y="42"/>
                </a:cubicBezTo>
                <a:cubicBezTo>
                  <a:pt x="26" y="44"/>
                  <a:pt x="24" y="46"/>
                  <a:pt x="22" y="48"/>
                </a:cubicBezTo>
                <a:cubicBezTo>
                  <a:pt x="21" y="47"/>
                  <a:pt x="20" y="46"/>
                  <a:pt x="20" y="45"/>
                </a:cubicBezTo>
                <a:cubicBezTo>
                  <a:pt x="19" y="45"/>
                  <a:pt x="19" y="44"/>
                  <a:pt x="18" y="43"/>
                </a:cubicBezTo>
                <a:cubicBezTo>
                  <a:pt x="19" y="43"/>
                  <a:pt x="19" y="43"/>
                  <a:pt x="19" y="42"/>
                </a:cubicBezTo>
                <a:cubicBezTo>
                  <a:pt x="21" y="40"/>
                  <a:pt x="24" y="38"/>
                  <a:pt x="26" y="36"/>
                </a:cubicBezTo>
                <a:cubicBezTo>
                  <a:pt x="29" y="34"/>
                  <a:pt x="31" y="32"/>
                  <a:pt x="34" y="30"/>
                </a:cubicBezTo>
                <a:cubicBezTo>
                  <a:pt x="38" y="27"/>
                  <a:pt x="42" y="24"/>
                  <a:pt x="47" y="21"/>
                </a:cubicBezTo>
                <a:cubicBezTo>
                  <a:pt x="48" y="21"/>
                  <a:pt x="48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50" y="21"/>
                  <a:pt x="51" y="22"/>
                  <a:pt x="52" y="23"/>
                </a:cubicBezTo>
                <a:cubicBezTo>
                  <a:pt x="50" y="24"/>
                  <a:pt x="48" y="25"/>
                  <a:pt x="47" y="26"/>
                </a:cubicBezTo>
                <a:cubicBezTo>
                  <a:pt x="44" y="29"/>
                  <a:pt x="41" y="31"/>
                  <a:pt x="39" y="33"/>
                </a:cubicBezTo>
                <a:cubicBezTo>
                  <a:pt x="38" y="33"/>
                  <a:pt x="37" y="34"/>
                  <a:pt x="37" y="34"/>
                </a:cubicBezTo>
                <a:close/>
                <a:moveTo>
                  <a:pt x="18" y="43"/>
                </a:move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0" y="27"/>
                </a:moveTo>
                <a:cubicBezTo>
                  <a:pt x="11" y="25"/>
                  <a:pt x="13" y="22"/>
                  <a:pt x="15" y="20"/>
                </a:cubicBezTo>
                <a:cubicBezTo>
                  <a:pt x="16" y="18"/>
                  <a:pt x="17" y="17"/>
                  <a:pt x="19" y="15"/>
                </a:cubicBezTo>
                <a:cubicBezTo>
                  <a:pt x="20" y="15"/>
                  <a:pt x="21" y="14"/>
                  <a:pt x="22" y="13"/>
                </a:cubicBezTo>
                <a:cubicBezTo>
                  <a:pt x="24" y="12"/>
                  <a:pt x="25" y="12"/>
                  <a:pt x="26" y="11"/>
                </a:cubicBezTo>
                <a:cubicBezTo>
                  <a:pt x="27" y="11"/>
                  <a:pt x="28" y="10"/>
                  <a:pt x="29" y="10"/>
                </a:cubicBezTo>
                <a:cubicBezTo>
                  <a:pt x="29" y="10"/>
                  <a:pt x="30" y="10"/>
                  <a:pt x="31" y="10"/>
                </a:cubicBezTo>
                <a:cubicBezTo>
                  <a:pt x="33" y="10"/>
                  <a:pt x="34" y="9"/>
                  <a:pt x="35" y="10"/>
                </a:cubicBezTo>
                <a:cubicBezTo>
                  <a:pt x="36" y="10"/>
                  <a:pt x="36" y="10"/>
                  <a:pt x="37" y="10"/>
                </a:cubicBezTo>
                <a:cubicBezTo>
                  <a:pt x="38" y="10"/>
                  <a:pt x="39" y="11"/>
                  <a:pt x="39" y="12"/>
                </a:cubicBezTo>
                <a:cubicBezTo>
                  <a:pt x="40" y="12"/>
                  <a:pt x="41" y="13"/>
                  <a:pt x="42" y="14"/>
                </a:cubicBezTo>
                <a:cubicBezTo>
                  <a:pt x="40" y="14"/>
                  <a:pt x="39" y="15"/>
                  <a:pt x="37" y="16"/>
                </a:cubicBezTo>
                <a:cubicBezTo>
                  <a:pt x="33" y="19"/>
                  <a:pt x="29" y="22"/>
                  <a:pt x="25" y="25"/>
                </a:cubicBezTo>
                <a:cubicBezTo>
                  <a:pt x="23" y="27"/>
                  <a:pt x="20" y="29"/>
                  <a:pt x="17" y="31"/>
                </a:cubicBezTo>
                <a:cubicBezTo>
                  <a:pt x="17" y="31"/>
                  <a:pt x="17" y="31"/>
                  <a:pt x="17" y="32"/>
                </a:cubicBezTo>
                <a:cubicBezTo>
                  <a:pt x="16" y="32"/>
                  <a:pt x="15" y="33"/>
                  <a:pt x="14" y="34"/>
                </a:cubicBezTo>
                <a:cubicBezTo>
                  <a:pt x="13" y="35"/>
                  <a:pt x="13" y="35"/>
                  <a:pt x="12" y="36"/>
                </a:cubicBezTo>
                <a:cubicBezTo>
                  <a:pt x="12" y="35"/>
                  <a:pt x="11" y="34"/>
                  <a:pt x="11" y="33"/>
                </a:cubicBezTo>
                <a:cubicBezTo>
                  <a:pt x="10" y="32"/>
                  <a:pt x="10" y="31"/>
                  <a:pt x="10" y="30"/>
                </a:cubicBezTo>
                <a:cubicBezTo>
                  <a:pt x="10" y="29"/>
                  <a:pt x="10" y="29"/>
                  <a:pt x="10" y="28"/>
                </a:cubicBezTo>
                <a:cubicBezTo>
                  <a:pt x="10" y="28"/>
                  <a:pt x="10" y="28"/>
                  <a:pt x="10" y="27"/>
                </a:cubicBezTo>
                <a:close/>
                <a:moveTo>
                  <a:pt x="94" y="134"/>
                </a:moveTo>
                <a:cubicBezTo>
                  <a:pt x="87" y="126"/>
                  <a:pt x="81" y="119"/>
                  <a:pt x="75" y="112"/>
                </a:cubicBezTo>
                <a:cubicBezTo>
                  <a:pt x="69" y="104"/>
                  <a:pt x="62" y="97"/>
                  <a:pt x="56" y="89"/>
                </a:cubicBezTo>
                <a:cubicBezTo>
                  <a:pt x="51" y="83"/>
                  <a:pt x="46" y="77"/>
                  <a:pt x="41" y="72"/>
                </a:cubicBezTo>
                <a:cubicBezTo>
                  <a:pt x="39" y="69"/>
                  <a:pt x="36" y="66"/>
                  <a:pt x="33" y="63"/>
                </a:cubicBezTo>
                <a:cubicBezTo>
                  <a:pt x="31" y="60"/>
                  <a:pt x="30" y="58"/>
                  <a:pt x="28" y="56"/>
                </a:cubicBezTo>
                <a:cubicBezTo>
                  <a:pt x="29" y="54"/>
                  <a:pt x="31" y="53"/>
                  <a:pt x="33" y="51"/>
                </a:cubicBezTo>
                <a:cubicBezTo>
                  <a:pt x="35" y="49"/>
                  <a:pt x="37" y="47"/>
                  <a:pt x="39" y="45"/>
                </a:cubicBezTo>
                <a:cubicBezTo>
                  <a:pt x="39" y="45"/>
                  <a:pt x="39" y="45"/>
                  <a:pt x="40" y="45"/>
                </a:cubicBezTo>
                <a:cubicBezTo>
                  <a:pt x="45" y="51"/>
                  <a:pt x="51" y="58"/>
                  <a:pt x="56" y="65"/>
                </a:cubicBezTo>
                <a:cubicBezTo>
                  <a:pt x="62" y="72"/>
                  <a:pt x="68" y="79"/>
                  <a:pt x="74" y="87"/>
                </a:cubicBezTo>
                <a:cubicBezTo>
                  <a:pt x="77" y="90"/>
                  <a:pt x="80" y="94"/>
                  <a:pt x="83" y="97"/>
                </a:cubicBezTo>
                <a:cubicBezTo>
                  <a:pt x="86" y="101"/>
                  <a:pt x="90" y="104"/>
                  <a:pt x="93" y="108"/>
                </a:cubicBezTo>
                <a:cubicBezTo>
                  <a:pt x="99" y="115"/>
                  <a:pt x="106" y="122"/>
                  <a:pt x="113" y="128"/>
                </a:cubicBezTo>
                <a:cubicBezTo>
                  <a:pt x="113" y="129"/>
                  <a:pt x="113" y="129"/>
                  <a:pt x="114" y="129"/>
                </a:cubicBezTo>
                <a:cubicBezTo>
                  <a:pt x="114" y="129"/>
                  <a:pt x="114" y="129"/>
                  <a:pt x="114" y="130"/>
                </a:cubicBezTo>
                <a:cubicBezTo>
                  <a:pt x="117" y="133"/>
                  <a:pt x="120" y="136"/>
                  <a:pt x="123" y="139"/>
                </a:cubicBezTo>
                <a:cubicBezTo>
                  <a:pt x="124" y="140"/>
                  <a:pt x="125" y="142"/>
                  <a:pt x="127" y="143"/>
                </a:cubicBezTo>
                <a:cubicBezTo>
                  <a:pt x="128" y="144"/>
                  <a:pt x="130" y="146"/>
                  <a:pt x="131" y="147"/>
                </a:cubicBezTo>
                <a:cubicBezTo>
                  <a:pt x="132" y="149"/>
                  <a:pt x="133" y="150"/>
                  <a:pt x="135" y="151"/>
                </a:cubicBezTo>
                <a:cubicBezTo>
                  <a:pt x="136" y="152"/>
                  <a:pt x="137" y="154"/>
                  <a:pt x="138" y="155"/>
                </a:cubicBezTo>
                <a:cubicBezTo>
                  <a:pt x="139" y="156"/>
                  <a:pt x="140" y="156"/>
                  <a:pt x="140" y="157"/>
                </a:cubicBezTo>
                <a:cubicBezTo>
                  <a:pt x="138" y="157"/>
                  <a:pt x="136" y="158"/>
                  <a:pt x="135" y="160"/>
                </a:cubicBezTo>
                <a:cubicBezTo>
                  <a:pt x="135" y="160"/>
                  <a:pt x="134" y="160"/>
                  <a:pt x="134" y="160"/>
                </a:cubicBezTo>
                <a:cubicBezTo>
                  <a:pt x="133" y="161"/>
                  <a:pt x="133" y="162"/>
                  <a:pt x="132" y="162"/>
                </a:cubicBezTo>
                <a:cubicBezTo>
                  <a:pt x="131" y="164"/>
                  <a:pt x="130" y="165"/>
                  <a:pt x="129" y="166"/>
                </a:cubicBezTo>
                <a:cubicBezTo>
                  <a:pt x="128" y="168"/>
                  <a:pt x="128" y="169"/>
                  <a:pt x="127" y="171"/>
                </a:cubicBezTo>
                <a:cubicBezTo>
                  <a:pt x="122" y="165"/>
                  <a:pt x="117" y="160"/>
                  <a:pt x="112" y="155"/>
                </a:cubicBezTo>
                <a:cubicBezTo>
                  <a:pt x="106" y="148"/>
                  <a:pt x="100" y="141"/>
                  <a:pt x="94" y="134"/>
                </a:cubicBezTo>
                <a:close/>
                <a:moveTo>
                  <a:pt x="143" y="183"/>
                </a:moveTo>
                <a:cubicBezTo>
                  <a:pt x="140" y="181"/>
                  <a:pt x="137" y="179"/>
                  <a:pt x="135" y="177"/>
                </a:cubicBezTo>
                <a:cubicBezTo>
                  <a:pt x="135" y="176"/>
                  <a:pt x="135" y="175"/>
                  <a:pt x="136" y="174"/>
                </a:cubicBezTo>
                <a:cubicBezTo>
                  <a:pt x="136" y="172"/>
                  <a:pt x="137" y="171"/>
                  <a:pt x="138" y="169"/>
                </a:cubicBezTo>
                <a:cubicBezTo>
                  <a:pt x="139" y="168"/>
                  <a:pt x="140" y="167"/>
                  <a:pt x="141" y="167"/>
                </a:cubicBezTo>
                <a:cubicBezTo>
                  <a:pt x="141" y="166"/>
                  <a:pt x="142" y="166"/>
                  <a:pt x="142" y="166"/>
                </a:cubicBezTo>
                <a:cubicBezTo>
                  <a:pt x="143" y="166"/>
                  <a:pt x="144" y="165"/>
                  <a:pt x="145" y="165"/>
                </a:cubicBezTo>
                <a:cubicBezTo>
                  <a:pt x="146" y="165"/>
                  <a:pt x="147" y="165"/>
                  <a:pt x="148" y="165"/>
                </a:cubicBezTo>
                <a:cubicBezTo>
                  <a:pt x="148" y="165"/>
                  <a:pt x="149" y="165"/>
                  <a:pt x="149" y="165"/>
                </a:cubicBezTo>
                <a:cubicBezTo>
                  <a:pt x="150" y="166"/>
                  <a:pt x="152" y="165"/>
                  <a:pt x="153" y="165"/>
                </a:cubicBezTo>
                <a:cubicBezTo>
                  <a:pt x="154" y="164"/>
                  <a:pt x="155" y="163"/>
                  <a:pt x="155" y="161"/>
                </a:cubicBezTo>
                <a:cubicBezTo>
                  <a:pt x="155" y="161"/>
                  <a:pt x="155" y="160"/>
                  <a:pt x="156" y="160"/>
                </a:cubicBezTo>
                <a:cubicBezTo>
                  <a:pt x="156" y="159"/>
                  <a:pt x="156" y="158"/>
                  <a:pt x="156" y="157"/>
                </a:cubicBezTo>
                <a:cubicBezTo>
                  <a:pt x="157" y="156"/>
                  <a:pt x="157" y="155"/>
                  <a:pt x="158" y="154"/>
                </a:cubicBezTo>
                <a:cubicBezTo>
                  <a:pt x="159" y="153"/>
                  <a:pt x="159" y="153"/>
                  <a:pt x="160" y="152"/>
                </a:cubicBezTo>
                <a:cubicBezTo>
                  <a:pt x="160" y="152"/>
                  <a:pt x="161" y="152"/>
                  <a:pt x="162" y="151"/>
                </a:cubicBezTo>
                <a:cubicBezTo>
                  <a:pt x="162" y="151"/>
                  <a:pt x="162" y="151"/>
                  <a:pt x="162" y="151"/>
                </a:cubicBezTo>
                <a:cubicBezTo>
                  <a:pt x="162" y="152"/>
                  <a:pt x="163" y="154"/>
                  <a:pt x="164" y="155"/>
                </a:cubicBezTo>
                <a:cubicBezTo>
                  <a:pt x="165" y="157"/>
                  <a:pt x="166" y="159"/>
                  <a:pt x="167" y="161"/>
                </a:cubicBezTo>
                <a:cubicBezTo>
                  <a:pt x="169" y="166"/>
                  <a:pt x="173" y="171"/>
                  <a:pt x="173" y="175"/>
                </a:cubicBezTo>
                <a:cubicBezTo>
                  <a:pt x="173" y="175"/>
                  <a:pt x="173" y="175"/>
                  <a:pt x="173" y="175"/>
                </a:cubicBezTo>
                <a:cubicBezTo>
                  <a:pt x="173" y="176"/>
                  <a:pt x="172" y="176"/>
                  <a:pt x="171" y="176"/>
                </a:cubicBezTo>
                <a:cubicBezTo>
                  <a:pt x="170" y="177"/>
                  <a:pt x="170" y="177"/>
                  <a:pt x="169" y="177"/>
                </a:cubicBezTo>
                <a:cubicBezTo>
                  <a:pt x="169" y="177"/>
                  <a:pt x="169" y="178"/>
                  <a:pt x="168" y="178"/>
                </a:cubicBezTo>
                <a:cubicBezTo>
                  <a:pt x="168" y="178"/>
                  <a:pt x="168" y="179"/>
                  <a:pt x="167" y="179"/>
                </a:cubicBezTo>
                <a:cubicBezTo>
                  <a:pt x="167" y="180"/>
                  <a:pt x="166" y="180"/>
                  <a:pt x="166" y="181"/>
                </a:cubicBezTo>
                <a:cubicBezTo>
                  <a:pt x="165" y="182"/>
                  <a:pt x="164" y="183"/>
                  <a:pt x="163" y="184"/>
                </a:cubicBezTo>
                <a:cubicBezTo>
                  <a:pt x="162" y="186"/>
                  <a:pt x="162" y="188"/>
                  <a:pt x="161" y="190"/>
                </a:cubicBezTo>
                <a:cubicBezTo>
                  <a:pt x="161" y="191"/>
                  <a:pt x="160" y="192"/>
                  <a:pt x="160" y="193"/>
                </a:cubicBezTo>
                <a:cubicBezTo>
                  <a:pt x="158" y="192"/>
                  <a:pt x="156" y="191"/>
                  <a:pt x="154" y="190"/>
                </a:cubicBezTo>
                <a:cubicBezTo>
                  <a:pt x="150" y="188"/>
                  <a:pt x="147" y="186"/>
                  <a:pt x="143" y="183"/>
                </a:cubicBezTo>
                <a:close/>
                <a:moveTo>
                  <a:pt x="180" y="202"/>
                </a:move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lose/>
                <a:moveTo>
                  <a:pt x="180" y="201"/>
                </a:moveTo>
                <a:cubicBezTo>
                  <a:pt x="180" y="201"/>
                  <a:pt x="180" y="203"/>
                  <a:pt x="180" y="203"/>
                </a:cubicBezTo>
                <a:cubicBezTo>
                  <a:pt x="180" y="203"/>
                  <a:pt x="179" y="204"/>
                  <a:pt x="179" y="204"/>
                </a:cubicBezTo>
                <a:cubicBezTo>
                  <a:pt x="179" y="204"/>
                  <a:pt x="179" y="204"/>
                  <a:pt x="179" y="204"/>
                </a:cubicBezTo>
                <a:cubicBezTo>
                  <a:pt x="178" y="200"/>
                  <a:pt x="177" y="202"/>
                  <a:pt x="176" y="202"/>
                </a:cubicBezTo>
                <a:cubicBezTo>
                  <a:pt x="173" y="201"/>
                  <a:pt x="171" y="199"/>
                  <a:pt x="168" y="198"/>
                </a:cubicBezTo>
                <a:cubicBezTo>
                  <a:pt x="169" y="198"/>
                  <a:pt x="169" y="198"/>
                  <a:pt x="169" y="197"/>
                </a:cubicBezTo>
                <a:cubicBezTo>
                  <a:pt x="169" y="196"/>
                  <a:pt x="169" y="195"/>
                  <a:pt x="169" y="194"/>
                </a:cubicBezTo>
                <a:cubicBezTo>
                  <a:pt x="170" y="193"/>
                  <a:pt x="170" y="192"/>
                  <a:pt x="170" y="191"/>
                </a:cubicBezTo>
                <a:cubicBezTo>
                  <a:pt x="171" y="190"/>
                  <a:pt x="172" y="189"/>
                  <a:pt x="173" y="187"/>
                </a:cubicBezTo>
                <a:cubicBezTo>
                  <a:pt x="173" y="186"/>
                  <a:pt x="174" y="186"/>
                  <a:pt x="175" y="185"/>
                </a:cubicBezTo>
                <a:cubicBezTo>
                  <a:pt x="175" y="185"/>
                  <a:pt x="176" y="184"/>
                  <a:pt x="176" y="184"/>
                </a:cubicBezTo>
                <a:cubicBezTo>
                  <a:pt x="176" y="184"/>
                  <a:pt x="176" y="184"/>
                  <a:pt x="176" y="184"/>
                </a:cubicBezTo>
                <a:cubicBezTo>
                  <a:pt x="177" y="185"/>
                  <a:pt x="177" y="185"/>
                  <a:pt x="177" y="186"/>
                </a:cubicBezTo>
                <a:cubicBezTo>
                  <a:pt x="178" y="188"/>
                  <a:pt x="178" y="190"/>
                  <a:pt x="179" y="191"/>
                </a:cubicBezTo>
                <a:cubicBezTo>
                  <a:pt x="179" y="193"/>
                  <a:pt x="180" y="195"/>
                  <a:pt x="180" y="197"/>
                </a:cubicBezTo>
                <a:cubicBezTo>
                  <a:pt x="180" y="199"/>
                  <a:pt x="180" y="200"/>
                  <a:pt x="180" y="2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6" name="ïsḷîḍè">
            <a:extLst>
              <a:ext uri="{FF2B5EF4-FFF2-40B4-BE49-F238E27FC236}">
                <a16:creationId xmlns:a16="http://schemas.microsoft.com/office/drawing/2014/main" xmlns="" id="{ACC60421-56B5-46F6-9F48-0D2344F03564}"/>
              </a:ext>
            </a:extLst>
          </p:cNvPr>
          <p:cNvGrpSpPr/>
          <p:nvPr/>
        </p:nvGrpSpPr>
        <p:grpSpPr>
          <a:xfrm>
            <a:off x="8015073" y="776205"/>
            <a:ext cx="331974" cy="324109"/>
            <a:chOff x="5734448" y="-1650895"/>
            <a:chExt cx="331974" cy="324109"/>
          </a:xfrm>
          <a:solidFill>
            <a:schemeClr val="bg1">
              <a:lumMod val="95000"/>
            </a:schemeClr>
          </a:solidFill>
        </p:grpSpPr>
        <p:sp>
          <p:nvSpPr>
            <p:cNvPr id="127" name="iṣļiḋè">
              <a:extLst>
                <a:ext uri="{FF2B5EF4-FFF2-40B4-BE49-F238E27FC236}">
                  <a16:creationId xmlns:a16="http://schemas.microsoft.com/office/drawing/2014/main" xmlns="" id="{AC70B9C5-0954-4761-A164-443E0B11C847}"/>
                </a:ext>
              </a:extLst>
            </p:cNvPr>
            <p:cNvSpPr/>
            <p:nvPr/>
          </p:nvSpPr>
          <p:spPr bwMode="auto">
            <a:xfrm>
              <a:off x="5734448" y="-1650895"/>
              <a:ext cx="331974" cy="324109"/>
            </a:xfrm>
            <a:custGeom>
              <a:avLst/>
              <a:gdLst>
                <a:gd name="T0" fmla="*/ 196 w 196"/>
                <a:gd name="T1" fmla="*/ 80 h 190"/>
                <a:gd name="T2" fmla="*/ 174 w 196"/>
                <a:gd name="T3" fmla="*/ 48 h 190"/>
                <a:gd name="T4" fmla="*/ 150 w 196"/>
                <a:gd name="T5" fmla="*/ 22 h 190"/>
                <a:gd name="T6" fmla="*/ 111 w 196"/>
                <a:gd name="T7" fmla="*/ 1 h 190"/>
                <a:gd name="T8" fmla="*/ 77 w 196"/>
                <a:gd name="T9" fmla="*/ 16 h 190"/>
                <a:gd name="T10" fmla="*/ 23 w 196"/>
                <a:gd name="T11" fmla="*/ 33 h 190"/>
                <a:gd name="T12" fmla="*/ 1 w 196"/>
                <a:gd name="T13" fmla="*/ 103 h 190"/>
                <a:gd name="T14" fmla="*/ 2 w 196"/>
                <a:gd name="T15" fmla="*/ 119 h 190"/>
                <a:gd name="T16" fmla="*/ 12 w 196"/>
                <a:gd name="T17" fmla="*/ 133 h 190"/>
                <a:gd name="T18" fmla="*/ 35 w 196"/>
                <a:gd name="T19" fmla="*/ 146 h 190"/>
                <a:gd name="T20" fmla="*/ 41 w 196"/>
                <a:gd name="T21" fmla="*/ 168 h 190"/>
                <a:gd name="T22" fmla="*/ 66 w 196"/>
                <a:gd name="T23" fmla="*/ 189 h 190"/>
                <a:gd name="T24" fmla="*/ 110 w 196"/>
                <a:gd name="T25" fmla="*/ 172 h 190"/>
                <a:gd name="T26" fmla="*/ 152 w 196"/>
                <a:gd name="T27" fmla="*/ 176 h 190"/>
                <a:gd name="T28" fmla="*/ 173 w 196"/>
                <a:gd name="T29" fmla="*/ 155 h 190"/>
                <a:gd name="T30" fmla="*/ 172 w 196"/>
                <a:gd name="T31" fmla="*/ 119 h 190"/>
                <a:gd name="T32" fmla="*/ 131 w 196"/>
                <a:gd name="T33" fmla="*/ 51 h 190"/>
                <a:gd name="T34" fmla="*/ 147 w 196"/>
                <a:gd name="T35" fmla="*/ 69 h 190"/>
                <a:gd name="T36" fmla="*/ 81 w 196"/>
                <a:gd name="T37" fmla="*/ 141 h 190"/>
                <a:gd name="T38" fmla="*/ 63 w 196"/>
                <a:gd name="T39" fmla="*/ 58 h 190"/>
                <a:gd name="T40" fmla="*/ 145 w 196"/>
                <a:gd name="T41" fmla="*/ 83 h 190"/>
                <a:gd name="T42" fmla="*/ 162 w 196"/>
                <a:gd name="T43" fmla="*/ 115 h 190"/>
                <a:gd name="T44" fmla="*/ 152 w 196"/>
                <a:gd name="T45" fmla="*/ 94 h 190"/>
                <a:gd name="T46" fmla="*/ 121 w 196"/>
                <a:gd name="T47" fmla="*/ 144 h 190"/>
                <a:gd name="T48" fmla="*/ 44 w 196"/>
                <a:gd name="T49" fmla="*/ 138 h 190"/>
                <a:gd name="T50" fmla="*/ 68 w 196"/>
                <a:gd name="T51" fmla="*/ 142 h 190"/>
                <a:gd name="T52" fmla="*/ 40 w 196"/>
                <a:gd name="T53" fmla="*/ 88 h 190"/>
                <a:gd name="T54" fmla="*/ 36 w 196"/>
                <a:gd name="T55" fmla="*/ 80 h 190"/>
                <a:gd name="T56" fmla="*/ 40 w 196"/>
                <a:gd name="T57" fmla="*/ 89 h 190"/>
                <a:gd name="T58" fmla="*/ 102 w 196"/>
                <a:gd name="T59" fmla="*/ 38 h 190"/>
                <a:gd name="T60" fmla="*/ 104 w 196"/>
                <a:gd name="T61" fmla="*/ 13 h 190"/>
                <a:gd name="T62" fmla="*/ 132 w 196"/>
                <a:gd name="T63" fmla="*/ 13 h 190"/>
                <a:gd name="T64" fmla="*/ 142 w 196"/>
                <a:gd name="T65" fmla="*/ 38 h 190"/>
                <a:gd name="T66" fmla="*/ 91 w 196"/>
                <a:gd name="T67" fmla="*/ 21 h 190"/>
                <a:gd name="T68" fmla="*/ 35 w 196"/>
                <a:gd name="T69" fmla="*/ 31 h 190"/>
                <a:gd name="T70" fmla="*/ 61 w 196"/>
                <a:gd name="T71" fmla="*/ 21 h 190"/>
                <a:gd name="T72" fmla="*/ 44 w 196"/>
                <a:gd name="T73" fmla="*/ 56 h 190"/>
                <a:gd name="T74" fmla="*/ 32 w 196"/>
                <a:gd name="T75" fmla="*/ 135 h 190"/>
                <a:gd name="T76" fmla="*/ 23 w 196"/>
                <a:gd name="T77" fmla="*/ 130 h 190"/>
                <a:gd name="T78" fmla="*/ 16 w 196"/>
                <a:gd name="T79" fmla="*/ 124 h 190"/>
                <a:gd name="T80" fmla="*/ 10 w 196"/>
                <a:gd name="T81" fmla="*/ 112 h 190"/>
                <a:gd name="T82" fmla="*/ 26 w 196"/>
                <a:gd name="T83" fmla="*/ 80 h 190"/>
                <a:gd name="T84" fmla="*/ 35 w 196"/>
                <a:gd name="T85" fmla="*/ 119 h 190"/>
                <a:gd name="T86" fmla="*/ 86 w 196"/>
                <a:gd name="T87" fmla="*/ 177 h 190"/>
                <a:gd name="T88" fmla="*/ 59 w 196"/>
                <a:gd name="T89" fmla="*/ 177 h 190"/>
                <a:gd name="T90" fmla="*/ 45 w 196"/>
                <a:gd name="T91" fmla="*/ 148 h 190"/>
                <a:gd name="T92" fmla="*/ 51 w 196"/>
                <a:gd name="T93" fmla="*/ 150 h 190"/>
                <a:gd name="T94" fmla="*/ 78 w 196"/>
                <a:gd name="T95" fmla="*/ 151 h 190"/>
                <a:gd name="T96" fmla="*/ 165 w 196"/>
                <a:gd name="T97" fmla="*/ 128 h 190"/>
                <a:gd name="T98" fmla="*/ 157 w 196"/>
                <a:gd name="T99" fmla="*/ 163 h 190"/>
                <a:gd name="T100" fmla="*/ 118 w 196"/>
                <a:gd name="T101" fmla="*/ 164 h 190"/>
                <a:gd name="T102" fmla="*/ 158 w 196"/>
                <a:gd name="T103" fmla="*/ 128 h 190"/>
                <a:gd name="T104" fmla="*/ 157 w 196"/>
                <a:gd name="T105" fmla="*/ 84 h 190"/>
                <a:gd name="T106" fmla="*/ 162 w 196"/>
                <a:gd name="T107" fmla="*/ 52 h 190"/>
                <a:gd name="T108" fmla="*/ 186 w 196"/>
                <a:gd name="T109" fmla="*/ 76 h 190"/>
                <a:gd name="T110" fmla="*/ 169 w 196"/>
                <a:gd name="T111" fmla="*/ 10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190">
                  <a:moveTo>
                    <a:pt x="185" y="106"/>
                  </a:moveTo>
                  <a:cubicBezTo>
                    <a:pt x="188" y="102"/>
                    <a:pt x="191" y="98"/>
                    <a:pt x="193" y="94"/>
                  </a:cubicBezTo>
                  <a:cubicBezTo>
                    <a:pt x="193" y="92"/>
                    <a:pt x="194" y="90"/>
                    <a:pt x="195" y="87"/>
                  </a:cubicBezTo>
                  <a:cubicBezTo>
                    <a:pt x="195" y="85"/>
                    <a:pt x="196" y="83"/>
                    <a:pt x="196" y="80"/>
                  </a:cubicBezTo>
                  <a:cubicBezTo>
                    <a:pt x="196" y="78"/>
                    <a:pt x="196" y="76"/>
                    <a:pt x="195" y="75"/>
                  </a:cubicBezTo>
                  <a:cubicBezTo>
                    <a:pt x="195" y="72"/>
                    <a:pt x="194" y="70"/>
                    <a:pt x="193" y="68"/>
                  </a:cubicBezTo>
                  <a:cubicBezTo>
                    <a:pt x="192" y="63"/>
                    <a:pt x="189" y="60"/>
                    <a:pt x="186" y="56"/>
                  </a:cubicBezTo>
                  <a:cubicBezTo>
                    <a:pt x="183" y="53"/>
                    <a:pt x="178" y="50"/>
                    <a:pt x="174" y="48"/>
                  </a:cubicBezTo>
                  <a:cubicBezTo>
                    <a:pt x="170" y="45"/>
                    <a:pt x="164" y="43"/>
                    <a:pt x="159" y="42"/>
                  </a:cubicBezTo>
                  <a:cubicBezTo>
                    <a:pt x="158" y="41"/>
                    <a:pt x="157" y="41"/>
                    <a:pt x="155" y="41"/>
                  </a:cubicBezTo>
                  <a:cubicBezTo>
                    <a:pt x="155" y="37"/>
                    <a:pt x="154" y="34"/>
                    <a:pt x="153" y="31"/>
                  </a:cubicBezTo>
                  <a:cubicBezTo>
                    <a:pt x="153" y="28"/>
                    <a:pt x="151" y="25"/>
                    <a:pt x="150" y="22"/>
                  </a:cubicBezTo>
                  <a:cubicBezTo>
                    <a:pt x="149" y="19"/>
                    <a:pt x="147" y="16"/>
                    <a:pt x="145" y="14"/>
                  </a:cubicBezTo>
                  <a:cubicBezTo>
                    <a:pt x="141" y="9"/>
                    <a:pt x="137" y="5"/>
                    <a:pt x="131" y="3"/>
                  </a:cubicBezTo>
                  <a:cubicBezTo>
                    <a:pt x="129" y="1"/>
                    <a:pt x="126" y="1"/>
                    <a:pt x="122" y="0"/>
                  </a:cubicBezTo>
                  <a:cubicBezTo>
                    <a:pt x="119" y="0"/>
                    <a:pt x="115" y="0"/>
                    <a:pt x="111" y="1"/>
                  </a:cubicBezTo>
                  <a:cubicBezTo>
                    <a:pt x="105" y="2"/>
                    <a:pt x="98" y="5"/>
                    <a:pt x="92" y="9"/>
                  </a:cubicBezTo>
                  <a:cubicBezTo>
                    <a:pt x="90" y="11"/>
                    <a:pt x="87" y="13"/>
                    <a:pt x="84" y="15"/>
                  </a:cubicBezTo>
                  <a:cubicBezTo>
                    <a:pt x="83" y="16"/>
                    <a:pt x="83" y="17"/>
                    <a:pt x="82" y="17"/>
                  </a:cubicBezTo>
                  <a:cubicBezTo>
                    <a:pt x="80" y="17"/>
                    <a:pt x="79" y="16"/>
                    <a:pt x="77" y="16"/>
                  </a:cubicBezTo>
                  <a:cubicBezTo>
                    <a:pt x="71" y="13"/>
                    <a:pt x="64" y="12"/>
                    <a:pt x="57" y="12"/>
                  </a:cubicBezTo>
                  <a:cubicBezTo>
                    <a:pt x="49" y="12"/>
                    <a:pt x="42" y="14"/>
                    <a:pt x="36" y="17"/>
                  </a:cubicBezTo>
                  <a:cubicBezTo>
                    <a:pt x="33" y="19"/>
                    <a:pt x="31" y="22"/>
                    <a:pt x="29" y="24"/>
                  </a:cubicBezTo>
                  <a:cubicBezTo>
                    <a:pt x="26" y="27"/>
                    <a:pt x="25" y="30"/>
                    <a:pt x="23" y="33"/>
                  </a:cubicBezTo>
                  <a:cubicBezTo>
                    <a:pt x="19" y="44"/>
                    <a:pt x="20" y="56"/>
                    <a:pt x="22" y="67"/>
                  </a:cubicBezTo>
                  <a:cubicBezTo>
                    <a:pt x="23" y="68"/>
                    <a:pt x="23" y="69"/>
                    <a:pt x="23" y="70"/>
                  </a:cubicBezTo>
                  <a:cubicBezTo>
                    <a:pt x="19" y="73"/>
                    <a:pt x="15" y="77"/>
                    <a:pt x="12" y="81"/>
                  </a:cubicBezTo>
                  <a:cubicBezTo>
                    <a:pt x="7" y="87"/>
                    <a:pt x="2" y="95"/>
                    <a:pt x="1" y="103"/>
                  </a:cubicBezTo>
                  <a:cubicBezTo>
                    <a:pt x="1" y="104"/>
                    <a:pt x="1" y="106"/>
                    <a:pt x="0" y="108"/>
                  </a:cubicBezTo>
                  <a:cubicBezTo>
                    <a:pt x="0" y="110"/>
                    <a:pt x="1" y="112"/>
                    <a:pt x="1" y="114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2" y="117"/>
                    <a:pt x="2" y="118"/>
                    <a:pt x="2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3" y="120"/>
                    <a:pt x="3" y="120"/>
                    <a:pt x="3" y="121"/>
                  </a:cubicBezTo>
                  <a:cubicBezTo>
                    <a:pt x="4" y="122"/>
                    <a:pt x="4" y="123"/>
                    <a:pt x="5" y="125"/>
                  </a:cubicBezTo>
                  <a:cubicBezTo>
                    <a:pt x="7" y="128"/>
                    <a:pt x="9" y="131"/>
                    <a:pt x="12" y="133"/>
                  </a:cubicBezTo>
                  <a:cubicBezTo>
                    <a:pt x="15" y="136"/>
                    <a:pt x="19" y="138"/>
                    <a:pt x="22" y="140"/>
                  </a:cubicBezTo>
                  <a:cubicBezTo>
                    <a:pt x="26" y="142"/>
                    <a:pt x="30" y="144"/>
                    <a:pt x="33" y="145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34" y="145"/>
                    <a:pt x="34" y="145"/>
                    <a:pt x="35" y="146"/>
                  </a:cubicBezTo>
                  <a:cubicBezTo>
                    <a:pt x="35" y="148"/>
                    <a:pt x="36" y="151"/>
                    <a:pt x="36" y="153"/>
                  </a:cubicBezTo>
                  <a:cubicBezTo>
                    <a:pt x="37" y="156"/>
                    <a:pt x="37" y="158"/>
                    <a:pt x="38" y="161"/>
                  </a:cubicBezTo>
                  <a:cubicBezTo>
                    <a:pt x="38" y="162"/>
                    <a:pt x="39" y="163"/>
                    <a:pt x="39" y="165"/>
                  </a:cubicBezTo>
                  <a:cubicBezTo>
                    <a:pt x="40" y="166"/>
                    <a:pt x="40" y="167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3" y="174"/>
                    <a:pt x="47" y="179"/>
                    <a:pt x="52" y="183"/>
                  </a:cubicBezTo>
                  <a:cubicBezTo>
                    <a:pt x="55" y="185"/>
                    <a:pt x="58" y="187"/>
                    <a:pt x="61" y="188"/>
                  </a:cubicBezTo>
                  <a:cubicBezTo>
                    <a:pt x="62" y="188"/>
                    <a:pt x="64" y="189"/>
                    <a:pt x="66" y="189"/>
                  </a:cubicBezTo>
                  <a:cubicBezTo>
                    <a:pt x="68" y="190"/>
                    <a:pt x="70" y="190"/>
                    <a:pt x="72" y="190"/>
                  </a:cubicBezTo>
                  <a:cubicBezTo>
                    <a:pt x="75" y="190"/>
                    <a:pt x="79" y="189"/>
                    <a:pt x="82" y="189"/>
                  </a:cubicBezTo>
                  <a:cubicBezTo>
                    <a:pt x="86" y="188"/>
                    <a:pt x="89" y="186"/>
                    <a:pt x="92" y="185"/>
                  </a:cubicBezTo>
                  <a:cubicBezTo>
                    <a:pt x="99" y="181"/>
                    <a:pt x="104" y="177"/>
                    <a:pt x="110" y="172"/>
                  </a:cubicBezTo>
                  <a:cubicBezTo>
                    <a:pt x="110" y="172"/>
                    <a:pt x="110" y="171"/>
                    <a:pt x="111" y="171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8" y="174"/>
                    <a:pt x="125" y="176"/>
                    <a:pt x="132" y="177"/>
                  </a:cubicBezTo>
                  <a:cubicBezTo>
                    <a:pt x="139" y="178"/>
                    <a:pt x="146" y="178"/>
                    <a:pt x="152" y="176"/>
                  </a:cubicBezTo>
                  <a:cubicBezTo>
                    <a:pt x="155" y="175"/>
                    <a:pt x="158" y="173"/>
                    <a:pt x="161" y="171"/>
                  </a:cubicBezTo>
                  <a:cubicBezTo>
                    <a:pt x="164" y="169"/>
                    <a:pt x="166" y="167"/>
                    <a:pt x="168" y="164"/>
                  </a:cubicBezTo>
                  <a:cubicBezTo>
                    <a:pt x="169" y="163"/>
                    <a:pt x="170" y="161"/>
                    <a:pt x="171" y="160"/>
                  </a:cubicBezTo>
                  <a:cubicBezTo>
                    <a:pt x="171" y="158"/>
                    <a:pt x="172" y="157"/>
                    <a:pt x="173" y="155"/>
                  </a:cubicBezTo>
                  <a:cubicBezTo>
                    <a:pt x="174" y="152"/>
                    <a:pt x="174" y="149"/>
                    <a:pt x="175" y="146"/>
                  </a:cubicBezTo>
                  <a:cubicBezTo>
                    <a:pt x="175" y="142"/>
                    <a:pt x="175" y="139"/>
                    <a:pt x="175" y="136"/>
                  </a:cubicBezTo>
                  <a:cubicBezTo>
                    <a:pt x="175" y="132"/>
                    <a:pt x="174" y="128"/>
                    <a:pt x="174" y="125"/>
                  </a:cubicBezTo>
                  <a:cubicBezTo>
                    <a:pt x="173" y="123"/>
                    <a:pt x="173" y="121"/>
                    <a:pt x="172" y="119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8" y="114"/>
                    <a:pt x="181" y="111"/>
                    <a:pt x="185" y="106"/>
                  </a:cubicBezTo>
                  <a:close/>
                  <a:moveTo>
                    <a:pt x="147" y="69"/>
                  </a:moveTo>
                  <a:cubicBezTo>
                    <a:pt x="142" y="63"/>
                    <a:pt x="137" y="57"/>
                    <a:pt x="131" y="51"/>
                  </a:cubicBezTo>
                  <a:cubicBezTo>
                    <a:pt x="129" y="49"/>
                    <a:pt x="128" y="48"/>
                    <a:pt x="126" y="46"/>
                  </a:cubicBezTo>
                  <a:cubicBezTo>
                    <a:pt x="130" y="46"/>
                    <a:pt x="133" y="46"/>
                    <a:pt x="137" y="47"/>
                  </a:cubicBezTo>
                  <a:cubicBezTo>
                    <a:pt x="140" y="47"/>
                    <a:pt x="144" y="48"/>
                    <a:pt x="147" y="48"/>
                  </a:cubicBezTo>
                  <a:cubicBezTo>
                    <a:pt x="148" y="55"/>
                    <a:pt x="148" y="62"/>
                    <a:pt x="147" y="69"/>
                  </a:cubicBezTo>
                  <a:close/>
                  <a:moveTo>
                    <a:pt x="137" y="112"/>
                  </a:moveTo>
                  <a:cubicBezTo>
                    <a:pt x="134" y="119"/>
                    <a:pt x="131" y="125"/>
                    <a:pt x="128" y="132"/>
                  </a:cubicBezTo>
                  <a:cubicBezTo>
                    <a:pt x="119" y="135"/>
                    <a:pt x="110" y="138"/>
                    <a:pt x="101" y="139"/>
                  </a:cubicBezTo>
                  <a:cubicBezTo>
                    <a:pt x="94" y="140"/>
                    <a:pt x="88" y="141"/>
                    <a:pt x="81" y="141"/>
                  </a:cubicBezTo>
                  <a:cubicBezTo>
                    <a:pt x="74" y="135"/>
                    <a:pt x="68" y="129"/>
                    <a:pt x="61" y="121"/>
                  </a:cubicBezTo>
                  <a:cubicBezTo>
                    <a:pt x="56" y="115"/>
                    <a:pt x="51" y="108"/>
                    <a:pt x="47" y="101"/>
                  </a:cubicBezTo>
                  <a:cubicBezTo>
                    <a:pt x="49" y="93"/>
                    <a:pt x="51" y="86"/>
                    <a:pt x="54" y="78"/>
                  </a:cubicBezTo>
                  <a:cubicBezTo>
                    <a:pt x="56" y="71"/>
                    <a:pt x="59" y="64"/>
                    <a:pt x="63" y="58"/>
                  </a:cubicBezTo>
                  <a:cubicBezTo>
                    <a:pt x="74" y="54"/>
                    <a:pt x="85" y="51"/>
                    <a:pt x="96" y="49"/>
                  </a:cubicBezTo>
                  <a:cubicBezTo>
                    <a:pt x="101" y="48"/>
                    <a:pt x="107" y="47"/>
                    <a:pt x="113" y="47"/>
                  </a:cubicBezTo>
                  <a:cubicBezTo>
                    <a:pt x="120" y="53"/>
                    <a:pt x="128" y="60"/>
                    <a:pt x="134" y="68"/>
                  </a:cubicBezTo>
                  <a:cubicBezTo>
                    <a:pt x="138" y="73"/>
                    <a:pt x="142" y="78"/>
                    <a:pt x="145" y="83"/>
                  </a:cubicBezTo>
                  <a:cubicBezTo>
                    <a:pt x="143" y="93"/>
                    <a:pt x="141" y="102"/>
                    <a:pt x="137" y="112"/>
                  </a:cubicBezTo>
                  <a:close/>
                  <a:moveTo>
                    <a:pt x="152" y="94"/>
                  </a:moveTo>
                  <a:cubicBezTo>
                    <a:pt x="154" y="97"/>
                    <a:pt x="155" y="100"/>
                    <a:pt x="156" y="102"/>
                  </a:cubicBezTo>
                  <a:cubicBezTo>
                    <a:pt x="158" y="107"/>
                    <a:pt x="160" y="111"/>
                    <a:pt x="162" y="115"/>
                  </a:cubicBezTo>
                  <a:cubicBezTo>
                    <a:pt x="156" y="119"/>
                    <a:pt x="149" y="123"/>
                    <a:pt x="143" y="126"/>
                  </a:cubicBezTo>
                  <a:cubicBezTo>
                    <a:pt x="142" y="126"/>
                    <a:pt x="141" y="127"/>
                    <a:pt x="141" y="127"/>
                  </a:cubicBezTo>
                  <a:cubicBezTo>
                    <a:pt x="142" y="124"/>
                    <a:pt x="143" y="121"/>
                    <a:pt x="145" y="118"/>
                  </a:cubicBezTo>
                  <a:cubicBezTo>
                    <a:pt x="148" y="110"/>
                    <a:pt x="150" y="102"/>
                    <a:pt x="152" y="94"/>
                  </a:cubicBezTo>
                  <a:close/>
                  <a:moveTo>
                    <a:pt x="92" y="150"/>
                  </a:moveTo>
                  <a:cubicBezTo>
                    <a:pt x="92" y="150"/>
                    <a:pt x="92" y="150"/>
                    <a:pt x="92" y="150"/>
                  </a:cubicBezTo>
                  <a:cubicBezTo>
                    <a:pt x="101" y="149"/>
                    <a:pt x="110" y="147"/>
                    <a:pt x="119" y="145"/>
                  </a:cubicBezTo>
                  <a:cubicBezTo>
                    <a:pt x="120" y="144"/>
                    <a:pt x="120" y="144"/>
                    <a:pt x="121" y="144"/>
                  </a:cubicBezTo>
                  <a:cubicBezTo>
                    <a:pt x="120" y="145"/>
                    <a:pt x="119" y="147"/>
                    <a:pt x="118" y="148"/>
                  </a:cubicBezTo>
                  <a:cubicBezTo>
                    <a:pt x="115" y="152"/>
                    <a:pt x="112" y="156"/>
                    <a:pt x="109" y="160"/>
                  </a:cubicBezTo>
                  <a:cubicBezTo>
                    <a:pt x="103" y="157"/>
                    <a:pt x="97" y="154"/>
                    <a:pt x="92" y="150"/>
                  </a:cubicBezTo>
                  <a:close/>
                  <a:moveTo>
                    <a:pt x="44" y="138"/>
                  </a:moveTo>
                  <a:cubicBezTo>
                    <a:pt x="43" y="132"/>
                    <a:pt x="43" y="126"/>
                    <a:pt x="44" y="120"/>
                  </a:cubicBezTo>
                  <a:cubicBezTo>
                    <a:pt x="44" y="118"/>
                    <a:pt x="44" y="116"/>
                    <a:pt x="45" y="114"/>
                  </a:cubicBezTo>
                  <a:cubicBezTo>
                    <a:pt x="49" y="121"/>
                    <a:pt x="54" y="127"/>
                    <a:pt x="60" y="133"/>
                  </a:cubicBezTo>
                  <a:cubicBezTo>
                    <a:pt x="62" y="136"/>
                    <a:pt x="65" y="139"/>
                    <a:pt x="68" y="142"/>
                  </a:cubicBezTo>
                  <a:cubicBezTo>
                    <a:pt x="65" y="141"/>
                    <a:pt x="62" y="141"/>
                    <a:pt x="60" y="141"/>
                  </a:cubicBezTo>
                  <a:cubicBezTo>
                    <a:pt x="54" y="141"/>
                    <a:pt x="49" y="140"/>
                    <a:pt x="44" y="138"/>
                  </a:cubicBezTo>
                  <a:close/>
                  <a:moveTo>
                    <a:pt x="40" y="89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8"/>
                    <a:pt x="39" y="88"/>
                    <a:pt x="39" y="87"/>
                  </a:cubicBezTo>
                  <a:cubicBezTo>
                    <a:pt x="38" y="85"/>
                    <a:pt x="37" y="83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78"/>
                    <a:pt x="35" y="75"/>
                    <a:pt x="34" y="73"/>
                  </a:cubicBezTo>
                  <a:cubicBezTo>
                    <a:pt x="39" y="70"/>
                    <a:pt x="44" y="66"/>
                    <a:pt x="50" y="64"/>
                  </a:cubicBezTo>
                  <a:cubicBezTo>
                    <a:pt x="48" y="68"/>
                    <a:pt x="46" y="72"/>
                    <a:pt x="44" y="77"/>
                  </a:cubicBezTo>
                  <a:cubicBezTo>
                    <a:pt x="43" y="81"/>
                    <a:pt x="41" y="85"/>
                    <a:pt x="40" y="89"/>
                  </a:cubicBezTo>
                  <a:cubicBezTo>
                    <a:pt x="40" y="89"/>
                    <a:pt x="40" y="89"/>
                    <a:pt x="40" y="89"/>
                  </a:cubicBezTo>
                  <a:close/>
                  <a:moveTo>
                    <a:pt x="73" y="42"/>
                  </a:moveTo>
                  <a:cubicBezTo>
                    <a:pt x="76" y="37"/>
                    <a:pt x="80" y="32"/>
                    <a:pt x="84" y="28"/>
                  </a:cubicBezTo>
                  <a:cubicBezTo>
                    <a:pt x="90" y="31"/>
                    <a:pt x="96" y="35"/>
                    <a:pt x="102" y="38"/>
                  </a:cubicBezTo>
                  <a:cubicBezTo>
                    <a:pt x="96" y="39"/>
                    <a:pt x="90" y="40"/>
                    <a:pt x="84" y="42"/>
                  </a:cubicBezTo>
                  <a:cubicBezTo>
                    <a:pt x="79" y="43"/>
                    <a:pt x="75" y="44"/>
                    <a:pt x="70" y="45"/>
                  </a:cubicBezTo>
                  <a:cubicBezTo>
                    <a:pt x="71" y="44"/>
                    <a:pt x="72" y="43"/>
                    <a:pt x="73" y="42"/>
                  </a:cubicBezTo>
                  <a:close/>
                  <a:moveTo>
                    <a:pt x="104" y="13"/>
                  </a:moveTo>
                  <a:cubicBezTo>
                    <a:pt x="107" y="11"/>
                    <a:pt x="110" y="10"/>
                    <a:pt x="114" y="10"/>
                  </a:cubicBezTo>
                  <a:cubicBezTo>
                    <a:pt x="116" y="9"/>
                    <a:pt x="118" y="9"/>
                    <a:pt x="121" y="9"/>
                  </a:cubicBezTo>
                  <a:cubicBezTo>
                    <a:pt x="123" y="10"/>
                    <a:pt x="125" y="10"/>
                    <a:pt x="127" y="11"/>
                  </a:cubicBezTo>
                  <a:cubicBezTo>
                    <a:pt x="128" y="11"/>
                    <a:pt x="130" y="12"/>
                    <a:pt x="132" y="13"/>
                  </a:cubicBezTo>
                  <a:cubicBezTo>
                    <a:pt x="133" y="15"/>
                    <a:pt x="135" y="16"/>
                    <a:pt x="137" y="18"/>
                  </a:cubicBezTo>
                  <a:cubicBezTo>
                    <a:pt x="138" y="20"/>
                    <a:pt x="140" y="23"/>
                    <a:pt x="141" y="26"/>
                  </a:cubicBezTo>
                  <a:cubicBezTo>
                    <a:pt x="143" y="30"/>
                    <a:pt x="145" y="34"/>
                    <a:pt x="146" y="39"/>
                  </a:cubicBezTo>
                  <a:cubicBezTo>
                    <a:pt x="144" y="38"/>
                    <a:pt x="143" y="38"/>
                    <a:pt x="142" y="38"/>
                  </a:cubicBezTo>
                  <a:cubicBezTo>
                    <a:pt x="135" y="37"/>
                    <a:pt x="128" y="37"/>
                    <a:pt x="121" y="37"/>
                  </a:cubicBezTo>
                  <a:cubicBezTo>
                    <a:pt x="119" y="37"/>
                    <a:pt x="117" y="37"/>
                    <a:pt x="116" y="37"/>
                  </a:cubicBezTo>
                  <a:cubicBezTo>
                    <a:pt x="110" y="32"/>
                    <a:pt x="104" y="28"/>
                    <a:pt x="97" y="25"/>
                  </a:cubicBezTo>
                  <a:cubicBezTo>
                    <a:pt x="95" y="23"/>
                    <a:pt x="93" y="22"/>
                    <a:pt x="91" y="21"/>
                  </a:cubicBezTo>
                  <a:cubicBezTo>
                    <a:pt x="95" y="18"/>
                    <a:pt x="100" y="15"/>
                    <a:pt x="104" y="13"/>
                  </a:cubicBezTo>
                  <a:close/>
                  <a:moveTo>
                    <a:pt x="30" y="46"/>
                  </a:moveTo>
                  <a:cubicBezTo>
                    <a:pt x="30" y="43"/>
                    <a:pt x="31" y="40"/>
                    <a:pt x="32" y="37"/>
                  </a:cubicBezTo>
                  <a:cubicBezTo>
                    <a:pt x="33" y="35"/>
                    <a:pt x="34" y="33"/>
                    <a:pt x="35" y="31"/>
                  </a:cubicBezTo>
                  <a:cubicBezTo>
                    <a:pt x="36" y="30"/>
                    <a:pt x="37" y="28"/>
                    <a:pt x="39" y="27"/>
                  </a:cubicBezTo>
                  <a:cubicBezTo>
                    <a:pt x="40" y="26"/>
                    <a:pt x="42" y="25"/>
                    <a:pt x="44" y="24"/>
                  </a:cubicBezTo>
                  <a:cubicBezTo>
                    <a:pt x="46" y="23"/>
                    <a:pt x="48" y="22"/>
                    <a:pt x="51" y="22"/>
                  </a:cubicBezTo>
                  <a:cubicBezTo>
                    <a:pt x="54" y="21"/>
                    <a:pt x="57" y="21"/>
                    <a:pt x="61" y="21"/>
                  </a:cubicBezTo>
                  <a:cubicBezTo>
                    <a:pt x="66" y="22"/>
                    <a:pt x="70" y="23"/>
                    <a:pt x="75" y="25"/>
                  </a:cubicBezTo>
                  <a:cubicBezTo>
                    <a:pt x="71" y="29"/>
                    <a:pt x="67" y="34"/>
                    <a:pt x="64" y="39"/>
                  </a:cubicBezTo>
                  <a:cubicBezTo>
                    <a:pt x="61" y="42"/>
                    <a:pt x="59" y="46"/>
                    <a:pt x="56" y="50"/>
                  </a:cubicBezTo>
                  <a:cubicBezTo>
                    <a:pt x="52" y="52"/>
                    <a:pt x="48" y="54"/>
                    <a:pt x="44" y="56"/>
                  </a:cubicBezTo>
                  <a:cubicBezTo>
                    <a:pt x="40" y="58"/>
                    <a:pt x="35" y="61"/>
                    <a:pt x="31" y="64"/>
                  </a:cubicBezTo>
                  <a:cubicBezTo>
                    <a:pt x="31" y="63"/>
                    <a:pt x="31" y="62"/>
                    <a:pt x="31" y="62"/>
                  </a:cubicBezTo>
                  <a:cubicBezTo>
                    <a:pt x="30" y="56"/>
                    <a:pt x="30" y="51"/>
                    <a:pt x="30" y="46"/>
                  </a:cubicBezTo>
                  <a:close/>
                  <a:moveTo>
                    <a:pt x="32" y="135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29" y="133"/>
                    <a:pt x="26" y="132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29"/>
                    <a:pt x="22" y="129"/>
                  </a:cubicBezTo>
                  <a:cubicBezTo>
                    <a:pt x="20" y="128"/>
                    <a:pt x="18" y="126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5" y="123"/>
                  </a:cubicBezTo>
                  <a:cubicBezTo>
                    <a:pt x="14" y="121"/>
                    <a:pt x="13" y="120"/>
                    <a:pt x="12" y="118"/>
                  </a:cubicBezTo>
                  <a:cubicBezTo>
                    <a:pt x="11" y="116"/>
                    <a:pt x="10" y="114"/>
                    <a:pt x="10" y="112"/>
                  </a:cubicBezTo>
                  <a:cubicBezTo>
                    <a:pt x="10" y="110"/>
                    <a:pt x="10" y="108"/>
                    <a:pt x="10" y="106"/>
                  </a:cubicBezTo>
                  <a:cubicBezTo>
                    <a:pt x="10" y="104"/>
                    <a:pt x="11" y="101"/>
                    <a:pt x="12" y="99"/>
                  </a:cubicBezTo>
                  <a:cubicBezTo>
                    <a:pt x="13" y="96"/>
                    <a:pt x="15" y="93"/>
                    <a:pt x="17" y="90"/>
                  </a:cubicBezTo>
                  <a:cubicBezTo>
                    <a:pt x="19" y="86"/>
                    <a:pt x="23" y="83"/>
                    <a:pt x="26" y="80"/>
                  </a:cubicBezTo>
                  <a:cubicBezTo>
                    <a:pt x="26" y="80"/>
                    <a:pt x="26" y="80"/>
                    <a:pt x="27" y="81"/>
                  </a:cubicBezTo>
                  <a:cubicBezTo>
                    <a:pt x="29" y="87"/>
                    <a:pt x="32" y="93"/>
                    <a:pt x="35" y="99"/>
                  </a:cubicBezTo>
                  <a:cubicBezTo>
                    <a:pt x="36" y="101"/>
                    <a:pt x="36" y="102"/>
                    <a:pt x="37" y="103"/>
                  </a:cubicBezTo>
                  <a:cubicBezTo>
                    <a:pt x="36" y="108"/>
                    <a:pt x="35" y="114"/>
                    <a:pt x="35" y="119"/>
                  </a:cubicBezTo>
                  <a:cubicBezTo>
                    <a:pt x="34" y="125"/>
                    <a:pt x="34" y="130"/>
                    <a:pt x="34" y="135"/>
                  </a:cubicBezTo>
                  <a:cubicBezTo>
                    <a:pt x="33" y="135"/>
                    <a:pt x="33" y="135"/>
                    <a:pt x="32" y="135"/>
                  </a:cubicBezTo>
                  <a:close/>
                  <a:moveTo>
                    <a:pt x="100" y="168"/>
                  </a:moveTo>
                  <a:cubicBezTo>
                    <a:pt x="96" y="172"/>
                    <a:pt x="91" y="175"/>
                    <a:pt x="86" y="177"/>
                  </a:cubicBezTo>
                  <a:cubicBezTo>
                    <a:pt x="83" y="179"/>
                    <a:pt x="80" y="180"/>
                    <a:pt x="77" y="180"/>
                  </a:cubicBezTo>
                  <a:cubicBezTo>
                    <a:pt x="75" y="181"/>
                    <a:pt x="72" y="181"/>
                    <a:pt x="70" y="181"/>
                  </a:cubicBezTo>
                  <a:cubicBezTo>
                    <a:pt x="68" y="180"/>
                    <a:pt x="66" y="180"/>
                    <a:pt x="64" y="179"/>
                  </a:cubicBezTo>
                  <a:cubicBezTo>
                    <a:pt x="62" y="179"/>
                    <a:pt x="61" y="178"/>
                    <a:pt x="59" y="177"/>
                  </a:cubicBezTo>
                  <a:cubicBezTo>
                    <a:pt x="57" y="175"/>
                    <a:pt x="56" y="174"/>
                    <a:pt x="54" y="172"/>
                  </a:cubicBezTo>
                  <a:cubicBezTo>
                    <a:pt x="52" y="170"/>
                    <a:pt x="51" y="167"/>
                    <a:pt x="49" y="164"/>
                  </a:cubicBezTo>
                  <a:cubicBezTo>
                    <a:pt x="47" y="159"/>
                    <a:pt x="46" y="154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48"/>
                    <a:pt x="47" y="149"/>
                    <a:pt x="49" y="149"/>
                  </a:cubicBezTo>
                  <a:cubicBezTo>
                    <a:pt x="50" y="149"/>
                    <a:pt x="50" y="149"/>
                    <a:pt x="51" y="149"/>
                  </a:cubicBezTo>
                  <a:cubicBezTo>
                    <a:pt x="51" y="149"/>
                    <a:pt x="51" y="149"/>
                    <a:pt x="51" y="149"/>
                  </a:cubicBezTo>
                  <a:cubicBezTo>
                    <a:pt x="51" y="149"/>
                    <a:pt x="51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2" y="150"/>
                    <a:pt x="53" y="150"/>
                    <a:pt x="54" y="150"/>
                  </a:cubicBezTo>
                  <a:cubicBezTo>
                    <a:pt x="61" y="151"/>
                    <a:pt x="69" y="151"/>
                    <a:pt x="76" y="151"/>
                  </a:cubicBezTo>
                  <a:cubicBezTo>
                    <a:pt x="77" y="151"/>
                    <a:pt x="78" y="151"/>
                    <a:pt x="78" y="151"/>
                  </a:cubicBezTo>
                  <a:cubicBezTo>
                    <a:pt x="83" y="155"/>
                    <a:pt x="88" y="158"/>
                    <a:pt x="93" y="162"/>
                  </a:cubicBezTo>
                  <a:cubicBezTo>
                    <a:pt x="96" y="163"/>
                    <a:pt x="99" y="165"/>
                    <a:pt x="102" y="167"/>
                  </a:cubicBezTo>
                  <a:cubicBezTo>
                    <a:pt x="101" y="167"/>
                    <a:pt x="100" y="168"/>
                    <a:pt x="100" y="168"/>
                  </a:cubicBezTo>
                  <a:close/>
                  <a:moveTo>
                    <a:pt x="165" y="128"/>
                  </a:moveTo>
                  <a:cubicBezTo>
                    <a:pt x="166" y="133"/>
                    <a:pt x="166" y="138"/>
                    <a:pt x="166" y="144"/>
                  </a:cubicBezTo>
                  <a:cubicBezTo>
                    <a:pt x="165" y="147"/>
                    <a:pt x="165" y="150"/>
                    <a:pt x="164" y="153"/>
                  </a:cubicBezTo>
                  <a:cubicBezTo>
                    <a:pt x="163" y="155"/>
                    <a:pt x="162" y="157"/>
                    <a:pt x="161" y="158"/>
                  </a:cubicBezTo>
                  <a:cubicBezTo>
                    <a:pt x="160" y="160"/>
                    <a:pt x="158" y="161"/>
                    <a:pt x="157" y="163"/>
                  </a:cubicBezTo>
                  <a:cubicBezTo>
                    <a:pt x="155" y="164"/>
                    <a:pt x="154" y="165"/>
                    <a:pt x="152" y="166"/>
                  </a:cubicBezTo>
                  <a:cubicBezTo>
                    <a:pt x="150" y="167"/>
                    <a:pt x="148" y="167"/>
                    <a:pt x="145" y="168"/>
                  </a:cubicBezTo>
                  <a:cubicBezTo>
                    <a:pt x="142" y="168"/>
                    <a:pt x="138" y="168"/>
                    <a:pt x="135" y="168"/>
                  </a:cubicBezTo>
                  <a:cubicBezTo>
                    <a:pt x="129" y="167"/>
                    <a:pt x="123" y="166"/>
                    <a:pt x="118" y="164"/>
                  </a:cubicBezTo>
                  <a:cubicBezTo>
                    <a:pt x="118" y="164"/>
                    <a:pt x="118" y="164"/>
                    <a:pt x="117" y="164"/>
                  </a:cubicBezTo>
                  <a:cubicBezTo>
                    <a:pt x="120" y="161"/>
                    <a:pt x="122" y="159"/>
                    <a:pt x="124" y="156"/>
                  </a:cubicBezTo>
                  <a:cubicBezTo>
                    <a:pt x="128" y="151"/>
                    <a:pt x="131" y="145"/>
                    <a:pt x="134" y="140"/>
                  </a:cubicBezTo>
                  <a:cubicBezTo>
                    <a:pt x="143" y="137"/>
                    <a:pt x="151" y="133"/>
                    <a:pt x="158" y="128"/>
                  </a:cubicBezTo>
                  <a:cubicBezTo>
                    <a:pt x="160" y="127"/>
                    <a:pt x="162" y="126"/>
                    <a:pt x="164" y="125"/>
                  </a:cubicBezTo>
                  <a:cubicBezTo>
                    <a:pt x="164" y="126"/>
                    <a:pt x="165" y="127"/>
                    <a:pt x="165" y="128"/>
                  </a:cubicBezTo>
                  <a:close/>
                  <a:moveTo>
                    <a:pt x="167" y="104"/>
                  </a:moveTo>
                  <a:cubicBezTo>
                    <a:pt x="164" y="97"/>
                    <a:pt x="161" y="91"/>
                    <a:pt x="157" y="84"/>
                  </a:cubicBezTo>
                  <a:cubicBezTo>
                    <a:pt x="156" y="83"/>
                    <a:pt x="156" y="82"/>
                    <a:pt x="155" y="81"/>
                  </a:cubicBezTo>
                  <a:cubicBezTo>
                    <a:pt x="155" y="79"/>
                    <a:pt x="156" y="77"/>
                    <a:pt x="156" y="75"/>
                  </a:cubicBezTo>
                  <a:cubicBezTo>
                    <a:pt x="157" y="67"/>
                    <a:pt x="157" y="59"/>
                    <a:pt x="157" y="51"/>
                  </a:cubicBezTo>
                  <a:cubicBezTo>
                    <a:pt x="158" y="51"/>
                    <a:pt x="160" y="52"/>
                    <a:pt x="162" y="52"/>
                  </a:cubicBezTo>
                  <a:cubicBezTo>
                    <a:pt x="166" y="54"/>
                    <a:pt x="170" y="56"/>
                    <a:pt x="174" y="59"/>
                  </a:cubicBezTo>
                  <a:cubicBezTo>
                    <a:pt x="177" y="60"/>
                    <a:pt x="179" y="62"/>
                    <a:pt x="181" y="65"/>
                  </a:cubicBezTo>
                  <a:cubicBezTo>
                    <a:pt x="182" y="66"/>
                    <a:pt x="183" y="68"/>
                    <a:pt x="184" y="70"/>
                  </a:cubicBezTo>
                  <a:cubicBezTo>
                    <a:pt x="185" y="72"/>
                    <a:pt x="186" y="74"/>
                    <a:pt x="186" y="76"/>
                  </a:cubicBezTo>
                  <a:cubicBezTo>
                    <a:pt x="186" y="78"/>
                    <a:pt x="186" y="80"/>
                    <a:pt x="186" y="82"/>
                  </a:cubicBezTo>
                  <a:cubicBezTo>
                    <a:pt x="186" y="84"/>
                    <a:pt x="185" y="86"/>
                    <a:pt x="185" y="89"/>
                  </a:cubicBezTo>
                  <a:cubicBezTo>
                    <a:pt x="183" y="92"/>
                    <a:pt x="182" y="95"/>
                    <a:pt x="180" y="98"/>
                  </a:cubicBezTo>
                  <a:cubicBezTo>
                    <a:pt x="177" y="102"/>
                    <a:pt x="173" y="106"/>
                    <a:pt x="169" y="109"/>
                  </a:cubicBezTo>
                  <a:cubicBezTo>
                    <a:pt x="169" y="107"/>
                    <a:pt x="168" y="106"/>
                    <a:pt x="167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8" name="í$ḻîḋe">
              <a:extLst>
                <a:ext uri="{FF2B5EF4-FFF2-40B4-BE49-F238E27FC236}">
                  <a16:creationId xmlns:a16="http://schemas.microsoft.com/office/drawing/2014/main" xmlns="" id="{AFF9BE5F-6A51-4BED-9772-BB02BABFB6D8}"/>
                </a:ext>
              </a:extLst>
            </p:cNvPr>
            <p:cNvSpPr/>
            <p:nvPr/>
          </p:nvSpPr>
          <p:spPr bwMode="auto">
            <a:xfrm>
              <a:off x="5868181" y="-1515587"/>
              <a:ext cx="61360" cy="51921"/>
            </a:xfrm>
            <a:custGeom>
              <a:avLst/>
              <a:gdLst>
                <a:gd name="T0" fmla="*/ 33 w 36"/>
                <a:gd name="T1" fmla="*/ 8 h 31"/>
                <a:gd name="T2" fmla="*/ 27 w 36"/>
                <a:gd name="T3" fmla="*/ 3 h 31"/>
                <a:gd name="T4" fmla="*/ 13 w 36"/>
                <a:gd name="T5" fmla="*/ 1 h 31"/>
                <a:gd name="T6" fmla="*/ 4 w 36"/>
                <a:gd name="T7" fmla="*/ 6 h 31"/>
                <a:gd name="T8" fmla="*/ 2 w 36"/>
                <a:gd name="T9" fmla="*/ 8 h 31"/>
                <a:gd name="T10" fmla="*/ 2 w 36"/>
                <a:gd name="T11" fmla="*/ 10 h 31"/>
                <a:gd name="T12" fmla="*/ 1 w 36"/>
                <a:gd name="T13" fmla="*/ 12 h 31"/>
                <a:gd name="T14" fmla="*/ 1 w 36"/>
                <a:gd name="T15" fmla="*/ 14 h 31"/>
                <a:gd name="T16" fmla="*/ 1 w 36"/>
                <a:gd name="T17" fmla="*/ 15 h 31"/>
                <a:gd name="T18" fmla="*/ 1 w 36"/>
                <a:gd name="T19" fmla="*/ 19 h 31"/>
                <a:gd name="T20" fmla="*/ 1 w 36"/>
                <a:gd name="T21" fmla="*/ 20 h 31"/>
                <a:gd name="T22" fmla="*/ 3 w 36"/>
                <a:gd name="T23" fmla="*/ 23 h 31"/>
                <a:gd name="T24" fmla="*/ 6 w 36"/>
                <a:gd name="T25" fmla="*/ 27 h 31"/>
                <a:gd name="T26" fmla="*/ 14 w 36"/>
                <a:gd name="T27" fmla="*/ 31 h 31"/>
                <a:gd name="T28" fmla="*/ 18 w 36"/>
                <a:gd name="T29" fmla="*/ 31 h 31"/>
                <a:gd name="T30" fmla="*/ 24 w 36"/>
                <a:gd name="T31" fmla="*/ 31 h 31"/>
                <a:gd name="T32" fmla="*/ 28 w 36"/>
                <a:gd name="T33" fmla="*/ 29 h 31"/>
                <a:gd name="T34" fmla="*/ 35 w 36"/>
                <a:gd name="T35" fmla="*/ 23 h 31"/>
                <a:gd name="T36" fmla="*/ 36 w 36"/>
                <a:gd name="T37" fmla="*/ 20 h 31"/>
                <a:gd name="T38" fmla="*/ 36 w 36"/>
                <a:gd name="T39" fmla="*/ 17 h 31"/>
                <a:gd name="T40" fmla="*/ 35 w 36"/>
                <a:gd name="T41" fmla="*/ 13 h 31"/>
                <a:gd name="T42" fmla="*/ 33 w 36"/>
                <a:gd name="T43" fmla="*/ 8 h 31"/>
                <a:gd name="T44" fmla="*/ 27 w 36"/>
                <a:gd name="T45" fmla="*/ 18 h 31"/>
                <a:gd name="T46" fmla="*/ 26 w 36"/>
                <a:gd name="T47" fmla="*/ 19 h 31"/>
                <a:gd name="T48" fmla="*/ 25 w 36"/>
                <a:gd name="T49" fmla="*/ 20 h 31"/>
                <a:gd name="T50" fmla="*/ 24 w 36"/>
                <a:gd name="T51" fmla="*/ 21 h 31"/>
                <a:gd name="T52" fmla="*/ 22 w 36"/>
                <a:gd name="T53" fmla="*/ 22 h 31"/>
                <a:gd name="T54" fmla="*/ 18 w 36"/>
                <a:gd name="T55" fmla="*/ 22 h 31"/>
                <a:gd name="T56" fmla="*/ 14 w 36"/>
                <a:gd name="T57" fmla="*/ 21 h 31"/>
                <a:gd name="T58" fmla="*/ 12 w 36"/>
                <a:gd name="T59" fmla="*/ 20 h 31"/>
                <a:gd name="T60" fmla="*/ 11 w 36"/>
                <a:gd name="T61" fmla="*/ 19 h 31"/>
                <a:gd name="T62" fmla="*/ 10 w 36"/>
                <a:gd name="T63" fmla="*/ 18 h 31"/>
                <a:gd name="T64" fmla="*/ 10 w 36"/>
                <a:gd name="T65" fmla="*/ 17 h 31"/>
                <a:gd name="T66" fmla="*/ 10 w 36"/>
                <a:gd name="T67" fmla="*/ 17 h 31"/>
                <a:gd name="T68" fmla="*/ 10 w 36"/>
                <a:gd name="T69" fmla="*/ 17 h 31"/>
                <a:gd name="T70" fmla="*/ 10 w 36"/>
                <a:gd name="T71" fmla="*/ 16 h 31"/>
                <a:gd name="T72" fmla="*/ 10 w 36"/>
                <a:gd name="T73" fmla="*/ 13 h 31"/>
                <a:gd name="T74" fmla="*/ 11 w 36"/>
                <a:gd name="T75" fmla="*/ 12 h 31"/>
                <a:gd name="T76" fmla="*/ 11 w 36"/>
                <a:gd name="T77" fmla="*/ 12 h 31"/>
                <a:gd name="T78" fmla="*/ 12 w 36"/>
                <a:gd name="T79" fmla="*/ 11 h 31"/>
                <a:gd name="T80" fmla="*/ 13 w 36"/>
                <a:gd name="T81" fmla="*/ 11 h 31"/>
                <a:gd name="T82" fmla="*/ 15 w 36"/>
                <a:gd name="T83" fmla="*/ 10 h 31"/>
                <a:gd name="T84" fmla="*/ 19 w 36"/>
                <a:gd name="T85" fmla="*/ 10 h 31"/>
                <a:gd name="T86" fmla="*/ 21 w 36"/>
                <a:gd name="T87" fmla="*/ 10 h 31"/>
                <a:gd name="T88" fmla="*/ 23 w 36"/>
                <a:gd name="T89" fmla="*/ 11 h 31"/>
                <a:gd name="T90" fmla="*/ 25 w 36"/>
                <a:gd name="T91" fmla="*/ 13 h 31"/>
                <a:gd name="T92" fmla="*/ 26 w 36"/>
                <a:gd name="T93" fmla="*/ 15 h 31"/>
                <a:gd name="T94" fmla="*/ 27 w 36"/>
                <a:gd name="T95" fmla="*/ 17 h 31"/>
                <a:gd name="T96" fmla="*/ 27 w 36"/>
                <a:gd name="T97" fmla="*/ 17 h 31"/>
                <a:gd name="T98" fmla="*/ 27 w 36"/>
                <a:gd name="T9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1">
                  <a:moveTo>
                    <a:pt x="33" y="8"/>
                  </a:moveTo>
                  <a:cubicBezTo>
                    <a:pt x="31" y="6"/>
                    <a:pt x="29" y="4"/>
                    <a:pt x="27" y="3"/>
                  </a:cubicBezTo>
                  <a:cubicBezTo>
                    <a:pt x="22" y="0"/>
                    <a:pt x="17" y="0"/>
                    <a:pt x="13" y="1"/>
                  </a:cubicBezTo>
                  <a:cubicBezTo>
                    <a:pt x="9" y="1"/>
                    <a:pt x="6" y="3"/>
                    <a:pt x="4" y="6"/>
                  </a:cubicBezTo>
                  <a:cubicBezTo>
                    <a:pt x="3" y="7"/>
                    <a:pt x="3" y="7"/>
                    <a:pt x="2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1"/>
                    <a:pt x="2" y="22"/>
                    <a:pt x="3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9" y="29"/>
                    <a:pt x="11" y="30"/>
                    <a:pt x="14" y="31"/>
                  </a:cubicBezTo>
                  <a:cubicBezTo>
                    <a:pt x="16" y="31"/>
                    <a:pt x="17" y="31"/>
                    <a:pt x="18" y="31"/>
                  </a:cubicBezTo>
                  <a:cubicBezTo>
                    <a:pt x="20" y="31"/>
                    <a:pt x="22" y="31"/>
                    <a:pt x="24" y="31"/>
                  </a:cubicBezTo>
                  <a:cubicBezTo>
                    <a:pt x="25" y="30"/>
                    <a:pt x="27" y="30"/>
                    <a:pt x="28" y="29"/>
                  </a:cubicBezTo>
                  <a:cubicBezTo>
                    <a:pt x="31" y="28"/>
                    <a:pt x="33" y="25"/>
                    <a:pt x="35" y="23"/>
                  </a:cubicBezTo>
                  <a:cubicBezTo>
                    <a:pt x="35" y="22"/>
                    <a:pt x="35" y="21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36" y="16"/>
                    <a:pt x="36" y="14"/>
                    <a:pt x="35" y="13"/>
                  </a:cubicBezTo>
                  <a:cubicBezTo>
                    <a:pt x="35" y="11"/>
                    <a:pt x="34" y="9"/>
                    <a:pt x="33" y="8"/>
                  </a:cubicBezTo>
                  <a:close/>
                  <a:moveTo>
                    <a:pt x="27" y="18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2"/>
                    <a:pt x="15" y="21"/>
                    <a:pt x="14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1" y="14"/>
                    <a:pt x="10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0"/>
                  </a:cubicBezTo>
                  <a:cubicBezTo>
                    <a:pt x="22" y="10"/>
                    <a:pt x="22" y="11"/>
                    <a:pt x="23" y="11"/>
                  </a:cubicBezTo>
                  <a:cubicBezTo>
                    <a:pt x="23" y="12"/>
                    <a:pt x="24" y="12"/>
                    <a:pt x="25" y="13"/>
                  </a:cubicBezTo>
                  <a:cubicBezTo>
                    <a:pt x="25" y="13"/>
                    <a:pt x="26" y="14"/>
                    <a:pt x="26" y="15"/>
                  </a:cubicBezTo>
                  <a:cubicBezTo>
                    <a:pt x="26" y="16"/>
                    <a:pt x="27" y="16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9" name="iṩľîḍê">
            <a:extLst>
              <a:ext uri="{FF2B5EF4-FFF2-40B4-BE49-F238E27FC236}">
                <a16:creationId xmlns:a16="http://schemas.microsoft.com/office/drawing/2014/main" xmlns="" id="{CD48653C-C154-4C70-8FCC-28C65F33118F}"/>
              </a:ext>
            </a:extLst>
          </p:cNvPr>
          <p:cNvGrpSpPr/>
          <p:nvPr/>
        </p:nvGrpSpPr>
        <p:grpSpPr>
          <a:xfrm>
            <a:off x="11414422" y="6310"/>
            <a:ext cx="612029" cy="409069"/>
            <a:chOff x="6041250" y="-2321139"/>
            <a:chExt cx="612029" cy="409069"/>
          </a:xfrm>
          <a:solidFill>
            <a:schemeClr val="bg1">
              <a:lumMod val="95000"/>
            </a:schemeClr>
          </a:solidFill>
        </p:grpSpPr>
        <p:sp>
          <p:nvSpPr>
            <p:cNvPr id="130" name="îṣ1iḍè">
              <a:extLst>
                <a:ext uri="{FF2B5EF4-FFF2-40B4-BE49-F238E27FC236}">
                  <a16:creationId xmlns:a16="http://schemas.microsoft.com/office/drawing/2014/main" xmlns="" id="{63BC4F5A-BBB5-44BC-9D32-2BCA104D54B4}"/>
                </a:ext>
              </a:extLst>
            </p:cNvPr>
            <p:cNvSpPr/>
            <p:nvPr/>
          </p:nvSpPr>
          <p:spPr bwMode="auto">
            <a:xfrm>
              <a:off x="6041250" y="-2321139"/>
              <a:ext cx="612029" cy="409069"/>
            </a:xfrm>
            <a:custGeom>
              <a:avLst/>
              <a:gdLst>
                <a:gd name="T0" fmla="*/ 157 w 361"/>
                <a:gd name="T1" fmla="*/ 211 h 240"/>
                <a:gd name="T2" fmla="*/ 196 w 361"/>
                <a:gd name="T3" fmla="*/ 234 h 240"/>
                <a:gd name="T4" fmla="*/ 214 w 361"/>
                <a:gd name="T5" fmla="*/ 181 h 240"/>
                <a:gd name="T6" fmla="*/ 275 w 361"/>
                <a:gd name="T7" fmla="*/ 173 h 240"/>
                <a:gd name="T8" fmla="*/ 338 w 361"/>
                <a:gd name="T9" fmla="*/ 156 h 240"/>
                <a:gd name="T10" fmla="*/ 360 w 361"/>
                <a:gd name="T11" fmla="*/ 88 h 240"/>
                <a:gd name="T12" fmla="*/ 318 w 361"/>
                <a:gd name="T13" fmla="*/ 32 h 240"/>
                <a:gd name="T14" fmla="*/ 247 w 361"/>
                <a:gd name="T15" fmla="*/ 18 h 240"/>
                <a:gd name="T16" fmla="*/ 177 w 361"/>
                <a:gd name="T17" fmla="*/ 81 h 240"/>
                <a:gd name="T18" fmla="*/ 170 w 361"/>
                <a:gd name="T19" fmla="*/ 125 h 240"/>
                <a:gd name="T20" fmla="*/ 204 w 361"/>
                <a:gd name="T21" fmla="*/ 165 h 240"/>
                <a:gd name="T22" fmla="*/ 176 w 361"/>
                <a:gd name="T23" fmla="*/ 169 h 240"/>
                <a:gd name="T24" fmla="*/ 156 w 361"/>
                <a:gd name="T25" fmla="*/ 192 h 240"/>
                <a:gd name="T26" fmla="*/ 79 w 361"/>
                <a:gd name="T27" fmla="*/ 194 h 240"/>
                <a:gd name="T28" fmla="*/ 45 w 361"/>
                <a:gd name="T29" fmla="*/ 136 h 240"/>
                <a:gd name="T30" fmla="*/ 59 w 361"/>
                <a:gd name="T31" fmla="*/ 108 h 240"/>
                <a:gd name="T32" fmla="*/ 100 w 361"/>
                <a:gd name="T33" fmla="*/ 102 h 240"/>
                <a:gd name="T34" fmla="*/ 105 w 361"/>
                <a:gd name="T35" fmla="*/ 67 h 240"/>
                <a:gd name="T36" fmla="*/ 79 w 361"/>
                <a:gd name="T37" fmla="*/ 54 h 240"/>
                <a:gd name="T38" fmla="*/ 52 w 361"/>
                <a:gd name="T39" fmla="*/ 48 h 240"/>
                <a:gd name="T40" fmla="*/ 35 w 361"/>
                <a:gd name="T41" fmla="*/ 72 h 240"/>
                <a:gd name="T42" fmla="*/ 7 w 361"/>
                <a:gd name="T43" fmla="*/ 116 h 240"/>
                <a:gd name="T44" fmla="*/ 43 w 361"/>
                <a:gd name="T45" fmla="*/ 153 h 240"/>
                <a:gd name="T46" fmla="*/ 56 w 361"/>
                <a:gd name="T47" fmla="*/ 206 h 240"/>
                <a:gd name="T48" fmla="*/ 74 w 361"/>
                <a:gd name="T49" fmla="*/ 215 h 240"/>
                <a:gd name="T50" fmla="*/ 233 w 361"/>
                <a:gd name="T51" fmla="*/ 142 h 240"/>
                <a:gd name="T52" fmla="*/ 278 w 361"/>
                <a:gd name="T53" fmla="*/ 47 h 240"/>
                <a:gd name="T54" fmla="*/ 205 w 361"/>
                <a:gd name="T55" fmla="*/ 90 h 240"/>
                <a:gd name="T56" fmla="*/ 209 w 361"/>
                <a:gd name="T57" fmla="*/ 77 h 240"/>
                <a:gd name="T58" fmla="*/ 238 w 361"/>
                <a:gd name="T59" fmla="*/ 42 h 240"/>
                <a:gd name="T60" fmla="*/ 321 w 361"/>
                <a:gd name="T61" fmla="*/ 103 h 240"/>
                <a:gd name="T62" fmla="*/ 283 w 361"/>
                <a:gd name="T63" fmla="*/ 148 h 240"/>
                <a:gd name="T64" fmla="*/ 326 w 361"/>
                <a:gd name="T65" fmla="*/ 159 h 240"/>
                <a:gd name="T66" fmla="*/ 299 w 361"/>
                <a:gd name="T67" fmla="*/ 140 h 240"/>
                <a:gd name="T68" fmla="*/ 351 w 361"/>
                <a:gd name="T69" fmla="*/ 76 h 240"/>
                <a:gd name="T70" fmla="*/ 321 w 361"/>
                <a:gd name="T71" fmla="*/ 75 h 240"/>
                <a:gd name="T72" fmla="*/ 301 w 361"/>
                <a:gd name="T73" fmla="*/ 18 h 240"/>
                <a:gd name="T74" fmla="*/ 269 w 361"/>
                <a:gd name="T75" fmla="*/ 13 h 240"/>
                <a:gd name="T76" fmla="*/ 240 w 361"/>
                <a:gd name="T77" fmla="*/ 25 h 240"/>
                <a:gd name="T78" fmla="*/ 197 w 361"/>
                <a:gd name="T79" fmla="*/ 135 h 240"/>
                <a:gd name="T80" fmla="*/ 181 w 361"/>
                <a:gd name="T81" fmla="*/ 125 h 240"/>
                <a:gd name="T82" fmla="*/ 192 w 361"/>
                <a:gd name="T83" fmla="*/ 81 h 240"/>
                <a:gd name="T84" fmla="*/ 216 w 361"/>
                <a:gd name="T85" fmla="*/ 150 h 240"/>
                <a:gd name="T86" fmla="*/ 265 w 361"/>
                <a:gd name="T87" fmla="*/ 169 h 240"/>
                <a:gd name="T88" fmla="*/ 210 w 361"/>
                <a:gd name="T89" fmla="*/ 149 h 240"/>
                <a:gd name="T90" fmla="*/ 176 w 361"/>
                <a:gd name="T91" fmla="*/ 179 h 240"/>
                <a:gd name="T92" fmla="*/ 197 w 361"/>
                <a:gd name="T93" fmla="*/ 202 h 240"/>
                <a:gd name="T94" fmla="*/ 166 w 361"/>
                <a:gd name="T95" fmla="*/ 209 h 240"/>
                <a:gd name="T96" fmla="*/ 90 w 361"/>
                <a:gd name="T97" fmla="*/ 62 h 240"/>
                <a:gd name="T98" fmla="*/ 95 w 361"/>
                <a:gd name="T99" fmla="*/ 81 h 240"/>
                <a:gd name="T100" fmla="*/ 48 w 361"/>
                <a:gd name="T101" fmla="*/ 66 h 240"/>
                <a:gd name="T102" fmla="*/ 73 w 361"/>
                <a:gd name="T103" fmla="*/ 63 h 240"/>
                <a:gd name="T104" fmla="*/ 80 w 361"/>
                <a:gd name="T105" fmla="*/ 105 h 240"/>
                <a:gd name="T106" fmla="*/ 52 w 361"/>
                <a:gd name="T107" fmla="*/ 86 h 240"/>
                <a:gd name="T108" fmla="*/ 12 w 361"/>
                <a:gd name="T109" fmla="*/ 108 h 240"/>
                <a:gd name="T110" fmla="*/ 27 w 361"/>
                <a:gd name="T111" fmla="*/ 86 h 240"/>
                <a:gd name="T112" fmla="*/ 50 w 361"/>
                <a:gd name="T113" fmla="*/ 99 h 240"/>
                <a:gd name="T114" fmla="*/ 74 w 361"/>
                <a:gd name="T115" fmla="*/ 204 h 240"/>
                <a:gd name="T116" fmla="*/ 65 w 361"/>
                <a:gd name="T117" fmla="*/ 204 h 240"/>
                <a:gd name="T118" fmla="*/ 69 w 361"/>
                <a:gd name="T119" fmla="*/ 19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1" h="240">
                  <a:moveTo>
                    <a:pt x="83" y="207"/>
                  </a:moveTo>
                  <a:cubicBezTo>
                    <a:pt x="87" y="207"/>
                    <a:pt x="90" y="207"/>
                    <a:pt x="94" y="206"/>
                  </a:cubicBezTo>
                  <a:cubicBezTo>
                    <a:pt x="98" y="206"/>
                    <a:pt x="103" y="206"/>
                    <a:pt x="107" y="205"/>
                  </a:cubicBezTo>
                  <a:cubicBezTo>
                    <a:pt x="112" y="205"/>
                    <a:pt x="117" y="204"/>
                    <a:pt x="121" y="204"/>
                  </a:cubicBezTo>
                  <a:cubicBezTo>
                    <a:pt x="126" y="203"/>
                    <a:pt x="130" y="203"/>
                    <a:pt x="135" y="203"/>
                  </a:cubicBezTo>
                  <a:cubicBezTo>
                    <a:pt x="142" y="202"/>
                    <a:pt x="148" y="202"/>
                    <a:pt x="155" y="202"/>
                  </a:cubicBezTo>
                  <a:cubicBezTo>
                    <a:pt x="155" y="202"/>
                    <a:pt x="155" y="203"/>
                    <a:pt x="155" y="203"/>
                  </a:cubicBezTo>
                  <a:cubicBezTo>
                    <a:pt x="155" y="206"/>
                    <a:pt x="156" y="208"/>
                    <a:pt x="157" y="211"/>
                  </a:cubicBezTo>
                  <a:cubicBezTo>
                    <a:pt x="158" y="213"/>
                    <a:pt x="159" y="215"/>
                    <a:pt x="160" y="217"/>
                  </a:cubicBezTo>
                  <a:cubicBezTo>
                    <a:pt x="162" y="220"/>
                    <a:pt x="163" y="223"/>
                    <a:pt x="165" y="225"/>
                  </a:cubicBezTo>
                  <a:cubicBezTo>
                    <a:pt x="166" y="226"/>
                    <a:pt x="167" y="227"/>
                    <a:pt x="168" y="228"/>
                  </a:cubicBezTo>
                  <a:cubicBezTo>
                    <a:pt x="169" y="229"/>
                    <a:pt x="171" y="230"/>
                    <a:pt x="172" y="231"/>
                  </a:cubicBezTo>
                  <a:cubicBezTo>
                    <a:pt x="174" y="233"/>
                    <a:pt x="177" y="234"/>
                    <a:pt x="180" y="236"/>
                  </a:cubicBezTo>
                  <a:cubicBezTo>
                    <a:pt x="183" y="237"/>
                    <a:pt x="187" y="238"/>
                    <a:pt x="190" y="239"/>
                  </a:cubicBezTo>
                  <a:cubicBezTo>
                    <a:pt x="193" y="240"/>
                    <a:pt x="195" y="238"/>
                    <a:pt x="196" y="235"/>
                  </a:cubicBezTo>
                  <a:cubicBezTo>
                    <a:pt x="196" y="235"/>
                    <a:pt x="196" y="234"/>
                    <a:pt x="196" y="234"/>
                  </a:cubicBezTo>
                  <a:cubicBezTo>
                    <a:pt x="196" y="233"/>
                    <a:pt x="197" y="232"/>
                    <a:pt x="197" y="231"/>
                  </a:cubicBezTo>
                  <a:cubicBezTo>
                    <a:pt x="197" y="230"/>
                    <a:pt x="198" y="230"/>
                    <a:pt x="198" y="229"/>
                  </a:cubicBezTo>
                  <a:cubicBezTo>
                    <a:pt x="198" y="227"/>
                    <a:pt x="199" y="226"/>
                    <a:pt x="199" y="225"/>
                  </a:cubicBezTo>
                  <a:cubicBezTo>
                    <a:pt x="200" y="221"/>
                    <a:pt x="201" y="218"/>
                    <a:pt x="202" y="214"/>
                  </a:cubicBezTo>
                  <a:cubicBezTo>
                    <a:pt x="203" y="211"/>
                    <a:pt x="205" y="207"/>
                    <a:pt x="206" y="204"/>
                  </a:cubicBezTo>
                  <a:cubicBezTo>
                    <a:pt x="207" y="201"/>
                    <a:pt x="208" y="198"/>
                    <a:pt x="209" y="195"/>
                  </a:cubicBezTo>
                  <a:cubicBezTo>
                    <a:pt x="210" y="191"/>
                    <a:pt x="212" y="187"/>
                    <a:pt x="213" y="183"/>
                  </a:cubicBezTo>
                  <a:cubicBezTo>
                    <a:pt x="213" y="183"/>
                    <a:pt x="214" y="182"/>
                    <a:pt x="214" y="181"/>
                  </a:cubicBezTo>
                  <a:cubicBezTo>
                    <a:pt x="214" y="181"/>
                    <a:pt x="214" y="181"/>
                    <a:pt x="214" y="180"/>
                  </a:cubicBezTo>
                  <a:cubicBezTo>
                    <a:pt x="215" y="181"/>
                    <a:pt x="216" y="182"/>
                    <a:pt x="217" y="183"/>
                  </a:cubicBezTo>
                  <a:cubicBezTo>
                    <a:pt x="220" y="185"/>
                    <a:pt x="222" y="187"/>
                    <a:pt x="226" y="188"/>
                  </a:cubicBezTo>
                  <a:cubicBezTo>
                    <a:pt x="227" y="189"/>
                    <a:pt x="229" y="189"/>
                    <a:pt x="231" y="190"/>
                  </a:cubicBezTo>
                  <a:cubicBezTo>
                    <a:pt x="233" y="190"/>
                    <a:pt x="235" y="190"/>
                    <a:pt x="237" y="190"/>
                  </a:cubicBezTo>
                  <a:cubicBezTo>
                    <a:pt x="240" y="191"/>
                    <a:pt x="244" y="190"/>
                    <a:pt x="247" y="189"/>
                  </a:cubicBezTo>
                  <a:cubicBezTo>
                    <a:pt x="251" y="188"/>
                    <a:pt x="254" y="187"/>
                    <a:pt x="257" y="185"/>
                  </a:cubicBezTo>
                  <a:cubicBezTo>
                    <a:pt x="264" y="182"/>
                    <a:pt x="269" y="177"/>
                    <a:pt x="275" y="173"/>
                  </a:cubicBezTo>
                  <a:cubicBezTo>
                    <a:pt x="275" y="172"/>
                    <a:pt x="275" y="172"/>
                    <a:pt x="276" y="172"/>
                  </a:cubicBezTo>
                  <a:cubicBezTo>
                    <a:pt x="276" y="172"/>
                    <a:pt x="276" y="172"/>
                    <a:pt x="277" y="172"/>
                  </a:cubicBezTo>
                  <a:cubicBezTo>
                    <a:pt x="283" y="175"/>
                    <a:pt x="290" y="177"/>
                    <a:pt x="297" y="178"/>
                  </a:cubicBezTo>
                  <a:cubicBezTo>
                    <a:pt x="304" y="179"/>
                    <a:pt x="311" y="178"/>
                    <a:pt x="317" y="176"/>
                  </a:cubicBezTo>
                  <a:cubicBezTo>
                    <a:pt x="320" y="175"/>
                    <a:pt x="323" y="174"/>
                    <a:pt x="326" y="172"/>
                  </a:cubicBezTo>
                  <a:cubicBezTo>
                    <a:pt x="329" y="170"/>
                    <a:pt x="331" y="167"/>
                    <a:pt x="333" y="165"/>
                  </a:cubicBezTo>
                  <a:cubicBezTo>
                    <a:pt x="334" y="163"/>
                    <a:pt x="335" y="162"/>
                    <a:pt x="336" y="160"/>
                  </a:cubicBezTo>
                  <a:cubicBezTo>
                    <a:pt x="336" y="159"/>
                    <a:pt x="337" y="157"/>
                    <a:pt x="338" y="156"/>
                  </a:cubicBezTo>
                  <a:cubicBezTo>
                    <a:pt x="339" y="153"/>
                    <a:pt x="339" y="150"/>
                    <a:pt x="340" y="146"/>
                  </a:cubicBezTo>
                  <a:cubicBezTo>
                    <a:pt x="340" y="143"/>
                    <a:pt x="340" y="140"/>
                    <a:pt x="340" y="136"/>
                  </a:cubicBezTo>
                  <a:cubicBezTo>
                    <a:pt x="340" y="132"/>
                    <a:pt x="339" y="129"/>
                    <a:pt x="339" y="125"/>
                  </a:cubicBezTo>
                  <a:cubicBezTo>
                    <a:pt x="338" y="123"/>
                    <a:pt x="338" y="121"/>
                    <a:pt x="337" y="119"/>
                  </a:cubicBezTo>
                  <a:cubicBezTo>
                    <a:pt x="338" y="119"/>
                    <a:pt x="338" y="119"/>
                    <a:pt x="338" y="118"/>
                  </a:cubicBezTo>
                  <a:cubicBezTo>
                    <a:pt x="342" y="115"/>
                    <a:pt x="346" y="111"/>
                    <a:pt x="350" y="107"/>
                  </a:cubicBezTo>
                  <a:cubicBezTo>
                    <a:pt x="353" y="103"/>
                    <a:pt x="356" y="99"/>
                    <a:pt x="358" y="94"/>
                  </a:cubicBezTo>
                  <a:cubicBezTo>
                    <a:pt x="358" y="92"/>
                    <a:pt x="359" y="90"/>
                    <a:pt x="360" y="88"/>
                  </a:cubicBezTo>
                  <a:cubicBezTo>
                    <a:pt x="360" y="86"/>
                    <a:pt x="361" y="83"/>
                    <a:pt x="361" y="81"/>
                  </a:cubicBezTo>
                  <a:cubicBezTo>
                    <a:pt x="361" y="79"/>
                    <a:pt x="361" y="77"/>
                    <a:pt x="360" y="75"/>
                  </a:cubicBezTo>
                  <a:cubicBezTo>
                    <a:pt x="360" y="73"/>
                    <a:pt x="359" y="71"/>
                    <a:pt x="358" y="68"/>
                  </a:cubicBezTo>
                  <a:cubicBezTo>
                    <a:pt x="357" y="64"/>
                    <a:pt x="354" y="60"/>
                    <a:pt x="351" y="57"/>
                  </a:cubicBezTo>
                  <a:cubicBezTo>
                    <a:pt x="347" y="53"/>
                    <a:pt x="343" y="51"/>
                    <a:pt x="339" y="48"/>
                  </a:cubicBezTo>
                  <a:cubicBezTo>
                    <a:pt x="335" y="46"/>
                    <a:pt x="329" y="44"/>
                    <a:pt x="324" y="42"/>
                  </a:cubicBezTo>
                  <a:cubicBezTo>
                    <a:pt x="323" y="42"/>
                    <a:pt x="322" y="41"/>
                    <a:pt x="320" y="41"/>
                  </a:cubicBezTo>
                  <a:cubicBezTo>
                    <a:pt x="320" y="38"/>
                    <a:pt x="319" y="35"/>
                    <a:pt x="318" y="32"/>
                  </a:cubicBezTo>
                  <a:cubicBezTo>
                    <a:pt x="318" y="29"/>
                    <a:pt x="316" y="26"/>
                    <a:pt x="315" y="23"/>
                  </a:cubicBezTo>
                  <a:cubicBezTo>
                    <a:pt x="314" y="20"/>
                    <a:pt x="312" y="17"/>
                    <a:pt x="310" y="14"/>
                  </a:cubicBezTo>
                  <a:cubicBezTo>
                    <a:pt x="306" y="9"/>
                    <a:pt x="302" y="5"/>
                    <a:pt x="296" y="3"/>
                  </a:cubicBezTo>
                  <a:cubicBezTo>
                    <a:pt x="294" y="2"/>
                    <a:pt x="291" y="1"/>
                    <a:pt x="287" y="1"/>
                  </a:cubicBezTo>
                  <a:cubicBezTo>
                    <a:pt x="284" y="0"/>
                    <a:pt x="280" y="0"/>
                    <a:pt x="276" y="1"/>
                  </a:cubicBezTo>
                  <a:cubicBezTo>
                    <a:pt x="270" y="2"/>
                    <a:pt x="263" y="6"/>
                    <a:pt x="257" y="9"/>
                  </a:cubicBezTo>
                  <a:cubicBezTo>
                    <a:pt x="254" y="11"/>
                    <a:pt x="252" y="14"/>
                    <a:pt x="249" y="16"/>
                  </a:cubicBezTo>
                  <a:cubicBezTo>
                    <a:pt x="248" y="16"/>
                    <a:pt x="248" y="17"/>
                    <a:pt x="247" y="18"/>
                  </a:cubicBezTo>
                  <a:cubicBezTo>
                    <a:pt x="245" y="17"/>
                    <a:pt x="244" y="17"/>
                    <a:pt x="242" y="16"/>
                  </a:cubicBezTo>
                  <a:cubicBezTo>
                    <a:pt x="236" y="14"/>
                    <a:pt x="229" y="13"/>
                    <a:pt x="221" y="13"/>
                  </a:cubicBezTo>
                  <a:cubicBezTo>
                    <a:pt x="214" y="12"/>
                    <a:pt x="207" y="14"/>
                    <a:pt x="201" y="18"/>
                  </a:cubicBezTo>
                  <a:cubicBezTo>
                    <a:pt x="198" y="20"/>
                    <a:pt x="196" y="22"/>
                    <a:pt x="194" y="25"/>
                  </a:cubicBezTo>
                  <a:cubicBezTo>
                    <a:pt x="191" y="27"/>
                    <a:pt x="190" y="31"/>
                    <a:pt x="188" y="34"/>
                  </a:cubicBezTo>
                  <a:cubicBezTo>
                    <a:pt x="184" y="44"/>
                    <a:pt x="185" y="56"/>
                    <a:pt x="187" y="67"/>
                  </a:cubicBezTo>
                  <a:cubicBezTo>
                    <a:pt x="188" y="68"/>
                    <a:pt x="188" y="69"/>
                    <a:pt x="188" y="70"/>
                  </a:cubicBezTo>
                  <a:cubicBezTo>
                    <a:pt x="184" y="74"/>
                    <a:pt x="180" y="77"/>
                    <a:pt x="177" y="81"/>
                  </a:cubicBezTo>
                  <a:cubicBezTo>
                    <a:pt x="172" y="88"/>
                    <a:pt x="167" y="95"/>
                    <a:pt x="166" y="103"/>
                  </a:cubicBezTo>
                  <a:cubicBezTo>
                    <a:pt x="166" y="105"/>
                    <a:pt x="165" y="107"/>
                    <a:pt x="165" y="109"/>
                  </a:cubicBezTo>
                  <a:cubicBezTo>
                    <a:pt x="165" y="111"/>
                    <a:pt x="166" y="113"/>
                    <a:pt x="166" y="115"/>
                  </a:cubicBezTo>
                  <a:cubicBezTo>
                    <a:pt x="166" y="115"/>
                    <a:pt x="166" y="115"/>
                    <a:pt x="166" y="116"/>
                  </a:cubicBezTo>
                  <a:cubicBezTo>
                    <a:pt x="166" y="117"/>
                    <a:pt x="167" y="118"/>
                    <a:pt x="167" y="119"/>
                  </a:cubicBezTo>
                  <a:cubicBezTo>
                    <a:pt x="167" y="120"/>
                    <a:pt x="167" y="120"/>
                    <a:pt x="167" y="120"/>
                  </a:cubicBezTo>
                  <a:cubicBezTo>
                    <a:pt x="168" y="120"/>
                    <a:pt x="168" y="121"/>
                    <a:pt x="168" y="121"/>
                  </a:cubicBezTo>
                  <a:cubicBezTo>
                    <a:pt x="169" y="122"/>
                    <a:pt x="169" y="124"/>
                    <a:pt x="170" y="125"/>
                  </a:cubicBezTo>
                  <a:cubicBezTo>
                    <a:pt x="172" y="128"/>
                    <a:pt x="174" y="131"/>
                    <a:pt x="177" y="134"/>
                  </a:cubicBezTo>
                  <a:cubicBezTo>
                    <a:pt x="180" y="137"/>
                    <a:pt x="184" y="139"/>
                    <a:pt x="187" y="141"/>
                  </a:cubicBezTo>
                  <a:cubicBezTo>
                    <a:pt x="191" y="143"/>
                    <a:pt x="195" y="144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9" y="146"/>
                    <a:pt x="199" y="146"/>
                    <a:pt x="200" y="146"/>
                  </a:cubicBezTo>
                  <a:cubicBezTo>
                    <a:pt x="200" y="149"/>
                    <a:pt x="200" y="151"/>
                    <a:pt x="201" y="154"/>
                  </a:cubicBezTo>
                  <a:cubicBezTo>
                    <a:pt x="202" y="156"/>
                    <a:pt x="202" y="159"/>
                    <a:pt x="203" y="161"/>
                  </a:cubicBezTo>
                  <a:cubicBezTo>
                    <a:pt x="203" y="162"/>
                    <a:pt x="204" y="164"/>
                    <a:pt x="204" y="165"/>
                  </a:cubicBezTo>
                  <a:cubicBezTo>
                    <a:pt x="205" y="166"/>
                    <a:pt x="205" y="167"/>
                    <a:pt x="206" y="168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7" y="170"/>
                    <a:pt x="207" y="172"/>
                    <a:pt x="208" y="173"/>
                  </a:cubicBezTo>
                  <a:cubicBezTo>
                    <a:pt x="208" y="173"/>
                    <a:pt x="208" y="173"/>
                    <a:pt x="208" y="173"/>
                  </a:cubicBezTo>
                  <a:cubicBezTo>
                    <a:pt x="204" y="172"/>
                    <a:pt x="200" y="171"/>
                    <a:pt x="195" y="170"/>
                  </a:cubicBezTo>
                  <a:cubicBezTo>
                    <a:pt x="193" y="169"/>
                    <a:pt x="190" y="169"/>
                    <a:pt x="188" y="169"/>
                  </a:cubicBezTo>
                  <a:cubicBezTo>
                    <a:pt x="185" y="169"/>
                    <a:pt x="183" y="169"/>
                    <a:pt x="181" y="169"/>
                  </a:cubicBezTo>
                  <a:cubicBezTo>
                    <a:pt x="179" y="169"/>
                    <a:pt x="178" y="169"/>
                    <a:pt x="176" y="169"/>
                  </a:cubicBezTo>
                  <a:cubicBezTo>
                    <a:pt x="176" y="170"/>
                    <a:pt x="175" y="170"/>
                    <a:pt x="175" y="170"/>
                  </a:cubicBezTo>
                  <a:cubicBezTo>
                    <a:pt x="174" y="170"/>
                    <a:pt x="172" y="171"/>
                    <a:pt x="171" y="171"/>
                  </a:cubicBezTo>
                  <a:cubicBezTo>
                    <a:pt x="169" y="172"/>
                    <a:pt x="167" y="174"/>
                    <a:pt x="165" y="176"/>
                  </a:cubicBezTo>
                  <a:cubicBezTo>
                    <a:pt x="163" y="178"/>
                    <a:pt x="161" y="180"/>
                    <a:pt x="160" y="182"/>
                  </a:cubicBezTo>
                  <a:cubicBezTo>
                    <a:pt x="159" y="183"/>
                    <a:pt x="159" y="184"/>
                    <a:pt x="158" y="185"/>
                  </a:cubicBezTo>
                  <a:cubicBezTo>
                    <a:pt x="158" y="186"/>
                    <a:pt x="157" y="187"/>
                    <a:pt x="157" y="187"/>
                  </a:cubicBezTo>
                  <a:cubicBezTo>
                    <a:pt x="157" y="188"/>
                    <a:pt x="157" y="188"/>
                    <a:pt x="157" y="189"/>
                  </a:cubicBezTo>
                  <a:cubicBezTo>
                    <a:pt x="156" y="190"/>
                    <a:pt x="156" y="191"/>
                    <a:pt x="156" y="192"/>
                  </a:cubicBezTo>
                  <a:cubicBezTo>
                    <a:pt x="152" y="192"/>
                    <a:pt x="148" y="193"/>
                    <a:pt x="144" y="193"/>
                  </a:cubicBezTo>
                  <a:cubicBezTo>
                    <a:pt x="139" y="193"/>
                    <a:pt x="134" y="194"/>
                    <a:pt x="129" y="194"/>
                  </a:cubicBezTo>
                  <a:cubicBezTo>
                    <a:pt x="125" y="194"/>
                    <a:pt x="120" y="195"/>
                    <a:pt x="115" y="195"/>
                  </a:cubicBezTo>
                  <a:cubicBezTo>
                    <a:pt x="111" y="195"/>
                    <a:pt x="106" y="196"/>
                    <a:pt x="101" y="196"/>
                  </a:cubicBezTo>
                  <a:cubicBezTo>
                    <a:pt x="98" y="197"/>
                    <a:pt x="95" y="197"/>
                    <a:pt x="91" y="197"/>
                  </a:cubicBezTo>
                  <a:cubicBezTo>
                    <a:pt x="88" y="197"/>
                    <a:pt x="85" y="198"/>
                    <a:pt x="82" y="198"/>
                  </a:cubicBezTo>
                  <a:cubicBezTo>
                    <a:pt x="82" y="197"/>
                    <a:pt x="81" y="197"/>
                    <a:pt x="81" y="196"/>
                  </a:cubicBezTo>
                  <a:cubicBezTo>
                    <a:pt x="80" y="196"/>
                    <a:pt x="80" y="195"/>
                    <a:pt x="79" y="194"/>
                  </a:cubicBezTo>
                  <a:cubicBezTo>
                    <a:pt x="78" y="193"/>
                    <a:pt x="78" y="193"/>
                    <a:pt x="77" y="192"/>
                  </a:cubicBezTo>
                  <a:cubicBezTo>
                    <a:pt x="76" y="192"/>
                    <a:pt x="75" y="191"/>
                    <a:pt x="74" y="191"/>
                  </a:cubicBezTo>
                  <a:cubicBezTo>
                    <a:pt x="73" y="190"/>
                    <a:pt x="72" y="190"/>
                    <a:pt x="72" y="190"/>
                  </a:cubicBezTo>
                  <a:cubicBezTo>
                    <a:pt x="71" y="190"/>
                    <a:pt x="70" y="190"/>
                    <a:pt x="69" y="190"/>
                  </a:cubicBezTo>
                  <a:cubicBezTo>
                    <a:pt x="67" y="185"/>
                    <a:pt x="66" y="181"/>
                    <a:pt x="64" y="176"/>
                  </a:cubicBezTo>
                  <a:cubicBezTo>
                    <a:pt x="62" y="172"/>
                    <a:pt x="60" y="167"/>
                    <a:pt x="58" y="163"/>
                  </a:cubicBezTo>
                  <a:cubicBezTo>
                    <a:pt x="56" y="158"/>
                    <a:pt x="54" y="154"/>
                    <a:pt x="52" y="149"/>
                  </a:cubicBezTo>
                  <a:cubicBezTo>
                    <a:pt x="50" y="145"/>
                    <a:pt x="47" y="140"/>
                    <a:pt x="45" y="136"/>
                  </a:cubicBezTo>
                  <a:cubicBezTo>
                    <a:pt x="44" y="132"/>
                    <a:pt x="42" y="128"/>
                    <a:pt x="40" y="125"/>
                  </a:cubicBezTo>
                  <a:cubicBezTo>
                    <a:pt x="39" y="122"/>
                    <a:pt x="38" y="120"/>
                    <a:pt x="36" y="117"/>
                  </a:cubicBezTo>
                  <a:cubicBezTo>
                    <a:pt x="38" y="117"/>
                    <a:pt x="39" y="116"/>
                    <a:pt x="40" y="116"/>
                  </a:cubicBezTo>
                  <a:cubicBezTo>
                    <a:pt x="44" y="114"/>
                    <a:pt x="48" y="112"/>
                    <a:pt x="52" y="110"/>
                  </a:cubicBezTo>
                  <a:cubicBezTo>
                    <a:pt x="52" y="109"/>
                    <a:pt x="53" y="109"/>
                    <a:pt x="53" y="108"/>
                  </a:cubicBezTo>
                  <a:cubicBezTo>
                    <a:pt x="54" y="108"/>
                    <a:pt x="55" y="108"/>
                    <a:pt x="57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8" y="108"/>
                    <a:pt x="58" y="108"/>
                    <a:pt x="59" y="108"/>
                  </a:cubicBezTo>
                  <a:cubicBezTo>
                    <a:pt x="60" y="109"/>
                    <a:pt x="60" y="109"/>
                    <a:pt x="61" y="109"/>
                  </a:cubicBezTo>
                  <a:cubicBezTo>
                    <a:pt x="63" y="111"/>
                    <a:pt x="65" y="112"/>
                    <a:pt x="68" y="112"/>
                  </a:cubicBezTo>
                  <a:cubicBezTo>
                    <a:pt x="72" y="114"/>
                    <a:pt x="77" y="114"/>
                    <a:pt x="82" y="115"/>
                  </a:cubicBezTo>
                  <a:cubicBezTo>
                    <a:pt x="84" y="115"/>
                    <a:pt x="87" y="114"/>
                    <a:pt x="89" y="114"/>
                  </a:cubicBezTo>
                  <a:cubicBezTo>
                    <a:pt x="91" y="113"/>
                    <a:pt x="93" y="113"/>
                    <a:pt x="95" y="112"/>
                  </a:cubicBezTo>
                  <a:cubicBezTo>
                    <a:pt x="96" y="111"/>
                    <a:pt x="97" y="111"/>
                    <a:pt x="98" y="111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1" y="106"/>
                    <a:pt x="101" y="104"/>
                    <a:pt x="100" y="102"/>
                  </a:cubicBezTo>
                  <a:cubicBezTo>
                    <a:pt x="99" y="100"/>
                    <a:pt x="99" y="98"/>
                    <a:pt x="98" y="96"/>
                  </a:cubicBezTo>
                  <a:cubicBezTo>
                    <a:pt x="98" y="95"/>
                    <a:pt x="97" y="94"/>
                    <a:pt x="97" y="93"/>
                  </a:cubicBezTo>
                  <a:cubicBezTo>
                    <a:pt x="98" y="92"/>
                    <a:pt x="99" y="91"/>
                    <a:pt x="100" y="90"/>
                  </a:cubicBezTo>
                  <a:cubicBezTo>
                    <a:pt x="101" y="89"/>
                    <a:pt x="102" y="88"/>
                    <a:pt x="103" y="87"/>
                  </a:cubicBezTo>
                  <a:cubicBezTo>
                    <a:pt x="104" y="86"/>
                    <a:pt x="104" y="85"/>
                    <a:pt x="105" y="84"/>
                  </a:cubicBezTo>
                  <a:cubicBezTo>
                    <a:pt x="105" y="83"/>
                    <a:pt x="105" y="82"/>
                    <a:pt x="106" y="81"/>
                  </a:cubicBezTo>
                  <a:cubicBezTo>
                    <a:pt x="106" y="78"/>
                    <a:pt x="106" y="76"/>
                    <a:pt x="106" y="74"/>
                  </a:cubicBezTo>
                  <a:cubicBezTo>
                    <a:pt x="106" y="71"/>
                    <a:pt x="106" y="69"/>
                    <a:pt x="105" y="67"/>
                  </a:cubicBezTo>
                  <a:cubicBezTo>
                    <a:pt x="104" y="65"/>
                    <a:pt x="103" y="63"/>
                    <a:pt x="102" y="61"/>
                  </a:cubicBezTo>
                  <a:cubicBezTo>
                    <a:pt x="101" y="59"/>
                    <a:pt x="99" y="56"/>
                    <a:pt x="96" y="55"/>
                  </a:cubicBezTo>
                  <a:cubicBezTo>
                    <a:pt x="95" y="54"/>
                    <a:pt x="94" y="53"/>
                    <a:pt x="93" y="53"/>
                  </a:cubicBezTo>
                  <a:cubicBezTo>
                    <a:pt x="92" y="52"/>
                    <a:pt x="91" y="52"/>
                    <a:pt x="90" y="51"/>
                  </a:cubicBezTo>
                  <a:cubicBezTo>
                    <a:pt x="89" y="51"/>
                    <a:pt x="87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83" y="52"/>
                    <a:pt x="82" y="52"/>
                    <a:pt x="82" y="52"/>
                  </a:cubicBezTo>
                  <a:cubicBezTo>
                    <a:pt x="81" y="53"/>
                    <a:pt x="80" y="53"/>
                    <a:pt x="79" y="54"/>
                  </a:cubicBezTo>
                  <a:cubicBezTo>
                    <a:pt x="78" y="52"/>
                    <a:pt x="77" y="50"/>
                    <a:pt x="76" y="49"/>
                  </a:cubicBezTo>
                  <a:cubicBezTo>
                    <a:pt x="75" y="47"/>
                    <a:pt x="75" y="46"/>
                    <a:pt x="74" y="45"/>
                  </a:cubicBezTo>
                  <a:cubicBezTo>
                    <a:pt x="73" y="45"/>
                    <a:pt x="73" y="44"/>
                    <a:pt x="73" y="44"/>
                  </a:cubicBezTo>
                  <a:cubicBezTo>
                    <a:pt x="72" y="43"/>
                    <a:pt x="72" y="43"/>
                    <a:pt x="71" y="43"/>
                  </a:cubicBezTo>
                  <a:cubicBezTo>
                    <a:pt x="70" y="42"/>
                    <a:pt x="69" y="42"/>
                    <a:pt x="68" y="42"/>
                  </a:cubicBezTo>
                  <a:cubicBezTo>
                    <a:pt x="66" y="42"/>
                    <a:pt x="65" y="42"/>
                    <a:pt x="64" y="42"/>
                  </a:cubicBezTo>
                  <a:cubicBezTo>
                    <a:pt x="61" y="43"/>
                    <a:pt x="59" y="44"/>
                    <a:pt x="57" y="45"/>
                  </a:cubicBezTo>
                  <a:cubicBezTo>
                    <a:pt x="55" y="46"/>
                    <a:pt x="53" y="47"/>
                    <a:pt x="52" y="48"/>
                  </a:cubicBezTo>
                  <a:cubicBezTo>
                    <a:pt x="50" y="50"/>
                    <a:pt x="48" y="52"/>
                    <a:pt x="46" y="53"/>
                  </a:cubicBezTo>
                  <a:cubicBezTo>
                    <a:pt x="44" y="55"/>
                    <a:pt x="42" y="57"/>
                    <a:pt x="41" y="59"/>
                  </a:cubicBezTo>
                  <a:cubicBezTo>
                    <a:pt x="40" y="61"/>
                    <a:pt x="39" y="62"/>
                    <a:pt x="39" y="64"/>
                  </a:cubicBezTo>
                  <a:cubicBezTo>
                    <a:pt x="38" y="65"/>
                    <a:pt x="38" y="65"/>
                    <a:pt x="38" y="66"/>
                  </a:cubicBezTo>
                  <a:cubicBezTo>
                    <a:pt x="38" y="67"/>
                    <a:pt x="38" y="68"/>
                    <a:pt x="37" y="69"/>
                  </a:cubicBezTo>
                  <a:cubicBezTo>
                    <a:pt x="37" y="70"/>
                    <a:pt x="37" y="71"/>
                    <a:pt x="37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6" y="72"/>
                    <a:pt x="36" y="72"/>
                    <a:pt x="35" y="72"/>
                  </a:cubicBezTo>
                  <a:cubicBezTo>
                    <a:pt x="31" y="74"/>
                    <a:pt x="26" y="76"/>
                    <a:pt x="22" y="78"/>
                  </a:cubicBezTo>
                  <a:cubicBezTo>
                    <a:pt x="18" y="80"/>
                    <a:pt x="14" y="82"/>
                    <a:pt x="11" y="84"/>
                  </a:cubicBezTo>
                  <a:cubicBezTo>
                    <a:pt x="9" y="86"/>
                    <a:pt x="7" y="87"/>
                    <a:pt x="5" y="89"/>
                  </a:cubicBezTo>
                  <a:cubicBezTo>
                    <a:pt x="3" y="90"/>
                    <a:pt x="2" y="92"/>
                    <a:pt x="1" y="95"/>
                  </a:cubicBezTo>
                  <a:cubicBezTo>
                    <a:pt x="1" y="95"/>
                    <a:pt x="1" y="95"/>
                    <a:pt x="1" y="96"/>
                  </a:cubicBezTo>
                  <a:cubicBezTo>
                    <a:pt x="0" y="100"/>
                    <a:pt x="0" y="104"/>
                    <a:pt x="1" y="107"/>
                  </a:cubicBezTo>
                  <a:cubicBezTo>
                    <a:pt x="2" y="109"/>
                    <a:pt x="3" y="112"/>
                    <a:pt x="5" y="114"/>
                  </a:cubicBezTo>
                  <a:cubicBezTo>
                    <a:pt x="5" y="115"/>
                    <a:pt x="6" y="116"/>
                    <a:pt x="7" y="116"/>
                  </a:cubicBezTo>
                  <a:cubicBezTo>
                    <a:pt x="8" y="117"/>
                    <a:pt x="9" y="118"/>
                    <a:pt x="10" y="119"/>
                  </a:cubicBezTo>
                  <a:cubicBezTo>
                    <a:pt x="11" y="119"/>
                    <a:pt x="13" y="120"/>
                    <a:pt x="14" y="120"/>
                  </a:cubicBezTo>
                  <a:cubicBezTo>
                    <a:pt x="14" y="120"/>
                    <a:pt x="15" y="121"/>
                    <a:pt x="16" y="121"/>
                  </a:cubicBezTo>
                  <a:cubicBezTo>
                    <a:pt x="18" y="121"/>
                    <a:pt x="21" y="121"/>
                    <a:pt x="23" y="121"/>
                  </a:cubicBezTo>
                  <a:cubicBezTo>
                    <a:pt x="24" y="121"/>
                    <a:pt x="26" y="121"/>
                    <a:pt x="27" y="121"/>
                  </a:cubicBezTo>
                  <a:cubicBezTo>
                    <a:pt x="29" y="123"/>
                    <a:pt x="30" y="125"/>
                    <a:pt x="31" y="128"/>
                  </a:cubicBezTo>
                  <a:cubicBezTo>
                    <a:pt x="32" y="130"/>
                    <a:pt x="34" y="133"/>
                    <a:pt x="35" y="136"/>
                  </a:cubicBezTo>
                  <a:cubicBezTo>
                    <a:pt x="38" y="142"/>
                    <a:pt x="41" y="147"/>
                    <a:pt x="43" y="153"/>
                  </a:cubicBezTo>
                  <a:cubicBezTo>
                    <a:pt x="46" y="159"/>
                    <a:pt x="49" y="166"/>
                    <a:pt x="52" y="172"/>
                  </a:cubicBezTo>
                  <a:cubicBezTo>
                    <a:pt x="55" y="179"/>
                    <a:pt x="58" y="186"/>
                    <a:pt x="61" y="193"/>
                  </a:cubicBezTo>
                  <a:cubicBezTo>
                    <a:pt x="60" y="194"/>
                    <a:pt x="59" y="194"/>
                    <a:pt x="59" y="195"/>
                  </a:cubicBezTo>
                  <a:cubicBezTo>
                    <a:pt x="58" y="195"/>
                    <a:pt x="58" y="196"/>
                    <a:pt x="58" y="196"/>
                  </a:cubicBezTo>
                  <a:cubicBezTo>
                    <a:pt x="57" y="197"/>
                    <a:pt x="57" y="198"/>
                    <a:pt x="56" y="198"/>
                  </a:cubicBezTo>
                  <a:cubicBezTo>
                    <a:pt x="56" y="199"/>
                    <a:pt x="56" y="199"/>
                    <a:pt x="56" y="200"/>
                  </a:cubicBezTo>
                  <a:cubicBezTo>
                    <a:pt x="56" y="200"/>
                    <a:pt x="56" y="201"/>
                    <a:pt x="56" y="201"/>
                  </a:cubicBezTo>
                  <a:cubicBezTo>
                    <a:pt x="55" y="202"/>
                    <a:pt x="55" y="204"/>
                    <a:pt x="56" y="206"/>
                  </a:cubicBezTo>
                  <a:cubicBezTo>
                    <a:pt x="56" y="207"/>
                    <a:pt x="57" y="208"/>
                    <a:pt x="57" y="210"/>
                  </a:cubicBezTo>
                  <a:cubicBezTo>
                    <a:pt x="58" y="210"/>
                    <a:pt x="58" y="211"/>
                    <a:pt x="59" y="212"/>
                  </a:cubicBezTo>
                  <a:cubicBezTo>
                    <a:pt x="60" y="213"/>
                    <a:pt x="61" y="213"/>
                    <a:pt x="62" y="214"/>
                  </a:cubicBezTo>
                  <a:cubicBezTo>
                    <a:pt x="62" y="214"/>
                    <a:pt x="63" y="215"/>
                    <a:pt x="63" y="215"/>
                  </a:cubicBezTo>
                  <a:cubicBezTo>
                    <a:pt x="64" y="215"/>
                    <a:pt x="65" y="216"/>
                    <a:pt x="66" y="216"/>
                  </a:cubicBezTo>
                  <a:cubicBezTo>
                    <a:pt x="67" y="216"/>
                    <a:pt x="68" y="216"/>
                    <a:pt x="68" y="216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2" y="216"/>
                    <a:pt x="73" y="215"/>
                    <a:pt x="74" y="215"/>
                  </a:cubicBezTo>
                  <a:cubicBezTo>
                    <a:pt x="77" y="214"/>
                    <a:pt x="79" y="213"/>
                    <a:pt x="80" y="211"/>
                  </a:cubicBezTo>
                  <a:cubicBezTo>
                    <a:pt x="81" y="210"/>
                    <a:pt x="82" y="209"/>
                    <a:pt x="82" y="208"/>
                  </a:cubicBezTo>
                  <a:cubicBezTo>
                    <a:pt x="83" y="208"/>
                    <a:pt x="83" y="208"/>
                    <a:pt x="83" y="207"/>
                  </a:cubicBezTo>
                  <a:close/>
                  <a:moveTo>
                    <a:pt x="208" y="139"/>
                  </a:moveTo>
                  <a:cubicBezTo>
                    <a:pt x="208" y="133"/>
                    <a:pt x="208" y="127"/>
                    <a:pt x="209" y="120"/>
                  </a:cubicBezTo>
                  <a:cubicBezTo>
                    <a:pt x="209" y="119"/>
                    <a:pt x="209" y="117"/>
                    <a:pt x="209" y="115"/>
                  </a:cubicBezTo>
                  <a:cubicBezTo>
                    <a:pt x="214" y="122"/>
                    <a:pt x="219" y="128"/>
                    <a:pt x="225" y="134"/>
                  </a:cubicBezTo>
                  <a:cubicBezTo>
                    <a:pt x="227" y="137"/>
                    <a:pt x="230" y="139"/>
                    <a:pt x="233" y="142"/>
                  </a:cubicBezTo>
                  <a:cubicBezTo>
                    <a:pt x="230" y="142"/>
                    <a:pt x="227" y="142"/>
                    <a:pt x="225" y="142"/>
                  </a:cubicBezTo>
                  <a:cubicBezTo>
                    <a:pt x="219" y="141"/>
                    <a:pt x="214" y="140"/>
                    <a:pt x="208" y="139"/>
                  </a:cubicBezTo>
                  <a:close/>
                  <a:moveTo>
                    <a:pt x="226" y="122"/>
                  </a:moveTo>
                  <a:cubicBezTo>
                    <a:pt x="221" y="115"/>
                    <a:pt x="216" y="109"/>
                    <a:pt x="212" y="102"/>
                  </a:cubicBezTo>
                  <a:cubicBezTo>
                    <a:pt x="214" y="94"/>
                    <a:pt x="216" y="86"/>
                    <a:pt x="219" y="79"/>
                  </a:cubicBezTo>
                  <a:cubicBezTo>
                    <a:pt x="221" y="72"/>
                    <a:pt x="224" y="65"/>
                    <a:pt x="228" y="58"/>
                  </a:cubicBezTo>
                  <a:cubicBezTo>
                    <a:pt x="239" y="54"/>
                    <a:pt x="250" y="51"/>
                    <a:pt x="261" y="49"/>
                  </a:cubicBezTo>
                  <a:cubicBezTo>
                    <a:pt x="266" y="48"/>
                    <a:pt x="272" y="48"/>
                    <a:pt x="278" y="47"/>
                  </a:cubicBezTo>
                  <a:cubicBezTo>
                    <a:pt x="285" y="54"/>
                    <a:pt x="293" y="61"/>
                    <a:pt x="299" y="69"/>
                  </a:cubicBezTo>
                  <a:cubicBezTo>
                    <a:pt x="303" y="73"/>
                    <a:pt x="307" y="78"/>
                    <a:pt x="310" y="83"/>
                  </a:cubicBezTo>
                  <a:cubicBezTo>
                    <a:pt x="308" y="93"/>
                    <a:pt x="306" y="103"/>
                    <a:pt x="302" y="112"/>
                  </a:cubicBezTo>
                  <a:cubicBezTo>
                    <a:pt x="299" y="119"/>
                    <a:pt x="296" y="126"/>
                    <a:pt x="293" y="133"/>
                  </a:cubicBezTo>
                  <a:cubicBezTo>
                    <a:pt x="284" y="136"/>
                    <a:pt x="275" y="138"/>
                    <a:pt x="266" y="140"/>
                  </a:cubicBezTo>
                  <a:cubicBezTo>
                    <a:pt x="259" y="141"/>
                    <a:pt x="253" y="142"/>
                    <a:pt x="246" y="142"/>
                  </a:cubicBezTo>
                  <a:cubicBezTo>
                    <a:pt x="239" y="136"/>
                    <a:pt x="233" y="129"/>
                    <a:pt x="226" y="122"/>
                  </a:cubicBezTo>
                  <a:close/>
                  <a:moveTo>
                    <a:pt x="205" y="90"/>
                  </a:moveTo>
                  <a:cubicBezTo>
                    <a:pt x="205" y="89"/>
                    <a:pt x="205" y="89"/>
                    <a:pt x="205" y="89"/>
                  </a:cubicBezTo>
                  <a:cubicBezTo>
                    <a:pt x="205" y="88"/>
                    <a:pt x="204" y="88"/>
                    <a:pt x="204" y="88"/>
                  </a:cubicBezTo>
                  <a:cubicBezTo>
                    <a:pt x="203" y="85"/>
                    <a:pt x="202" y="83"/>
                    <a:pt x="201" y="81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80"/>
                    <a:pt x="201" y="80"/>
                    <a:pt x="201" y="80"/>
                  </a:cubicBezTo>
                  <a:cubicBezTo>
                    <a:pt x="200" y="78"/>
                    <a:pt x="200" y="76"/>
                    <a:pt x="199" y="74"/>
                  </a:cubicBezTo>
                  <a:cubicBezTo>
                    <a:pt x="204" y="70"/>
                    <a:pt x="209" y="67"/>
                    <a:pt x="215" y="64"/>
                  </a:cubicBezTo>
                  <a:cubicBezTo>
                    <a:pt x="213" y="68"/>
                    <a:pt x="211" y="73"/>
                    <a:pt x="209" y="77"/>
                  </a:cubicBezTo>
                  <a:cubicBezTo>
                    <a:pt x="208" y="81"/>
                    <a:pt x="206" y="86"/>
                    <a:pt x="205" y="90"/>
                  </a:cubicBezTo>
                  <a:cubicBezTo>
                    <a:pt x="205" y="90"/>
                    <a:pt x="205" y="90"/>
                    <a:pt x="205" y="90"/>
                  </a:cubicBezTo>
                  <a:close/>
                  <a:moveTo>
                    <a:pt x="238" y="42"/>
                  </a:moveTo>
                  <a:cubicBezTo>
                    <a:pt x="241" y="38"/>
                    <a:pt x="245" y="33"/>
                    <a:pt x="249" y="29"/>
                  </a:cubicBezTo>
                  <a:cubicBezTo>
                    <a:pt x="255" y="32"/>
                    <a:pt x="261" y="35"/>
                    <a:pt x="267" y="39"/>
                  </a:cubicBezTo>
                  <a:cubicBezTo>
                    <a:pt x="261" y="40"/>
                    <a:pt x="255" y="41"/>
                    <a:pt x="249" y="42"/>
                  </a:cubicBezTo>
                  <a:cubicBezTo>
                    <a:pt x="244" y="43"/>
                    <a:pt x="240" y="44"/>
                    <a:pt x="235" y="46"/>
                  </a:cubicBezTo>
                  <a:cubicBezTo>
                    <a:pt x="236" y="45"/>
                    <a:pt x="237" y="43"/>
                    <a:pt x="238" y="42"/>
                  </a:cubicBezTo>
                  <a:close/>
                  <a:moveTo>
                    <a:pt x="312" y="49"/>
                  </a:moveTo>
                  <a:cubicBezTo>
                    <a:pt x="313" y="56"/>
                    <a:pt x="313" y="63"/>
                    <a:pt x="312" y="70"/>
                  </a:cubicBezTo>
                  <a:cubicBezTo>
                    <a:pt x="307" y="63"/>
                    <a:pt x="302" y="57"/>
                    <a:pt x="296" y="51"/>
                  </a:cubicBezTo>
                  <a:cubicBezTo>
                    <a:pt x="294" y="50"/>
                    <a:pt x="293" y="48"/>
                    <a:pt x="291" y="47"/>
                  </a:cubicBezTo>
                  <a:cubicBezTo>
                    <a:pt x="295" y="47"/>
                    <a:pt x="298" y="47"/>
                    <a:pt x="302" y="47"/>
                  </a:cubicBezTo>
                  <a:cubicBezTo>
                    <a:pt x="305" y="48"/>
                    <a:pt x="309" y="48"/>
                    <a:pt x="312" y="49"/>
                  </a:cubicBezTo>
                  <a:close/>
                  <a:moveTo>
                    <a:pt x="317" y="95"/>
                  </a:moveTo>
                  <a:cubicBezTo>
                    <a:pt x="319" y="97"/>
                    <a:pt x="320" y="100"/>
                    <a:pt x="321" y="103"/>
                  </a:cubicBezTo>
                  <a:cubicBezTo>
                    <a:pt x="323" y="107"/>
                    <a:pt x="325" y="111"/>
                    <a:pt x="326" y="116"/>
                  </a:cubicBezTo>
                  <a:cubicBezTo>
                    <a:pt x="321" y="120"/>
                    <a:pt x="314" y="123"/>
                    <a:pt x="308" y="127"/>
                  </a:cubicBezTo>
                  <a:cubicBezTo>
                    <a:pt x="307" y="127"/>
                    <a:pt x="306" y="127"/>
                    <a:pt x="306" y="127"/>
                  </a:cubicBezTo>
                  <a:cubicBezTo>
                    <a:pt x="307" y="125"/>
                    <a:pt x="308" y="122"/>
                    <a:pt x="310" y="119"/>
                  </a:cubicBezTo>
                  <a:cubicBezTo>
                    <a:pt x="313" y="111"/>
                    <a:pt x="315" y="103"/>
                    <a:pt x="317" y="95"/>
                  </a:cubicBezTo>
                  <a:close/>
                  <a:moveTo>
                    <a:pt x="284" y="145"/>
                  </a:moveTo>
                  <a:cubicBezTo>
                    <a:pt x="284" y="145"/>
                    <a:pt x="285" y="145"/>
                    <a:pt x="286" y="145"/>
                  </a:cubicBezTo>
                  <a:cubicBezTo>
                    <a:pt x="285" y="146"/>
                    <a:pt x="284" y="147"/>
                    <a:pt x="283" y="148"/>
                  </a:cubicBezTo>
                  <a:cubicBezTo>
                    <a:pt x="280" y="153"/>
                    <a:pt x="277" y="157"/>
                    <a:pt x="274" y="160"/>
                  </a:cubicBezTo>
                  <a:cubicBezTo>
                    <a:pt x="268" y="157"/>
                    <a:pt x="262" y="154"/>
                    <a:pt x="257" y="150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66" y="149"/>
                    <a:pt x="275" y="148"/>
                    <a:pt x="284" y="145"/>
                  </a:cubicBezTo>
                  <a:close/>
                  <a:moveTo>
                    <a:pt x="330" y="129"/>
                  </a:moveTo>
                  <a:cubicBezTo>
                    <a:pt x="331" y="134"/>
                    <a:pt x="331" y="139"/>
                    <a:pt x="331" y="144"/>
                  </a:cubicBezTo>
                  <a:cubicBezTo>
                    <a:pt x="330" y="147"/>
                    <a:pt x="330" y="150"/>
                    <a:pt x="329" y="153"/>
                  </a:cubicBezTo>
                  <a:cubicBezTo>
                    <a:pt x="328" y="155"/>
                    <a:pt x="327" y="157"/>
                    <a:pt x="326" y="159"/>
                  </a:cubicBezTo>
                  <a:cubicBezTo>
                    <a:pt x="325" y="160"/>
                    <a:pt x="323" y="162"/>
                    <a:pt x="322" y="163"/>
                  </a:cubicBezTo>
                  <a:cubicBezTo>
                    <a:pt x="320" y="164"/>
                    <a:pt x="319" y="165"/>
                    <a:pt x="317" y="166"/>
                  </a:cubicBezTo>
                  <a:cubicBezTo>
                    <a:pt x="315" y="167"/>
                    <a:pt x="313" y="168"/>
                    <a:pt x="310" y="168"/>
                  </a:cubicBezTo>
                  <a:cubicBezTo>
                    <a:pt x="307" y="169"/>
                    <a:pt x="303" y="169"/>
                    <a:pt x="300" y="169"/>
                  </a:cubicBezTo>
                  <a:cubicBezTo>
                    <a:pt x="294" y="168"/>
                    <a:pt x="288" y="166"/>
                    <a:pt x="283" y="164"/>
                  </a:cubicBezTo>
                  <a:cubicBezTo>
                    <a:pt x="283" y="164"/>
                    <a:pt x="283" y="164"/>
                    <a:pt x="282" y="164"/>
                  </a:cubicBezTo>
                  <a:cubicBezTo>
                    <a:pt x="285" y="162"/>
                    <a:pt x="287" y="159"/>
                    <a:pt x="289" y="156"/>
                  </a:cubicBezTo>
                  <a:cubicBezTo>
                    <a:pt x="293" y="151"/>
                    <a:pt x="296" y="146"/>
                    <a:pt x="299" y="140"/>
                  </a:cubicBezTo>
                  <a:cubicBezTo>
                    <a:pt x="308" y="137"/>
                    <a:pt x="316" y="133"/>
                    <a:pt x="323" y="129"/>
                  </a:cubicBezTo>
                  <a:cubicBezTo>
                    <a:pt x="325" y="128"/>
                    <a:pt x="327" y="126"/>
                    <a:pt x="329" y="125"/>
                  </a:cubicBezTo>
                  <a:cubicBezTo>
                    <a:pt x="329" y="126"/>
                    <a:pt x="330" y="128"/>
                    <a:pt x="330" y="129"/>
                  </a:cubicBezTo>
                  <a:close/>
                  <a:moveTo>
                    <a:pt x="327" y="53"/>
                  </a:moveTo>
                  <a:cubicBezTo>
                    <a:pt x="331" y="54"/>
                    <a:pt x="335" y="57"/>
                    <a:pt x="339" y="59"/>
                  </a:cubicBezTo>
                  <a:cubicBezTo>
                    <a:pt x="342" y="61"/>
                    <a:pt x="344" y="63"/>
                    <a:pt x="346" y="65"/>
                  </a:cubicBezTo>
                  <a:cubicBezTo>
                    <a:pt x="347" y="67"/>
                    <a:pt x="348" y="69"/>
                    <a:pt x="349" y="71"/>
                  </a:cubicBezTo>
                  <a:cubicBezTo>
                    <a:pt x="350" y="72"/>
                    <a:pt x="351" y="74"/>
                    <a:pt x="351" y="76"/>
                  </a:cubicBezTo>
                  <a:cubicBezTo>
                    <a:pt x="351" y="78"/>
                    <a:pt x="351" y="80"/>
                    <a:pt x="351" y="82"/>
                  </a:cubicBezTo>
                  <a:cubicBezTo>
                    <a:pt x="351" y="85"/>
                    <a:pt x="350" y="87"/>
                    <a:pt x="350" y="89"/>
                  </a:cubicBezTo>
                  <a:cubicBezTo>
                    <a:pt x="348" y="93"/>
                    <a:pt x="347" y="96"/>
                    <a:pt x="345" y="99"/>
                  </a:cubicBezTo>
                  <a:cubicBezTo>
                    <a:pt x="342" y="103"/>
                    <a:pt x="338" y="106"/>
                    <a:pt x="334" y="110"/>
                  </a:cubicBezTo>
                  <a:cubicBezTo>
                    <a:pt x="334" y="108"/>
                    <a:pt x="333" y="106"/>
                    <a:pt x="332" y="104"/>
                  </a:cubicBezTo>
                  <a:cubicBezTo>
                    <a:pt x="329" y="98"/>
                    <a:pt x="326" y="91"/>
                    <a:pt x="322" y="85"/>
                  </a:cubicBezTo>
                  <a:cubicBezTo>
                    <a:pt x="321" y="84"/>
                    <a:pt x="321" y="82"/>
                    <a:pt x="320" y="81"/>
                  </a:cubicBezTo>
                  <a:cubicBezTo>
                    <a:pt x="320" y="79"/>
                    <a:pt x="321" y="77"/>
                    <a:pt x="321" y="75"/>
                  </a:cubicBezTo>
                  <a:cubicBezTo>
                    <a:pt x="322" y="67"/>
                    <a:pt x="322" y="59"/>
                    <a:pt x="322" y="51"/>
                  </a:cubicBezTo>
                  <a:cubicBezTo>
                    <a:pt x="323" y="52"/>
                    <a:pt x="325" y="52"/>
                    <a:pt x="327" y="53"/>
                  </a:cubicBezTo>
                  <a:close/>
                  <a:moveTo>
                    <a:pt x="269" y="13"/>
                  </a:moveTo>
                  <a:cubicBezTo>
                    <a:pt x="272" y="12"/>
                    <a:pt x="275" y="11"/>
                    <a:pt x="279" y="10"/>
                  </a:cubicBezTo>
                  <a:cubicBezTo>
                    <a:pt x="281" y="10"/>
                    <a:pt x="283" y="10"/>
                    <a:pt x="286" y="10"/>
                  </a:cubicBezTo>
                  <a:cubicBezTo>
                    <a:pt x="288" y="10"/>
                    <a:pt x="290" y="11"/>
                    <a:pt x="291" y="11"/>
                  </a:cubicBezTo>
                  <a:cubicBezTo>
                    <a:pt x="293" y="12"/>
                    <a:pt x="295" y="13"/>
                    <a:pt x="297" y="14"/>
                  </a:cubicBezTo>
                  <a:cubicBezTo>
                    <a:pt x="298" y="15"/>
                    <a:pt x="300" y="17"/>
                    <a:pt x="301" y="18"/>
                  </a:cubicBezTo>
                  <a:cubicBezTo>
                    <a:pt x="303" y="21"/>
                    <a:pt x="305" y="24"/>
                    <a:pt x="306" y="26"/>
                  </a:cubicBezTo>
                  <a:cubicBezTo>
                    <a:pt x="308" y="30"/>
                    <a:pt x="310" y="35"/>
                    <a:pt x="311" y="39"/>
                  </a:cubicBezTo>
                  <a:cubicBezTo>
                    <a:pt x="309" y="39"/>
                    <a:pt x="308" y="39"/>
                    <a:pt x="307" y="38"/>
                  </a:cubicBezTo>
                  <a:cubicBezTo>
                    <a:pt x="300" y="38"/>
                    <a:pt x="293" y="37"/>
                    <a:pt x="286" y="37"/>
                  </a:cubicBezTo>
                  <a:cubicBezTo>
                    <a:pt x="284" y="37"/>
                    <a:pt x="282" y="38"/>
                    <a:pt x="281" y="38"/>
                  </a:cubicBezTo>
                  <a:cubicBezTo>
                    <a:pt x="275" y="33"/>
                    <a:pt x="269" y="29"/>
                    <a:pt x="262" y="25"/>
                  </a:cubicBezTo>
                  <a:cubicBezTo>
                    <a:pt x="260" y="24"/>
                    <a:pt x="258" y="23"/>
                    <a:pt x="256" y="22"/>
                  </a:cubicBezTo>
                  <a:cubicBezTo>
                    <a:pt x="260" y="19"/>
                    <a:pt x="265" y="16"/>
                    <a:pt x="269" y="13"/>
                  </a:cubicBezTo>
                  <a:close/>
                  <a:moveTo>
                    <a:pt x="195" y="47"/>
                  </a:moveTo>
                  <a:cubicBezTo>
                    <a:pt x="195" y="43"/>
                    <a:pt x="196" y="40"/>
                    <a:pt x="197" y="38"/>
                  </a:cubicBezTo>
                  <a:cubicBezTo>
                    <a:pt x="198" y="35"/>
                    <a:pt x="199" y="34"/>
                    <a:pt x="200" y="32"/>
                  </a:cubicBezTo>
                  <a:cubicBezTo>
                    <a:pt x="201" y="30"/>
                    <a:pt x="202" y="29"/>
                    <a:pt x="204" y="27"/>
                  </a:cubicBezTo>
                  <a:cubicBezTo>
                    <a:pt x="205" y="26"/>
                    <a:pt x="207" y="25"/>
                    <a:pt x="209" y="24"/>
                  </a:cubicBezTo>
                  <a:cubicBezTo>
                    <a:pt x="211" y="23"/>
                    <a:pt x="213" y="23"/>
                    <a:pt x="216" y="22"/>
                  </a:cubicBezTo>
                  <a:cubicBezTo>
                    <a:pt x="219" y="22"/>
                    <a:pt x="222" y="22"/>
                    <a:pt x="226" y="22"/>
                  </a:cubicBezTo>
                  <a:cubicBezTo>
                    <a:pt x="231" y="23"/>
                    <a:pt x="235" y="24"/>
                    <a:pt x="240" y="25"/>
                  </a:cubicBezTo>
                  <a:cubicBezTo>
                    <a:pt x="236" y="30"/>
                    <a:pt x="232" y="34"/>
                    <a:pt x="229" y="39"/>
                  </a:cubicBezTo>
                  <a:cubicBezTo>
                    <a:pt x="226" y="43"/>
                    <a:pt x="224" y="47"/>
                    <a:pt x="221" y="51"/>
                  </a:cubicBezTo>
                  <a:cubicBezTo>
                    <a:pt x="217" y="53"/>
                    <a:pt x="213" y="55"/>
                    <a:pt x="209" y="57"/>
                  </a:cubicBezTo>
                  <a:cubicBezTo>
                    <a:pt x="205" y="59"/>
                    <a:pt x="200" y="62"/>
                    <a:pt x="196" y="64"/>
                  </a:cubicBezTo>
                  <a:cubicBezTo>
                    <a:pt x="196" y="64"/>
                    <a:pt x="196" y="63"/>
                    <a:pt x="196" y="62"/>
                  </a:cubicBezTo>
                  <a:cubicBezTo>
                    <a:pt x="195" y="57"/>
                    <a:pt x="195" y="52"/>
                    <a:pt x="195" y="47"/>
                  </a:cubicBezTo>
                  <a:close/>
                  <a:moveTo>
                    <a:pt x="197" y="135"/>
                  </a:move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4" y="134"/>
                    <a:pt x="191" y="132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0"/>
                    <a:pt x="188" y="130"/>
                  </a:cubicBezTo>
                  <a:cubicBezTo>
                    <a:pt x="188" y="130"/>
                    <a:pt x="187" y="130"/>
                    <a:pt x="187" y="130"/>
                  </a:cubicBezTo>
                  <a:cubicBezTo>
                    <a:pt x="185" y="128"/>
                    <a:pt x="183" y="127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4"/>
                    <a:pt x="181" y="124"/>
                    <a:pt x="180" y="124"/>
                  </a:cubicBezTo>
                  <a:cubicBezTo>
                    <a:pt x="179" y="122"/>
                    <a:pt x="178" y="120"/>
                    <a:pt x="177" y="118"/>
                  </a:cubicBezTo>
                  <a:cubicBezTo>
                    <a:pt x="176" y="116"/>
                    <a:pt x="175" y="115"/>
                    <a:pt x="175" y="113"/>
                  </a:cubicBezTo>
                  <a:cubicBezTo>
                    <a:pt x="175" y="111"/>
                    <a:pt x="175" y="109"/>
                    <a:pt x="175" y="107"/>
                  </a:cubicBezTo>
                  <a:cubicBezTo>
                    <a:pt x="175" y="104"/>
                    <a:pt x="176" y="102"/>
                    <a:pt x="177" y="100"/>
                  </a:cubicBezTo>
                  <a:cubicBezTo>
                    <a:pt x="178" y="96"/>
                    <a:pt x="180" y="93"/>
                    <a:pt x="182" y="90"/>
                  </a:cubicBezTo>
                  <a:cubicBezTo>
                    <a:pt x="184" y="87"/>
                    <a:pt x="188" y="83"/>
                    <a:pt x="191" y="80"/>
                  </a:cubicBezTo>
                  <a:cubicBezTo>
                    <a:pt x="191" y="81"/>
                    <a:pt x="191" y="81"/>
                    <a:pt x="192" y="81"/>
                  </a:cubicBezTo>
                  <a:cubicBezTo>
                    <a:pt x="194" y="88"/>
                    <a:pt x="197" y="94"/>
                    <a:pt x="200" y="100"/>
                  </a:cubicBezTo>
                  <a:cubicBezTo>
                    <a:pt x="201" y="101"/>
                    <a:pt x="201" y="102"/>
                    <a:pt x="202" y="103"/>
                  </a:cubicBezTo>
                  <a:cubicBezTo>
                    <a:pt x="201" y="109"/>
                    <a:pt x="200" y="114"/>
                    <a:pt x="200" y="120"/>
                  </a:cubicBezTo>
                  <a:cubicBezTo>
                    <a:pt x="199" y="125"/>
                    <a:pt x="199" y="131"/>
                    <a:pt x="199" y="136"/>
                  </a:cubicBezTo>
                  <a:cubicBezTo>
                    <a:pt x="198" y="136"/>
                    <a:pt x="198" y="136"/>
                    <a:pt x="197" y="135"/>
                  </a:cubicBezTo>
                  <a:close/>
                  <a:moveTo>
                    <a:pt x="214" y="150"/>
                  </a:moveTo>
                  <a:cubicBezTo>
                    <a:pt x="215" y="150"/>
                    <a:pt x="215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7" y="150"/>
                    <a:pt x="217" y="150"/>
                    <a:pt x="217" y="150"/>
                  </a:cubicBezTo>
                  <a:cubicBezTo>
                    <a:pt x="217" y="150"/>
                    <a:pt x="218" y="150"/>
                    <a:pt x="219" y="150"/>
                  </a:cubicBezTo>
                  <a:cubicBezTo>
                    <a:pt x="226" y="151"/>
                    <a:pt x="234" y="152"/>
                    <a:pt x="241" y="152"/>
                  </a:cubicBezTo>
                  <a:cubicBezTo>
                    <a:pt x="242" y="152"/>
                    <a:pt x="243" y="151"/>
                    <a:pt x="243" y="151"/>
                  </a:cubicBezTo>
                  <a:cubicBezTo>
                    <a:pt x="248" y="155"/>
                    <a:pt x="253" y="159"/>
                    <a:pt x="258" y="162"/>
                  </a:cubicBezTo>
                  <a:cubicBezTo>
                    <a:pt x="261" y="164"/>
                    <a:pt x="264" y="166"/>
                    <a:pt x="267" y="167"/>
                  </a:cubicBezTo>
                  <a:cubicBezTo>
                    <a:pt x="266" y="168"/>
                    <a:pt x="265" y="168"/>
                    <a:pt x="265" y="169"/>
                  </a:cubicBezTo>
                  <a:cubicBezTo>
                    <a:pt x="261" y="172"/>
                    <a:pt x="256" y="175"/>
                    <a:pt x="251" y="178"/>
                  </a:cubicBezTo>
                  <a:cubicBezTo>
                    <a:pt x="248" y="179"/>
                    <a:pt x="245" y="180"/>
                    <a:pt x="242" y="181"/>
                  </a:cubicBezTo>
                  <a:cubicBezTo>
                    <a:pt x="240" y="181"/>
                    <a:pt x="237" y="181"/>
                    <a:pt x="235" y="181"/>
                  </a:cubicBezTo>
                  <a:cubicBezTo>
                    <a:pt x="233" y="181"/>
                    <a:pt x="231" y="180"/>
                    <a:pt x="229" y="180"/>
                  </a:cubicBezTo>
                  <a:cubicBezTo>
                    <a:pt x="227" y="179"/>
                    <a:pt x="226" y="178"/>
                    <a:pt x="224" y="177"/>
                  </a:cubicBezTo>
                  <a:cubicBezTo>
                    <a:pt x="222" y="176"/>
                    <a:pt x="221" y="174"/>
                    <a:pt x="219" y="173"/>
                  </a:cubicBezTo>
                  <a:cubicBezTo>
                    <a:pt x="217" y="170"/>
                    <a:pt x="216" y="167"/>
                    <a:pt x="214" y="165"/>
                  </a:cubicBezTo>
                  <a:cubicBezTo>
                    <a:pt x="212" y="160"/>
                    <a:pt x="211" y="154"/>
                    <a:pt x="210" y="149"/>
                  </a:cubicBezTo>
                  <a:cubicBezTo>
                    <a:pt x="210" y="149"/>
                    <a:pt x="209" y="149"/>
                    <a:pt x="209" y="149"/>
                  </a:cubicBezTo>
                  <a:cubicBezTo>
                    <a:pt x="211" y="149"/>
                    <a:pt x="212" y="149"/>
                    <a:pt x="214" y="150"/>
                  </a:cubicBezTo>
                  <a:close/>
                  <a:moveTo>
                    <a:pt x="164" y="199"/>
                  </a:moveTo>
                  <a:cubicBezTo>
                    <a:pt x="165" y="196"/>
                    <a:pt x="165" y="193"/>
                    <a:pt x="166" y="190"/>
                  </a:cubicBezTo>
                  <a:cubicBezTo>
                    <a:pt x="167" y="188"/>
                    <a:pt x="167" y="187"/>
                    <a:pt x="168" y="186"/>
                  </a:cubicBezTo>
                  <a:cubicBezTo>
                    <a:pt x="169" y="185"/>
                    <a:pt x="170" y="183"/>
                    <a:pt x="171" y="182"/>
                  </a:cubicBezTo>
                  <a:cubicBezTo>
                    <a:pt x="172" y="182"/>
                    <a:pt x="173" y="181"/>
                    <a:pt x="173" y="181"/>
                  </a:cubicBezTo>
                  <a:cubicBezTo>
                    <a:pt x="174" y="180"/>
                    <a:pt x="175" y="180"/>
                    <a:pt x="176" y="179"/>
                  </a:cubicBezTo>
                  <a:cubicBezTo>
                    <a:pt x="177" y="179"/>
                    <a:pt x="178" y="179"/>
                    <a:pt x="179" y="178"/>
                  </a:cubicBezTo>
                  <a:cubicBezTo>
                    <a:pt x="182" y="178"/>
                    <a:pt x="185" y="178"/>
                    <a:pt x="188" y="178"/>
                  </a:cubicBezTo>
                  <a:cubicBezTo>
                    <a:pt x="189" y="178"/>
                    <a:pt x="191" y="178"/>
                    <a:pt x="193" y="179"/>
                  </a:cubicBezTo>
                  <a:cubicBezTo>
                    <a:pt x="195" y="179"/>
                    <a:pt x="197" y="180"/>
                    <a:pt x="198" y="180"/>
                  </a:cubicBezTo>
                  <a:cubicBezTo>
                    <a:pt x="200" y="181"/>
                    <a:pt x="202" y="181"/>
                    <a:pt x="204" y="182"/>
                  </a:cubicBezTo>
                  <a:cubicBezTo>
                    <a:pt x="203" y="183"/>
                    <a:pt x="203" y="184"/>
                    <a:pt x="202" y="186"/>
                  </a:cubicBezTo>
                  <a:cubicBezTo>
                    <a:pt x="201" y="188"/>
                    <a:pt x="200" y="190"/>
                    <a:pt x="200" y="193"/>
                  </a:cubicBezTo>
                  <a:cubicBezTo>
                    <a:pt x="198" y="196"/>
                    <a:pt x="198" y="199"/>
                    <a:pt x="197" y="202"/>
                  </a:cubicBezTo>
                  <a:cubicBezTo>
                    <a:pt x="196" y="202"/>
                    <a:pt x="196" y="203"/>
                    <a:pt x="196" y="204"/>
                  </a:cubicBezTo>
                  <a:cubicBezTo>
                    <a:pt x="194" y="211"/>
                    <a:pt x="191" y="219"/>
                    <a:pt x="189" y="227"/>
                  </a:cubicBezTo>
                  <a:cubicBezTo>
                    <a:pt x="189" y="227"/>
                    <a:pt x="188" y="228"/>
                    <a:pt x="188" y="229"/>
                  </a:cubicBezTo>
                  <a:cubicBezTo>
                    <a:pt x="187" y="228"/>
                    <a:pt x="186" y="228"/>
                    <a:pt x="186" y="228"/>
                  </a:cubicBezTo>
                  <a:cubicBezTo>
                    <a:pt x="184" y="227"/>
                    <a:pt x="183" y="227"/>
                    <a:pt x="182" y="226"/>
                  </a:cubicBezTo>
                  <a:cubicBezTo>
                    <a:pt x="181" y="226"/>
                    <a:pt x="180" y="225"/>
                    <a:pt x="179" y="224"/>
                  </a:cubicBezTo>
                  <a:cubicBezTo>
                    <a:pt x="176" y="222"/>
                    <a:pt x="174" y="220"/>
                    <a:pt x="171" y="218"/>
                  </a:cubicBezTo>
                  <a:cubicBezTo>
                    <a:pt x="169" y="215"/>
                    <a:pt x="167" y="212"/>
                    <a:pt x="166" y="209"/>
                  </a:cubicBezTo>
                  <a:cubicBezTo>
                    <a:pt x="165" y="208"/>
                    <a:pt x="165" y="206"/>
                    <a:pt x="165" y="205"/>
                  </a:cubicBezTo>
                  <a:cubicBezTo>
                    <a:pt x="164" y="204"/>
                    <a:pt x="164" y="203"/>
                    <a:pt x="164" y="202"/>
                  </a:cubicBezTo>
                  <a:cubicBezTo>
                    <a:pt x="164" y="201"/>
                    <a:pt x="164" y="200"/>
                    <a:pt x="164" y="199"/>
                  </a:cubicBezTo>
                  <a:close/>
                  <a:moveTo>
                    <a:pt x="84" y="61"/>
                  </a:moveTo>
                  <a:cubicBezTo>
                    <a:pt x="84" y="61"/>
                    <a:pt x="85" y="61"/>
                    <a:pt x="86" y="61"/>
                  </a:cubicBezTo>
                  <a:cubicBezTo>
                    <a:pt x="87" y="61"/>
                    <a:pt x="87" y="60"/>
                    <a:pt x="88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61"/>
                    <a:pt x="90" y="61"/>
                    <a:pt x="90" y="62"/>
                  </a:cubicBezTo>
                  <a:cubicBezTo>
                    <a:pt x="91" y="63"/>
                    <a:pt x="92" y="63"/>
                    <a:pt x="93" y="64"/>
                  </a:cubicBezTo>
                  <a:cubicBezTo>
                    <a:pt x="94" y="65"/>
                    <a:pt x="95" y="67"/>
                    <a:pt x="95" y="68"/>
                  </a:cubicBezTo>
                  <a:cubicBezTo>
                    <a:pt x="96" y="69"/>
                    <a:pt x="96" y="71"/>
                    <a:pt x="97" y="72"/>
                  </a:cubicBezTo>
                  <a:cubicBezTo>
                    <a:pt x="97" y="74"/>
                    <a:pt x="97" y="75"/>
                    <a:pt x="97" y="77"/>
                  </a:cubicBezTo>
                  <a:cubicBezTo>
                    <a:pt x="97" y="78"/>
                    <a:pt x="97" y="79"/>
                    <a:pt x="96" y="80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81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2"/>
                    <a:pt x="94" y="83"/>
                    <a:pt x="93" y="84"/>
                  </a:cubicBezTo>
                  <a:cubicBezTo>
                    <a:pt x="91" y="80"/>
                    <a:pt x="90" y="76"/>
                    <a:pt x="88" y="71"/>
                  </a:cubicBezTo>
                  <a:cubicBezTo>
                    <a:pt x="87" y="69"/>
                    <a:pt x="85" y="68"/>
                    <a:pt x="85" y="66"/>
                  </a:cubicBezTo>
                  <a:cubicBezTo>
                    <a:pt x="84" y="64"/>
                    <a:pt x="83" y="63"/>
                    <a:pt x="83" y="62"/>
                  </a:cubicBezTo>
                  <a:cubicBezTo>
                    <a:pt x="83" y="62"/>
                    <a:pt x="83" y="62"/>
                    <a:pt x="84" y="61"/>
                  </a:cubicBezTo>
                  <a:close/>
                  <a:moveTo>
                    <a:pt x="46" y="71"/>
                  </a:moveTo>
                  <a:cubicBezTo>
                    <a:pt x="47" y="70"/>
                    <a:pt x="47" y="69"/>
                    <a:pt x="47" y="68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48" y="65"/>
                    <a:pt x="49" y="64"/>
                    <a:pt x="49" y="63"/>
                  </a:cubicBezTo>
                  <a:cubicBezTo>
                    <a:pt x="51" y="61"/>
                    <a:pt x="53" y="59"/>
                    <a:pt x="55" y="57"/>
                  </a:cubicBezTo>
                  <a:cubicBezTo>
                    <a:pt x="57" y="56"/>
                    <a:pt x="60" y="54"/>
                    <a:pt x="62" y="53"/>
                  </a:cubicBezTo>
                  <a:cubicBezTo>
                    <a:pt x="64" y="52"/>
                    <a:pt x="65" y="52"/>
                    <a:pt x="67" y="51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8" y="53"/>
                    <a:pt x="68" y="54"/>
                    <a:pt x="69" y="55"/>
                  </a:cubicBezTo>
                  <a:cubicBezTo>
                    <a:pt x="70" y="58"/>
                    <a:pt x="72" y="60"/>
                    <a:pt x="73" y="63"/>
                  </a:cubicBezTo>
                  <a:cubicBezTo>
                    <a:pt x="74" y="66"/>
                    <a:pt x="75" y="68"/>
                    <a:pt x="77" y="71"/>
                  </a:cubicBezTo>
                  <a:cubicBezTo>
                    <a:pt x="78" y="73"/>
                    <a:pt x="79" y="76"/>
                    <a:pt x="81" y="79"/>
                  </a:cubicBezTo>
                  <a:cubicBezTo>
                    <a:pt x="83" y="83"/>
                    <a:pt x="84" y="87"/>
                    <a:pt x="86" y="91"/>
                  </a:cubicBezTo>
                  <a:cubicBezTo>
                    <a:pt x="87" y="94"/>
                    <a:pt x="88" y="96"/>
                    <a:pt x="89" y="98"/>
                  </a:cubicBezTo>
                  <a:cubicBezTo>
                    <a:pt x="90" y="100"/>
                    <a:pt x="90" y="102"/>
                    <a:pt x="91" y="104"/>
                  </a:cubicBezTo>
                  <a:cubicBezTo>
                    <a:pt x="89" y="104"/>
                    <a:pt x="87" y="105"/>
                    <a:pt x="86" y="105"/>
                  </a:cubicBezTo>
                  <a:cubicBezTo>
                    <a:pt x="85" y="105"/>
                    <a:pt x="84" y="105"/>
                    <a:pt x="83" y="105"/>
                  </a:cubicBezTo>
                  <a:cubicBezTo>
                    <a:pt x="82" y="105"/>
                    <a:pt x="81" y="105"/>
                    <a:pt x="80" y="105"/>
                  </a:cubicBezTo>
                  <a:cubicBezTo>
                    <a:pt x="78" y="105"/>
                    <a:pt x="76" y="105"/>
                    <a:pt x="74" y="104"/>
                  </a:cubicBezTo>
                  <a:cubicBezTo>
                    <a:pt x="72" y="104"/>
                    <a:pt x="70" y="103"/>
                    <a:pt x="68" y="103"/>
                  </a:cubicBezTo>
                  <a:cubicBezTo>
                    <a:pt x="67" y="102"/>
                    <a:pt x="66" y="102"/>
                    <a:pt x="66" y="102"/>
                  </a:cubicBezTo>
                  <a:cubicBezTo>
                    <a:pt x="65" y="101"/>
                    <a:pt x="64" y="101"/>
                    <a:pt x="63" y="100"/>
                  </a:cubicBezTo>
                  <a:cubicBezTo>
                    <a:pt x="62" y="99"/>
                    <a:pt x="61" y="98"/>
                    <a:pt x="60" y="97"/>
                  </a:cubicBezTo>
                  <a:cubicBezTo>
                    <a:pt x="60" y="96"/>
                    <a:pt x="59" y="96"/>
                    <a:pt x="59" y="96"/>
                  </a:cubicBezTo>
                  <a:cubicBezTo>
                    <a:pt x="58" y="94"/>
                    <a:pt x="57" y="93"/>
                    <a:pt x="56" y="91"/>
                  </a:cubicBezTo>
                  <a:cubicBezTo>
                    <a:pt x="55" y="89"/>
                    <a:pt x="53" y="88"/>
                    <a:pt x="52" y="86"/>
                  </a:cubicBezTo>
                  <a:cubicBezTo>
                    <a:pt x="51" y="84"/>
                    <a:pt x="50" y="82"/>
                    <a:pt x="49" y="80"/>
                  </a:cubicBezTo>
                  <a:cubicBezTo>
                    <a:pt x="48" y="79"/>
                    <a:pt x="47" y="77"/>
                    <a:pt x="46" y="76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3"/>
                    <a:pt x="46" y="72"/>
                    <a:pt x="46" y="71"/>
                  </a:cubicBezTo>
                  <a:close/>
                  <a:moveTo>
                    <a:pt x="20" y="112"/>
                  </a:moveTo>
                  <a:cubicBezTo>
                    <a:pt x="18" y="112"/>
                    <a:pt x="17" y="111"/>
                    <a:pt x="16" y="111"/>
                  </a:cubicBezTo>
                  <a:cubicBezTo>
                    <a:pt x="15" y="111"/>
                    <a:pt x="15" y="111"/>
                    <a:pt x="14" y="110"/>
                  </a:cubicBezTo>
                  <a:cubicBezTo>
                    <a:pt x="14" y="110"/>
                    <a:pt x="13" y="109"/>
                    <a:pt x="12" y="108"/>
                  </a:cubicBezTo>
                  <a:cubicBezTo>
                    <a:pt x="12" y="107"/>
                    <a:pt x="11" y="107"/>
                    <a:pt x="11" y="106"/>
                  </a:cubicBezTo>
                  <a:cubicBezTo>
                    <a:pt x="10" y="105"/>
                    <a:pt x="10" y="104"/>
                    <a:pt x="9" y="103"/>
                  </a:cubicBezTo>
                  <a:cubicBezTo>
                    <a:pt x="9" y="102"/>
                    <a:pt x="9" y="101"/>
                    <a:pt x="9" y="100"/>
                  </a:cubicBezTo>
                  <a:cubicBezTo>
                    <a:pt x="9" y="100"/>
                    <a:pt x="10" y="99"/>
                    <a:pt x="10" y="98"/>
                  </a:cubicBezTo>
                  <a:cubicBezTo>
                    <a:pt x="10" y="98"/>
                    <a:pt x="10" y="97"/>
                    <a:pt x="11" y="96"/>
                  </a:cubicBezTo>
                  <a:cubicBezTo>
                    <a:pt x="12" y="95"/>
                    <a:pt x="13" y="94"/>
                    <a:pt x="14" y="93"/>
                  </a:cubicBezTo>
                  <a:cubicBezTo>
                    <a:pt x="16" y="92"/>
                    <a:pt x="18" y="90"/>
                    <a:pt x="20" y="89"/>
                  </a:cubicBezTo>
                  <a:cubicBezTo>
                    <a:pt x="22" y="88"/>
                    <a:pt x="24" y="87"/>
                    <a:pt x="27" y="86"/>
                  </a:cubicBezTo>
                  <a:cubicBezTo>
                    <a:pt x="29" y="85"/>
                    <a:pt x="31" y="84"/>
                    <a:pt x="33" y="83"/>
                  </a:cubicBezTo>
                  <a:cubicBezTo>
                    <a:pt x="34" y="83"/>
                    <a:pt x="35" y="82"/>
                    <a:pt x="37" y="82"/>
                  </a:cubicBezTo>
                  <a:cubicBezTo>
                    <a:pt x="37" y="81"/>
                    <a:pt x="38" y="81"/>
                    <a:pt x="38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0" y="83"/>
                    <a:pt x="41" y="85"/>
                    <a:pt x="42" y="87"/>
                  </a:cubicBezTo>
                  <a:cubicBezTo>
                    <a:pt x="43" y="88"/>
                    <a:pt x="43" y="89"/>
                    <a:pt x="44" y="90"/>
                  </a:cubicBezTo>
                  <a:cubicBezTo>
                    <a:pt x="44" y="92"/>
                    <a:pt x="45" y="93"/>
                    <a:pt x="46" y="94"/>
                  </a:cubicBezTo>
                  <a:cubicBezTo>
                    <a:pt x="48" y="96"/>
                    <a:pt x="49" y="97"/>
                    <a:pt x="50" y="99"/>
                  </a:cubicBezTo>
                  <a:cubicBezTo>
                    <a:pt x="50" y="99"/>
                    <a:pt x="49" y="100"/>
                    <a:pt x="48" y="100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1"/>
                    <a:pt x="47" y="101"/>
                    <a:pt x="47" y="102"/>
                  </a:cubicBezTo>
                  <a:cubicBezTo>
                    <a:pt x="44" y="103"/>
                    <a:pt x="41" y="105"/>
                    <a:pt x="38" y="106"/>
                  </a:cubicBezTo>
                  <a:cubicBezTo>
                    <a:pt x="36" y="107"/>
                    <a:pt x="34" y="108"/>
                    <a:pt x="32" y="109"/>
                  </a:cubicBezTo>
                  <a:cubicBezTo>
                    <a:pt x="30" y="110"/>
                    <a:pt x="27" y="111"/>
                    <a:pt x="25" y="112"/>
                  </a:cubicBezTo>
                  <a:cubicBezTo>
                    <a:pt x="23" y="112"/>
                    <a:pt x="22" y="112"/>
                    <a:pt x="20" y="112"/>
                  </a:cubicBezTo>
                  <a:close/>
                  <a:moveTo>
                    <a:pt x="74" y="204"/>
                  </a:moveTo>
                  <a:cubicBezTo>
                    <a:pt x="74" y="204"/>
                    <a:pt x="73" y="205"/>
                    <a:pt x="73" y="205"/>
                  </a:cubicBezTo>
                  <a:cubicBezTo>
                    <a:pt x="72" y="206"/>
                    <a:pt x="72" y="206"/>
                    <a:pt x="71" y="206"/>
                  </a:cubicBezTo>
                  <a:cubicBezTo>
                    <a:pt x="70" y="207"/>
                    <a:pt x="70" y="207"/>
                    <a:pt x="69" y="207"/>
                  </a:cubicBezTo>
                  <a:cubicBezTo>
                    <a:pt x="69" y="207"/>
                    <a:pt x="69" y="207"/>
                    <a:pt x="69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7" y="207"/>
                    <a:pt x="67" y="206"/>
                    <a:pt x="67" y="206"/>
                  </a:cubicBezTo>
                  <a:cubicBezTo>
                    <a:pt x="66" y="206"/>
                    <a:pt x="66" y="206"/>
                    <a:pt x="66" y="205"/>
                  </a:cubicBezTo>
                  <a:cubicBezTo>
                    <a:pt x="66" y="205"/>
                    <a:pt x="65" y="205"/>
                    <a:pt x="65" y="204"/>
                  </a:cubicBezTo>
                  <a:cubicBezTo>
                    <a:pt x="65" y="204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6" y="201"/>
                    <a:pt x="66" y="201"/>
                    <a:pt x="67" y="200"/>
                  </a:cubicBezTo>
                  <a:cubicBezTo>
                    <a:pt x="67" y="200"/>
                    <a:pt x="67" y="200"/>
                    <a:pt x="68" y="199"/>
                  </a:cubicBezTo>
                  <a:cubicBezTo>
                    <a:pt x="68" y="199"/>
                    <a:pt x="68" y="199"/>
                    <a:pt x="69" y="199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71" y="199"/>
                    <a:pt x="71" y="200"/>
                    <a:pt x="72" y="200"/>
                  </a:cubicBezTo>
                  <a:cubicBezTo>
                    <a:pt x="72" y="200"/>
                    <a:pt x="72" y="201"/>
                    <a:pt x="73" y="201"/>
                  </a:cubicBezTo>
                  <a:cubicBezTo>
                    <a:pt x="73" y="202"/>
                    <a:pt x="74" y="203"/>
                    <a:pt x="74" y="203"/>
                  </a:cubicBezTo>
                  <a:cubicBezTo>
                    <a:pt x="74" y="203"/>
                    <a:pt x="74" y="204"/>
                    <a:pt x="7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1" name="ïS1iḑé">
              <a:extLst>
                <a:ext uri="{FF2B5EF4-FFF2-40B4-BE49-F238E27FC236}">
                  <a16:creationId xmlns:a16="http://schemas.microsoft.com/office/drawing/2014/main" xmlns="" id="{6BA7D01F-8F19-4948-818D-4EAFCAE38649}"/>
                </a:ext>
              </a:extLst>
            </p:cNvPr>
            <p:cNvSpPr/>
            <p:nvPr/>
          </p:nvSpPr>
          <p:spPr bwMode="auto">
            <a:xfrm>
              <a:off x="6223757" y="-2185831"/>
              <a:ext cx="29893" cy="23601"/>
            </a:xfrm>
            <a:custGeom>
              <a:avLst/>
              <a:gdLst>
                <a:gd name="T0" fmla="*/ 13 w 17"/>
                <a:gd name="T1" fmla="*/ 4 h 13"/>
                <a:gd name="T2" fmla="*/ 10 w 17"/>
                <a:gd name="T3" fmla="*/ 3 h 13"/>
                <a:gd name="T4" fmla="*/ 7 w 17"/>
                <a:gd name="T5" fmla="*/ 2 h 13"/>
                <a:gd name="T6" fmla="*/ 1 w 17"/>
                <a:gd name="T7" fmla="*/ 4 h 13"/>
                <a:gd name="T8" fmla="*/ 0 w 17"/>
                <a:gd name="T9" fmla="*/ 4 h 13"/>
                <a:gd name="T10" fmla="*/ 3 w 17"/>
                <a:gd name="T11" fmla="*/ 10 h 13"/>
                <a:gd name="T12" fmla="*/ 6 w 17"/>
                <a:gd name="T13" fmla="*/ 11 h 13"/>
                <a:gd name="T14" fmla="*/ 11 w 17"/>
                <a:gd name="T15" fmla="*/ 13 h 13"/>
                <a:gd name="T16" fmla="*/ 15 w 17"/>
                <a:gd name="T17" fmla="*/ 12 h 13"/>
                <a:gd name="T18" fmla="*/ 17 w 17"/>
                <a:gd name="T19" fmla="*/ 9 h 13"/>
                <a:gd name="T20" fmla="*/ 16 w 17"/>
                <a:gd name="T21" fmla="*/ 6 h 13"/>
                <a:gd name="T22" fmla="*/ 15 w 17"/>
                <a:gd name="T23" fmla="*/ 5 h 13"/>
                <a:gd name="T24" fmla="*/ 13 w 17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3">
                  <a:moveTo>
                    <a:pt x="13" y="4"/>
                  </a:moveTo>
                  <a:cubicBezTo>
                    <a:pt x="12" y="4"/>
                    <a:pt x="11" y="3"/>
                    <a:pt x="10" y="3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8" y="12"/>
                    <a:pt x="10" y="12"/>
                    <a:pt x="11" y="13"/>
                  </a:cubicBezTo>
                  <a:cubicBezTo>
                    <a:pt x="12" y="13"/>
                    <a:pt x="14" y="13"/>
                    <a:pt x="15" y="12"/>
                  </a:cubicBezTo>
                  <a:cubicBezTo>
                    <a:pt x="16" y="12"/>
                    <a:pt x="16" y="11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5" y="4"/>
                    <a:pt x="14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2" name="ïṣḷiḍê">
              <a:extLst>
                <a:ext uri="{FF2B5EF4-FFF2-40B4-BE49-F238E27FC236}">
                  <a16:creationId xmlns:a16="http://schemas.microsoft.com/office/drawing/2014/main" xmlns="" id="{97442A61-ADDB-4CB4-8808-0F2C477EB987}"/>
                </a:ext>
              </a:extLst>
            </p:cNvPr>
            <p:cNvSpPr/>
            <p:nvPr/>
          </p:nvSpPr>
          <p:spPr bwMode="auto">
            <a:xfrm>
              <a:off x="6225330" y="-2218871"/>
              <a:ext cx="36186" cy="18880"/>
            </a:xfrm>
            <a:custGeom>
              <a:avLst/>
              <a:gdLst>
                <a:gd name="T0" fmla="*/ 18 w 21"/>
                <a:gd name="T1" fmla="*/ 9 h 11"/>
                <a:gd name="T2" fmla="*/ 20 w 21"/>
                <a:gd name="T3" fmla="*/ 8 h 11"/>
                <a:gd name="T4" fmla="*/ 21 w 21"/>
                <a:gd name="T5" fmla="*/ 5 h 11"/>
                <a:gd name="T6" fmla="*/ 19 w 21"/>
                <a:gd name="T7" fmla="*/ 1 h 11"/>
                <a:gd name="T8" fmla="*/ 16 w 21"/>
                <a:gd name="T9" fmla="*/ 0 h 11"/>
                <a:gd name="T10" fmla="*/ 4 w 21"/>
                <a:gd name="T11" fmla="*/ 2 h 11"/>
                <a:gd name="T12" fmla="*/ 1 w 21"/>
                <a:gd name="T13" fmla="*/ 3 h 11"/>
                <a:gd name="T14" fmla="*/ 0 w 21"/>
                <a:gd name="T15" fmla="*/ 5 h 11"/>
                <a:gd name="T16" fmla="*/ 0 w 21"/>
                <a:gd name="T17" fmla="*/ 7 h 11"/>
                <a:gd name="T18" fmla="*/ 5 w 21"/>
                <a:gd name="T19" fmla="*/ 11 h 11"/>
                <a:gd name="T20" fmla="*/ 17 w 21"/>
                <a:gd name="T21" fmla="*/ 10 h 11"/>
                <a:gd name="T22" fmla="*/ 18 w 21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1">
                  <a:moveTo>
                    <a:pt x="18" y="9"/>
                  </a:move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7" y="0"/>
                    <a:pt x="16" y="0"/>
                  </a:cubicBezTo>
                  <a:cubicBezTo>
                    <a:pt x="12" y="1"/>
                    <a:pt x="8" y="1"/>
                    <a:pt x="4" y="2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9" y="11"/>
                    <a:pt x="13" y="10"/>
                    <a:pt x="17" y="10"/>
                  </a:cubicBezTo>
                  <a:cubicBezTo>
                    <a:pt x="17" y="10"/>
                    <a:pt x="17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3" name="íṩļiḋè">
              <a:extLst>
                <a:ext uri="{FF2B5EF4-FFF2-40B4-BE49-F238E27FC236}">
                  <a16:creationId xmlns:a16="http://schemas.microsoft.com/office/drawing/2014/main" xmlns="" id="{CC088A5E-2472-4FE3-89FB-5DEC35C861AA}"/>
                </a:ext>
              </a:extLst>
            </p:cNvPr>
            <p:cNvSpPr/>
            <p:nvPr/>
          </p:nvSpPr>
          <p:spPr bwMode="auto">
            <a:xfrm>
              <a:off x="6195437" y="-2277085"/>
              <a:ext cx="22027" cy="36187"/>
            </a:xfrm>
            <a:custGeom>
              <a:avLst/>
              <a:gdLst>
                <a:gd name="T0" fmla="*/ 4 w 13"/>
                <a:gd name="T1" fmla="*/ 4 h 21"/>
                <a:gd name="T2" fmla="*/ 4 w 13"/>
                <a:gd name="T3" fmla="*/ 5 h 21"/>
                <a:gd name="T4" fmla="*/ 3 w 13"/>
                <a:gd name="T5" fmla="*/ 7 h 21"/>
                <a:gd name="T6" fmla="*/ 3 w 13"/>
                <a:gd name="T7" fmla="*/ 10 h 21"/>
                <a:gd name="T8" fmla="*/ 1 w 13"/>
                <a:gd name="T9" fmla="*/ 15 h 21"/>
                <a:gd name="T10" fmla="*/ 5 w 13"/>
                <a:gd name="T11" fmla="*/ 21 h 21"/>
                <a:gd name="T12" fmla="*/ 8 w 13"/>
                <a:gd name="T13" fmla="*/ 20 h 21"/>
                <a:gd name="T14" fmla="*/ 10 w 13"/>
                <a:gd name="T15" fmla="*/ 17 h 21"/>
                <a:gd name="T16" fmla="*/ 12 w 13"/>
                <a:gd name="T17" fmla="*/ 11 h 21"/>
                <a:gd name="T18" fmla="*/ 12 w 13"/>
                <a:gd name="T19" fmla="*/ 10 h 21"/>
                <a:gd name="T20" fmla="*/ 13 w 13"/>
                <a:gd name="T21" fmla="*/ 5 h 21"/>
                <a:gd name="T22" fmla="*/ 8 w 13"/>
                <a:gd name="T23" fmla="*/ 0 h 21"/>
                <a:gd name="T24" fmla="*/ 4 w 13"/>
                <a:gd name="T2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1">
                  <a:moveTo>
                    <a:pt x="4" y="4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2" y="11"/>
                    <a:pt x="2" y="13"/>
                    <a:pt x="1" y="15"/>
                  </a:cubicBezTo>
                  <a:cubicBezTo>
                    <a:pt x="0" y="17"/>
                    <a:pt x="2" y="20"/>
                    <a:pt x="5" y="21"/>
                  </a:cubicBezTo>
                  <a:cubicBezTo>
                    <a:pt x="6" y="21"/>
                    <a:pt x="7" y="21"/>
                    <a:pt x="8" y="20"/>
                  </a:cubicBezTo>
                  <a:cubicBezTo>
                    <a:pt x="9" y="19"/>
                    <a:pt x="10" y="18"/>
                    <a:pt x="10" y="17"/>
                  </a:cubicBezTo>
                  <a:cubicBezTo>
                    <a:pt x="11" y="15"/>
                    <a:pt x="11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3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6" y="1"/>
                    <a:pt x="5" y="2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4" name="íṩ1íḑê">
              <a:extLst>
                <a:ext uri="{FF2B5EF4-FFF2-40B4-BE49-F238E27FC236}">
                  <a16:creationId xmlns:a16="http://schemas.microsoft.com/office/drawing/2014/main" xmlns="" id="{5752218D-52CE-4F11-9F4D-90A5979577DF}"/>
                </a:ext>
              </a:extLst>
            </p:cNvPr>
            <p:cNvSpPr/>
            <p:nvPr/>
          </p:nvSpPr>
          <p:spPr bwMode="auto">
            <a:xfrm>
              <a:off x="6455038" y="-2187404"/>
              <a:ext cx="61360" cy="55068"/>
            </a:xfrm>
            <a:custGeom>
              <a:avLst/>
              <a:gdLst>
                <a:gd name="T0" fmla="*/ 28 w 36"/>
                <a:gd name="T1" fmla="*/ 30 h 32"/>
                <a:gd name="T2" fmla="*/ 35 w 36"/>
                <a:gd name="T3" fmla="*/ 23 h 32"/>
                <a:gd name="T4" fmla="*/ 36 w 36"/>
                <a:gd name="T5" fmla="*/ 21 h 32"/>
                <a:gd name="T6" fmla="*/ 36 w 36"/>
                <a:gd name="T7" fmla="*/ 18 h 32"/>
                <a:gd name="T8" fmla="*/ 35 w 36"/>
                <a:gd name="T9" fmla="*/ 13 h 32"/>
                <a:gd name="T10" fmla="*/ 33 w 36"/>
                <a:gd name="T11" fmla="*/ 8 h 32"/>
                <a:gd name="T12" fmla="*/ 27 w 36"/>
                <a:gd name="T13" fmla="*/ 3 h 32"/>
                <a:gd name="T14" fmla="*/ 13 w 36"/>
                <a:gd name="T15" fmla="*/ 1 h 32"/>
                <a:gd name="T16" fmla="*/ 4 w 36"/>
                <a:gd name="T17" fmla="*/ 6 h 32"/>
                <a:gd name="T18" fmla="*/ 2 w 36"/>
                <a:gd name="T19" fmla="*/ 8 h 32"/>
                <a:gd name="T20" fmla="*/ 2 w 36"/>
                <a:gd name="T21" fmla="*/ 11 h 32"/>
                <a:gd name="T22" fmla="*/ 1 w 36"/>
                <a:gd name="T23" fmla="*/ 12 h 32"/>
                <a:gd name="T24" fmla="*/ 1 w 36"/>
                <a:gd name="T25" fmla="*/ 15 h 32"/>
                <a:gd name="T26" fmla="*/ 1 w 36"/>
                <a:gd name="T27" fmla="*/ 16 h 32"/>
                <a:gd name="T28" fmla="*/ 1 w 36"/>
                <a:gd name="T29" fmla="*/ 20 h 32"/>
                <a:gd name="T30" fmla="*/ 1 w 36"/>
                <a:gd name="T31" fmla="*/ 20 h 32"/>
                <a:gd name="T32" fmla="*/ 2 w 36"/>
                <a:gd name="T33" fmla="*/ 24 h 32"/>
                <a:gd name="T34" fmla="*/ 6 w 36"/>
                <a:gd name="T35" fmla="*/ 28 h 32"/>
                <a:gd name="T36" fmla="*/ 14 w 36"/>
                <a:gd name="T37" fmla="*/ 31 h 32"/>
                <a:gd name="T38" fmla="*/ 18 w 36"/>
                <a:gd name="T39" fmla="*/ 32 h 32"/>
                <a:gd name="T40" fmla="*/ 24 w 36"/>
                <a:gd name="T41" fmla="*/ 31 h 32"/>
                <a:gd name="T42" fmla="*/ 28 w 36"/>
                <a:gd name="T43" fmla="*/ 30 h 32"/>
                <a:gd name="T44" fmla="*/ 18 w 36"/>
                <a:gd name="T45" fmla="*/ 22 h 32"/>
                <a:gd name="T46" fmla="*/ 14 w 36"/>
                <a:gd name="T47" fmla="*/ 21 h 32"/>
                <a:gd name="T48" fmla="*/ 12 w 36"/>
                <a:gd name="T49" fmla="*/ 20 h 32"/>
                <a:gd name="T50" fmla="*/ 11 w 36"/>
                <a:gd name="T51" fmla="*/ 19 h 32"/>
                <a:gd name="T52" fmla="*/ 10 w 36"/>
                <a:gd name="T53" fmla="*/ 18 h 32"/>
                <a:gd name="T54" fmla="*/ 10 w 36"/>
                <a:gd name="T55" fmla="*/ 18 h 32"/>
                <a:gd name="T56" fmla="*/ 10 w 36"/>
                <a:gd name="T57" fmla="*/ 18 h 32"/>
                <a:gd name="T58" fmla="*/ 10 w 36"/>
                <a:gd name="T59" fmla="*/ 17 h 32"/>
                <a:gd name="T60" fmla="*/ 10 w 36"/>
                <a:gd name="T61" fmla="*/ 17 h 32"/>
                <a:gd name="T62" fmla="*/ 10 w 36"/>
                <a:gd name="T63" fmla="*/ 14 h 32"/>
                <a:gd name="T64" fmla="*/ 11 w 36"/>
                <a:gd name="T65" fmla="*/ 13 h 32"/>
                <a:gd name="T66" fmla="*/ 11 w 36"/>
                <a:gd name="T67" fmla="*/ 12 h 32"/>
                <a:gd name="T68" fmla="*/ 12 w 36"/>
                <a:gd name="T69" fmla="*/ 12 h 32"/>
                <a:gd name="T70" fmla="*/ 13 w 36"/>
                <a:gd name="T71" fmla="*/ 11 h 32"/>
                <a:gd name="T72" fmla="*/ 15 w 36"/>
                <a:gd name="T73" fmla="*/ 10 h 32"/>
                <a:gd name="T74" fmla="*/ 19 w 36"/>
                <a:gd name="T75" fmla="*/ 10 h 32"/>
                <a:gd name="T76" fmla="*/ 21 w 36"/>
                <a:gd name="T77" fmla="*/ 11 h 32"/>
                <a:gd name="T78" fmla="*/ 23 w 36"/>
                <a:gd name="T79" fmla="*/ 12 h 32"/>
                <a:gd name="T80" fmla="*/ 25 w 36"/>
                <a:gd name="T81" fmla="*/ 13 h 32"/>
                <a:gd name="T82" fmla="*/ 26 w 36"/>
                <a:gd name="T83" fmla="*/ 16 h 32"/>
                <a:gd name="T84" fmla="*/ 27 w 36"/>
                <a:gd name="T85" fmla="*/ 17 h 32"/>
                <a:gd name="T86" fmla="*/ 27 w 36"/>
                <a:gd name="T87" fmla="*/ 18 h 32"/>
                <a:gd name="T88" fmla="*/ 26 w 36"/>
                <a:gd name="T89" fmla="*/ 19 h 32"/>
                <a:gd name="T90" fmla="*/ 26 w 36"/>
                <a:gd name="T91" fmla="*/ 20 h 32"/>
                <a:gd name="T92" fmla="*/ 25 w 36"/>
                <a:gd name="T93" fmla="*/ 21 h 32"/>
                <a:gd name="T94" fmla="*/ 24 w 36"/>
                <a:gd name="T95" fmla="*/ 21 h 32"/>
                <a:gd name="T96" fmla="*/ 22 w 36"/>
                <a:gd name="T97" fmla="*/ 22 h 32"/>
                <a:gd name="T98" fmla="*/ 18 w 36"/>
                <a:gd name="T9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2">
                  <a:moveTo>
                    <a:pt x="28" y="30"/>
                  </a:moveTo>
                  <a:cubicBezTo>
                    <a:pt x="31" y="28"/>
                    <a:pt x="33" y="26"/>
                    <a:pt x="35" y="23"/>
                  </a:cubicBezTo>
                  <a:cubicBezTo>
                    <a:pt x="35" y="22"/>
                    <a:pt x="35" y="22"/>
                    <a:pt x="36" y="21"/>
                  </a:cubicBezTo>
                  <a:cubicBezTo>
                    <a:pt x="36" y="20"/>
                    <a:pt x="36" y="19"/>
                    <a:pt x="36" y="18"/>
                  </a:cubicBezTo>
                  <a:cubicBezTo>
                    <a:pt x="36" y="16"/>
                    <a:pt x="36" y="15"/>
                    <a:pt x="35" y="13"/>
                  </a:cubicBezTo>
                  <a:cubicBezTo>
                    <a:pt x="35" y="12"/>
                    <a:pt x="34" y="10"/>
                    <a:pt x="33" y="8"/>
                  </a:cubicBezTo>
                  <a:cubicBezTo>
                    <a:pt x="31" y="6"/>
                    <a:pt x="29" y="4"/>
                    <a:pt x="27" y="3"/>
                  </a:cubicBezTo>
                  <a:cubicBezTo>
                    <a:pt x="22" y="1"/>
                    <a:pt x="17" y="0"/>
                    <a:pt x="13" y="1"/>
                  </a:cubicBezTo>
                  <a:cubicBezTo>
                    <a:pt x="9" y="2"/>
                    <a:pt x="6" y="4"/>
                    <a:pt x="4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3"/>
                    <a:pt x="2" y="24"/>
                  </a:cubicBezTo>
                  <a:cubicBezTo>
                    <a:pt x="4" y="26"/>
                    <a:pt x="5" y="27"/>
                    <a:pt x="6" y="28"/>
                  </a:cubicBezTo>
                  <a:cubicBezTo>
                    <a:pt x="9" y="30"/>
                    <a:pt x="11" y="30"/>
                    <a:pt x="14" y="31"/>
                  </a:cubicBezTo>
                  <a:cubicBezTo>
                    <a:pt x="15" y="32"/>
                    <a:pt x="17" y="32"/>
                    <a:pt x="18" y="32"/>
                  </a:cubicBezTo>
                  <a:cubicBezTo>
                    <a:pt x="20" y="32"/>
                    <a:pt x="22" y="32"/>
                    <a:pt x="24" y="31"/>
                  </a:cubicBezTo>
                  <a:cubicBezTo>
                    <a:pt x="25" y="31"/>
                    <a:pt x="27" y="30"/>
                    <a:pt x="28" y="30"/>
                  </a:cubicBezTo>
                  <a:close/>
                  <a:moveTo>
                    <a:pt x="18" y="22"/>
                  </a:moveTo>
                  <a:cubicBezTo>
                    <a:pt x="17" y="22"/>
                    <a:pt x="15" y="22"/>
                    <a:pt x="14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1" y="20"/>
                    <a:pt x="11" y="20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1" y="15"/>
                    <a:pt x="10" y="14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2" y="12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4" y="11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1"/>
                  </a:cubicBezTo>
                  <a:cubicBezTo>
                    <a:pt x="22" y="11"/>
                    <a:pt x="22" y="11"/>
                    <a:pt x="23" y="12"/>
                  </a:cubicBezTo>
                  <a:cubicBezTo>
                    <a:pt x="23" y="12"/>
                    <a:pt x="24" y="13"/>
                    <a:pt x="25" y="13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6" y="16"/>
                    <a:pt x="27" y="17"/>
                    <a:pt x="27" y="17"/>
                  </a:cubicBezTo>
                  <a:cubicBezTo>
                    <a:pt x="27" y="17"/>
                    <a:pt x="27" y="18"/>
                    <a:pt x="27" y="18"/>
                  </a:cubicBezTo>
                  <a:cubicBezTo>
                    <a:pt x="27" y="18"/>
                    <a:pt x="27" y="18"/>
                    <a:pt x="26" y="19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0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5" name="iṩliḑè">
            <a:extLst>
              <a:ext uri="{FF2B5EF4-FFF2-40B4-BE49-F238E27FC236}">
                <a16:creationId xmlns:a16="http://schemas.microsoft.com/office/drawing/2014/main" xmlns="" id="{C52CE64D-6B83-4A9F-9E6D-B3F19A6D9537}"/>
              </a:ext>
            </a:extLst>
          </p:cNvPr>
          <p:cNvGrpSpPr/>
          <p:nvPr/>
        </p:nvGrpSpPr>
        <p:grpSpPr>
          <a:xfrm>
            <a:off x="8989228" y="-191666"/>
            <a:ext cx="190373" cy="322535"/>
            <a:chOff x="6176556" y="-1005824"/>
            <a:chExt cx="190373" cy="322535"/>
          </a:xfrm>
          <a:solidFill>
            <a:schemeClr val="bg1">
              <a:lumMod val="95000"/>
            </a:schemeClr>
          </a:solidFill>
        </p:grpSpPr>
        <p:sp>
          <p:nvSpPr>
            <p:cNvPr id="136" name="íṧļîḓè">
              <a:extLst>
                <a:ext uri="{FF2B5EF4-FFF2-40B4-BE49-F238E27FC236}">
                  <a16:creationId xmlns:a16="http://schemas.microsoft.com/office/drawing/2014/main" xmlns="" id="{C6E76A55-440A-451B-A0D0-861C3F8CBD73}"/>
                </a:ext>
              </a:extLst>
            </p:cNvPr>
            <p:cNvSpPr/>
            <p:nvPr/>
          </p:nvSpPr>
          <p:spPr bwMode="auto">
            <a:xfrm>
              <a:off x="6176556" y="-1005824"/>
              <a:ext cx="190373" cy="322535"/>
            </a:xfrm>
            <a:custGeom>
              <a:avLst/>
              <a:gdLst>
                <a:gd name="T0" fmla="*/ 106 w 112"/>
                <a:gd name="T1" fmla="*/ 9 h 189"/>
                <a:gd name="T2" fmla="*/ 92 w 112"/>
                <a:gd name="T3" fmla="*/ 3 h 189"/>
                <a:gd name="T4" fmla="*/ 79 w 112"/>
                <a:gd name="T5" fmla="*/ 0 h 189"/>
                <a:gd name="T6" fmla="*/ 67 w 112"/>
                <a:gd name="T7" fmla="*/ 13 h 189"/>
                <a:gd name="T8" fmla="*/ 50 w 112"/>
                <a:gd name="T9" fmla="*/ 53 h 189"/>
                <a:gd name="T10" fmla="*/ 27 w 112"/>
                <a:gd name="T11" fmla="*/ 107 h 189"/>
                <a:gd name="T12" fmla="*/ 9 w 112"/>
                <a:gd name="T13" fmla="*/ 145 h 189"/>
                <a:gd name="T14" fmla="*/ 2 w 112"/>
                <a:gd name="T15" fmla="*/ 163 h 189"/>
                <a:gd name="T16" fmla="*/ 4 w 112"/>
                <a:gd name="T17" fmla="*/ 176 h 189"/>
                <a:gd name="T18" fmla="*/ 21 w 112"/>
                <a:gd name="T19" fmla="*/ 186 h 189"/>
                <a:gd name="T20" fmla="*/ 30 w 112"/>
                <a:gd name="T21" fmla="*/ 188 h 189"/>
                <a:gd name="T22" fmla="*/ 47 w 112"/>
                <a:gd name="T23" fmla="*/ 159 h 189"/>
                <a:gd name="T24" fmla="*/ 68 w 112"/>
                <a:gd name="T25" fmla="*/ 119 h 189"/>
                <a:gd name="T26" fmla="*/ 86 w 112"/>
                <a:gd name="T27" fmla="*/ 79 h 189"/>
                <a:gd name="T28" fmla="*/ 103 w 112"/>
                <a:gd name="T29" fmla="*/ 40 h 189"/>
                <a:gd name="T30" fmla="*/ 111 w 112"/>
                <a:gd name="T31" fmla="*/ 20 h 189"/>
                <a:gd name="T32" fmla="*/ 110 w 112"/>
                <a:gd name="T33" fmla="*/ 13 h 189"/>
                <a:gd name="T34" fmla="*/ 97 w 112"/>
                <a:gd name="T35" fmla="*/ 28 h 189"/>
                <a:gd name="T36" fmla="*/ 81 w 112"/>
                <a:gd name="T37" fmla="*/ 67 h 189"/>
                <a:gd name="T38" fmla="*/ 57 w 112"/>
                <a:gd name="T39" fmla="*/ 120 h 189"/>
                <a:gd name="T40" fmla="*/ 40 w 112"/>
                <a:gd name="T41" fmla="*/ 153 h 189"/>
                <a:gd name="T42" fmla="*/ 27 w 112"/>
                <a:gd name="T43" fmla="*/ 179 h 189"/>
                <a:gd name="T44" fmla="*/ 12 w 112"/>
                <a:gd name="T45" fmla="*/ 171 h 189"/>
                <a:gd name="T46" fmla="*/ 13 w 112"/>
                <a:gd name="T47" fmla="*/ 160 h 189"/>
                <a:gd name="T48" fmla="*/ 25 w 112"/>
                <a:gd name="T49" fmla="*/ 151 h 189"/>
                <a:gd name="T50" fmla="*/ 31 w 112"/>
                <a:gd name="T51" fmla="*/ 148 h 189"/>
                <a:gd name="T52" fmla="*/ 28 w 112"/>
                <a:gd name="T53" fmla="*/ 142 h 189"/>
                <a:gd name="T54" fmla="*/ 23 w 112"/>
                <a:gd name="T55" fmla="*/ 136 h 189"/>
                <a:gd name="T56" fmla="*/ 29 w 112"/>
                <a:gd name="T57" fmla="*/ 139 h 189"/>
                <a:gd name="T58" fmla="*/ 35 w 112"/>
                <a:gd name="T59" fmla="*/ 134 h 189"/>
                <a:gd name="T60" fmla="*/ 29 w 112"/>
                <a:gd name="T61" fmla="*/ 124 h 189"/>
                <a:gd name="T62" fmla="*/ 41 w 112"/>
                <a:gd name="T63" fmla="*/ 124 h 189"/>
                <a:gd name="T64" fmla="*/ 33 w 112"/>
                <a:gd name="T65" fmla="*/ 116 h 189"/>
                <a:gd name="T66" fmla="*/ 44 w 112"/>
                <a:gd name="T67" fmla="*/ 115 h 189"/>
                <a:gd name="T68" fmla="*/ 51 w 112"/>
                <a:gd name="T69" fmla="*/ 114 h 189"/>
                <a:gd name="T70" fmla="*/ 39 w 112"/>
                <a:gd name="T71" fmla="*/ 102 h 189"/>
                <a:gd name="T72" fmla="*/ 45 w 112"/>
                <a:gd name="T73" fmla="*/ 100 h 189"/>
                <a:gd name="T74" fmla="*/ 51 w 112"/>
                <a:gd name="T75" fmla="*/ 95 h 189"/>
                <a:gd name="T76" fmla="*/ 46 w 112"/>
                <a:gd name="T77" fmla="*/ 86 h 189"/>
                <a:gd name="T78" fmla="*/ 51 w 112"/>
                <a:gd name="T79" fmla="*/ 89 h 189"/>
                <a:gd name="T80" fmla="*/ 56 w 112"/>
                <a:gd name="T81" fmla="*/ 82 h 189"/>
                <a:gd name="T82" fmla="*/ 50 w 112"/>
                <a:gd name="T83" fmla="*/ 78 h 189"/>
                <a:gd name="T84" fmla="*/ 62 w 112"/>
                <a:gd name="T85" fmla="*/ 76 h 189"/>
                <a:gd name="T86" fmla="*/ 58 w 112"/>
                <a:gd name="T87" fmla="*/ 65 h 189"/>
                <a:gd name="T88" fmla="*/ 60 w 112"/>
                <a:gd name="T89" fmla="*/ 60 h 189"/>
                <a:gd name="T90" fmla="*/ 63 w 112"/>
                <a:gd name="T91" fmla="*/ 51 h 189"/>
                <a:gd name="T92" fmla="*/ 66 w 112"/>
                <a:gd name="T93" fmla="*/ 49 h 189"/>
                <a:gd name="T94" fmla="*/ 72 w 112"/>
                <a:gd name="T95" fmla="*/ 42 h 189"/>
                <a:gd name="T96" fmla="*/ 68 w 112"/>
                <a:gd name="T97" fmla="*/ 35 h 189"/>
                <a:gd name="T98" fmla="*/ 83 w 112"/>
                <a:gd name="T99" fmla="*/ 35 h 189"/>
                <a:gd name="T100" fmla="*/ 72 w 112"/>
                <a:gd name="T101" fmla="*/ 26 h 189"/>
                <a:gd name="T102" fmla="*/ 76 w 112"/>
                <a:gd name="T103" fmla="*/ 25 h 189"/>
                <a:gd name="T104" fmla="*/ 83 w 112"/>
                <a:gd name="T105" fmla="*/ 20 h 189"/>
                <a:gd name="T106" fmla="*/ 77 w 112"/>
                <a:gd name="T107" fmla="*/ 15 h 189"/>
                <a:gd name="T108" fmla="*/ 80 w 112"/>
                <a:gd name="T109" fmla="*/ 9 h 189"/>
                <a:gd name="T110" fmla="*/ 93 w 112"/>
                <a:gd name="T111" fmla="*/ 14 h 189"/>
                <a:gd name="T112" fmla="*/ 102 w 112"/>
                <a:gd name="T113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89">
                  <a:moveTo>
                    <a:pt x="110" y="13"/>
                  </a:moveTo>
                  <a:cubicBezTo>
                    <a:pt x="109" y="12"/>
                    <a:pt x="109" y="12"/>
                    <a:pt x="108" y="11"/>
                  </a:cubicBezTo>
                  <a:cubicBezTo>
                    <a:pt x="107" y="10"/>
                    <a:pt x="106" y="10"/>
                    <a:pt x="106" y="9"/>
                  </a:cubicBezTo>
                  <a:cubicBezTo>
                    <a:pt x="103" y="8"/>
                    <a:pt x="101" y="7"/>
                    <a:pt x="98" y="6"/>
                  </a:cubicBezTo>
                  <a:cubicBezTo>
                    <a:pt x="98" y="6"/>
                    <a:pt x="97" y="6"/>
                    <a:pt x="97" y="5"/>
                  </a:cubicBezTo>
                  <a:cubicBezTo>
                    <a:pt x="95" y="5"/>
                    <a:pt x="94" y="4"/>
                    <a:pt x="92" y="3"/>
                  </a:cubicBezTo>
                  <a:cubicBezTo>
                    <a:pt x="90" y="2"/>
                    <a:pt x="88" y="2"/>
                    <a:pt x="86" y="2"/>
                  </a:cubicBezTo>
                  <a:cubicBezTo>
                    <a:pt x="84" y="1"/>
                    <a:pt x="82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7" y="0"/>
                    <a:pt x="76" y="0"/>
                    <a:pt x="74" y="1"/>
                  </a:cubicBezTo>
                  <a:cubicBezTo>
                    <a:pt x="73" y="2"/>
                    <a:pt x="72" y="4"/>
                    <a:pt x="71" y="6"/>
                  </a:cubicBezTo>
                  <a:cubicBezTo>
                    <a:pt x="69" y="8"/>
                    <a:pt x="68" y="10"/>
                    <a:pt x="67" y="13"/>
                  </a:cubicBezTo>
                  <a:cubicBezTo>
                    <a:pt x="65" y="17"/>
                    <a:pt x="63" y="22"/>
                    <a:pt x="61" y="27"/>
                  </a:cubicBezTo>
                  <a:cubicBezTo>
                    <a:pt x="60" y="31"/>
                    <a:pt x="58" y="35"/>
                    <a:pt x="56" y="39"/>
                  </a:cubicBezTo>
                  <a:cubicBezTo>
                    <a:pt x="54" y="44"/>
                    <a:pt x="52" y="49"/>
                    <a:pt x="50" y="53"/>
                  </a:cubicBezTo>
                  <a:cubicBezTo>
                    <a:pt x="48" y="58"/>
                    <a:pt x="46" y="62"/>
                    <a:pt x="44" y="66"/>
                  </a:cubicBezTo>
                  <a:cubicBezTo>
                    <a:pt x="41" y="75"/>
                    <a:pt x="37" y="84"/>
                    <a:pt x="33" y="93"/>
                  </a:cubicBezTo>
                  <a:cubicBezTo>
                    <a:pt x="31" y="98"/>
                    <a:pt x="29" y="102"/>
                    <a:pt x="27" y="107"/>
                  </a:cubicBezTo>
                  <a:cubicBezTo>
                    <a:pt x="25" y="111"/>
                    <a:pt x="23" y="116"/>
                    <a:pt x="21" y="120"/>
                  </a:cubicBezTo>
                  <a:cubicBezTo>
                    <a:pt x="19" y="124"/>
                    <a:pt x="17" y="129"/>
                    <a:pt x="15" y="133"/>
                  </a:cubicBezTo>
                  <a:cubicBezTo>
                    <a:pt x="13" y="137"/>
                    <a:pt x="11" y="141"/>
                    <a:pt x="9" y="145"/>
                  </a:cubicBezTo>
                  <a:cubicBezTo>
                    <a:pt x="8" y="148"/>
                    <a:pt x="7" y="150"/>
                    <a:pt x="7" y="152"/>
                  </a:cubicBezTo>
                  <a:cubicBezTo>
                    <a:pt x="6" y="154"/>
                    <a:pt x="5" y="155"/>
                    <a:pt x="4" y="157"/>
                  </a:cubicBezTo>
                  <a:cubicBezTo>
                    <a:pt x="3" y="159"/>
                    <a:pt x="3" y="161"/>
                    <a:pt x="2" y="163"/>
                  </a:cubicBezTo>
                  <a:cubicBezTo>
                    <a:pt x="2" y="164"/>
                    <a:pt x="1" y="166"/>
                    <a:pt x="1" y="168"/>
                  </a:cubicBezTo>
                  <a:cubicBezTo>
                    <a:pt x="0" y="169"/>
                    <a:pt x="1" y="171"/>
                    <a:pt x="2" y="172"/>
                  </a:cubicBezTo>
                  <a:cubicBezTo>
                    <a:pt x="2" y="174"/>
                    <a:pt x="3" y="175"/>
                    <a:pt x="4" y="176"/>
                  </a:cubicBezTo>
                  <a:cubicBezTo>
                    <a:pt x="6" y="177"/>
                    <a:pt x="7" y="179"/>
                    <a:pt x="9" y="180"/>
                  </a:cubicBezTo>
                  <a:cubicBezTo>
                    <a:pt x="12" y="182"/>
                    <a:pt x="14" y="183"/>
                    <a:pt x="16" y="184"/>
                  </a:cubicBezTo>
                  <a:cubicBezTo>
                    <a:pt x="18" y="185"/>
                    <a:pt x="19" y="185"/>
                    <a:pt x="21" y="186"/>
                  </a:cubicBezTo>
                  <a:cubicBezTo>
                    <a:pt x="21" y="186"/>
                    <a:pt x="22" y="187"/>
                    <a:pt x="22" y="187"/>
                  </a:cubicBezTo>
                  <a:cubicBezTo>
                    <a:pt x="23" y="187"/>
                    <a:pt x="24" y="188"/>
                    <a:pt x="25" y="188"/>
                  </a:cubicBezTo>
                  <a:cubicBezTo>
                    <a:pt x="27" y="188"/>
                    <a:pt x="28" y="189"/>
                    <a:pt x="30" y="188"/>
                  </a:cubicBezTo>
                  <a:cubicBezTo>
                    <a:pt x="31" y="188"/>
                    <a:pt x="32" y="187"/>
                    <a:pt x="33" y="187"/>
                  </a:cubicBezTo>
                  <a:cubicBezTo>
                    <a:pt x="34" y="186"/>
                    <a:pt x="35" y="185"/>
                    <a:pt x="36" y="184"/>
                  </a:cubicBezTo>
                  <a:cubicBezTo>
                    <a:pt x="39" y="175"/>
                    <a:pt x="43" y="167"/>
                    <a:pt x="47" y="159"/>
                  </a:cubicBezTo>
                  <a:cubicBezTo>
                    <a:pt x="49" y="154"/>
                    <a:pt x="52" y="150"/>
                    <a:pt x="54" y="146"/>
                  </a:cubicBezTo>
                  <a:cubicBezTo>
                    <a:pt x="56" y="142"/>
                    <a:pt x="59" y="137"/>
                    <a:pt x="61" y="133"/>
                  </a:cubicBezTo>
                  <a:cubicBezTo>
                    <a:pt x="63" y="128"/>
                    <a:pt x="66" y="123"/>
                    <a:pt x="68" y="119"/>
                  </a:cubicBezTo>
                  <a:cubicBezTo>
                    <a:pt x="70" y="114"/>
                    <a:pt x="72" y="110"/>
                    <a:pt x="74" y="106"/>
                  </a:cubicBezTo>
                  <a:cubicBezTo>
                    <a:pt x="77" y="101"/>
                    <a:pt x="79" y="97"/>
                    <a:pt x="81" y="92"/>
                  </a:cubicBezTo>
                  <a:cubicBezTo>
                    <a:pt x="83" y="88"/>
                    <a:pt x="84" y="83"/>
                    <a:pt x="86" y="79"/>
                  </a:cubicBezTo>
                  <a:cubicBezTo>
                    <a:pt x="88" y="74"/>
                    <a:pt x="90" y="70"/>
                    <a:pt x="92" y="66"/>
                  </a:cubicBezTo>
                  <a:cubicBezTo>
                    <a:pt x="93" y="61"/>
                    <a:pt x="95" y="57"/>
                    <a:pt x="97" y="53"/>
                  </a:cubicBezTo>
                  <a:cubicBezTo>
                    <a:pt x="99" y="48"/>
                    <a:pt x="101" y="44"/>
                    <a:pt x="103" y="40"/>
                  </a:cubicBezTo>
                  <a:cubicBezTo>
                    <a:pt x="104" y="36"/>
                    <a:pt x="106" y="31"/>
                    <a:pt x="108" y="27"/>
                  </a:cubicBezTo>
                  <a:cubicBezTo>
                    <a:pt x="109" y="25"/>
                    <a:pt x="110" y="23"/>
                    <a:pt x="111" y="21"/>
                  </a:cubicBezTo>
                  <a:cubicBezTo>
                    <a:pt x="111" y="21"/>
                    <a:pt x="111" y="21"/>
                    <a:pt x="111" y="20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8"/>
                    <a:pt x="112" y="18"/>
                    <a:pt x="112" y="17"/>
                  </a:cubicBezTo>
                  <a:cubicBezTo>
                    <a:pt x="111" y="15"/>
                    <a:pt x="111" y="14"/>
                    <a:pt x="110" y="13"/>
                  </a:cubicBezTo>
                  <a:close/>
                  <a:moveTo>
                    <a:pt x="102" y="19"/>
                  </a:moveTo>
                  <a:cubicBezTo>
                    <a:pt x="101" y="20"/>
                    <a:pt x="101" y="21"/>
                    <a:pt x="100" y="22"/>
                  </a:cubicBezTo>
                  <a:cubicBezTo>
                    <a:pt x="99" y="24"/>
                    <a:pt x="98" y="26"/>
                    <a:pt x="97" y="28"/>
                  </a:cubicBezTo>
                  <a:cubicBezTo>
                    <a:pt x="97" y="30"/>
                    <a:pt x="96" y="32"/>
                    <a:pt x="95" y="35"/>
                  </a:cubicBezTo>
                  <a:cubicBezTo>
                    <a:pt x="94" y="37"/>
                    <a:pt x="93" y="39"/>
                    <a:pt x="92" y="41"/>
                  </a:cubicBezTo>
                  <a:cubicBezTo>
                    <a:pt x="88" y="50"/>
                    <a:pt x="85" y="58"/>
                    <a:pt x="81" y="67"/>
                  </a:cubicBezTo>
                  <a:cubicBezTo>
                    <a:pt x="77" y="76"/>
                    <a:pt x="74" y="85"/>
                    <a:pt x="70" y="93"/>
                  </a:cubicBezTo>
                  <a:cubicBezTo>
                    <a:pt x="68" y="98"/>
                    <a:pt x="66" y="102"/>
                    <a:pt x="64" y="107"/>
                  </a:cubicBezTo>
                  <a:cubicBezTo>
                    <a:pt x="62" y="111"/>
                    <a:pt x="59" y="116"/>
                    <a:pt x="57" y="120"/>
                  </a:cubicBezTo>
                  <a:cubicBezTo>
                    <a:pt x="56" y="123"/>
                    <a:pt x="54" y="125"/>
                    <a:pt x="53" y="128"/>
                  </a:cubicBezTo>
                  <a:cubicBezTo>
                    <a:pt x="51" y="132"/>
                    <a:pt x="49" y="136"/>
                    <a:pt x="46" y="140"/>
                  </a:cubicBezTo>
                  <a:cubicBezTo>
                    <a:pt x="44" y="145"/>
                    <a:pt x="42" y="149"/>
                    <a:pt x="40" y="153"/>
                  </a:cubicBezTo>
                  <a:cubicBezTo>
                    <a:pt x="37" y="158"/>
                    <a:pt x="35" y="162"/>
                    <a:pt x="33" y="167"/>
                  </a:cubicBezTo>
                  <a:cubicBezTo>
                    <a:pt x="31" y="170"/>
                    <a:pt x="30" y="174"/>
                    <a:pt x="28" y="178"/>
                  </a:cubicBezTo>
                  <a:cubicBezTo>
                    <a:pt x="28" y="178"/>
                    <a:pt x="27" y="178"/>
                    <a:pt x="27" y="179"/>
                  </a:cubicBezTo>
                  <a:cubicBezTo>
                    <a:pt x="26" y="178"/>
                    <a:pt x="25" y="178"/>
                    <a:pt x="24" y="177"/>
                  </a:cubicBezTo>
                  <a:cubicBezTo>
                    <a:pt x="22" y="176"/>
                    <a:pt x="20" y="176"/>
                    <a:pt x="18" y="175"/>
                  </a:cubicBezTo>
                  <a:cubicBezTo>
                    <a:pt x="16" y="174"/>
                    <a:pt x="14" y="172"/>
                    <a:pt x="12" y="171"/>
                  </a:cubicBezTo>
                  <a:cubicBezTo>
                    <a:pt x="11" y="170"/>
                    <a:pt x="11" y="169"/>
                    <a:pt x="10" y="168"/>
                  </a:cubicBezTo>
                  <a:cubicBezTo>
                    <a:pt x="10" y="167"/>
                    <a:pt x="11" y="166"/>
                    <a:pt x="11" y="165"/>
                  </a:cubicBezTo>
                  <a:cubicBezTo>
                    <a:pt x="12" y="163"/>
                    <a:pt x="12" y="161"/>
                    <a:pt x="13" y="160"/>
                  </a:cubicBezTo>
                  <a:cubicBezTo>
                    <a:pt x="15" y="156"/>
                    <a:pt x="17" y="152"/>
                    <a:pt x="18" y="148"/>
                  </a:cubicBezTo>
                  <a:cubicBezTo>
                    <a:pt x="18" y="148"/>
                    <a:pt x="18" y="148"/>
                    <a:pt x="19" y="148"/>
                  </a:cubicBezTo>
                  <a:cubicBezTo>
                    <a:pt x="21" y="149"/>
                    <a:pt x="23" y="150"/>
                    <a:pt x="25" y="15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6" y="152"/>
                    <a:pt x="27" y="151"/>
                    <a:pt x="28" y="151"/>
                  </a:cubicBezTo>
                  <a:cubicBezTo>
                    <a:pt x="29" y="150"/>
                    <a:pt x="30" y="149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29" y="143"/>
                    <a:pt x="29" y="142"/>
                    <a:pt x="28" y="142"/>
                  </a:cubicBezTo>
                  <a:cubicBezTo>
                    <a:pt x="28" y="142"/>
                    <a:pt x="27" y="142"/>
                    <a:pt x="27" y="142"/>
                  </a:cubicBezTo>
                  <a:cubicBezTo>
                    <a:pt x="25" y="141"/>
                    <a:pt x="24" y="140"/>
                    <a:pt x="22" y="139"/>
                  </a:cubicBezTo>
                  <a:cubicBezTo>
                    <a:pt x="23" y="138"/>
                    <a:pt x="23" y="137"/>
                    <a:pt x="23" y="136"/>
                  </a:cubicBezTo>
                  <a:cubicBezTo>
                    <a:pt x="24" y="137"/>
                    <a:pt x="25" y="137"/>
                    <a:pt x="26" y="138"/>
                  </a:cubicBezTo>
                  <a:cubicBezTo>
                    <a:pt x="27" y="138"/>
                    <a:pt x="27" y="138"/>
                    <a:pt x="28" y="139"/>
                  </a:cubicBezTo>
                  <a:cubicBezTo>
                    <a:pt x="28" y="139"/>
                    <a:pt x="28" y="139"/>
                    <a:pt x="29" y="139"/>
                  </a:cubicBezTo>
                  <a:cubicBezTo>
                    <a:pt x="30" y="139"/>
                    <a:pt x="30" y="140"/>
                    <a:pt x="31" y="139"/>
                  </a:cubicBezTo>
                  <a:cubicBezTo>
                    <a:pt x="32" y="139"/>
                    <a:pt x="33" y="138"/>
                    <a:pt x="34" y="137"/>
                  </a:cubicBezTo>
                  <a:cubicBezTo>
                    <a:pt x="35" y="136"/>
                    <a:pt x="35" y="135"/>
                    <a:pt x="35" y="134"/>
                  </a:cubicBezTo>
                  <a:cubicBezTo>
                    <a:pt x="35" y="133"/>
                    <a:pt x="34" y="131"/>
                    <a:pt x="33" y="131"/>
                  </a:cubicBezTo>
                  <a:cubicBezTo>
                    <a:pt x="31" y="130"/>
                    <a:pt x="29" y="129"/>
                    <a:pt x="27" y="128"/>
                  </a:cubicBezTo>
                  <a:cubicBezTo>
                    <a:pt x="28" y="127"/>
                    <a:pt x="28" y="126"/>
                    <a:pt x="29" y="124"/>
                  </a:cubicBezTo>
                  <a:cubicBezTo>
                    <a:pt x="31" y="125"/>
                    <a:pt x="33" y="126"/>
                    <a:pt x="35" y="127"/>
                  </a:cubicBezTo>
                  <a:cubicBezTo>
                    <a:pt x="36" y="127"/>
                    <a:pt x="37" y="127"/>
                    <a:pt x="38" y="127"/>
                  </a:cubicBezTo>
                  <a:cubicBezTo>
                    <a:pt x="39" y="126"/>
                    <a:pt x="40" y="125"/>
                    <a:pt x="41" y="124"/>
                  </a:cubicBezTo>
                  <a:cubicBezTo>
                    <a:pt x="41" y="123"/>
                    <a:pt x="41" y="121"/>
                    <a:pt x="40" y="120"/>
                  </a:cubicBezTo>
                  <a:cubicBezTo>
                    <a:pt x="40" y="119"/>
                    <a:pt x="39" y="118"/>
                    <a:pt x="38" y="118"/>
                  </a:cubicBezTo>
                  <a:cubicBezTo>
                    <a:pt x="36" y="117"/>
                    <a:pt x="34" y="116"/>
                    <a:pt x="33" y="116"/>
                  </a:cubicBezTo>
                  <a:cubicBezTo>
                    <a:pt x="34" y="114"/>
                    <a:pt x="34" y="112"/>
                    <a:pt x="35" y="111"/>
                  </a:cubicBezTo>
                  <a:cubicBezTo>
                    <a:pt x="37" y="111"/>
                    <a:pt x="38" y="112"/>
                    <a:pt x="39" y="113"/>
                  </a:cubicBezTo>
                  <a:cubicBezTo>
                    <a:pt x="41" y="114"/>
                    <a:pt x="43" y="115"/>
                    <a:pt x="44" y="115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6" y="116"/>
                    <a:pt x="47" y="116"/>
                    <a:pt x="48" y="116"/>
                  </a:cubicBezTo>
                  <a:cubicBezTo>
                    <a:pt x="49" y="116"/>
                    <a:pt x="50" y="115"/>
                    <a:pt x="51" y="114"/>
                  </a:cubicBezTo>
                  <a:cubicBezTo>
                    <a:pt x="52" y="113"/>
                    <a:pt x="52" y="112"/>
                    <a:pt x="52" y="111"/>
                  </a:cubicBezTo>
                  <a:cubicBezTo>
                    <a:pt x="51" y="110"/>
                    <a:pt x="51" y="108"/>
                    <a:pt x="50" y="108"/>
                  </a:cubicBezTo>
                  <a:cubicBezTo>
                    <a:pt x="46" y="106"/>
                    <a:pt x="43" y="104"/>
                    <a:pt x="39" y="102"/>
                  </a:cubicBezTo>
                  <a:cubicBezTo>
                    <a:pt x="39" y="101"/>
                    <a:pt x="40" y="99"/>
                    <a:pt x="41" y="98"/>
                  </a:cubicBezTo>
                  <a:cubicBezTo>
                    <a:pt x="42" y="98"/>
                    <a:pt x="43" y="99"/>
                    <a:pt x="44" y="99"/>
                  </a:cubicBezTo>
                  <a:cubicBezTo>
                    <a:pt x="44" y="99"/>
                    <a:pt x="45" y="100"/>
                    <a:pt x="45" y="100"/>
                  </a:cubicBezTo>
                  <a:cubicBezTo>
                    <a:pt x="46" y="100"/>
                    <a:pt x="46" y="100"/>
                    <a:pt x="47" y="100"/>
                  </a:cubicBezTo>
                  <a:cubicBezTo>
                    <a:pt x="49" y="100"/>
                    <a:pt x="50" y="99"/>
                    <a:pt x="50" y="98"/>
                  </a:cubicBezTo>
                  <a:cubicBezTo>
                    <a:pt x="51" y="97"/>
                    <a:pt x="51" y="96"/>
                    <a:pt x="51" y="95"/>
                  </a:cubicBezTo>
                  <a:cubicBezTo>
                    <a:pt x="51" y="93"/>
                    <a:pt x="50" y="92"/>
                    <a:pt x="49" y="92"/>
                  </a:cubicBezTo>
                  <a:cubicBezTo>
                    <a:pt x="48" y="91"/>
                    <a:pt x="46" y="90"/>
                    <a:pt x="45" y="89"/>
                  </a:cubicBezTo>
                  <a:cubicBezTo>
                    <a:pt x="45" y="88"/>
                    <a:pt x="46" y="87"/>
                    <a:pt x="46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8" y="87"/>
                    <a:pt x="49" y="88"/>
                    <a:pt x="51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2" y="89"/>
                    <a:pt x="53" y="89"/>
                    <a:pt x="54" y="88"/>
                  </a:cubicBezTo>
                  <a:cubicBezTo>
                    <a:pt x="55" y="88"/>
                    <a:pt x="56" y="87"/>
                    <a:pt x="57" y="86"/>
                  </a:cubicBezTo>
                  <a:cubicBezTo>
                    <a:pt x="57" y="85"/>
                    <a:pt x="57" y="83"/>
                    <a:pt x="56" y="82"/>
                  </a:cubicBezTo>
                  <a:cubicBezTo>
                    <a:pt x="56" y="82"/>
                    <a:pt x="56" y="81"/>
                    <a:pt x="56" y="81"/>
                  </a:cubicBezTo>
                  <a:cubicBezTo>
                    <a:pt x="55" y="80"/>
                    <a:pt x="55" y="80"/>
                    <a:pt x="54" y="80"/>
                  </a:cubicBezTo>
                  <a:cubicBezTo>
                    <a:pt x="52" y="79"/>
                    <a:pt x="51" y="78"/>
                    <a:pt x="50" y="78"/>
                  </a:cubicBezTo>
                  <a:cubicBezTo>
                    <a:pt x="50" y="76"/>
                    <a:pt x="51" y="74"/>
                    <a:pt x="52" y="73"/>
                  </a:cubicBezTo>
                  <a:cubicBezTo>
                    <a:pt x="53" y="73"/>
                    <a:pt x="54" y="73"/>
                    <a:pt x="54" y="73"/>
                  </a:cubicBezTo>
                  <a:cubicBezTo>
                    <a:pt x="57" y="74"/>
                    <a:pt x="59" y="75"/>
                    <a:pt x="62" y="76"/>
                  </a:cubicBezTo>
                  <a:cubicBezTo>
                    <a:pt x="64" y="77"/>
                    <a:pt x="67" y="75"/>
                    <a:pt x="68" y="73"/>
                  </a:cubicBezTo>
                  <a:cubicBezTo>
                    <a:pt x="68" y="71"/>
                    <a:pt x="67" y="68"/>
                    <a:pt x="65" y="67"/>
                  </a:cubicBezTo>
                  <a:cubicBezTo>
                    <a:pt x="62" y="66"/>
                    <a:pt x="60" y="65"/>
                    <a:pt x="58" y="65"/>
                  </a:cubicBezTo>
                  <a:cubicBezTo>
                    <a:pt x="57" y="64"/>
                    <a:pt x="56" y="64"/>
                    <a:pt x="56" y="64"/>
                  </a:cubicBezTo>
                  <a:cubicBezTo>
                    <a:pt x="56" y="62"/>
                    <a:pt x="57" y="61"/>
                    <a:pt x="58" y="59"/>
                  </a:cubicBezTo>
                  <a:cubicBezTo>
                    <a:pt x="59" y="59"/>
                    <a:pt x="59" y="60"/>
                    <a:pt x="60" y="60"/>
                  </a:cubicBezTo>
                  <a:cubicBezTo>
                    <a:pt x="63" y="61"/>
                    <a:pt x="65" y="60"/>
                    <a:pt x="66" y="57"/>
                  </a:cubicBezTo>
                  <a:cubicBezTo>
                    <a:pt x="67" y="56"/>
                    <a:pt x="67" y="55"/>
                    <a:pt x="66" y="54"/>
                  </a:cubicBezTo>
                  <a:cubicBezTo>
                    <a:pt x="66" y="53"/>
                    <a:pt x="65" y="52"/>
                    <a:pt x="63" y="51"/>
                  </a:cubicBezTo>
                  <a:cubicBezTo>
                    <a:pt x="63" y="51"/>
                    <a:pt x="62" y="51"/>
                    <a:pt x="61" y="51"/>
                  </a:cubicBezTo>
                  <a:cubicBezTo>
                    <a:pt x="62" y="49"/>
                    <a:pt x="62" y="48"/>
                    <a:pt x="63" y="47"/>
                  </a:cubicBezTo>
                  <a:cubicBezTo>
                    <a:pt x="64" y="47"/>
                    <a:pt x="65" y="48"/>
                    <a:pt x="66" y="49"/>
                  </a:cubicBezTo>
                  <a:cubicBezTo>
                    <a:pt x="68" y="49"/>
                    <a:pt x="69" y="49"/>
                    <a:pt x="70" y="48"/>
                  </a:cubicBezTo>
                  <a:cubicBezTo>
                    <a:pt x="71" y="48"/>
                    <a:pt x="72" y="47"/>
                    <a:pt x="72" y="46"/>
                  </a:cubicBezTo>
                  <a:cubicBezTo>
                    <a:pt x="73" y="45"/>
                    <a:pt x="73" y="43"/>
                    <a:pt x="72" y="42"/>
                  </a:cubicBezTo>
                  <a:cubicBezTo>
                    <a:pt x="72" y="41"/>
                    <a:pt x="71" y="40"/>
                    <a:pt x="70" y="40"/>
                  </a:cubicBezTo>
                  <a:cubicBezTo>
                    <a:pt x="69" y="39"/>
                    <a:pt x="68" y="39"/>
                    <a:pt x="67" y="38"/>
                  </a:cubicBezTo>
                  <a:cubicBezTo>
                    <a:pt x="67" y="37"/>
                    <a:pt x="68" y="36"/>
                    <a:pt x="68" y="35"/>
                  </a:cubicBezTo>
                  <a:cubicBezTo>
                    <a:pt x="69" y="35"/>
                    <a:pt x="70" y="36"/>
                    <a:pt x="71" y="36"/>
                  </a:cubicBezTo>
                  <a:cubicBezTo>
                    <a:pt x="73" y="37"/>
                    <a:pt x="75" y="37"/>
                    <a:pt x="77" y="38"/>
                  </a:cubicBezTo>
                  <a:cubicBezTo>
                    <a:pt x="80" y="39"/>
                    <a:pt x="83" y="38"/>
                    <a:pt x="83" y="35"/>
                  </a:cubicBezTo>
                  <a:cubicBezTo>
                    <a:pt x="84" y="33"/>
                    <a:pt x="83" y="30"/>
                    <a:pt x="81" y="29"/>
                  </a:cubicBezTo>
                  <a:cubicBezTo>
                    <a:pt x="79" y="29"/>
                    <a:pt x="77" y="28"/>
                    <a:pt x="75" y="27"/>
                  </a:cubicBezTo>
                  <a:cubicBezTo>
                    <a:pt x="74" y="27"/>
                    <a:pt x="73" y="27"/>
                    <a:pt x="72" y="26"/>
                  </a:cubicBezTo>
                  <a:cubicBezTo>
                    <a:pt x="72" y="25"/>
                    <a:pt x="73" y="24"/>
                    <a:pt x="73" y="23"/>
                  </a:cubicBezTo>
                  <a:cubicBezTo>
                    <a:pt x="74" y="24"/>
                    <a:pt x="75" y="24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7" y="26"/>
                    <a:pt x="78" y="26"/>
                    <a:pt x="79" y="26"/>
                  </a:cubicBezTo>
                  <a:cubicBezTo>
                    <a:pt x="80" y="25"/>
                    <a:pt x="81" y="25"/>
                    <a:pt x="82" y="24"/>
                  </a:cubicBezTo>
                  <a:cubicBezTo>
                    <a:pt x="83" y="23"/>
                    <a:pt x="83" y="21"/>
                    <a:pt x="83" y="20"/>
                  </a:cubicBezTo>
                  <a:cubicBezTo>
                    <a:pt x="83" y="19"/>
                    <a:pt x="82" y="18"/>
                    <a:pt x="81" y="17"/>
                  </a:cubicBezTo>
                  <a:cubicBezTo>
                    <a:pt x="80" y="16"/>
                    <a:pt x="78" y="16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3"/>
                    <a:pt x="78" y="12"/>
                  </a:cubicBezTo>
                  <a:cubicBezTo>
                    <a:pt x="78" y="11"/>
                    <a:pt x="79" y="10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1" y="10"/>
                    <a:pt x="82" y="10"/>
                    <a:pt x="84" y="10"/>
                  </a:cubicBezTo>
                  <a:cubicBezTo>
                    <a:pt x="86" y="11"/>
                    <a:pt x="88" y="11"/>
                    <a:pt x="89" y="12"/>
                  </a:cubicBezTo>
                  <a:cubicBezTo>
                    <a:pt x="91" y="13"/>
                    <a:pt x="92" y="13"/>
                    <a:pt x="93" y="14"/>
                  </a:cubicBezTo>
                  <a:cubicBezTo>
                    <a:pt x="94" y="14"/>
                    <a:pt x="95" y="15"/>
                    <a:pt x="95" y="15"/>
                  </a:cubicBezTo>
                  <a:cubicBezTo>
                    <a:pt x="97" y="16"/>
                    <a:pt x="99" y="16"/>
                    <a:pt x="101" y="17"/>
                  </a:cubicBezTo>
                  <a:cubicBezTo>
                    <a:pt x="101" y="18"/>
                    <a:pt x="101" y="18"/>
                    <a:pt x="102" y="18"/>
                  </a:cubicBezTo>
                  <a:cubicBezTo>
                    <a:pt x="102" y="18"/>
                    <a:pt x="102" y="19"/>
                    <a:pt x="10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7" name="ïś1iďé">
              <a:extLst>
                <a:ext uri="{FF2B5EF4-FFF2-40B4-BE49-F238E27FC236}">
                  <a16:creationId xmlns:a16="http://schemas.microsoft.com/office/drawing/2014/main" xmlns="" id="{C88936E1-ACF7-45BC-8474-D0360E1E13AD}"/>
                </a:ext>
              </a:extLst>
            </p:cNvPr>
            <p:cNvSpPr/>
            <p:nvPr/>
          </p:nvSpPr>
          <p:spPr bwMode="auto">
            <a:xfrm>
              <a:off x="6209596" y="-736783"/>
              <a:ext cx="14160" cy="15733"/>
            </a:xfrm>
            <a:custGeom>
              <a:avLst/>
              <a:gdLst>
                <a:gd name="T0" fmla="*/ 6 w 9"/>
                <a:gd name="T1" fmla="*/ 1 h 10"/>
                <a:gd name="T2" fmla="*/ 2 w 9"/>
                <a:gd name="T3" fmla="*/ 1 h 10"/>
                <a:gd name="T4" fmla="*/ 0 w 9"/>
                <a:gd name="T5" fmla="*/ 3 h 10"/>
                <a:gd name="T6" fmla="*/ 0 w 9"/>
                <a:gd name="T7" fmla="*/ 7 h 10"/>
                <a:gd name="T8" fmla="*/ 3 w 9"/>
                <a:gd name="T9" fmla="*/ 9 h 10"/>
                <a:gd name="T10" fmla="*/ 6 w 9"/>
                <a:gd name="T11" fmla="*/ 9 h 10"/>
                <a:gd name="T12" fmla="*/ 9 w 9"/>
                <a:gd name="T13" fmla="*/ 7 h 10"/>
                <a:gd name="T14" fmla="*/ 9 w 9"/>
                <a:gd name="T15" fmla="*/ 3 h 10"/>
                <a:gd name="T16" fmla="*/ 6 w 9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38" name="ïS1iḋé">
            <a:extLst>
              <a:ext uri="{FF2B5EF4-FFF2-40B4-BE49-F238E27FC236}">
                <a16:creationId xmlns:a16="http://schemas.microsoft.com/office/drawing/2014/main" xmlns="" id="{736087D9-E2F5-474D-A4CE-435EE156BF9F}"/>
              </a:ext>
            </a:extLst>
          </p:cNvPr>
          <p:cNvSpPr/>
          <p:nvPr/>
        </p:nvSpPr>
        <p:spPr bwMode="auto">
          <a:xfrm>
            <a:off x="9541329" y="687494"/>
            <a:ext cx="264321" cy="298936"/>
          </a:xfrm>
          <a:custGeom>
            <a:avLst/>
            <a:gdLst>
              <a:gd name="T0" fmla="*/ 129 w 156"/>
              <a:gd name="T1" fmla="*/ 84 h 175"/>
              <a:gd name="T2" fmla="*/ 85 w 156"/>
              <a:gd name="T3" fmla="*/ 75 h 175"/>
              <a:gd name="T4" fmla="*/ 77 w 156"/>
              <a:gd name="T5" fmla="*/ 41 h 175"/>
              <a:gd name="T6" fmla="*/ 52 w 156"/>
              <a:gd name="T7" fmla="*/ 3 h 175"/>
              <a:gd name="T8" fmla="*/ 44 w 156"/>
              <a:gd name="T9" fmla="*/ 3 h 175"/>
              <a:gd name="T10" fmla="*/ 51 w 156"/>
              <a:gd name="T11" fmla="*/ 15 h 175"/>
              <a:gd name="T12" fmla="*/ 46 w 156"/>
              <a:gd name="T13" fmla="*/ 27 h 175"/>
              <a:gd name="T14" fmla="*/ 17 w 156"/>
              <a:gd name="T15" fmla="*/ 59 h 175"/>
              <a:gd name="T16" fmla="*/ 16 w 156"/>
              <a:gd name="T17" fmla="*/ 58 h 175"/>
              <a:gd name="T18" fmla="*/ 1 w 156"/>
              <a:gd name="T19" fmla="*/ 52 h 175"/>
              <a:gd name="T20" fmla="*/ 2 w 156"/>
              <a:gd name="T21" fmla="*/ 58 h 175"/>
              <a:gd name="T22" fmla="*/ 19 w 156"/>
              <a:gd name="T23" fmla="*/ 71 h 175"/>
              <a:gd name="T24" fmla="*/ 41 w 156"/>
              <a:gd name="T25" fmla="*/ 81 h 175"/>
              <a:gd name="T26" fmla="*/ 70 w 156"/>
              <a:gd name="T27" fmla="*/ 83 h 175"/>
              <a:gd name="T28" fmla="*/ 77 w 156"/>
              <a:gd name="T29" fmla="*/ 100 h 175"/>
              <a:gd name="T30" fmla="*/ 91 w 156"/>
              <a:gd name="T31" fmla="*/ 142 h 175"/>
              <a:gd name="T32" fmla="*/ 114 w 156"/>
              <a:gd name="T33" fmla="*/ 173 h 175"/>
              <a:gd name="T34" fmla="*/ 122 w 156"/>
              <a:gd name="T35" fmla="*/ 168 h 175"/>
              <a:gd name="T36" fmla="*/ 116 w 156"/>
              <a:gd name="T37" fmla="*/ 162 h 175"/>
              <a:gd name="T38" fmla="*/ 134 w 156"/>
              <a:gd name="T39" fmla="*/ 121 h 175"/>
              <a:gd name="T40" fmla="*/ 144 w 156"/>
              <a:gd name="T41" fmla="*/ 101 h 175"/>
              <a:gd name="T42" fmla="*/ 149 w 156"/>
              <a:gd name="T43" fmla="*/ 104 h 175"/>
              <a:gd name="T44" fmla="*/ 155 w 156"/>
              <a:gd name="T45" fmla="*/ 103 h 175"/>
              <a:gd name="T46" fmla="*/ 99 w 156"/>
              <a:gd name="T47" fmla="*/ 86 h 175"/>
              <a:gd name="T48" fmla="*/ 97 w 156"/>
              <a:gd name="T49" fmla="*/ 99 h 175"/>
              <a:gd name="T50" fmla="*/ 86 w 156"/>
              <a:gd name="T51" fmla="*/ 97 h 175"/>
              <a:gd name="T52" fmla="*/ 99 w 156"/>
              <a:gd name="T53" fmla="*/ 86 h 175"/>
              <a:gd name="T54" fmla="*/ 45 w 156"/>
              <a:gd name="T55" fmla="*/ 43 h 175"/>
              <a:gd name="T56" fmla="*/ 61 w 156"/>
              <a:gd name="T57" fmla="*/ 27 h 175"/>
              <a:gd name="T58" fmla="*/ 62 w 156"/>
              <a:gd name="T59" fmla="*/ 33 h 175"/>
              <a:gd name="T60" fmla="*/ 61 w 156"/>
              <a:gd name="T61" fmla="*/ 34 h 175"/>
              <a:gd name="T62" fmla="*/ 38 w 156"/>
              <a:gd name="T63" fmla="*/ 70 h 175"/>
              <a:gd name="T64" fmla="*/ 47 w 156"/>
              <a:gd name="T65" fmla="*/ 72 h 175"/>
              <a:gd name="T66" fmla="*/ 67 w 156"/>
              <a:gd name="T67" fmla="*/ 41 h 175"/>
              <a:gd name="T68" fmla="*/ 71 w 156"/>
              <a:gd name="T69" fmla="*/ 52 h 175"/>
              <a:gd name="T70" fmla="*/ 69 w 156"/>
              <a:gd name="T71" fmla="*/ 55 h 175"/>
              <a:gd name="T72" fmla="*/ 56 w 156"/>
              <a:gd name="T73" fmla="*/ 73 h 175"/>
              <a:gd name="T74" fmla="*/ 47 w 156"/>
              <a:gd name="T75" fmla="*/ 72 h 175"/>
              <a:gd name="T76" fmla="*/ 71 w 156"/>
              <a:gd name="T77" fmla="*/ 68 h 175"/>
              <a:gd name="T78" fmla="*/ 75 w 156"/>
              <a:gd name="T79" fmla="*/ 74 h 175"/>
              <a:gd name="T80" fmla="*/ 93 w 156"/>
              <a:gd name="T81" fmla="*/ 120 h 175"/>
              <a:gd name="T82" fmla="*/ 114 w 156"/>
              <a:gd name="T83" fmla="*/ 92 h 175"/>
              <a:gd name="T84" fmla="*/ 122 w 156"/>
              <a:gd name="T85" fmla="*/ 92 h 175"/>
              <a:gd name="T86" fmla="*/ 110 w 156"/>
              <a:gd name="T87" fmla="*/ 113 h 175"/>
              <a:gd name="T88" fmla="*/ 94 w 156"/>
              <a:gd name="T89" fmla="*/ 126 h 175"/>
              <a:gd name="T90" fmla="*/ 130 w 156"/>
              <a:gd name="T91" fmla="*/ 109 h 175"/>
              <a:gd name="T92" fmla="*/ 112 w 156"/>
              <a:gd name="T93" fmla="*/ 148 h 175"/>
              <a:gd name="T94" fmla="*/ 103 w 156"/>
              <a:gd name="T95" fmla="*/ 144 h 175"/>
              <a:gd name="T96" fmla="*/ 119 w 156"/>
              <a:gd name="T97" fmla="*/ 115 h 175"/>
              <a:gd name="T98" fmla="*/ 131 w 156"/>
              <a:gd name="T99" fmla="*/ 94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75">
                <a:moveTo>
                  <a:pt x="154" y="96"/>
                </a:moveTo>
                <a:cubicBezTo>
                  <a:pt x="150" y="94"/>
                  <a:pt x="146" y="91"/>
                  <a:pt x="142" y="89"/>
                </a:cubicBezTo>
                <a:cubicBezTo>
                  <a:pt x="137" y="87"/>
                  <a:pt x="133" y="85"/>
                  <a:pt x="129" y="84"/>
                </a:cubicBezTo>
                <a:cubicBezTo>
                  <a:pt x="124" y="82"/>
                  <a:pt x="119" y="81"/>
                  <a:pt x="114" y="79"/>
                </a:cubicBezTo>
                <a:cubicBezTo>
                  <a:pt x="110" y="78"/>
                  <a:pt x="106" y="77"/>
                  <a:pt x="101" y="77"/>
                </a:cubicBezTo>
                <a:cubicBezTo>
                  <a:pt x="96" y="76"/>
                  <a:pt x="90" y="75"/>
                  <a:pt x="85" y="75"/>
                </a:cubicBezTo>
                <a:cubicBezTo>
                  <a:pt x="85" y="73"/>
                  <a:pt x="85" y="71"/>
                  <a:pt x="84" y="69"/>
                </a:cubicBezTo>
                <a:cubicBezTo>
                  <a:pt x="84" y="64"/>
                  <a:pt x="83" y="59"/>
                  <a:pt x="82" y="54"/>
                </a:cubicBezTo>
                <a:cubicBezTo>
                  <a:pt x="80" y="50"/>
                  <a:pt x="79" y="45"/>
                  <a:pt x="77" y="41"/>
                </a:cubicBezTo>
                <a:cubicBezTo>
                  <a:pt x="75" y="36"/>
                  <a:pt x="73" y="32"/>
                  <a:pt x="71" y="28"/>
                </a:cubicBezTo>
                <a:cubicBezTo>
                  <a:pt x="69" y="23"/>
                  <a:pt x="66" y="18"/>
                  <a:pt x="63" y="14"/>
                </a:cubicBezTo>
                <a:cubicBezTo>
                  <a:pt x="60" y="10"/>
                  <a:pt x="56" y="6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49" y="0"/>
                  <a:pt x="46" y="1"/>
                  <a:pt x="45" y="2"/>
                </a:cubicBezTo>
                <a:cubicBezTo>
                  <a:pt x="44" y="2"/>
                  <a:pt x="44" y="2"/>
                  <a:pt x="44" y="3"/>
                </a:cubicBezTo>
                <a:cubicBezTo>
                  <a:pt x="43" y="5"/>
                  <a:pt x="43" y="7"/>
                  <a:pt x="45" y="9"/>
                </a:cubicBezTo>
                <a:cubicBezTo>
                  <a:pt x="46" y="10"/>
                  <a:pt x="48" y="11"/>
                  <a:pt x="49" y="12"/>
                </a:cubicBezTo>
                <a:cubicBezTo>
                  <a:pt x="50" y="13"/>
                  <a:pt x="50" y="14"/>
                  <a:pt x="51" y="15"/>
                </a:cubicBezTo>
                <a:cubicBezTo>
                  <a:pt x="52" y="16"/>
                  <a:pt x="53" y="17"/>
                  <a:pt x="54" y="18"/>
                </a:cubicBezTo>
                <a:cubicBezTo>
                  <a:pt x="54" y="19"/>
                  <a:pt x="53" y="19"/>
                  <a:pt x="53" y="19"/>
                </a:cubicBezTo>
                <a:cubicBezTo>
                  <a:pt x="50" y="22"/>
                  <a:pt x="48" y="25"/>
                  <a:pt x="46" y="27"/>
                </a:cubicBezTo>
                <a:cubicBezTo>
                  <a:pt x="43" y="31"/>
                  <a:pt x="40" y="34"/>
                  <a:pt x="37" y="37"/>
                </a:cubicBezTo>
                <a:cubicBezTo>
                  <a:pt x="34" y="41"/>
                  <a:pt x="31" y="44"/>
                  <a:pt x="28" y="47"/>
                </a:cubicBezTo>
                <a:cubicBezTo>
                  <a:pt x="25" y="51"/>
                  <a:pt x="21" y="55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6" y="58"/>
                  <a:pt x="16" y="58"/>
                </a:cubicBezTo>
                <a:cubicBezTo>
                  <a:pt x="13" y="56"/>
                  <a:pt x="10" y="54"/>
                  <a:pt x="7" y="51"/>
                </a:cubicBezTo>
                <a:cubicBezTo>
                  <a:pt x="7" y="50"/>
                  <a:pt x="5" y="50"/>
                  <a:pt x="4" y="50"/>
                </a:cubicBezTo>
                <a:cubicBezTo>
                  <a:pt x="3" y="50"/>
                  <a:pt x="2" y="51"/>
                  <a:pt x="1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0" y="53"/>
                  <a:pt x="0" y="54"/>
                  <a:pt x="0" y="55"/>
                </a:cubicBezTo>
                <a:cubicBezTo>
                  <a:pt x="0" y="56"/>
                  <a:pt x="1" y="57"/>
                  <a:pt x="2" y="58"/>
                </a:cubicBezTo>
                <a:cubicBezTo>
                  <a:pt x="3" y="60"/>
                  <a:pt x="5" y="62"/>
                  <a:pt x="7" y="63"/>
                </a:cubicBezTo>
                <a:cubicBezTo>
                  <a:pt x="9" y="65"/>
                  <a:pt x="11" y="66"/>
                  <a:pt x="13" y="68"/>
                </a:cubicBezTo>
                <a:cubicBezTo>
                  <a:pt x="15" y="69"/>
                  <a:pt x="17" y="70"/>
                  <a:pt x="19" y="71"/>
                </a:cubicBezTo>
                <a:cubicBezTo>
                  <a:pt x="21" y="73"/>
                  <a:pt x="24" y="74"/>
                  <a:pt x="26" y="75"/>
                </a:cubicBezTo>
                <a:cubicBezTo>
                  <a:pt x="29" y="76"/>
                  <a:pt x="31" y="77"/>
                  <a:pt x="33" y="78"/>
                </a:cubicBezTo>
                <a:cubicBezTo>
                  <a:pt x="35" y="79"/>
                  <a:pt x="38" y="80"/>
                  <a:pt x="41" y="81"/>
                </a:cubicBezTo>
                <a:cubicBezTo>
                  <a:pt x="43" y="81"/>
                  <a:pt x="45" y="82"/>
                  <a:pt x="48" y="82"/>
                </a:cubicBezTo>
                <a:cubicBezTo>
                  <a:pt x="50" y="82"/>
                  <a:pt x="53" y="82"/>
                  <a:pt x="55" y="83"/>
                </a:cubicBezTo>
                <a:cubicBezTo>
                  <a:pt x="60" y="83"/>
                  <a:pt x="65" y="83"/>
                  <a:pt x="70" y="83"/>
                </a:cubicBezTo>
                <a:cubicBezTo>
                  <a:pt x="72" y="83"/>
                  <a:pt x="74" y="84"/>
                  <a:pt x="76" y="84"/>
                </a:cubicBezTo>
                <a:cubicBezTo>
                  <a:pt x="76" y="84"/>
                  <a:pt x="76" y="85"/>
                  <a:pt x="76" y="86"/>
                </a:cubicBezTo>
                <a:cubicBezTo>
                  <a:pt x="76" y="90"/>
                  <a:pt x="76" y="95"/>
                  <a:pt x="77" y="100"/>
                </a:cubicBezTo>
                <a:cubicBezTo>
                  <a:pt x="78" y="102"/>
                  <a:pt x="78" y="104"/>
                  <a:pt x="78" y="107"/>
                </a:cubicBezTo>
                <a:cubicBezTo>
                  <a:pt x="79" y="109"/>
                  <a:pt x="80" y="112"/>
                  <a:pt x="80" y="115"/>
                </a:cubicBezTo>
                <a:cubicBezTo>
                  <a:pt x="83" y="124"/>
                  <a:pt x="87" y="133"/>
                  <a:pt x="91" y="142"/>
                </a:cubicBezTo>
                <a:cubicBezTo>
                  <a:pt x="96" y="151"/>
                  <a:pt x="101" y="159"/>
                  <a:pt x="108" y="166"/>
                </a:cubicBezTo>
                <a:cubicBezTo>
                  <a:pt x="110" y="169"/>
                  <a:pt x="112" y="171"/>
                  <a:pt x="114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5" y="174"/>
                  <a:pt x="116" y="175"/>
                  <a:pt x="117" y="175"/>
                </a:cubicBezTo>
                <a:cubicBezTo>
                  <a:pt x="118" y="175"/>
                  <a:pt x="120" y="175"/>
                  <a:pt x="121" y="174"/>
                </a:cubicBezTo>
                <a:cubicBezTo>
                  <a:pt x="122" y="173"/>
                  <a:pt x="123" y="170"/>
                  <a:pt x="122" y="168"/>
                </a:cubicBezTo>
                <a:cubicBezTo>
                  <a:pt x="121" y="166"/>
                  <a:pt x="120" y="165"/>
                  <a:pt x="119" y="164"/>
                </a:cubicBezTo>
                <a:cubicBezTo>
                  <a:pt x="118" y="164"/>
                  <a:pt x="117" y="163"/>
                  <a:pt x="117" y="163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18" y="157"/>
                  <a:pt x="120" y="152"/>
                  <a:pt x="122" y="148"/>
                </a:cubicBezTo>
                <a:cubicBezTo>
                  <a:pt x="124" y="143"/>
                  <a:pt x="126" y="139"/>
                  <a:pt x="128" y="134"/>
                </a:cubicBezTo>
                <a:cubicBezTo>
                  <a:pt x="130" y="130"/>
                  <a:pt x="132" y="126"/>
                  <a:pt x="134" y="121"/>
                </a:cubicBezTo>
                <a:cubicBezTo>
                  <a:pt x="135" y="119"/>
                  <a:pt x="136" y="117"/>
                  <a:pt x="137" y="115"/>
                </a:cubicBezTo>
                <a:cubicBezTo>
                  <a:pt x="138" y="113"/>
                  <a:pt x="139" y="111"/>
                  <a:pt x="140" y="109"/>
                </a:cubicBezTo>
                <a:cubicBezTo>
                  <a:pt x="141" y="106"/>
                  <a:pt x="143" y="104"/>
                  <a:pt x="144" y="101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5" y="101"/>
                  <a:pt x="145" y="102"/>
                  <a:pt x="146" y="102"/>
                </a:cubicBezTo>
                <a:cubicBezTo>
                  <a:pt x="147" y="103"/>
                  <a:pt x="148" y="103"/>
                  <a:pt x="149" y="104"/>
                </a:cubicBezTo>
                <a:cubicBezTo>
                  <a:pt x="149" y="104"/>
                  <a:pt x="149" y="104"/>
                  <a:pt x="150" y="104"/>
                </a:cubicBezTo>
                <a:cubicBezTo>
                  <a:pt x="150" y="105"/>
                  <a:pt x="151" y="105"/>
                  <a:pt x="152" y="105"/>
                </a:cubicBezTo>
                <a:cubicBezTo>
                  <a:pt x="153" y="105"/>
                  <a:pt x="154" y="104"/>
                  <a:pt x="155" y="103"/>
                </a:cubicBezTo>
                <a:cubicBezTo>
                  <a:pt x="156" y="102"/>
                  <a:pt x="156" y="101"/>
                  <a:pt x="156" y="100"/>
                </a:cubicBezTo>
                <a:cubicBezTo>
                  <a:pt x="156" y="98"/>
                  <a:pt x="155" y="97"/>
                  <a:pt x="154" y="96"/>
                </a:cubicBezTo>
                <a:close/>
                <a:moveTo>
                  <a:pt x="99" y="86"/>
                </a:moveTo>
                <a:cubicBezTo>
                  <a:pt x="101" y="86"/>
                  <a:pt x="104" y="87"/>
                  <a:pt x="106" y="87"/>
                </a:cubicBezTo>
                <a:cubicBezTo>
                  <a:pt x="105" y="89"/>
                  <a:pt x="104" y="90"/>
                  <a:pt x="103" y="92"/>
                </a:cubicBezTo>
                <a:cubicBezTo>
                  <a:pt x="101" y="94"/>
                  <a:pt x="99" y="97"/>
                  <a:pt x="97" y="99"/>
                </a:cubicBezTo>
                <a:cubicBezTo>
                  <a:pt x="96" y="102"/>
                  <a:pt x="94" y="104"/>
                  <a:pt x="92" y="107"/>
                </a:cubicBezTo>
                <a:cubicBezTo>
                  <a:pt x="91" y="108"/>
                  <a:pt x="90" y="109"/>
                  <a:pt x="89" y="110"/>
                </a:cubicBezTo>
                <a:cubicBezTo>
                  <a:pt x="88" y="106"/>
                  <a:pt x="87" y="102"/>
                  <a:pt x="86" y="97"/>
                </a:cubicBezTo>
                <a:cubicBezTo>
                  <a:pt x="86" y="93"/>
                  <a:pt x="85" y="89"/>
                  <a:pt x="85" y="84"/>
                </a:cubicBezTo>
                <a:cubicBezTo>
                  <a:pt x="87" y="84"/>
                  <a:pt x="90" y="85"/>
                  <a:pt x="92" y="85"/>
                </a:cubicBezTo>
                <a:cubicBezTo>
                  <a:pt x="94" y="85"/>
                  <a:pt x="96" y="85"/>
                  <a:pt x="99" y="86"/>
                </a:cubicBezTo>
                <a:close/>
                <a:moveTo>
                  <a:pt x="25" y="64"/>
                </a:moveTo>
                <a:cubicBezTo>
                  <a:pt x="28" y="61"/>
                  <a:pt x="32" y="57"/>
                  <a:pt x="35" y="53"/>
                </a:cubicBezTo>
                <a:cubicBezTo>
                  <a:pt x="38" y="50"/>
                  <a:pt x="42" y="47"/>
                  <a:pt x="45" y="43"/>
                </a:cubicBezTo>
                <a:cubicBezTo>
                  <a:pt x="47" y="40"/>
                  <a:pt x="50" y="37"/>
                  <a:pt x="53" y="33"/>
                </a:cubicBezTo>
                <a:cubicBezTo>
                  <a:pt x="55" y="31"/>
                  <a:pt x="57" y="28"/>
                  <a:pt x="60" y="26"/>
                </a:cubicBezTo>
                <a:cubicBezTo>
                  <a:pt x="60" y="26"/>
                  <a:pt x="60" y="27"/>
                  <a:pt x="61" y="27"/>
                </a:cubicBezTo>
                <a:cubicBezTo>
                  <a:pt x="61" y="29"/>
                  <a:pt x="62" y="30"/>
                  <a:pt x="63" y="32"/>
                </a:cubicBezTo>
                <a:cubicBezTo>
                  <a:pt x="63" y="32"/>
                  <a:pt x="62" y="32"/>
                  <a:pt x="62" y="32"/>
                </a:cubicBezTo>
                <a:cubicBezTo>
                  <a:pt x="62" y="32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1" y="33"/>
                  <a:pt x="61" y="33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8" y="39"/>
                  <a:pt x="55" y="44"/>
                  <a:pt x="51" y="50"/>
                </a:cubicBezTo>
                <a:cubicBezTo>
                  <a:pt x="47" y="56"/>
                  <a:pt x="42" y="63"/>
                  <a:pt x="38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3" y="68"/>
                  <a:pt x="29" y="66"/>
                  <a:pt x="25" y="64"/>
                </a:cubicBezTo>
                <a:close/>
                <a:moveTo>
                  <a:pt x="47" y="72"/>
                </a:moveTo>
                <a:cubicBezTo>
                  <a:pt x="51" y="67"/>
                  <a:pt x="55" y="61"/>
                  <a:pt x="59" y="55"/>
                </a:cubicBezTo>
                <a:cubicBezTo>
                  <a:pt x="61" y="52"/>
                  <a:pt x="63" y="49"/>
                  <a:pt x="65" y="45"/>
                </a:cubicBezTo>
                <a:cubicBezTo>
                  <a:pt x="66" y="44"/>
                  <a:pt x="66" y="43"/>
                  <a:pt x="67" y="41"/>
                </a:cubicBezTo>
                <a:cubicBezTo>
                  <a:pt x="67" y="42"/>
                  <a:pt x="67" y="42"/>
                  <a:pt x="68" y="42"/>
                </a:cubicBezTo>
                <a:cubicBezTo>
                  <a:pt x="69" y="45"/>
                  <a:pt x="70" y="49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0" y="52"/>
                  <a:pt x="70" y="53"/>
                </a:cubicBezTo>
                <a:cubicBezTo>
                  <a:pt x="70" y="53"/>
                  <a:pt x="70" y="53"/>
                  <a:pt x="69" y="53"/>
                </a:cubicBezTo>
                <a:cubicBezTo>
                  <a:pt x="69" y="54"/>
                  <a:pt x="69" y="54"/>
                  <a:pt x="69" y="55"/>
                </a:cubicBezTo>
                <a:cubicBezTo>
                  <a:pt x="68" y="55"/>
                  <a:pt x="68" y="56"/>
                  <a:pt x="67" y="57"/>
                </a:cubicBezTo>
                <a:cubicBezTo>
                  <a:pt x="66" y="59"/>
                  <a:pt x="64" y="61"/>
                  <a:pt x="63" y="63"/>
                </a:cubicBezTo>
                <a:cubicBezTo>
                  <a:pt x="61" y="67"/>
                  <a:pt x="58" y="70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4" y="73"/>
                  <a:pt x="52" y="73"/>
                  <a:pt x="50" y="73"/>
                </a:cubicBezTo>
                <a:cubicBezTo>
                  <a:pt x="49" y="73"/>
                  <a:pt x="48" y="73"/>
                  <a:pt x="47" y="72"/>
                </a:cubicBezTo>
                <a:close/>
                <a:moveTo>
                  <a:pt x="72" y="74"/>
                </a:moveTo>
                <a:cubicBezTo>
                  <a:pt x="70" y="74"/>
                  <a:pt x="68" y="74"/>
                  <a:pt x="67" y="74"/>
                </a:cubicBezTo>
                <a:cubicBezTo>
                  <a:pt x="68" y="72"/>
                  <a:pt x="70" y="70"/>
                  <a:pt x="71" y="68"/>
                </a:cubicBezTo>
                <a:cubicBezTo>
                  <a:pt x="72" y="66"/>
                  <a:pt x="73" y="65"/>
                  <a:pt x="74" y="63"/>
                </a:cubicBezTo>
                <a:cubicBezTo>
                  <a:pt x="75" y="66"/>
                  <a:pt x="75" y="69"/>
                  <a:pt x="75" y="72"/>
                </a:cubicBezTo>
                <a:cubicBezTo>
                  <a:pt x="75" y="73"/>
                  <a:pt x="75" y="73"/>
                  <a:pt x="75" y="74"/>
                </a:cubicBezTo>
                <a:cubicBezTo>
                  <a:pt x="74" y="74"/>
                  <a:pt x="73" y="74"/>
                  <a:pt x="72" y="74"/>
                </a:cubicBezTo>
                <a:close/>
                <a:moveTo>
                  <a:pt x="92" y="121"/>
                </a:moveTo>
                <a:cubicBezTo>
                  <a:pt x="92" y="121"/>
                  <a:pt x="93" y="120"/>
                  <a:pt x="93" y="120"/>
                </a:cubicBezTo>
                <a:cubicBezTo>
                  <a:pt x="97" y="115"/>
                  <a:pt x="101" y="110"/>
                  <a:pt x="105" y="105"/>
                </a:cubicBezTo>
                <a:cubicBezTo>
                  <a:pt x="107" y="103"/>
                  <a:pt x="108" y="100"/>
                  <a:pt x="110" y="98"/>
                </a:cubicBezTo>
                <a:cubicBezTo>
                  <a:pt x="111" y="96"/>
                  <a:pt x="113" y="94"/>
                  <a:pt x="114" y="92"/>
                </a:cubicBezTo>
                <a:cubicBezTo>
                  <a:pt x="115" y="91"/>
                  <a:pt x="115" y="90"/>
                  <a:pt x="115" y="89"/>
                </a:cubicBezTo>
                <a:cubicBezTo>
                  <a:pt x="118" y="90"/>
                  <a:pt x="120" y="91"/>
                  <a:pt x="122" y="91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1" y="93"/>
                  <a:pt x="120" y="94"/>
                  <a:pt x="120" y="96"/>
                </a:cubicBezTo>
                <a:cubicBezTo>
                  <a:pt x="118" y="98"/>
                  <a:pt x="116" y="101"/>
                  <a:pt x="115" y="104"/>
                </a:cubicBezTo>
                <a:cubicBezTo>
                  <a:pt x="113" y="107"/>
                  <a:pt x="111" y="110"/>
                  <a:pt x="110" y="113"/>
                </a:cubicBezTo>
                <a:cubicBezTo>
                  <a:pt x="107" y="119"/>
                  <a:pt x="103" y="125"/>
                  <a:pt x="100" y="131"/>
                </a:cubicBezTo>
                <a:cubicBezTo>
                  <a:pt x="99" y="132"/>
                  <a:pt x="99" y="133"/>
                  <a:pt x="98" y="134"/>
                </a:cubicBezTo>
                <a:cubicBezTo>
                  <a:pt x="96" y="131"/>
                  <a:pt x="95" y="129"/>
                  <a:pt x="94" y="126"/>
                </a:cubicBezTo>
                <a:cubicBezTo>
                  <a:pt x="93" y="124"/>
                  <a:pt x="92" y="122"/>
                  <a:pt x="92" y="121"/>
                </a:cubicBezTo>
                <a:close/>
                <a:moveTo>
                  <a:pt x="135" y="97"/>
                </a:moveTo>
                <a:cubicBezTo>
                  <a:pt x="134" y="101"/>
                  <a:pt x="132" y="105"/>
                  <a:pt x="130" y="109"/>
                </a:cubicBezTo>
                <a:cubicBezTo>
                  <a:pt x="128" y="113"/>
                  <a:pt x="126" y="117"/>
                  <a:pt x="124" y="121"/>
                </a:cubicBezTo>
                <a:cubicBezTo>
                  <a:pt x="121" y="126"/>
                  <a:pt x="119" y="130"/>
                  <a:pt x="117" y="135"/>
                </a:cubicBezTo>
                <a:cubicBezTo>
                  <a:pt x="115" y="139"/>
                  <a:pt x="113" y="143"/>
                  <a:pt x="112" y="148"/>
                </a:cubicBezTo>
                <a:cubicBezTo>
                  <a:pt x="111" y="150"/>
                  <a:pt x="110" y="152"/>
                  <a:pt x="109" y="153"/>
                </a:cubicBezTo>
                <a:cubicBezTo>
                  <a:pt x="109" y="153"/>
                  <a:pt x="108" y="152"/>
                  <a:pt x="108" y="151"/>
                </a:cubicBezTo>
                <a:cubicBezTo>
                  <a:pt x="106" y="149"/>
                  <a:pt x="104" y="146"/>
                  <a:pt x="103" y="144"/>
                </a:cubicBezTo>
                <a:cubicBezTo>
                  <a:pt x="105" y="141"/>
                  <a:pt x="107" y="137"/>
                  <a:pt x="109" y="134"/>
                </a:cubicBezTo>
                <a:cubicBezTo>
                  <a:pt x="111" y="131"/>
                  <a:pt x="112" y="128"/>
                  <a:pt x="114" y="124"/>
                </a:cubicBezTo>
                <a:cubicBezTo>
                  <a:pt x="116" y="121"/>
                  <a:pt x="117" y="118"/>
                  <a:pt x="119" y="115"/>
                </a:cubicBezTo>
                <a:cubicBezTo>
                  <a:pt x="121" y="113"/>
                  <a:pt x="122" y="110"/>
                  <a:pt x="124" y="107"/>
                </a:cubicBezTo>
                <a:cubicBezTo>
                  <a:pt x="126" y="103"/>
                  <a:pt x="128" y="100"/>
                  <a:pt x="130" y="96"/>
                </a:cubicBezTo>
                <a:cubicBezTo>
                  <a:pt x="131" y="95"/>
                  <a:pt x="131" y="95"/>
                  <a:pt x="131" y="94"/>
                </a:cubicBezTo>
                <a:cubicBezTo>
                  <a:pt x="132" y="95"/>
                  <a:pt x="134" y="96"/>
                  <a:pt x="135" y="96"/>
                </a:cubicBezTo>
                <a:cubicBezTo>
                  <a:pt x="135" y="97"/>
                  <a:pt x="135" y="97"/>
                  <a:pt x="1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39" name="iṡľîďê">
            <a:extLst>
              <a:ext uri="{FF2B5EF4-FFF2-40B4-BE49-F238E27FC236}">
                <a16:creationId xmlns:a16="http://schemas.microsoft.com/office/drawing/2014/main" xmlns="" id="{39FD0FE6-1884-409E-B227-18DAE9C70302}"/>
              </a:ext>
            </a:extLst>
          </p:cNvPr>
          <p:cNvGrpSpPr/>
          <p:nvPr/>
        </p:nvGrpSpPr>
        <p:grpSpPr>
          <a:xfrm>
            <a:off x="7799150" y="-82007"/>
            <a:ext cx="407495" cy="313097"/>
            <a:chOff x="5690394" y="-1169452"/>
            <a:chExt cx="407495" cy="313097"/>
          </a:xfrm>
          <a:solidFill>
            <a:schemeClr val="bg1">
              <a:lumMod val="95000"/>
            </a:schemeClr>
          </a:solidFill>
        </p:grpSpPr>
        <p:sp>
          <p:nvSpPr>
            <p:cNvPr id="140" name="ïśḷïḋê">
              <a:extLst>
                <a:ext uri="{FF2B5EF4-FFF2-40B4-BE49-F238E27FC236}">
                  <a16:creationId xmlns:a16="http://schemas.microsoft.com/office/drawing/2014/main" xmlns="" id="{9F527DC6-67AC-4AE2-B4ED-094C847B870C}"/>
                </a:ext>
              </a:extLst>
            </p:cNvPr>
            <p:cNvSpPr/>
            <p:nvPr/>
          </p:nvSpPr>
          <p:spPr bwMode="auto">
            <a:xfrm>
              <a:off x="5690394" y="-1123824"/>
              <a:ext cx="407495" cy="267469"/>
            </a:xfrm>
            <a:custGeom>
              <a:avLst/>
              <a:gdLst>
                <a:gd name="T0" fmla="*/ 101 w 240"/>
                <a:gd name="T1" fmla="*/ 138 h 156"/>
                <a:gd name="T2" fmla="*/ 100 w 240"/>
                <a:gd name="T3" fmla="*/ 147 h 156"/>
                <a:gd name="T4" fmla="*/ 113 w 240"/>
                <a:gd name="T5" fmla="*/ 156 h 156"/>
                <a:gd name="T6" fmla="*/ 127 w 240"/>
                <a:gd name="T7" fmla="*/ 144 h 156"/>
                <a:gd name="T8" fmla="*/ 159 w 240"/>
                <a:gd name="T9" fmla="*/ 117 h 156"/>
                <a:gd name="T10" fmla="*/ 199 w 240"/>
                <a:gd name="T11" fmla="*/ 110 h 156"/>
                <a:gd name="T12" fmla="*/ 236 w 240"/>
                <a:gd name="T13" fmla="*/ 114 h 156"/>
                <a:gd name="T14" fmla="*/ 237 w 240"/>
                <a:gd name="T15" fmla="*/ 97 h 156"/>
                <a:gd name="T16" fmla="*/ 228 w 240"/>
                <a:gd name="T17" fmla="*/ 52 h 156"/>
                <a:gd name="T18" fmla="*/ 218 w 240"/>
                <a:gd name="T19" fmla="*/ 48 h 156"/>
                <a:gd name="T20" fmla="*/ 188 w 240"/>
                <a:gd name="T21" fmla="*/ 62 h 156"/>
                <a:gd name="T22" fmla="*/ 182 w 240"/>
                <a:gd name="T23" fmla="*/ 86 h 156"/>
                <a:gd name="T24" fmla="*/ 149 w 240"/>
                <a:gd name="T25" fmla="*/ 113 h 156"/>
                <a:gd name="T26" fmla="*/ 117 w 240"/>
                <a:gd name="T27" fmla="*/ 130 h 156"/>
                <a:gd name="T28" fmla="*/ 95 w 240"/>
                <a:gd name="T29" fmla="*/ 122 h 156"/>
                <a:gd name="T30" fmla="*/ 42 w 240"/>
                <a:gd name="T31" fmla="*/ 84 h 156"/>
                <a:gd name="T32" fmla="*/ 55 w 240"/>
                <a:gd name="T33" fmla="*/ 65 h 156"/>
                <a:gd name="T34" fmla="*/ 86 w 240"/>
                <a:gd name="T35" fmla="*/ 55 h 156"/>
                <a:gd name="T36" fmla="*/ 85 w 240"/>
                <a:gd name="T37" fmla="*/ 35 h 156"/>
                <a:gd name="T38" fmla="*/ 84 w 240"/>
                <a:gd name="T39" fmla="*/ 18 h 156"/>
                <a:gd name="T40" fmla="*/ 60 w 240"/>
                <a:gd name="T41" fmla="*/ 0 h 156"/>
                <a:gd name="T42" fmla="*/ 47 w 240"/>
                <a:gd name="T43" fmla="*/ 8 h 156"/>
                <a:gd name="T44" fmla="*/ 32 w 240"/>
                <a:gd name="T45" fmla="*/ 3 h 156"/>
                <a:gd name="T46" fmla="*/ 17 w 240"/>
                <a:gd name="T47" fmla="*/ 32 h 156"/>
                <a:gd name="T48" fmla="*/ 20 w 240"/>
                <a:gd name="T49" fmla="*/ 44 h 156"/>
                <a:gd name="T50" fmla="*/ 0 w 240"/>
                <a:gd name="T51" fmla="*/ 82 h 156"/>
                <a:gd name="T52" fmla="*/ 20 w 240"/>
                <a:gd name="T53" fmla="*/ 98 h 156"/>
                <a:gd name="T54" fmla="*/ 43 w 240"/>
                <a:gd name="T55" fmla="*/ 96 h 156"/>
                <a:gd name="T56" fmla="*/ 204 w 240"/>
                <a:gd name="T57" fmla="*/ 62 h 156"/>
                <a:gd name="T58" fmla="*/ 221 w 240"/>
                <a:gd name="T59" fmla="*/ 69 h 156"/>
                <a:gd name="T60" fmla="*/ 226 w 240"/>
                <a:gd name="T61" fmla="*/ 107 h 156"/>
                <a:gd name="T62" fmla="*/ 197 w 240"/>
                <a:gd name="T63" fmla="*/ 97 h 156"/>
                <a:gd name="T64" fmla="*/ 191 w 240"/>
                <a:gd name="T65" fmla="*/ 74 h 156"/>
                <a:gd name="T66" fmla="*/ 112 w 240"/>
                <a:gd name="T67" fmla="*/ 139 h 156"/>
                <a:gd name="T68" fmla="*/ 117 w 240"/>
                <a:gd name="T69" fmla="*/ 142 h 156"/>
                <a:gd name="T70" fmla="*/ 112 w 240"/>
                <a:gd name="T71" fmla="*/ 146 h 156"/>
                <a:gd name="T72" fmla="*/ 109 w 240"/>
                <a:gd name="T73" fmla="*/ 144 h 156"/>
                <a:gd name="T74" fmla="*/ 59 w 240"/>
                <a:gd name="T75" fmla="*/ 9 h 156"/>
                <a:gd name="T76" fmla="*/ 75 w 240"/>
                <a:gd name="T77" fmla="*/ 19 h 156"/>
                <a:gd name="T78" fmla="*/ 75 w 240"/>
                <a:gd name="T79" fmla="*/ 27 h 156"/>
                <a:gd name="T80" fmla="*/ 57 w 240"/>
                <a:gd name="T81" fmla="*/ 10 h 156"/>
                <a:gd name="T82" fmla="*/ 37 w 240"/>
                <a:gd name="T83" fmla="*/ 12 h 156"/>
                <a:gd name="T84" fmla="*/ 73 w 240"/>
                <a:gd name="T85" fmla="*/ 37 h 156"/>
                <a:gd name="T86" fmla="*/ 74 w 240"/>
                <a:gd name="T87" fmla="*/ 52 h 156"/>
                <a:gd name="T88" fmla="*/ 52 w 240"/>
                <a:gd name="T89" fmla="*/ 55 h 156"/>
                <a:gd name="T90" fmla="*/ 30 w 240"/>
                <a:gd name="T91" fmla="*/ 43 h 156"/>
                <a:gd name="T92" fmla="*/ 27 w 240"/>
                <a:gd name="T93" fmla="*/ 30 h 156"/>
                <a:gd name="T94" fmla="*/ 20 w 240"/>
                <a:gd name="T95" fmla="*/ 89 h 156"/>
                <a:gd name="T96" fmla="*/ 10 w 240"/>
                <a:gd name="T97" fmla="*/ 81 h 156"/>
                <a:gd name="T98" fmla="*/ 22 w 240"/>
                <a:gd name="T99" fmla="*/ 56 h 156"/>
                <a:gd name="T100" fmla="*/ 35 w 240"/>
                <a:gd name="T101" fmla="*/ 57 h 156"/>
                <a:gd name="T102" fmla="*/ 43 w 240"/>
                <a:gd name="T10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156">
                  <a:moveTo>
                    <a:pt x="43" y="96"/>
                  </a:moveTo>
                  <a:cubicBezTo>
                    <a:pt x="45" y="97"/>
                    <a:pt x="48" y="99"/>
                    <a:pt x="50" y="101"/>
                  </a:cubicBezTo>
                  <a:cubicBezTo>
                    <a:pt x="55" y="104"/>
                    <a:pt x="60" y="108"/>
                    <a:pt x="65" y="112"/>
                  </a:cubicBezTo>
                  <a:cubicBezTo>
                    <a:pt x="71" y="116"/>
                    <a:pt x="77" y="120"/>
                    <a:pt x="82" y="124"/>
                  </a:cubicBezTo>
                  <a:cubicBezTo>
                    <a:pt x="89" y="129"/>
                    <a:pt x="94" y="133"/>
                    <a:pt x="101" y="138"/>
                  </a:cubicBezTo>
                  <a:cubicBezTo>
                    <a:pt x="100" y="139"/>
                    <a:pt x="100" y="140"/>
                    <a:pt x="100" y="141"/>
                  </a:cubicBezTo>
                  <a:cubicBezTo>
                    <a:pt x="100" y="141"/>
                    <a:pt x="100" y="142"/>
                    <a:pt x="100" y="142"/>
                  </a:cubicBezTo>
                  <a:cubicBezTo>
                    <a:pt x="99" y="143"/>
                    <a:pt x="99" y="144"/>
                    <a:pt x="99" y="145"/>
                  </a:cubicBezTo>
                  <a:cubicBezTo>
                    <a:pt x="99" y="145"/>
                    <a:pt x="100" y="146"/>
                    <a:pt x="100" y="146"/>
                  </a:cubicBezTo>
                  <a:cubicBezTo>
                    <a:pt x="100" y="146"/>
                    <a:pt x="100" y="147"/>
                    <a:pt x="100" y="147"/>
                  </a:cubicBezTo>
                  <a:cubicBezTo>
                    <a:pt x="100" y="149"/>
                    <a:pt x="101" y="150"/>
                    <a:pt x="102" y="151"/>
                  </a:cubicBezTo>
                  <a:cubicBezTo>
                    <a:pt x="103" y="152"/>
                    <a:pt x="105" y="153"/>
                    <a:pt x="106" y="154"/>
                  </a:cubicBezTo>
                  <a:cubicBezTo>
                    <a:pt x="107" y="154"/>
                    <a:pt x="108" y="155"/>
                    <a:pt x="108" y="155"/>
                  </a:cubicBezTo>
                  <a:cubicBezTo>
                    <a:pt x="110" y="155"/>
                    <a:pt x="111" y="156"/>
                    <a:pt x="112" y="156"/>
                  </a:cubicBezTo>
                  <a:cubicBezTo>
                    <a:pt x="112" y="156"/>
                    <a:pt x="113" y="156"/>
                    <a:pt x="113" y="156"/>
                  </a:cubicBezTo>
                  <a:cubicBezTo>
                    <a:pt x="114" y="156"/>
                    <a:pt x="115" y="156"/>
                    <a:pt x="116" y="155"/>
                  </a:cubicBezTo>
                  <a:cubicBezTo>
                    <a:pt x="117" y="155"/>
                    <a:pt x="118" y="155"/>
                    <a:pt x="119" y="154"/>
                  </a:cubicBezTo>
                  <a:cubicBezTo>
                    <a:pt x="120" y="154"/>
                    <a:pt x="120" y="153"/>
                    <a:pt x="121" y="153"/>
                  </a:cubicBezTo>
                  <a:cubicBezTo>
                    <a:pt x="122" y="152"/>
                    <a:pt x="123" y="151"/>
                    <a:pt x="123" y="150"/>
                  </a:cubicBezTo>
                  <a:cubicBezTo>
                    <a:pt x="125" y="148"/>
                    <a:pt x="126" y="146"/>
                    <a:pt x="127" y="144"/>
                  </a:cubicBezTo>
                  <a:cubicBezTo>
                    <a:pt x="127" y="143"/>
                    <a:pt x="127" y="142"/>
                    <a:pt x="127" y="140"/>
                  </a:cubicBezTo>
                  <a:cubicBezTo>
                    <a:pt x="127" y="140"/>
                    <a:pt x="127" y="140"/>
                    <a:pt x="127" y="139"/>
                  </a:cubicBezTo>
                  <a:cubicBezTo>
                    <a:pt x="130" y="137"/>
                    <a:pt x="133" y="135"/>
                    <a:pt x="136" y="133"/>
                  </a:cubicBezTo>
                  <a:cubicBezTo>
                    <a:pt x="140" y="131"/>
                    <a:pt x="143" y="128"/>
                    <a:pt x="147" y="126"/>
                  </a:cubicBezTo>
                  <a:cubicBezTo>
                    <a:pt x="151" y="123"/>
                    <a:pt x="155" y="120"/>
                    <a:pt x="159" y="117"/>
                  </a:cubicBezTo>
                  <a:cubicBezTo>
                    <a:pt x="162" y="115"/>
                    <a:pt x="166" y="112"/>
                    <a:pt x="170" y="110"/>
                  </a:cubicBezTo>
                  <a:cubicBezTo>
                    <a:pt x="176" y="106"/>
                    <a:pt x="181" y="102"/>
                    <a:pt x="187" y="99"/>
                  </a:cubicBezTo>
                  <a:cubicBezTo>
                    <a:pt x="187" y="99"/>
                    <a:pt x="187" y="100"/>
                    <a:pt x="188" y="100"/>
                  </a:cubicBezTo>
                  <a:cubicBezTo>
                    <a:pt x="189" y="102"/>
                    <a:pt x="191" y="104"/>
                    <a:pt x="193" y="106"/>
                  </a:cubicBezTo>
                  <a:cubicBezTo>
                    <a:pt x="195" y="108"/>
                    <a:pt x="197" y="109"/>
                    <a:pt x="199" y="110"/>
                  </a:cubicBezTo>
                  <a:cubicBezTo>
                    <a:pt x="202" y="112"/>
                    <a:pt x="204" y="113"/>
                    <a:pt x="207" y="114"/>
                  </a:cubicBezTo>
                  <a:cubicBezTo>
                    <a:pt x="209" y="115"/>
                    <a:pt x="210" y="115"/>
                    <a:pt x="212" y="115"/>
                  </a:cubicBezTo>
                  <a:cubicBezTo>
                    <a:pt x="213" y="116"/>
                    <a:pt x="214" y="116"/>
                    <a:pt x="216" y="116"/>
                  </a:cubicBezTo>
                  <a:cubicBezTo>
                    <a:pt x="219" y="117"/>
                    <a:pt x="222" y="117"/>
                    <a:pt x="225" y="116"/>
                  </a:cubicBezTo>
                  <a:cubicBezTo>
                    <a:pt x="229" y="116"/>
                    <a:pt x="232" y="115"/>
                    <a:pt x="236" y="114"/>
                  </a:cubicBezTo>
                  <a:cubicBezTo>
                    <a:pt x="238" y="113"/>
                    <a:pt x="240" y="110"/>
                    <a:pt x="239" y="108"/>
                  </a:cubicBezTo>
                  <a:cubicBezTo>
                    <a:pt x="239" y="108"/>
                    <a:pt x="238" y="107"/>
                    <a:pt x="238" y="107"/>
                  </a:cubicBezTo>
                  <a:cubicBezTo>
                    <a:pt x="238" y="106"/>
                    <a:pt x="238" y="105"/>
                    <a:pt x="238" y="104"/>
                  </a:cubicBezTo>
                  <a:cubicBezTo>
                    <a:pt x="238" y="103"/>
                    <a:pt x="238" y="102"/>
                    <a:pt x="237" y="101"/>
                  </a:cubicBezTo>
                  <a:cubicBezTo>
                    <a:pt x="237" y="100"/>
                    <a:pt x="237" y="99"/>
                    <a:pt x="237" y="97"/>
                  </a:cubicBezTo>
                  <a:cubicBezTo>
                    <a:pt x="236" y="94"/>
                    <a:pt x="235" y="90"/>
                    <a:pt x="234" y="87"/>
                  </a:cubicBezTo>
                  <a:cubicBezTo>
                    <a:pt x="234" y="83"/>
                    <a:pt x="233" y="79"/>
                    <a:pt x="232" y="76"/>
                  </a:cubicBezTo>
                  <a:cubicBezTo>
                    <a:pt x="231" y="73"/>
                    <a:pt x="231" y="70"/>
                    <a:pt x="230" y="66"/>
                  </a:cubicBezTo>
                  <a:cubicBezTo>
                    <a:pt x="229" y="62"/>
                    <a:pt x="229" y="58"/>
                    <a:pt x="229" y="54"/>
                  </a:cubicBezTo>
                  <a:cubicBezTo>
                    <a:pt x="228" y="54"/>
                    <a:pt x="228" y="53"/>
                    <a:pt x="228" y="52"/>
                  </a:cubicBezTo>
                  <a:cubicBezTo>
                    <a:pt x="228" y="52"/>
                    <a:pt x="228" y="52"/>
                    <a:pt x="228" y="51"/>
                  </a:cubicBezTo>
                  <a:cubicBezTo>
                    <a:pt x="227" y="50"/>
                    <a:pt x="227" y="50"/>
                    <a:pt x="226" y="49"/>
                  </a:cubicBezTo>
                  <a:cubicBezTo>
                    <a:pt x="225" y="48"/>
                    <a:pt x="224" y="47"/>
                    <a:pt x="223" y="47"/>
                  </a:cubicBezTo>
                  <a:cubicBezTo>
                    <a:pt x="223" y="47"/>
                    <a:pt x="222" y="47"/>
                    <a:pt x="222" y="47"/>
                  </a:cubicBezTo>
                  <a:cubicBezTo>
                    <a:pt x="221" y="47"/>
                    <a:pt x="219" y="48"/>
                    <a:pt x="218" y="48"/>
                  </a:cubicBezTo>
                  <a:cubicBezTo>
                    <a:pt x="214" y="49"/>
                    <a:pt x="210" y="50"/>
                    <a:pt x="206" y="51"/>
                  </a:cubicBezTo>
                  <a:cubicBezTo>
                    <a:pt x="204" y="52"/>
                    <a:pt x="201" y="53"/>
                    <a:pt x="199" y="54"/>
                  </a:cubicBezTo>
                  <a:cubicBezTo>
                    <a:pt x="197" y="55"/>
                    <a:pt x="195" y="56"/>
                    <a:pt x="193" y="58"/>
                  </a:cubicBezTo>
                  <a:cubicBezTo>
                    <a:pt x="192" y="58"/>
                    <a:pt x="191" y="59"/>
                    <a:pt x="190" y="60"/>
                  </a:cubicBezTo>
                  <a:cubicBezTo>
                    <a:pt x="189" y="61"/>
                    <a:pt x="189" y="61"/>
                    <a:pt x="188" y="62"/>
                  </a:cubicBezTo>
                  <a:cubicBezTo>
                    <a:pt x="187" y="62"/>
                    <a:pt x="187" y="63"/>
                    <a:pt x="186" y="64"/>
                  </a:cubicBezTo>
                  <a:cubicBezTo>
                    <a:pt x="184" y="67"/>
                    <a:pt x="183" y="69"/>
                    <a:pt x="182" y="71"/>
                  </a:cubicBezTo>
                  <a:cubicBezTo>
                    <a:pt x="182" y="74"/>
                    <a:pt x="181" y="77"/>
                    <a:pt x="181" y="79"/>
                  </a:cubicBezTo>
                  <a:cubicBezTo>
                    <a:pt x="181" y="81"/>
                    <a:pt x="181" y="82"/>
                    <a:pt x="181" y="83"/>
                  </a:cubicBezTo>
                  <a:cubicBezTo>
                    <a:pt x="181" y="84"/>
                    <a:pt x="181" y="85"/>
                    <a:pt x="182" y="86"/>
                  </a:cubicBezTo>
                  <a:cubicBezTo>
                    <a:pt x="182" y="86"/>
                    <a:pt x="182" y="86"/>
                    <a:pt x="182" y="87"/>
                  </a:cubicBezTo>
                  <a:cubicBezTo>
                    <a:pt x="182" y="88"/>
                    <a:pt x="183" y="89"/>
                    <a:pt x="183" y="90"/>
                  </a:cubicBezTo>
                  <a:cubicBezTo>
                    <a:pt x="179" y="92"/>
                    <a:pt x="176" y="95"/>
                    <a:pt x="173" y="97"/>
                  </a:cubicBezTo>
                  <a:cubicBezTo>
                    <a:pt x="169" y="100"/>
                    <a:pt x="165" y="102"/>
                    <a:pt x="161" y="105"/>
                  </a:cubicBezTo>
                  <a:cubicBezTo>
                    <a:pt x="157" y="107"/>
                    <a:pt x="153" y="110"/>
                    <a:pt x="149" y="113"/>
                  </a:cubicBezTo>
                  <a:cubicBezTo>
                    <a:pt x="145" y="115"/>
                    <a:pt x="141" y="118"/>
                    <a:pt x="138" y="121"/>
                  </a:cubicBezTo>
                  <a:cubicBezTo>
                    <a:pt x="135" y="123"/>
                    <a:pt x="132" y="125"/>
                    <a:pt x="129" y="127"/>
                  </a:cubicBezTo>
                  <a:cubicBezTo>
                    <a:pt x="127" y="128"/>
                    <a:pt x="124" y="130"/>
                    <a:pt x="121" y="132"/>
                  </a:cubicBezTo>
                  <a:cubicBezTo>
                    <a:pt x="121" y="131"/>
                    <a:pt x="120" y="131"/>
                    <a:pt x="120" y="131"/>
                  </a:cubicBezTo>
                  <a:cubicBezTo>
                    <a:pt x="119" y="130"/>
                    <a:pt x="118" y="130"/>
                    <a:pt x="117" y="130"/>
                  </a:cubicBezTo>
                  <a:cubicBezTo>
                    <a:pt x="116" y="130"/>
                    <a:pt x="115" y="129"/>
                    <a:pt x="114" y="129"/>
                  </a:cubicBezTo>
                  <a:cubicBezTo>
                    <a:pt x="113" y="129"/>
                    <a:pt x="112" y="129"/>
                    <a:pt x="111" y="129"/>
                  </a:cubicBezTo>
                  <a:cubicBezTo>
                    <a:pt x="110" y="129"/>
                    <a:pt x="109" y="130"/>
                    <a:pt x="109" y="130"/>
                  </a:cubicBezTo>
                  <a:cubicBezTo>
                    <a:pt x="108" y="130"/>
                    <a:pt x="107" y="130"/>
                    <a:pt x="107" y="131"/>
                  </a:cubicBezTo>
                  <a:cubicBezTo>
                    <a:pt x="103" y="128"/>
                    <a:pt x="99" y="125"/>
                    <a:pt x="95" y="122"/>
                  </a:cubicBezTo>
                  <a:cubicBezTo>
                    <a:pt x="91" y="119"/>
                    <a:pt x="87" y="116"/>
                    <a:pt x="83" y="113"/>
                  </a:cubicBezTo>
                  <a:cubicBezTo>
                    <a:pt x="79" y="110"/>
                    <a:pt x="75" y="107"/>
                    <a:pt x="71" y="104"/>
                  </a:cubicBezTo>
                  <a:cubicBezTo>
                    <a:pt x="67" y="101"/>
                    <a:pt x="63" y="99"/>
                    <a:pt x="59" y="96"/>
                  </a:cubicBezTo>
                  <a:cubicBezTo>
                    <a:pt x="56" y="93"/>
                    <a:pt x="52" y="91"/>
                    <a:pt x="49" y="89"/>
                  </a:cubicBezTo>
                  <a:cubicBezTo>
                    <a:pt x="47" y="87"/>
                    <a:pt x="44" y="86"/>
                    <a:pt x="42" y="84"/>
                  </a:cubicBezTo>
                  <a:cubicBezTo>
                    <a:pt x="43" y="83"/>
                    <a:pt x="44" y="82"/>
                    <a:pt x="44" y="81"/>
                  </a:cubicBezTo>
                  <a:cubicBezTo>
                    <a:pt x="47" y="77"/>
                    <a:pt x="49" y="73"/>
                    <a:pt x="52" y="70"/>
                  </a:cubicBezTo>
                  <a:cubicBezTo>
                    <a:pt x="52" y="69"/>
                    <a:pt x="52" y="68"/>
                    <a:pt x="52" y="68"/>
                  </a:cubicBezTo>
                  <a:cubicBezTo>
                    <a:pt x="53" y="67"/>
                    <a:pt x="54" y="66"/>
                    <a:pt x="55" y="65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7" y="65"/>
                    <a:pt x="57" y="65"/>
                  </a:cubicBezTo>
                  <a:cubicBezTo>
                    <a:pt x="58" y="65"/>
                    <a:pt x="59" y="65"/>
                    <a:pt x="59" y="65"/>
                  </a:cubicBezTo>
                  <a:cubicBezTo>
                    <a:pt x="62" y="65"/>
                    <a:pt x="64" y="65"/>
                    <a:pt x="67" y="64"/>
                  </a:cubicBezTo>
                  <a:cubicBezTo>
                    <a:pt x="71" y="63"/>
                    <a:pt x="76" y="62"/>
                    <a:pt x="80" y="59"/>
                  </a:cubicBezTo>
                  <a:cubicBezTo>
                    <a:pt x="82" y="58"/>
                    <a:pt x="84" y="56"/>
                    <a:pt x="86" y="55"/>
                  </a:cubicBezTo>
                  <a:cubicBezTo>
                    <a:pt x="88" y="53"/>
                    <a:pt x="89" y="52"/>
                    <a:pt x="91" y="50"/>
                  </a:cubicBezTo>
                  <a:cubicBezTo>
                    <a:pt x="91" y="50"/>
                    <a:pt x="92" y="49"/>
                    <a:pt x="92" y="48"/>
                  </a:cubicBezTo>
                  <a:cubicBezTo>
                    <a:pt x="93" y="47"/>
                    <a:pt x="93" y="46"/>
                    <a:pt x="93" y="45"/>
                  </a:cubicBezTo>
                  <a:cubicBezTo>
                    <a:pt x="93" y="42"/>
                    <a:pt x="91" y="41"/>
                    <a:pt x="90" y="39"/>
                  </a:cubicBezTo>
                  <a:cubicBezTo>
                    <a:pt x="88" y="38"/>
                    <a:pt x="87" y="36"/>
                    <a:pt x="85" y="35"/>
                  </a:cubicBezTo>
                  <a:cubicBezTo>
                    <a:pt x="84" y="34"/>
                    <a:pt x="84" y="34"/>
                    <a:pt x="83" y="33"/>
                  </a:cubicBezTo>
                  <a:cubicBezTo>
                    <a:pt x="83" y="32"/>
                    <a:pt x="84" y="30"/>
                    <a:pt x="84" y="29"/>
                  </a:cubicBezTo>
                  <a:cubicBezTo>
                    <a:pt x="84" y="28"/>
                    <a:pt x="85" y="26"/>
                    <a:pt x="85" y="24"/>
                  </a:cubicBezTo>
                  <a:cubicBezTo>
                    <a:pt x="85" y="23"/>
                    <a:pt x="85" y="22"/>
                    <a:pt x="85" y="21"/>
                  </a:cubicBezTo>
                  <a:cubicBezTo>
                    <a:pt x="85" y="20"/>
                    <a:pt x="85" y="19"/>
                    <a:pt x="84" y="18"/>
                  </a:cubicBezTo>
                  <a:cubicBezTo>
                    <a:pt x="83" y="16"/>
                    <a:pt x="82" y="14"/>
                    <a:pt x="81" y="12"/>
                  </a:cubicBezTo>
                  <a:cubicBezTo>
                    <a:pt x="80" y="10"/>
                    <a:pt x="78" y="8"/>
                    <a:pt x="77" y="6"/>
                  </a:cubicBezTo>
                  <a:cubicBezTo>
                    <a:pt x="75" y="5"/>
                    <a:pt x="73" y="4"/>
                    <a:pt x="72" y="3"/>
                  </a:cubicBezTo>
                  <a:cubicBezTo>
                    <a:pt x="69" y="1"/>
                    <a:pt x="66" y="0"/>
                    <a:pt x="63" y="0"/>
                  </a:cubicBezTo>
                  <a:cubicBezTo>
                    <a:pt x="62" y="0"/>
                    <a:pt x="61" y="0"/>
                    <a:pt x="60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2" y="2"/>
                    <a:pt x="51" y="3"/>
                    <a:pt x="51" y="4"/>
                  </a:cubicBezTo>
                  <a:cubicBezTo>
                    <a:pt x="50" y="4"/>
                    <a:pt x="50" y="5"/>
                    <a:pt x="49" y="5"/>
                  </a:cubicBezTo>
                  <a:cubicBezTo>
                    <a:pt x="49" y="6"/>
                    <a:pt x="48" y="7"/>
                    <a:pt x="47" y="8"/>
                  </a:cubicBezTo>
                  <a:cubicBezTo>
                    <a:pt x="46" y="7"/>
                    <a:pt x="44" y="6"/>
                    <a:pt x="43" y="5"/>
                  </a:cubicBezTo>
                  <a:cubicBezTo>
                    <a:pt x="41" y="4"/>
                    <a:pt x="40" y="3"/>
                    <a:pt x="39" y="3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4" y="2"/>
                    <a:pt x="33" y="3"/>
                    <a:pt x="32" y="3"/>
                  </a:cubicBezTo>
                  <a:cubicBezTo>
                    <a:pt x="31" y="4"/>
                    <a:pt x="30" y="5"/>
                    <a:pt x="29" y="5"/>
                  </a:cubicBezTo>
                  <a:cubicBezTo>
                    <a:pt x="27" y="7"/>
                    <a:pt x="25" y="9"/>
                    <a:pt x="24" y="11"/>
                  </a:cubicBezTo>
                  <a:cubicBezTo>
                    <a:pt x="23" y="13"/>
                    <a:pt x="22" y="15"/>
                    <a:pt x="21" y="17"/>
                  </a:cubicBezTo>
                  <a:cubicBezTo>
                    <a:pt x="20" y="19"/>
                    <a:pt x="19" y="21"/>
                    <a:pt x="19" y="24"/>
                  </a:cubicBezTo>
                  <a:cubicBezTo>
                    <a:pt x="18" y="26"/>
                    <a:pt x="17" y="29"/>
                    <a:pt x="17" y="32"/>
                  </a:cubicBezTo>
                  <a:cubicBezTo>
                    <a:pt x="17" y="33"/>
                    <a:pt x="17" y="35"/>
                    <a:pt x="18" y="37"/>
                  </a:cubicBezTo>
                  <a:cubicBezTo>
                    <a:pt x="18" y="37"/>
                    <a:pt x="18" y="38"/>
                    <a:pt x="18" y="39"/>
                  </a:cubicBezTo>
                  <a:cubicBezTo>
                    <a:pt x="19" y="40"/>
                    <a:pt x="19" y="41"/>
                    <a:pt x="19" y="42"/>
                  </a:cubicBezTo>
                  <a:cubicBezTo>
                    <a:pt x="19" y="42"/>
                    <a:pt x="19" y="43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5"/>
                    <a:pt x="19" y="45"/>
                    <a:pt x="19" y="46"/>
                  </a:cubicBezTo>
                  <a:cubicBezTo>
                    <a:pt x="16" y="49"/>
                    <a:pt x="12" y="53"/>
                    <a:pt x="10" y="57"/>
                  </a:cubicBezTo>
                  <a:cubicBezTo>
                    <a:pt x="7" y="60"/>
                    <a:pt x="5" y="64"/>
                    <a:pt x="3" y="68"/>
                  </a:cubicBezTo>
                  <a:cubicBezTo>
                    <a:pt x="2" y="70"/>
                    <a:pt x="1" y="72"/>
                    <a:pt x="1" y="75"/>
                  </a:cubicBezTo>
                  <a:cubicBezTo>
                    <a:pt x="0" y="77"/>
                    <a:pt x="0" y="79"/>
                    <a:pt x="0" y="82"/>
                  </a:cubicBezTo>
                  <a:cubicBezTo>
                    <a:pt x="0" y="82"/>
                    <a:pt x="0" y="83"/>
                    <a:pt x="1" y="83"/>
                  </a:cubicBezTo>
                  <a:cubicBezTo>
                    <a:pt x="1" y="87"/>
                    <a:pt x="3" y="90"/>
                    <a:pt x="6" y="93"/>
                  </a:cubicBezTo>
                  <a:cubicBezTo>
                    <a:pt x="8" y="94"/>
                    <a:pt x="10" y="96"/>
                    <a:pt x="13" y="97"/>
                  </a:cubicBezTo>
                  <a:cubicBezTo>
                    <a:pt x="14" y="97"/>
                    <a:pt x="15" y="97"/>
                    <a:pt x="16" y="98"/>
                  </a:cubicBezTo>
                  <a:cubicBezTo>
                    <a:pt x="17" y="98"/>
                    <a:pt x="19" y="98"/>
                    <a:pt x="20" y="98"/>
                  </a:cubicBezTo>
                  <a:cubicBezTo>
                    <a:pt x="21" y="98"/>
                    <a:pt x="23" y="98"/>
                    <a:pt x="24" y="98"/>
                  </a:cubicBezTo>
                  <a:cubicBezTo>
                    <a:pt x="25" y="98"/>
                    <a:pt x="25" y="97"/>
                    <a:pt x="26" y="97"/>
                  </a:cubicBezTo>
                  <a:cubicBezTo>
                    <a:pt x="28" y="96"/>
                    <a:pt x="30" y="95"/>
                    <a:pt x="32" y="94"/>
                  </a:cubicBezTo>
                  <a:cubicBezTo>
                    <a:pt x="33" y="93"/>
                    <a:pt x="35" y="92"/>
                    <a:pt x="36" y="91"/>
                  </a:cubicBezTo>
                  <a:cubicBezTo>
                    <a:pt x="38" y="93"/>
                    <a:pt x="40" y="94"/>
                    <a:pt x="43" y="96"/>
                  </a:cubicBezTo>
                  <a:close/>
                  <a:moveTo>
                    <a:pt x="191" y="74"/>
                  </a:moveTo>
                  <a:cubicBezTo>
                    <a:pt x="192" y="73"/>
                    <a:pt x="192" y="72"/>
                    <a:pt x="192" y="72"/>
                  </a:cubicBezTo>
                  <a:cubicBezTo>
                    <a:pt x="193" y="71"/>
                    <a:pt x="193" y="70"/>
                    <a:pt x="194" y="69"/>
                  </a:cubicBezTo>
                  <a:cubicBezTo>
                    <a:pt x="195" y="68"/>
                    <a:pt x="195" y="68"/>
                    <a:pt x="196" y="67"/>
                  </a:cubicBezTo>
                  <a:cubicBezTo>
                    <a:pt x="199" y="65"/>
                    <a:pt x="201" y="64"/>
                    <a:pt x="204" y="62"/>
                  </a:cubicBezTo>
                  <a:cubicBezTo>
                    <a:pt x="205" y="62"/>
                    <a:pt x="207" y="61"/>
                    <a:pt x="209" y="60"/>
                  </a:cubicBezTo>
                  <a:cubicBezTo>
                    <a:pt x="210" y="60"/>
                    <a:pt x="212" y="59"/>
                    <a:pt x="214" y="59"/>
                  </a:cubicBezTo>
                  <a:cubicBezTo>
                    <a:pt x="216" y="58"/>
                    <a:pt x="218" y="58"/>
                    <a:pt x="220" y="57"/>
                  </a:cubicBezTo>
                  <a:cubicBezTo>
                    <a:pt x="220" y="59"/>
                    <a:pt x="220" y="60"/>
                    <a:pt x="220" y="62"/>
                  </a:cubicBezTo>
                  <a:cubicBezTo>
                    <a:pt x="220" y="64"/>
                    <a:pt x="221" y="67"/>
                    <a:pt x="221" y="69"/>
                  </a:cubicBezTo>
                  <a:cubicBezTo>
                    <a:pt x="222" y="72"/>
                    <a:pt x="222" y="75"/>
                    <a:pt x="223" y="79"/>
                  </a:cubicBezTo>
                  <a:cubicBezTo>
                    <a:pt x="223" y="79"/>
                    <a:pt x="223" y="80"/>
                    <a:pt x="224" y="81"/>
                  </a:cubicBezTo>
                  <a:cubicBezTo>
                    <a:pt x="225" y="88"/>
                    <a:pt x="227" y="96"/>
                    <a:pt x="229" y="104"/>
                  </a:cubicBezTo>
                  <a:cubicBezTo>
                    <a:pt x="229" y="105"/>
                    <a:pt x="229" y="105"/>
                    <a:pt x="229" y="106"/>
                  </a:cubicBezTo>
                  <a:cubicBezTo>
                    <a:pt x="228" y="106"/>
                    <a:pt x="227" y="106"/>
                    <a:pt x="226" y="107"/>
                  </a:cubicBezTo>
                  <a:cubicBezTo>
                    <a:pt x="225" y="107"/>
                    <a:pt x="224" y="107"/>
                    <a:pt x="223" y="107"/>
                  </a:cubicBezTo>
                  <a:cubicBezTo>
                    <a:pt x="221" y="107"/>
                    <a:pt x="220" y="107"/>
                    <a:pt x="219" y="107"/>
                  </a:cubicBezTo>
                  <a:cubicBezTo>
                    <a:pt x="215" y="107"/>
                    <a:pt x="212" y="106"/>
                    <a:pt x="209" y="105"/>
                  </a:cubicBezTo>
                  <a:cubicBezTo>
                    <a:pt x="206" y="103"/>
                    <a:pt x="203" y="102"/>
                    <a:pt x="200" y="100"/>
                  </a:cubicBezTo>
                  <a:cubicBezTo>
                    <a:pt x="199" y="99"/>
                    <a:pt x="198" y="98"/>
                    <a:pt x="197" y="97"/>
                  </a:cubicBezTo>
                  <a:cubicBezTo>
                    <a:pt x="196" y="96"/>
                    <a:pt x="196" y="95"/>
                    <a:pt x="195" y="94"/>
                  </a:cubicBezTo>
                  <a:cubicBezTo>
                    <a:pt x="194" y="94"/>
                    <a:pt x="194" y="93"/>
                    <a:pt x="193" y="92"/>
                  </a:cubicBezTo>
                  <a:cubicBezTo>
                    <a:pt x="192" y="89"/>
                    <a:pt x="191" y="86"/>
                    <a:pt x="191" y="83"/>
                  </a:cubicBezTo>
                  <a:cubicBezTo>
                    <a:pt x="190" y="82"/>
                    <a:pt x="190" y="80"/>
                    <a:pt x="190" y="79"/>
                  </a:cubicBezTo>
                  <a:cubicBezTo>
                    <a:pt x="191" y="77"/>
                    <a:pt x="191" y="75"/>
                    <a:pt x="191" y="74"/>
                  </a:cubicBezTo>
                  <a:close/>
                  <a:moveTo>
                    <a:pt x="109" y="141"/>
                  </a:moveTo>
                  <a:cubicBezTo>
                    <a:pt x="109" y="141"/>
                    <a:pt x="110" y="140"/>
                    <a:pt x="110" y="140"/>
                  </a:cubicBezTo>
                  <a:cubicBezTo>
                    <a:pt x="110" y="140"/>
                    <a:pt x="110" y="139"/>
                    <a:pt x="110" y="139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1" y="139"/>
                    <a:pt x="112" y="139"/>
                    <a:pt x="112" y="139"/>
                  </a:cubicBezTo>
                  <a:cubicBezTo>
                    <a:pt x="112" y="139"/>
                    <a:pt x="113" y="139"/>
                    <a:pt x="114" y="139"/>
                  </a:cubicBezTo>
                  <a:cubicBezTo>
                    <a:pt x="114" y="139"/>
                    <a:pt x="115" y="139"/>
                    <a:pt x="115" y="139"/>
                  </a:cubicBezTo>
                  <a:cubicBezTo>
                    <a:pt x="116" y="139"/>
                    <a:pt x="117" y="140"/>
                    <a:pt x="118" y="140"/>
                  </a:cubicBezTo>
                  <a:cubicBezTo>
                    <a:pt x="118" y="140"/>
                    <a:pt x="118" y="140"/>
                    <a:pt x="118" y="141"/>
                  </a:cubicBezTo>
                  <a:cubicBezTo>
                    <a:pt x="118" y="141"/>
                    <a:pt x="117" y="142"/>
                    <a:pt x="117" y="142"/>
                  </a:cubicBezTo>
                  <a:cubicBezTo>
                    <a:pt x="117" y="143"/>
                    <a:pt x="117" y="144"/>
                    <a:pt x="116" y="144"/>
                  </a:cubicBezTo>
                  <a:cubicBezTo>
                    <a:pt x="116" y="145"/>
                    <a:pt x="115" y="145"/>
                    <a:pt x="115" y="146"/>
                  </a:cubicBezTo>
                  <a:cubicBezTo>
                    <a:pt x="115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6"/>
                    <a:pt x="113" y="146"/>
                    <a:pt x="112" y="146"/>
                  </a:cubicBezTo>
                  <a:cubicBezTo>
                    <a:pt x="112" y="146"/>
                    <a:pt x="111" y="146"/>
                    <a:pt x="111" y="146"/>
                  </a:cubicBezTo>
                  <a:cubicBezTo>
                    <a:pt x="111" y="146"/>
                    <a:pt x="110" y="146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3"/>
                  </a:cubicBezTo>
                  <a:cubicBezTo>
                    <a:pt x="109" y="143"/>
                    <a:pt x="109" y="142"/>
                    <a:pt x="109" y="141"/>
                  </a:cubicBezTo>
                  <a:close/>
                  <a:moveTo>
                    <a:pt x="57" y="10"/>
                  </a:moveTo>
                  <a:cubicBezTo>
                    <a:pt x="58" y="10"/>
                    <a:pt x="58" y="10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0" y="9"/>
                    <a:pt x="61" y="9"/>
                    <a:pt x="62" y="9"/>
                  </a:cubicBezTo>
                  <a:cubicBezTo>
                    <a:pt x="63" y="9"/>
                    <a:pt x="64" y="10"/>
                    <a:pt x="65" y="10"/>
                  </a:cubicBezTo>
                  <a:cubicBezTo>
                    <a:pt x="67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3" y="16"/>
                    <a:pt x="74" y="18"/>
                    <a:pt x="75" y="19"/>
                  </a:cubicBezTo>
                  <a:cubicBezTo>
                    <a:pt x="75" y="20"/>
                    <a:pt x="75" y="21"/>
                    <a:pt x="76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4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5" y="25"/>
                    <a:pt x="75" y="26"/>
                    <a:pt x="75" y="27"/>
                  </a:cubicBezTo>
                  <a:cubicBezTo>
                    <a:pt x="71" y="24"/>
                    <a:pt x="68" y="21"/>
                    <a:pt x="64" y="19"/>
                  </a:cubicBezTo>
                  <a:cubicBezTo>
                    <a:pt x="62" y="18"/>
                    <a:pt x="60" y="17"/>
                    <a:pt x="58" y="15"/>
                  </a:cubicBezTo>
                  <a:cubicBezTo>
                    <a:pt x="57" y="14"/>
                    <a:pt x="56" y="14"/>
                    <a:pt x="55" y="13"/>
                  </a:cubicBezTo>
                  <a:cubicBezTo>
                    <a:pt x="55" y="13"/>
                    <a:pt x="55" y="12"/>
                    <a:pt x="56" y="12"/>
                  </a:cubicBezTo>
                  <a:cubicBezTo>
                    <a:pt x="56" y="11"/>
                    <a:pt x="57" y="11"/>
                    <a:pt x="57" y="10"/>
                  </a:cubicBezTo>
                  <a:close/>
                  <a:moveTo>
                    <a:pt x="29" y="23"/>
                  </a:moveTo>
                  <a:cubicBezTo>
                    <a:pt x="30" y="20"/>
                    <a:pt x="31" y="18"/>
                    <a:pt x="33" y="15"/>
                  </a:cubicBezTo>
                  <a:cubicBezTo>
                    <a:pt x="34" y="14"/>
                    <a:pt x="35" y="13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2" y="16"/>
                    <a:pt x="45" y="17"/>
                    <a:pt x="47" y="19"/>
                  </a:cubicBezTo>
                  <a:cubicBezTo>
                    <a:pt x="50" y="20"/>
                    <a:pt x="52" y="22"/>
                    <a:pt x="54" y="24"/>
                  </a:cubicBezTo>
                  <a:cubicBezTo>
                    <a:pt x="57" y="25"/>
                    <a:pt x="59" y="27"/>
                    <a:pt x="62" y="29"/>
                  </a:cubicBezTo>
                  <a:cubicBezTo>
                    <a:pt x="65" y="31"/>
                    <a:pt x="69" y="34"/>
                    <a:pt x="73" y="37"/>
                  </a:cubicBezTo>
                  <a:cubicBezTo>
                    <a:pt x="75" y="39"/>
                    <a:pt x="77" y="40"/>
                    <a:pt x="79" y="42"/>
                  </a:cubicBezTo>
                  <a:cubicBezTo>
                    <a:pt x="80" y="43"/>
                    <a:pt x="81" y="44"/>
                    <a:pt x="83" y="45"/>
                  </a:cubicBezTo>
                  <a:cubicBezTo>
                    <a:pt x="81" y="47"/>
                    <a:pt x="80" y="48"/>
                    <a:pt x="79" y="49"/>
                  </a:cubicBezTo>
                  <a:cubicBezTo>
                    <a:pt x="78" y="50"/>
                    <a:pt x="77" y="50"/>
                    <a:pt x="76" y="51"/>
                  </a:cubicBezTo>
                  <a:cubicBezTo>
                    <a:pt x="76" y="51"/>
                    <a:pt x="75" y="52"/>
                    <a:pt x="74" y="52"/>
                  </a:cubicBezTo>
                  <a:cubicBezTo>
                    <a:pt x="72" y="53"/>
                    <a:pt x="70" y="54"/>
                    <a:pt x="69" y="54"/>
                  </a:cubicBezTo>
                  <a:cubicBezTo>
                    <a:pt x="67" y="55"/>
                    <a:pt x="65" y="55"/>
                    <a:pt x="63" y="56"/>
                  </a:cubicBezTo>
                  <a:cubicBezTo>
                    <a:pt x="62" y="56"/>
                    <a:pt x="61" y="56"/>
                    <a:pt x="60" y="56"/>
                  </a:cubicBezTo>
                  <a:cubicBezTo>
                    <a:pt x="59" y="56"/>
                    <a:pt x="58" y="56"/>
                    <a:pt x="57" y="56"/>
                  </a:cubicBezTo>
                  <a:cubicBezTo>
                    <a:pt x="55" y="56"/>
                    <a:pt x="54" y="55"/>
                    <a:pt x="52" y="55"/>
                  </a:cubicBezTo>
                  <a:cubicBezTo>
                    <a:pt x="52" y="54"/>
                    <a:pt x="52" y="54"/>
                    <a:pt x="51" y="54"/>
                  </a:cubicBezTo>
                  <a:cubicBezTo>
                    <a:pt x="50" y="53"/>
                    <a:pt x="48" y="52"/>
                    <a:pt x="46" y="52"/>
                  </a:cubicBezTo>
                  <a:cubicBezTo>
                    <a:pt x="44" y="51"/>
                    <a:pt x="42" y="50"/>
                    <a:pt x="40" y="49"/>
                  </a:cubicBezTo>
                  <a:cubicBezTo>
                    <a:pt x="38" y="48"/>
                    <a:pt x="37" y="47"/>
                    <a:pt x="35" y="46"/>
                  </a:cubicBezTo>
                  <a:cubicBezTo>
                    <a:pt x="33" y="45"/>
                    <a:pt x="31" y="44"/>
                    <a:pt x="30" y="43"/>
                  </a:cubicBezTo>
                  <a:cubicBezTo>
                    <a:pt x="29" y="43"/>
                    <a:pt x="29" y="42"/>
                    <a:pt x="29" y="42"/>
                  </a:cubicBezTo>
                  <a:cubicBezTo>
                    <a:pt x="28" y="41"/>
                    <a:pt x="28" y="40"/>
                    <a:pt x="28" y="38"/>
                  </a:cubicBezTo>
                  <a:cubicBezTo>
                    <a:pt x="28" y="38"/>
                    <a:pt x="27" y="37"/>
                    <a:pt x="27" y="36"/>
                  </a:cubicBezTo>
                  <a:cubicBezTo>
                    <a:pt x="27" y="35"/>
                    <a:pt x="27" y="35"/>
                    <a:pt x="27" y="34"/>
                  </a:cubicBezTo>
                  <a:cubicBezTo>
                    <a:pt x="27" y="33"/>
                    <a:pt x="26" y="32"/>
                    <a:pt x="27" y="30"/>
                  </a:cubicBezTo>
                  <a:cubicBezTo>
                    <a:pt x="27" y="28"/>
                    <a:pt x="28" y="25"/>
                    <a:pt x="29" y="23"/>
                  </a:cubicBezTo>
                  <a:close/>
                  <a:moveTo>
                    <a:pt x="29" y="85"/>
                  </a:moveTo>
                  <a:cubicBezTo>
                    <a:pt x="28" y="86"/>
                    <a:pt x="27" y="87"/>
                    <a:pt x="25" y="87"/>
                  </a:cubicBezTo>
                  <a:cubicBezTo>
                    <a:pt x="24" y="88"/>
                    <a:pt x="22" y="89"/>
                    <a:pt x="21" y="89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19" y="89"/>
                    <a:pt x="18" y="88"/>
                    <a:pt x="17" y="88"/>
                  </a:cubicBezTo>
                  <a:cubicBezTo>
                    <a:pt x="16" y="88"/>
                    <a:pt x="15" y="87"/>
                    <a:pt x="14" y="87"/>
                  </a:cubicBezTo>
                  <a:cubicBezTo>
                    <a:pt x="13" y="86"/>
                    <a:pt x="12" y="85"/>
                    <a:pt x="11" y="85"/>
                  </a:cubicBezTo>
                  <a:cubicBezTo>
                    <a:pt x="11" y="84"/>
                    <a:pt x="11" y="83"/>
                    <a:pt x="10" y="83"/>
                  </a:cubicBezTo>
                  <a:cubicBezTo>
                    <a:pt x="10" y="82"/>
                    <a:pt x="10" y="81"/>
                    <a:pt x="10" y="81"/>
                  </a:cubicBezTo>
                  <a:cubicBezTo>
                    <a:pt x="10" y="80"/>
                    <a:pt x="9" y="79"/>
                    <a:pt x="10" y="79"/>
                  </a:cubicBezTo>
                  <a:cubicBezTo>
                    <a:pt x="10" y="77"/>
                    <a:pt x="10" y="76"/>
                    <a:pt x="11" y="74"/>
                  </a:cubicBezTo>
                  <a:cubicBezTo>
                    <a:pt x="12" y="72"/>
                    <a:pt x="13" y="70"/>
                    <a:pt x="14" y="68"/>
                  </a:cubicBezTo>
                  <a:cubicBezTo>
                    <a:pt x="15" y="66"/>
                    <a:pt x="16" y="63"/>
                    <a:pt x="18" y="61"/>
                  </a:cubicBezTo>
                  <a:cubicBezTo>
                    <a:pt x="19" y="60"/>
                    <a:pt x="21" y="58"/>
                    <a:pt x="22" y="56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25" y="52"/>
                    <a:pt x="25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8" y="53"/>
                    <a:pt x="30" y="54"/>
                    <a:pt x="32" y="55"/>
                  </a:cubicBezTo>
                  <a:cubicBezTo>
                    <a:pt x="33" y="56"/>
                    <a:pt x="34" y="56"/>
                    <a:pt x="35" y="57"/>
                  </a:cubicBezTo>
                  <a:cubicBezTo>
                    <a:pt x="36" y="58"/>
                    <a:pt x="38" y="58"/>
                    <a:pt x="39" y="59"/>
                  </a:cubicBezTo>
                  <a:cubicBezTo>
                    <a:pt x="41" y="60"/>
                    <a:pt x="43" y="60"/>
                    <a:pt x="45" y="61"/>
                  </a:cubicBezTo>
                  <a:cubicBezTo>
                    <a:pt x="45" y="62"/>
                    <a:pt x="44" y="63"/>
                    <a:pt x="44" y="63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5"/>
                    <a:pt x="44" y="65"/>
                    <a:pt x="43" y="65"/>
                  </a:cubicBezTo>
                  <a:cubicBezTo>
                    <a:pt x="42" y="68"/>
                    <a:pt x="40" y="71"/>
                    <a:pt x="38" y="74"/>
                  </a:cubicBezTo>
                  <a:cubicBezTo>
                    <a:pt x="37" y="75"/>
                    <a:pt x="36" y="77"/>
                    <a:pt x="34" y="79"/>
                  </a:cubicBezTo>
                  <a:cubicBezTo>
                    <a:pt x="33" y="81"/>
                    <a:pt x="31" y="83"/>
                    <a:pt x="2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1" name="íśľîḓê">
              <a:extLst>
                <a:ext uri="{FF2B5EF4-FFF2-40B4-BE49-F238E27FC236}">
                  <a16:creationId xmlns:a16="http://schemas.microsoft.com/office/drawing/2014/main" xmlns="" id="{FC4BA285-9998-458B-8E5C-7586E73D1AEA}"/>
                </a:ext>
              </a:extLst>
            </p:cNvPr>
            <p:cNvSpPr/>
            <p:nvPr/>
          </p:nvSpPr>
          <p:spPr bwMode="auto">
            <a:xfrm>
              <a:off x="5839859" y="-1101798"/>
              <a:ext cx="29893" cy="18880"/>
            </a:xfrm>
            <a:custGeom>
              <a:avLst/>
              <a:gdLst>
                <a:gd name="T0" fmla="*/ 5 w 18"/>
                <a:gd name="T1" fmla="*/ 11 h 11"/>
                <a:gd name="T2" fmla="*/ 9 w 18"/>
                <a:gd name="T3" fmla="*/ 10 h 11"/>
                <a:gd name="T4" fmla="*/ 14 w 18"/>
                <a:gd name="T5" fmla="*/ 9 h 11"/>
                <a:gd name="T6" fmla="*/ 17 w 18"/>
                <a:gd name="T7" fmla="*/ 7 h 11"/>
                <a:gd name="T8" fmla="*/ 17 w 18"/>
                <a:gd name="T9" fmla="*/ 3 h 11"/>
                <a:gd name="T10" fmla="*/ 15 w 18"/>
                <a:gd name="T11" fmla="*/ 0 h 11"/>
                <a:gd name="T12" fmla="*/ 14 w 18"/>
                <a:gd name="T13" fmla="*/ 0 h 11"/>
                <a:gd name="T14" fmla="*/ 11 w 18"/>
                <a:gd name="T15" fmla="*/ 0 h 11"/>
                <a:gd name="T16" fmla="*/ 8 w 18"/>
                <a:gd name="T17" fmla="*/ 1 h 11"/>
                <a:gd name="T18" fmla="*/ 5 w 18"/>
                <a:gd name="T19" fmla="*/ 1 h 11"/>
                <a:gd name="T20" fmla="*/ 0 w 18"/>
                <a:gd name="T21" fmla="*/ 6 h 11"/>
                <a:gd name="T22" fmla="*/ 0 w 18"/>
                <a:gd name="T23" fmla="*/ 7 h 11"/>
                <a:gd name="T24" fmla="*/ 5 w 18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1">
                  <a:moveTo>
                    <a:pt x="5" y="11"/>
                  </a:moveTo>
                  <a:cubicBezTo>
                    <a:pt x="6" y="10"/>
                    <a:pt x="8" y="10"/>
                    <a:pt x="9" y="10"/>
                  </a:cubicBezTo>
                  <a:cubicBezTo>
                    <a:pt x="11" y="10"/>
                    <a:pt x="12" y="9"/>
                    <a:pt x="14" y="9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7" y="6"/>
                    <a:pt x="18" y="4"/>
                    <a:pt x="17" y="3"/>
                  </a:cubicBezTo>
                  <a:cubicBezTo>
                    <a:pt x="17" y="2"/>
                    <a:pt x="16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9"/>
                    <a:pt x="3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2" name="íṩļíďé">
              <a:extLst>
                <a:ext uri="{FF2B5EF4-FFF2-40B4-BE49-F238E27FC236}">
                  <a16:creationId xmlns:a16="http://schemas.microsoft.com/office/drawing/2014/main" xmlns="" id="{22FC40AE-5BF6-4081-8C40-0950DD01D5E8}"/>
                </a:ext>
              </a:extLst>
            </p:cNvPr>
            <p:cNvSpPr/>
            <p:nvPr/>
          </p:nvSpPr>
          <p:spPr bwMode="auto">
            <a:xfrm>
              <a:off x="5824124" y="-1141132"/>
              <a:ext cx="33040" cy="29894"/>
            </a:xfrm>
            <a:custGeom>
              <a:avLst/>
              <a:gdLst>
                <a:gd name="T0" fmla="*/ 18 w 19"/>
                <a:gd name="T1" fmla="*/ 8 h 17"/>
                <a:gd name="T2" fmla="*/ 19 w 19"/>
                <a:gd name="T3" fmla="*/ 6 h 17"/>
                <a:gd name="T4" fmla="*/ 18 w 19"/>
                <a:gd name="T5" fmla="*/ 2 h 17"/>
                <a:gd name="T6" fmla="*/ 16 w 19"/>
                <a:gd name="T7" fmla="*/ 0 h 17"/>
                <a:gd name="T8" fmla="*/ 12 w 19"/>
                <a:gd name="T9" fmla="*/ 1 h 17"/>
                <a:gd name="T10" fmla="*/ 2 w 19"/>
                <a:gd name="T11" fmla="*/ 8 h 17"/>
                <a:gd name="T12" fmla="*/ 0 w 19"/>
                <a:gd name="T13" fmla="*/ 11 h 17"/>
                <a:gd name="T14" fmla="*/ 0 w 19"/>
                <a:gd name="T15" fmla="*/ 13 h 17"/>
                <a:gd name="T16" fmla="*/ 1 w 19"/>
                <a:gd name="T17" fmla="*/ 14 h 17"/>
                <a:gd name="T18" fmla="*/ 7 w 19"/>
                <a:gd name="T19" fmla="*/ 16 h 17"/>
                <a:gd name="T20" fmla="*/ 17 w 19"/>
                <a:gd name="T21" fmla="*/ 9 h 17"/>
                <a:gd name="T22" fmla="*/ 18 w 19"/>
                <a:gd name="T2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7">
                  <a:moveTo>
                    <a:pt x="18" y="8"/>
                  </a:moveTo>
                  <a:cubicBezTo>
                    <a:pt x="19" y="7"/>
                    <a:pt x="19" y="7"/>
                    <a:pt x="19" y="6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9" y="3"/>
                    <a:pt x="6" y="5"/>
                    <a:pt x="2" y="8"/>
                  </a:cubicBezTo>
                  <a:cubicBezTo>
                    <a:pt x="1" y="9"/>
                    <a:pt x="1" y="9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2" y="16"/>
                    <a:pt x="5" y="17"/>
                    <a:pt x="7" y="16"/>
                  </a:cubicBezTo>
                  <a:cubicBezTo>
                    <a:pt x="11" y="13"/>
                    <a:pt x="14" y="11"/>
                    <a:pt x="17" y="9"/>
                  </a:cubicBezTo>
                  <a:cubicBezTo>
                    <a:pt x="17" y="8"/>
                    <a:pt x="18" y="8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3" name="ïsḻíḋe">
              <a:extLst>
                <a:ext uri="{FF2B5EF4-FFF2-40B4-BE49-F238E27FC236}">
                  <a16:creationId xmlns:a16="http://schemas.microsoft.com/office/drawing/2014/main" xmlns="" id="{65871302-CCC6-42D6-944F-AE9DDAE08E4F}"/>
                </a:ext>
              </a:extLst>
            </p:cNvPr>
            <p:cNvSpPr/>
            <p:nvPr/>
          </p:nvSpPr>
          <p:spPr bwMode="auto">
            <a:xfrm>
              <a:off x="5775350" y="-1169452"/>
              <a:ext cx="20453" cy="36187"/>
            </a:xfrm>
            <a:custGeom>
              <a:avLst/>
              <a:gdLst>
                <a:gd name="T0" fmla="*/ 10 w 12"/>
                <a:gd name="T1" fmla="*/ 7 h 21"/>
                <a:gd name="T2" fmla="*/ 8 w 12"/>
                <a:gd name="T3" fmla="*/ 2 h 21"/>
                <a:gd name="T4" fmla="*/ 2 w 12"/>
                <a:gd name="T5" fmla="*/ 1 h 21"/>
                <a:gd name="T6" fmla="*/ 0 w 12"/>
                <a:gd name="T7" fmla="*/ 6 h 21"/>
                <a:gd name="T8" fmla="*/ 1 w 12"/>
                <a:gd name="T9" fmla="*/ 7 h 21"/>
                <a:gd name="T10" fmla="*/ 1 w 12"/>
                <a:gd name="T11" fmla="*/ 9 h 21"/>
                <a:gd name="T12" fmla="*/ 2 w 12"/>
                <a:gd name="T13" fmla="*/ 12 h 21"/>
                <a:gd name="T14" fmla="*/ 3 w 12"/>
                <a:gd name="T15" fmla="*/ 17 h 21"/>
                <a:gd name="T16" fmla="*/ 9 w 12"/>
                <a:gd name="T17" fmla="*/ 20 h 21"/>
                <a:gd name="T18" fmla="*/ 11 w 12"/>
                <a:gd name="T19" fmla="*/ 18 h 21"/>
                <a:gd name="T20" fmla="*/ 12 w 12"/>
                <a:gd name="T21" fmla="*/ 14 h 21"/>
                <a:gd name="T22" fmla="*/ 10 w 12"/>
                <a:gd name="T23" fmla="*/ 9 h 21"/>
                <a:gd name="T24" fmla="*/ 10 w 12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1">
                  <a:moveTo>
                    <a:pt x="10" y="7"/>
                  </a:moveTo>
                  <a:cubicBezTo>
                    <a:pt x="10" y="6"/>
                    <a:pt x="9" y="4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2" y="14"/>
                    <a:pt x="2" y="15"/>
                    <a:pt x="3" y="17"/>
                  </a:cubicBezTo>
                  <a:cubicBezTo>
                    <a:pt x="4" y="20"/>
                    <a:pt x="6" y="21"/>
                    <a:pt x="9" y="20"/>
                  </a:cubicBezTo>
                  <a:cubicBezTo>
                    <a:pt x="10" y="20"/>
                    <a:pt x="11" y="19"/>
                    <a:pt x="11" y="18"/>
                  </a:cubicBezTo>
                  <a:cubicBezTo>
                    <a:pt x="12" y="17"/>
                    <a:pt x="12" y="16"/>
                    <a:pt x="12" y="14"/>
                  </a:cubicBezTo>
                  <a:cubicBezTo>
                    <a:pt x="11" y="12"/>
                    <a:pt x="11" y="11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4" name="i$1îḍê">
            <a:extLst>
              <a:ext uri="{FF2B5EF4-FFF2-40B4-BE49-F238E27FC236}">
                <a16:creationId xmlns:a16="http://schemas.microsoft.com/office/drawing/2014/main" xmlns="" id="{7216ACF3-A3CA-4023-AC29-47B8A2701204}"/>
              </a:ext>
            </a:extLst>
          </p:cNvPr>
          <p:cNvGrpSpPr/>
          <p:nvPr/>
        </p:nvGrpSpPr>
        <p:grpSpPr>
          <a:xfrm>
            <a:off x="9919877" y="1568418"/>
            <a:ext cx="366587" cy="371308"/>
            <a:chOff x="4899000" y="-1617854"/>
            <a:chExt cx="366587" cy="371308"/>
          </a:xfrm>
          <a:solidFill>
            <a:schemeClr val="bg1">
              <a:lumMod val="95000"/>
            </a:schemeClr>
          </a:solidFill>
        </p:grpSpPr>
        <p:sp>
          <p:nvSpPr>
            <p:cNvPr id="145" name="ïṡļiḋe">
              <a:extLst>
                <a:ext uri="{FF2B5EF4-FFF2-40B4-BE49-F238E27FC236}">
                  <a16:creationId xmlns:a16="http://schemas.microsoft.com/office/drawing/2014/main" xmlns="" id="{53B489C4-56FB-4656-B2D3-C69F4F92235D}"/>
                </a:ext>
              </a:extLst>
            </p:cNvPr>
            <p:cNvSpPr/>
            <p:nvPr/>
          </p:nvSpPr>
          <p:spPr bwMode="auto">
            <a:xfrm>
              <a:off x="4899000" y="-1617854"/>
              <a:ext cx="366587" cy="371308"/>
            </a:xfrm>
            <a:custGeom>
              <a:avLst/>
              <a:gdLst>
                <a:gd name="T0" fmla="*/ 43 w 216"/>
                <a:gd name="T1" fmla="*/ 78 h 218"/>
                <a:gd name="T2" fmla="*/ 15 w 216"/>
                <a:gd name="T3" fmla="*/ 111 h 218"/>
                <a:gd name="T4" fmla="*/ 2 w 216"/>
                <a:gd name="T5" fmla="*/ 127 h 218"/>
                <a:gd name="T6" fmla="*/ 2 w 216"/>
                <a:gd name="T7" fmla="*/ 141 h 218"/>
                <a:gd name="T8" fmla="*/ 11 w 216"/>
                <a:gd name="T9" fmla="*/ 154 h 218"/>
                <a:gd name="T10" fmla="*/ 23 w 216"/>
                <a:gd name="T11" fmla="*/ 164 h 218"/>
                <a:gd name="T12" fmla="*/ 34 w 216"/>
                <a:gd name="T13" fmla="*/ 173 h 218"/>
                <a:gd name="T14" fmla="*/ 52 w 216"/>
                <a:gd name="T15" fmla="*/ 186 h 218"/>
                <a:gd name="T16" fmla="*/ 69 w 216"/>
                <a:gd name="T17" fmla="*/ 199 h 218"/>
                <a:gd name="T18" fmla="*/ 92 w 216"/>
                <a:gd name="T19" fmla="*/ 214 h 218"/>
                <a:gd name="T20" fmla="*/ 100 w 216"/>
                <a:gd name="T21" fmla="*/ 217 h 218"/>
                <a:gd name="T22" fmla="*/ 114 w 216"/>
                <a:gd name="T23" fmla="*/ 214 h 218"/>
                <a:gd name="T24" fmla="*/ 124 w 216"/>
                <a:gd name="T25" fmla="*/ 206 h 218"/>
                <a:gd name="T26" fmla="*/ 144 w 216"/>
                <a:gd name="T27" fmla="*/ 184 h 218"/>
                <a:gd name="T28" fmla="*/ 162 w 216"/>
                <a:gd name="T29" fmla="*/ 161 h 218"/>
                <a:gd name="T30" fmla="*/ 191 w 216"/>
                <a:gd name="T31" fmla="*/ 127 h 218"/>
                <a:gd name="T32" fmla="*/ 207 w 216"/>
                <a:gd name="T33" fmla="*/ 105 h 218"/>
                <a:gd name="T34" fmla="*/ 214 w 216"/>
                <a:gd name="T35" fmla="*/ 92 h 218"/>
                <a:gd name="T36" fmla="*/ 214 w 216"/>
                <a:gd name="T37" fmla="*/ 77 h 218"/>
                <a:gd name="T38" fmla="*/ 205 w 216"/>
                <a:gd name="T39" fmla="*/ 64 h 218"/>
                <a:gd name="T40" fmla="*/ 184 w 216"/>
                <a:gd name="T41" fmla="*/ 44 h 218"/>
                <a:gd name="T42" fmla="*/ 163 w 216"/>
                <a:gd name="T43" fmla="*/ 27 h 218"/>
                <a:gd name="T44" fmla="*/ 151 w 216"/>
                <a:gd name="T45" fmla="*/ 16 h 218"/>
                <a:gd name="T46" fmla="*/ 148 w 216"/>
                <a:gd name="T47" fmla="*/ 12 h 218"/>
                <a:gd name="T48" fmla="*/ 146 w 216"/>
                <a:gd name="T49" fmla="*/ 9 h 218"/>
                <a:gd name="T50" fmla="*/ 133 w 216"/>
                <a:gd name="T51" fmla="*/ 1 h 218"/>
                <a:gd name="T52" fmla="*/ 124 w 216"/>
                <a:gd name="T53" fmla="*/ 0 h 218"/>
                <a:gd name="T54" fmla="*/ 110 w 216"/>
                <a:gd name="T55" fmla="*/ 6 h 218"/>
                <a:gd name="T56" fmla="*/ 104 w 216"/>
                <a:gd name="T57" fmla="*/ 11 h 218"/>
                <a:gd name="T58" fmla="*/ 88 w 216"/>
                <a:gd name="T59" fmla="*/ 28 h 218"/>
                <a:gd name="T60" fmla="*/ 53 w 216"/>
                <a:gd name="T61" fmla="*/ 67 h 218"/>
                <a:gd name="T62" fmla="*/ 83 w 216"/>
                <a:gd name="T63" fmla="*/ 47 h 218"/>
                <a:gd name="T64" fmla="*/ 105 w 216"/>
                <a:gd name="T65" fmla="*/ 24 h 218"/>
                <a:gd name="T66" fmla="*/ 119 w 216"/>
                <a:gd name="T67" fmla="*/ 11 h 218"/>
                <a:gd name="T68" fmla="*/ 123 w 216"/>
                <a:gd name="T69" fmla="*/ 10 h 218"/>
                <a:gd name="T70" fmla="*/ 128 w 216"/>
                <a:gd name="T71" fmla="*/ 10 h 218"/>
                <a:gd name="T72" fmla="*/ 140 w 216"/>
                <a:gd name="T73" fmla="*/ 16 h 218"/>
                <a:gd name="T74" fmla="*/ 143 w 216"/>
                <a:gd name="T75" fmla="*/ 21 h 218"/>
                <a:gd name="T76" fmla="*/ 157 w 216"/>
                <a:gd name="T77" fmla="*/ 34 h 218"/>
                <a:gd name="T78" fmla="*/ 186 w 216"/>
                <a:gd name="T79" fmla="*/ 59 h 218"/>
                <a:gd name="T80" fmla="*/ 199 w 216"/>
                <a:gd name="T81" fmla="*/ 72 h 218"/>
                <a:gd name="T82" fmla="*/ 206 w 216"/>
                <a:gd name="T83" fmla="*/ 83 h 218"/>
                <a:gd name="T84" fmla="*/ 206 w 216"/>
                <a:gd name="T85" fmla="*/ 87 h 218"/>
                <a:gd name="T86" fmla="*/ 197 w 216"/>
                <a:gd name="T87" fmla="*/ 103 h 218"/>
                <a:gd name="T88" fmla="*/ 180 w 216"/>
                <a:gd name="T89" fmla="*/ 125 h 218"/>
                <a:gd name="T90" fmla="*/ 161 w 216"/>
                <a:gd name="T91" fmla="*/ 148 h 218"/>
                <a:gd name="T92" fmla="*/ 143 w 216"/>
                <a:gd name="T93" fmla="*/ 171 h 218"/>
                <a:gd name="T94" fmla="*/ 119 w 216"/>
                <a:gd name="T95" fmla="*/ 198 h 218"/>
                <a:gd name="T96" fmla="*/ 110 w 216"/>
                <a:gd name="T97" fmla="*/ 206 h 218"/>
                <a:gd name="T98" fmla="*/ 103 w 216"/>
                <a:gd name="T99" fmla="*/ 208 h 218"/>
                <a:gd name="T100" fmla="*/ 97 w 216"/>
                <a:gd name="T101" fmla="*/ 206 h 218"/>
                <a:gd name="T102" fmla="*/ 74 w 216"/>
                <a:gd name="T103" fmla="*/ 191 h 218"/>
                <a:gd name="T104" fmla="*/ 58 w 216"/>
                <a:gd name="T105" fmla="*/ 178 h 218"/>
                <a:gd name="T106" fmla="*/ 44 w 216"/>
                <a:gd name="T107" fmla="*/ 168 h 218"/>
                <a:gd name="T108" fmla="*/ 29 w 216"/>
                <a:gd name="T109" fmla="*/ 158 h 218"/>
                <a:gd name="T110" fmla="*/ 17 w 216"/>
                <a:gd name="T111" fmla="*/ 146 h 218"/>
                <a:gd name="T112" fmla="*/ 10 w 216"/>
                <a:gd name="T113" fmla="*/ 135 h 218"/>
                <a:gd name="T114" fmla="*/ 9 w 216"/>
                <a:gd name="T115" fmla="*/ 133 h 218"/>
                <a:gd name="T116" fmla="*/ 13 w 216"/>
                <a:gd name="T117" fmla="*/ 127 h 218"/>
                <a:gd name="T118" fmla="*/ 26 w 216"/>
                <a:gd name="T119" fmla="*/ 111 h 218"/>
                <a:gd name="T120" fmla="*/ 54 w 216"/>
                <a:gd name="T121" fmla="*/ 80 h 218"/>
                <a:gd name="T122" fmla="*/ 73 w 216"/>
                <a:gd name="T123" fmla="*/ 5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218">
                  <a:moveTo>
                    <a:pt x="53" y="67"/>
                  </a:moveTo>
                  <a:cubicBezTo>
                    <a:pt x="50" y="71"/>
                    <a:pt x="46" y="75"/>
                    <a:pt x="43" y="78"/>
                  </a:cubicBezTo>
                  <a:cubicBezTo>
                    <a:pt x="36" y="85"/>
                    <a:pt x="30" y="93"/>
                    <a:pt x="24" y="100"/>
                  </a:cubicBezTo>
                  <a:cubicBezTo>
                    <a:pt x="21" y="104"/>
                    <a:pt x="18" y="107"/>
                    <a:pt x="15" y="111"/>
                  </a:cubicBezTo>
                  <a:cubicBezTo>
                    <a:pt x="12" y="114"/>
                    <a:pt x="9" y="118"/>
                    <a:pt x="6" y="121"/>
                  </a:cubicBezTo>
                  <a:cubicBezTo>
                    <a:pt x="5" y="123"/>
                    <a:pt x="3" y="125"/>
                    <a:pt x="2" y="127"/>
                  </a:cubicBezTo>
                  <a:cubicBezTo>
                    <a:pt x="1" y="128"/>
                    <a:pt x="0" y="131"/>
                    <a:pt x="0" y="133"/>
                  </a:cubicBezTo>
                  <a:cubicBezTo>
                    <a:pt x="0" y="136"/>
                    <a:pt x="1" y="139"/>
                    <a:pt x="2" y="141"/>
                  </a:cubicBezTo>
                  <a:cubicBezTo>
                    <a:pt x="3" y="144"/>
                    <a:pt x="5" y="146"/>
                    <a:pt x="7" y="148"/>
                  </a:cubicBezTo>
                  <a:cubicBezTo>
                    <a:pt x="8" y="150"/>
                    <a:pt x="10" y="152"/>
                    <a:pt x="11" y="154"/>
                  </a:cubicBezTo>
                  <a:cubicBezTo>
                    <a:pt x="13" y="156"/>
                    <a:pt x="15" y="158"/>
                    <a:pt x="17" y="160"/>
                  </a:cubicBezTo>
                  <a:cubicBezTo>
                    <a:pt x="19" y="161"/>
                    <a:pt x="21" y="163"/>
                    <a:pt x="23" y="164"/>
                  </a:cubicBezTo>
                  <a:cubicBezTo>
                    <a:pt x="24" y="166"/>
                    <a:pt x="26" y="167"/>
                    <a:pt x="28" y="169"/>
                  </a:cubicBezTo>
                  <a:cubicBezTo>
                    <a:pt x="30" y="170"/>
                    <a:pt x="32" y="172"/>
                    <a:pt x="34" y="173"/>
                  </a:cubicBezTo>
                  <a:cubicBezTo>
                    <a:pt x="38" y="176"/>
                    <a:pt x="42" y="179"/>
                    <a:pt x="46" y="182"/>
                  </a:cubicBezTo>
                  <a:cubicBezTo>
                    <a:pt x="48" y="183"/>
                    <a:pt x="50" y="184"/>
                    <a:pt x="52" y="186"/>
                  </a:cubicBezTo>
                  <a:cubicBezTo>
                    <a:pt x="54" y="187"/>
                    <a:pt x="56" y="189"/>
                    <a:pt x="58" y="190"/>
                  </a:cubicBezTo>
                  <a:cubicBezTo>
                    <a:pt x="61" y="193"/>
                    <a:pt x="65" y="196"/>
                    <a:pt x="69" y="199"/>
                  </a:cubicBezTo>
                  <a:cubicBezTo>
                    <a:pt x="73" y="202"/>
                    <a:pt x="77" y="204"/>
                    <a:pt x="81" y="207"/>
                  </a:cubicBezTo>
                  <a:cubicBezTo>
                    <a:pt x="84" y="210"/>
                    <a:pt x="88" y="212"/>
                    <a:pt x="92" y="214"/>
                  </a:cubicBezTo>
                  <a:cubicBezTo>
                    <a:pt x="93" y="215"/>
                    <a:pt x="95" y="215"/>
                    <a:pt x="96" y="216"/>
                  </a:cubicBezTo>
                  <a:cubicBezTo>
                    <a:pt x="98" y="217"/>
                    <a:pt x="99" y="217"/>
                    <a:pt x="100" y="217"/>
                  </a:cubicBezTo>
                  <a:cubicBezTo>
                    <a:pt x="104" y="218"/>
                    <a:pt x="108" y="217"/>
                    <a:pt x="111" y="216"/>
                  </a:cubicBezTo>
                  <a:cubicBezTo>
                    <a:pt x="112" y="215"/>
                    <a:pt x="113" y="214"/>
                    <a:pt x="114" y="214"/>
                  </a:cubicBezTo>
                  <a:cubicBezTo>
                    <a:pt x="116" y="213"/>
                    <a:pt x="117" y="212"/>
                    <a:pt x="118" y="211"/>
                  </a:cubicBezTo>
                  <a:cubicBezTo>
                    <a:pt x="120" y="210"/>
                    <a:pt x="122" y="208"/>
                    <a:pt x="124" y="206"/>
                  </a:cubicBezTo>
                  <a:cubicBezTo>
                    <a:pt x="127" y="203"/>
                    <a:pt x="131" y="199"/>
                    <a:pt x="134" y="195"/>
                  </a:cubicBezTo>
                  <a:cubicBezTo>
                    <a:pt x="137" y="191"/>
                    <a:pt x="141" y="187"/>
                    <a:pt x="144" y="184"/>
                  </a:cubicBezTo>
                  <a:cubicBezTo>
                    <a:pt x="147" y="180"/>
                    <a:pt x="150" y="176"/>
                    <a:pt x="153" y="173"/>
                  </a:cubicBezTo>
                  <a:cubicBezTo>
                    <a:pt x="156" y="169"/>
                    <a:pt x="159" y="165"/>
                    <a:pt x="162" y="161"/>
                  </a:cubicBezTo>
                  <a:cubicBezTo>
                    <a:pt x="165" y="157"/>
                    <a:pt x="168" y="154"/>
                    <a:pt x="172" y="150"/>
                  </a:cubicBezTo>
                  <a:cubicBezTo>
                    <a:pt x="178" y="142"/>
                    <a:pt x="184" y="135"/>
                    <a:pt x="191" y="127"/>
                  </a:cubicBezTo>
                  <a:cubicBezTo>
                    <a:pt x="193" y="123"/>
                    <a:pt x="196" y="120"/>
                    <a:pt x="199" y="116"/>
                  </a:cubicBezTo>
                  <a:cubicBezTo>
                    <a:pt x="202" y="112"/>
                    <a:pt x="205" y="109"/>
                    <a:pt x="207" y="105"/>
                  </a:cubicBezTo>
                  <a:cubicBezTo>
                    <a:pt x="209" y="103"/>
                    <a:pt x="210" y="101"/>
                    <a:pt x="211" y="99"/>
                  </a:cubicBezTo>
                  <a:cubicBezTo>
                    <a:pt x="212" y="97"/>
                    <a:pt x="213" y="95"/>
                    <a:pt x="214" y="92"/>
                  </a:cubicBezTo>
                  <a:cubicBezTo>
                    <a:pt x="215" y="90"/>
                    <a:pt x="216" y="88"/>
                    <a:pt x="216" y="86"/>
                  </a:cubicBezTo>
                  <a:cubicBezTo>
                    <a:pt x="216" y="83"/>
                    <a:pt x="215" y="80"/>
                    <a:pt x="214" y="77"/>
                  </a:cubicBezTo>
                  <a:cubicBezTo>
                    <a:pt x="212" y="75"/>
                    <a:pt x="211" y="72"/>
                    <a:pt x="209" y="70"/>
                  </a:cubicBezTo>
                  <a:cubicBezTo>
                    <a:pt x="208" y="68"/>
                    <a:pt x="207" y="66"/>
                    <a:pt x="205" y="64"/>
                  </a:cubicBezTo>
                  <a:cubicBezTo>
                    <a:pt x="202" y="61"/>
                    <a:pt x="198" y="57"/>
                    <a:pt x="195" y="54"/>
                  </a:cubicBezTo>
                  <a:cubicBezTo>
                    <a:pt x="191" y="51"/>
                    <a:pt x="188" y="47"/>
                    <a:pt x="184" y="44"/>
                  </a:cubicBezTo>
                  <a:cubicBezTo>
                    <a:pt x="180" y="41"/>
                    <a:pt x="176" y="38"/>
                    <a:pt x="173" y="35"/>
                  </a:cubicBezTo>
                  <a:cubicBezTo>
                    <a:pt x="170" y="32"/>
                    <a:pt x="166" y="30"/>
                    <a:pt x="163" y="27"/>
                  </a:cubicBezTo>
                  <a:cubicBezTo>
                    <a:pt x="161" y="25"/>
                    <a:pt x="158" y="23"/>
                    <a:pt x="155" y="20"/>
                  </a:cubicBezTo>
                  <a:cubicBezTo>
                    <a:pt x="154" y="19"/>
                    <a:pt x="152" y="17"/>
                    <a:pt x="151" y="16"/>
                  </a:cubicBezTo>
                  <a:cubicBezTo>
                    <a:pt x="150" y="15"/>
                    <a:pt x="149" y="13"/>
                    <a:pt x="148" y="12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11"/>
                    <a:pt x="147" y="10"/>
                    <a:pt x="146" y="9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4" y="8"/>
                    <a:pt x="142" y="6"/>
                    <a:pt x="140" y="5"/>
                  </a:cubicBezTo>
                  <a:cubicBezTo>
                    <a:pt x="138" y="4"/>
                    <a:pt x="135" y="2"/>
                    <a:pt x="133" y="1"/>
                  </a:cubicBezTo>
                  <a:cubicBezTo>
                    <a:pt x="131" y="1"/>
                    <a:pt x="130" y="0"/>
                    <a:pt x="128" y="0"/>
                  </a:cubicBezTo>
                  <a:cubicBezTo>
                    <a:pt x="127" y="0"/>
                    <a:pt x="126" y="0"/>
                    <a:pt x="124" y="0"/>
                  </a:cubicBezTo>
                  <a:cubicBezTo>
                    <a:pt x="122" y="0"/>
                    <a:pt x="120" y="1"/>
                    <a:pt x="118" y="1"/>
                  </a:cubicBezTo>
                  <a:cubicBezTo>
                    <a:pt x="115" y="2"/>
                    <a:pt x="112" y="4"/>
                    <a:pt x="110" y="6"/>
                  </a:cubicBezTo>
                  <a:cubicBezTo>
                    <a:pt x="109" y="7"/>
                    <a:pt x="108" y="8"/>
                    <a:pt x="107" y="9"/>
                  </a:cubicBezTo>
                  <a:cubicBezTo>
                    <a:pt x="106" y="9"/>
                    <a:pt x="105" y="10"/>
                    <a:pt x="104" y="11"/>
                  </a:cubicBezTo>
                  <a:cubicBezTo>
                    <a:pt x="102" y="13"/>
                    <a:pt x="100" y="15"/>
                    <a:pt x="99" y="16"/>
                  </a:cubicBezTo>
                  <a:cubicBezTo>
                    <a:pt x="95" y="20"/>
                    <a:pt x="92" y="24"/>
                    <a:pt x="88" y="28"/>
                  </a:cubicBezTo>
                  <a:cubicBezTo>
                    <a:pt x="80" y="37"/>
                    <a:pt x="72" y="47"/>
                    <a:pt x="63" y="57"/>
                  </a:cubicBezTo>
                  <a:cubicBezTo>
                    <a:pt x="60" y="60"/>
                    <a:pt x="56" y="64"/>
                    <a:pt x="53" y="67"/>
                  </a:cubicBezTo>
                  <a:close/>
                  <a:moveTo>
                    <a:pt x="73" y="59"/>
                  </a:moveTo>
                  <a:cubicBezTo>
                    <a:pt x="77" y="55"/>
                    <a:pt x="80" y="51"/>
                    <a:pt x="83" y="47"/>
                  </a:cubicBezTo>
                  <a:cubicBezTo>
                    <a:pt x="90" y="40"/>
                    <a:pt x="96" y="33"/>
                    <a:pt x="103" y="25"/>
                  </a:cubicBezTo>
                  <a:cubicBezTo>
                    <a:pt x="103" y="25"/>
                    <a:pt x="104" y="24"/>
                    <a:pt x="105" y="24"/>
                  </a:cubicBezTo>
                  <a:cubicBezTo>
                    <a:pt x="107" y="21"/>
                    <a:pt x="109" y="19"/>
                    <a:pt x="111" y="17"/>
                  </a:cubicBezTo>
                  <a:cubicBezTo>
                    <a:pt x="113" y="15"/>
                    <a:pt x="116" y="13"/>
                    <a:pt x="119" y="11"/>
                  </a:cubicBezTo>
                  <a:cubicBezTo>
                    <a:pt x="120" y="11"/>
                    <a:pt x="121" y="10"/>
                    <a:pt x="122" y="10"/>
                  </a:cubicBezTo>
                  <a:cubicBezTo>
                    <a:pt x="122" y="10"/>
                    <a:pt x="123" y="10"/>
                    <a:pt x="123" y="10"/>
                  </a:cubicBezTo>
                  <a:cubicBezTo>
                    <a:pt x="124" y="9"/>
                    <a:pt x="124" y="9"/>
                    <a:pt x="125" y="9"/>
                  </a:cubicBezTo>
                  <a:cubicBezTo>
                    <a:pt x="126" y="9"/>
                    <a:pt x="127" y="9"/>
                    <a:pt x="128" y="10"/>
                  </a:cubicBezTo>
                  <a:cubicBezTo>
                    <a:pt x="130" y="10"/>
                    <a:pt x="131" y="11"/>
                    <a:pt x="132" y="11"/>
                  </a:cubicBezTo>
                  <a:cubicBezTo>
                    <a:pt x="135" y="13"/>
                    <a:pt x="137" y="14"/>
                    <a:pt x="140" y="16"/>
                  </a:cubicBezTo>
                  <a:cubicBezTo>
                    <a:pt x="140" y="17"/>
                    <a:pt x="140" y="18"/>
                    <a:pt x="141" y="18"/>
                  </a:cubicBezTo>
                  <a:cubicBezTo>
                    <a:pt x="141" y="19"/>
                    <a:pt x="142" y="20"/>
                    <a:pt x="143" y="21"/>
                  </a:cubicBezTo>
                  <a:cubicBezTo>
                    <a:pt x="144" y="22"/>
                    <a:pt x="145" y="23"/>
                    <a:pt x="146" y="24"/>
                  </a:cubicBezTo>
                  <a:cubicBezTo>
                    <a:pt x="150" y="27"/>
                    <a:pt x="153" y="31"/>
                    <a:pt x="157" y="34"/>
                  </a:cubicBezTo>
                  <a:cubicBezTo>
                    <a:pt x="164" y="40"/>
                    <a:pt x="172" y="46"/>
                    <a:pt x="179" y="52"/>
                  </a:cubicBezTo>
                  <a:cubicBezTo>
                    <a:pt x="181" y="54"/>
                    <a:pt x="184" y="57"/>
                    <a:pt x="186" y="59"/>
                  </a:cubicBezTo>
                  <a:cubicBezTo>
                    <a:pt x="189" y="62"/>
                    <a:pt x="192" y="64"/>
                    <a:pt x="195" y="67"/>
                  </a:cubicBezTo>
                  <a:cubicBezTo>
                    <a:pt x="196" y="69"/>
                    <a:pt x="198" y="70"/>
                    <a:pt x="199" y="72"/>
                  </a:cubicBezTo>
                  <a:cubicBezTo>
                    <a:pt x="201" y="73"/>
                    <a:pt x="202" y="75"/>
                    <a:pt x="203" y="77"/>
                  </a:cubicBezTo>
                  <a:cubicBezTo>
                    <a:pt x="204" y="79"/>
                    <a:pt x="205" y="81"/>
                    <a:pt x="206" y="83"/>
                  </a:cubicBezTo>
                  <a:cubicBezTo>
                    <a:pt x="206" y="84"/>
                    <a:pt x="206" y="85"/>
                    <a:pt x="206" y="85"/>
                  </a:cubicBezTo>
                  <a:cubicBezTo>
                    <a:pt x="206" y="86"/>
                    <a:pt x="206" y="87"/>
                    <a:pt x="206" y="87"/>
                  </a:cubicBezTo>
                  <a:cubicBezTo>
                    <a:pt x="206" y="89"/>
                    <a:pt x="205" y="90"/>
                    <a:pt x="204" y="92"/>
                  </a:cubicBezTo>
                  <a:cubicBezTo>
                    <a:pt x="202" y="96"/>
                    <a:pt x="200" y="100"/>
                    <a:pt x="197" y="103"/>
                  </a:cubicBezTo>
                  <a:cubicBezTo>
                    <a:pt x="195" y="107"/>
                    <a:pt x="192" y="110"/>
                    <a:pt x="189" y="114"/>
                  </a:cubicBezTo>
                  <a:cubicBezTo>
                    <a:pt x="186" y="118"/>
                    <a:pt x="183" y="121"/>
                    <a:pt x="180" y="125"/>
                  </a:cubicBezTo>
                  <a:cubicBezTo>
                    <a:pt x="177" y="129"/>
                    <a:pt x="174" y="133"/>
                    <a:pt x="170" y="137"/>
                  </a:cubicBezTo>
                  <a:cubicBezTo>
                    <a:pt x="167" y="140"/>
                    <a:pt x="164" y="144"/>
                    <a:pt x="161" y="148"/>
                  </a:cubicBezTo>
                  <a:cubicBezTo>
                    <a:pt x="158" y="152"/>
                    <a:pt x="155" y="155"/>
                    <a:pt x="152" y="159"/>
                  </a:cubicBezTo>
                  <a:cubicBezTo>
                    <a:pt x="149" y="163"/>
                    <a:pt x="146" y="167"/>
                    <a:pt x="143" y="171"/>
                  </a:cubicBezTo>
                  <a:cubicBezTo>
                    <a:pt x="140" y="174"/>
                    <a:pt x="136" y="178"/>
                    <a:pt x="133" y="182"/>
                  </a:cubicBezTo>
                  <a:cubicBezTo>
                    <a:pt x="128" y="187"/>
                    <a:pt x="124" y="193"/>
                    <a:pt x="119" y="198"/>
                  </a:cubicBezTo>
                  <a:cubicBezTo>
                    <a:pt x="117" y="199"/>
                    <a:pt x="116" y="201"/>
                    <a:pt x="115" y="202"/>
                  </a:cubicBezTo>
                  <a:cubicBezTo>
                    <a:pt x="113" y="203"/>
                    <a:pt x="112" y="205"/>
                    <a:pt x="110" y="206"/>
                  </a:cubicBezTo>
                  <a:cubicBezTo>
                    <a:pt x="108" y="207"/>
                    <a:pt x="107" y="207"/>
                    <a:pt x="105" y="208"/>
                  </a:cubicBezTo>
                  <a:cubicBezTo>
                    <a:pt x="105" y="208"/>
                    <a:pt x="104" y="208"/>
                    <a:pt x="103" y="208"/>
                  </a:cubicBezTo>
                  <a:cubicBezTo>
                    <a:pt x="103" y="208"/>
                    <a:pt x="102" y="208"/>
                    <a:pt x="102" y="208"/>
                  </a:cubicBezTo>
                  <a:cubicBezTo>
                    <a:pt x="100" y="208"/>
                    <a:pt x="98" y="207"/>
                    <a:pt x="97" y="206"/>
                  </a:cubicBezTo>
                  <a:cubicBezTo>
                    <a:pt x="93" y="204"/>
                    <a:pt x="90" y="202"/>
                    <a:pt x="86" y="200"/>
                  </a:cubicBezTo>
                  <a:cubicBezTo>
                    <a:pt x="82" y="197"/>
                    <a:pt x="78" y="194"/>
                    <a:pt x="74" y="191"/>
                  </a:cubicBezTo>
                  <a:cubicBezTo>
                    <a:pt x="71" y="188"/>
                    <a:pt x="67" y="185"/>
                    <a:pt x="63" y="183"/>
                  </a:cubicBezTo>
                  <a:cubicBezTo>
                    <a:pt x="61" y="181"/>
                    <a:pt x="59" y="180"/>
                    <a:pt x="58" y="178"/>
                  </a:cubicBezTo>
                  <a:cubicBezTo>
                    <a:pt x="56" y="177"/>
                    <a:pt x="54" y="175"/>
                    <a:pt x="52" y="174"/>
                  </a:cubicBezTo>
                  <a:cubicBezTo>
                    <a:pt x="49" y="172"/>
                    <a:pt x="47" y="170"/>
                    <a:pt x="44" y="168"/>
                  </a:cubicBezTo>
                  <a:cubicBezTo>
                    <a:pt x="42" y="167"/>
                    <a:pt x="39" y="165"/>
                    <a:pt x="37" y="163"/>
                  </a:cubicBezTo>
                  <a:cubicBezTo>
                    <a:pt x="34" y="161"/>
                    <a:pt x="32" y="160"/>
                    <a:pt x="29" y="158"/>
                  </a:cubicBezTo>
                  <a:cubicBezTo>
                    <a:pt x="27" y="156"/>
                    <a:pt x="25" y="154"/>
                    <a:pt x="23" y="152"/>
                  </a:cubicBezTo>
                  <a:cubicBezTo>
                    <a:pt x="21" y="150"/>
                    <a:pt x="18" y="148"/>
                    <a:pt x="17" y="146"/>
                  </a:cubicBezTo>
                  <a:cubicBezTo>
                    <a:pt x="15" y="144"/>
                    <a:pt x="13" y="141"/>
                    <a:pt x="11" y="139"/>
                  </a:cubicBezTo>
                  <a:cubicBezTo>
                    <a:pt x="11" y="138"/>
                    <a:pt x="10" y="136"/>
                    <a:pt x="10" y="135"/>
                  </a:cubicBezTo>
                  <a:cubicBezTo>
                    <a:pt x="9" y="135"/>
                    <a:pt x="9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10" y="133"/>
                    <a:pt x="10" y="132"/>
                    <a:pt x="10" y="132"/>
                  </a:cubicBezTo>
                  <a:cubicBezTo>
                    <a:pt x="11" y="130"/>
                    <a:pt x="12" y="129"/>
                    <a:pt x="13" y="127"/>
                  </a:cubicBezTo>
                  <a:cubicBezTo>
                    <a:pt x="15" y="126"/>
                    <a:pt x="16" y="124"/>
                    <a:pt x="17" y="122"/>
                  </a:cubicBezTo>
                  <a:cubicBezTo>
                    <a:pt x="20" y="118"/>
                    <a:pt x="23" y="115"/>
                    <a:pt x="26" y="111"/>
                  </a:cubicBezTo>
                  <a:cubicBezTo>
                    <a:pt x="33" y="104"/>
                    <a:pt x="39" y="97"/>
                    <a:pt x="45" y="90"/>
                  </a:cubicBezTo>
                  <a:cubicBezTo>
                    <a:pt x="48" y="86"/>
                    <a:pt x="51" y="83"/>
                    <a:pt x="54" y="80"/>
                  </a:cubicBezTo>
                  <a:cubicBezTo>
                    <a:pt x="57" y="76"/>
                    <a:pt x="60" y="73"/>
                    <a:pt x="63" y="70"/>
                  </a:cubicBezTo>
                  <a:cubicBezTo>
                    <a:pt x="67" y="66"/>
                    <a:pt x="70" y="63"/>
                    <a:pt x="7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6" name="iślíḑe">
              <a:extLst>
                <a:ext uri="{FF2B5EF4-FFF2-40B4-BE49-F238E27FC236}">
                  <a16:creationId xmlns:a16="http://schemas.microsoft.com/office/drawing/2014/main" xmlns="" id="{7039D85A-B2C6-433E-B190-EB5695DF981D}"/>
                </a:ext>
              </a:extLst>
            </p:cNvPr>
            <p:cNvSpPr/>
            <p:nvPr/>
          </p:nvSpPr>
          <p:spPr bwMode="auto">
            <a:xfrm>
              <a:off x="5070494" y="-1578521"/>
              <a:ext cx="158907" cy="140028"/>
            </a:xfrm>
            <a:custGeom>
              <a:avLst/>
              <a:gdLst>
                <a:gd name="T0" fmla="*/ 2 w 94"/>
                <a:gd name="T1" fmla="*/ 25 h 82"/>
                <a:gd name="T2" fmla="*/ 5 w 94"/>
                <a:gd name="T3" fmla="*/ 29 h 82"/>
                <a:gd name="T4" fmla="*/ 20 w 94"/>
                <a:gd name="T5" fmla="*/ 40 h 82"/>
                <a:gd name="T6" fmla="*/ 42 w 94"/>
                <a:gd name="T7" fmla="*/ 58 h 82"/>
                <a:gd name="T8" fmla="*/ 64 w 94"/>
                <a:gd name="T9" fmla="*/ 76 h 82"/>
                <a:gd name="T10" fmla="*/ 73 w 94"/>
                <a:gd name="T11" fmla="*/ 81 h 82"/>
                <a:gd name="T12" fmla="*/ 80 w 94"/>
                <a:gd name="T13" fmla="*/ 82 h 82"/>
                <a:gd name="T14" fmla="*/ 87 w 94"/>
                <a:gd name="T15" fmla="*/ 78 h 82"/>
                <a:gd name="T16" fmla="*/ 92 w 94"/>
                <a:gd name="T17" fmla="*/ 71 h 82"/>
                <a:gd name="T18" fmla="*/ 93 w 94"/>
                <a:gd name="T19" fmla="*/ 67 h 82"/>
                <a:gd name="T20" fmla="*/ 93 w 94"/>
                <a:gd name="T21" fmla="*/ 63 h 82"/>
                <a:gd name="T22" fmla="*/ 88 w 94"/>
                <a:gd name="T23" fmla="*/ 55 h 82"/>
                <a:gd name="T24" fmla="*/ 78 w 94"/>
                <a:gd name="T25" fmla="*/ 45 h 82"/>
                <a:gd name="T26" fmla="*/ 53 w 94"/>
                <a:gd name="T27" fmla="*/ 24 h 82"/>
                <a:gd name="T28" fmla="*/ 38 w 94"/>
                <a:gd name="T29" fmla="*/ 11 h 82"/>
                <a:gd name="T30" fmla="*/ 35 w 94"/>
                <a:gd name="T31" fmla="*/ 9 h 82"/>
                <a:gd name="T32" fmla="*/ 34 w 94"/>
                <a:gd name="T33" fmla="*/ 6 h 82"/>
                <a:gd name="T34" fmla="*/ 27 w 94"/>
                <a:gd name="T35" fmla="*/ 2 h 82"/>
                <a:gd name="T36" fmla="*/ 13 w 94"/>
                <a:gd name="T37" fmla="*/ 4 h 82"/>
                <a:gd name="T38" fmla="*/ 3 w 94"/>
                <a:gd name="T39" fmla="*/ 14 h 82"/>
                <a:gd name="T40" fmla="*/ 1 w 94"/>
                <a:gd name="T41" fmla="*/ 19 h 82"/>
                <a:gd name="T42" fmla="*/ 1 w 94"/>
                <a:gd name="T43" fmla="*/ 24 h 82"/>
                <a:gd name="T44" fmla="*/ 84 w 94"/>
                <a:gd name="T45" fmla="*/ 67 h 82"/>
                <a:gd name="T46" fmla="*/ 13 w 94"/>
                <a:gd name="T47" fmla="*/ 17 h 82"/>
                <a:gd name="T48" fmla="*/ 21 w 94"/>
                <a:gd name="T49" fmla="*/ 10 h 82"/>
                <a:gd name="T50" fmla="*/ 23 w 94"/>
                <a:gd name="T51" fmla="*/ 10 h 82"/>
                <a:gd name="T52" fmla="*/ 26 w 94"/>
                <a:gd name="T53" fmla="*/ 12 h 82"/>
                <a:gd name="T54" fmla="*/ 28 w 94"/>
                <a:gd name="T55" fmla="*/ 15 h 82"/>
                <a:gd name="T56" fmla="*/ 29 w 94"/>
                <a:gd name="T57" fmla="*/ 16 h 82"/>
                <a:gd name="T58" fmla="*/ 34 w 94"/>
                <a:gd name="T59" fmla="*/ 20 h 82"/>
                <a:gd name="T60" fmla="*/ 46 w 94"/>
                <a:gd name="T61" fmla="*/ 30 h 82"/>
                <a:gd name="T62" fmla="*/ 65 w 94"/>
                <a:gd name="T63" fmla="*/ 46 h 82"/>
                <a:gd name="T64" fmla="*/ 79 w 94"/>
                <a:gd name="T65" fmla="*/ 58 h 82"/>
                <a:gd name="T66" fmla="*/ 84 w 94"/>
                <a:gd name="T67" fmla="*/ 66 h 82"/>
                <a:gd name="T68" fmla="*/ 83 w 94"/>
                <a:gd name="T69" fmla="*/ 68 h 82"/>
                <a:gd name="T70" fmla="*/ 79 w 94"/>
                <a:gd name="T71" fmla="*/ 72 h 82"/>
                <a:gd name="T72" fmla="*/ 77 w 94"/>
                <a:gd name="T73" fmla="*/ 73 h 82"/>
                <a:gd name="T74" fmla="*/ 74 w 94"/>
                <a:gd name="T75" fmla="*/ 72 h 82"/>
                <a:gd name="T76" fmla="*/ 70 w 94"/>
                <a:gd name="T77" fmla="*/ 69 h 82"/>
                <a:gd name="T78" fmla="*/ 64 w 94"/>
                <a:gd name="T79" fmla="*/ 64 h 82"/>
                <a:gd name="T80" fmla="*/ 53 w 94"/>
                <a:gd name="T81" fmla="*/ 55 h 82"/>
                <a:gd name="T82" fmla="*/ 31 w 94"/>
                <a:gd name="T83" fmla="*/ 37 h 82"/>
                <a:gd name="T84" fmla="*/ 12 w 94"/>
                <a:gd name="T85" fmla="*/ 23 h 82"/>
                <a:gd name="T86" fmla="*/ 13 w 94"/>
                <a:gd name="T87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" h="82">
                  <a:moveTo>
                    <a:pt x="1" y="24"/>
                  </a:moveTo>
                  <a:cubicBezTo>
                    <a:pt x="1" y="24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7"/>
                    <a:pt x="4" y="28"/>
                    <a:pt x="5" y="29"/>
                  </a:cubicBezTo>
                  <a:cubicBezTo>
                    <a:pt x="6" y="30"/>
                    <a:pt x="8" y="31"/>
                    <a:pt x="9" y="32"/>
                  </a:cubicBezTo>
                  <a:cubicBezTo>
                    <a:pt x="12" y="35"/>
                    <a:pt x="16" y="38"/>
                    <a:pt x="20" y="40"/>
                  </a:cubicBezTo>
                  <a:cubicBezTo>
                    <a:pt x="23" y="43"/>
                    <a:pt x="27" y="46"/>
                    <a:pt x="31" y="49"/>
                  </a:cubicBezTo>
                  <a:cubicBezTo>
                    <a:pt x="35" y="52"/>
                    <a:pt x="39" y="55"/>
                    <a:pt x="42" y="58"/>
                  </a:cubicBezTo>
                  <a:cubicBezTo>
                    <a:pt x="46" y="61"/>
                    <a:pt x="49" y="64"/>
                    <a:pt x="53" y="67"/>
                  </a:cubicBezTo>
                  <a:cubicBezTo>
                    <a:pt x="57" y="69"/>
                    <a:pt x="60" y="72"/>
                    <a:pt x="64" y="76"/>
                  </a:cubicBezTo>
                  <a:cubicBezTo>
                    <a:pt x="65" y="77"/>
                    <a:pt x="67" y="79"/>
                    <a:pt x="69" y="80"/>
                  </a:cubicBezTo>
                  <a:cubicBezTo>
                    <a:pt x="70" y="80"/>
                    <a:pt x="71" y="81"/>
                    <a:pt x="73" y="81"/>
                  </a:cubicBezTo>
                  <a:cubicBezTo>
                    <a:pt x="74" y="82"/>
                    <a:pt x="76" y="82"/>
                    <a:pt x="78" y="82"/>
                  </a:cubicBezTo>
                  <a:cubicBezTo>
                    <a:pt x="79" y="82"/>
                    <a:pt x="79" y="82"/>
                    <a:pt x="80" y="82"/>
                  </a:cubicBezTo>
                  <a:cubicBezTo>
                    <a:pt x="81" y="81"/>
                    <a:pt x="82" y="81"/>
                    <a:pt x="83" y="81"/>
                  </a:cubicBezTo>
                  <a:cubicBezTo>
                    <a:pt x="84" y="80"/>
                    <a:pt x="86" y="79"/>
                    <a:pt x="87" y="78"/>
                  </a:cubicBezTo>
                  <a:cubicBezTo>
                    <a:pt x="88" y="76"/>
                    <a:pt x="90" y="74"/>
                    <a:pt x="91" y="72"/>
                  </a:cubicBezTo>
                  <a:cubicBezTo>
                    <a:pt x="92" y="72"/>
                    <a:pt x="92" y="71"/>
                    <a:pt x="92" y="71"/>
                  </a:cubicBezTo>
                  <a:cubicBezTo>
                    <a:pt x="92" y="70"/>
                    <a:pt x="93" y="70"/>
                    <a:pt x="93" y="69"/>
                  </a:cubicBezTo>
                  <a:cubicBezTo>
                    <a:pt x="93" y="69"/>
                    <a:pt x="93" y="68"/>
                    <a:pt x="93" y="67"/>
                  </a:cubicBezTo>
                  <a:cubicBezTo>
                    <a:pt x="94" y="67"/>
                    <a:pt x="93" y="66"/>
                    <a:pt x="93" y="65"/>
                  </a:cubicBezTo>
                  <a:cubicBezTo>
                    <a:pt x="93" y="65"/>
                    <a:pt x="93" y="64"/>
                    <a:pt x="93" y="63"/>
                  </a:cubicBezTo>
                  <a:cubicBezTo>
                    <a:pt x="93" y="62"/>
                    <a:pt x="92" y="62"/>
                    <a:pt x="92" y="61"/>
                  </a:cubicBezTo>
                  <a:cubicBezTo>
                    <a:pt x="91" y="59"/>
                    <a:pt x="90" y="57"/>
                    <a:pt x="88" y="55"/>
                  </a:cubicBezTo>
                  <a:cubicBezTo>
                    <a:pt x="87" y="53"/>
                    <a:pt x="85" y="52"/>
                    <a:pt x="84" y="50"/>
                  </a:cubicBezTo>
                  <a:cubicBezTo>
                    <a:pt x="82" y="48"/>
                    <a:pt x="80" y="46"/>
                    <a:pt x="78" y="45"/>
                  </a:cubicBezTo>
                  <a:cubicBezTo>
                    <a:pt x="71" y="38"/>
                    <a:pt x="63" y="33"/>
                    <a:pt x="56" y="26"/>
                  </a:cubicBezTo>
                  <a:cubicBezTo>
                    <a:pt x="55" y="25"/>
                    <a:pt x="54" y="25"/>
                    <a:pt x="53" y="24"/>
                  </a:cubicBezTo>
                  <a:cubicBezTo>
                    <a:pt x="51" y="22"/>
                    <a:pt x="48" y="19"/>
                    <a:pt x="46" y="17"/>
                  </a:cubicBezTo>
                  <a:cubicBezTo>
                    <a:pt x="43" y="15"/>
                    <a:pt x="41" y="13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0"/>
                    <a:pt x="36" y="9"/>
                    <a:pt x="35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2" y="5"/>
                    <a:pt x="31" y="4"/>
                  </a:cubicBezTo>
                  <a:cubicBezTo>
                    <a:pt x="30" y="3"/>
                    <a:pt x="28" y="3"/>
                    <a:pt x="27" y="2"/>
                  </a:cubicBezTo>
                  <a:cubicBezTo>
                    <a:pt x="25" y="1"/>
                    <a:pt x="22" y="0"/>
                    <a:pt x="19" y="1"/>
                  </a:cubicBezTo>
                  <a:cubicBezTo>
                    <a:pt x="17" y="1"/>
                    <a:pt x="15" y="3"/>
                    <a:pt x="13" y="4"/>
                  </a:cubicBezTo>
                  <a:cubicBezTo>
                    <a:pt x="11" y="5"/>
                    <a:pt x="10" y="7"/>
                    <a:pt x="8" y="8"/>
                  </a:cubicBezTo>
                  <a:cubicBezTo>
                    <a:pt x="7" y="10"/>
                    <a:pt x="5" y="12"/>
                    <a:pt x="3" y="14"/>
                  </a:cubicBezTo>
                  <a:cubicBezTo>
                    <a:pt x="2" y="15"/>
                    <a:pt x="2" y="16"/>
                    <a:pt x="1" y="17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0" y="20"/>
                    <a:pt x="1" y="21"/>
                    <a:pt x="1" y="21"/>
                  </a:cubicBezTo>
                  <a:cubicBezTo>
                    <a:pt x="1" y="22"/>
                    <a:pt x="1" y="23"/>
                    <a:pt x="1" y="24"/>
                  </a:cubicBezTo>
                  <a:close/>
                  <a:moveTo>
                    <a:pt x="84" y="67"/>
                  </a:move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lose/>
                  <a:moveTo>
                    <a:pt x="13" y="17"/>
                  </a:moveTo>
                  <a:cubicBezTo>
                    <a:pt x="15" y="15"/>
                    <a:pt x="17" y="12"/>
                    <a:pt x="20" y="11"/>
                  </a:cubicBezTo>
                  <a:cubicBezTo>
                    <a:pt x="20" y="11"/>
                    <a:pt x="20" y="10"/>
                    <a:pt x="21" y="10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4" y="11"/>
                  </a:cubicBezTo>
                  <a:cubicBezTo>
                    <a:pt x="24" y="11"/>
                    <a:pt x="25" y="11"/>
                    <a:pt x="26" y="12"/>
                  </a:cubicBezTo>
                  <a:cubicBezTo>
                    <a:pt x="26" y="12"/>
                    <a:pt x="26" y="12"/>
                    <a:pt x="27" y="13"/>
                  </a:cubicBezTo>
                  <a:cubicBezTo>
                    <a:pt x="27" y="14"/>
                    <a:pt x="28" y="14"/>
                    <a:pt x="28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30" y="17"/>
                    <a:pt x="31" y="17"/>
                    <a:pt x="32" y="18"/>
                  </a:cubicBezTo>
                  <a:cubicBezTo>
                    <a:pt x="33" y="19"/>
                    <a:pt x="33" y="19"/>
                    <a:pt x="34" y="20"/>
                  </a:cubicBezTo>
                  <a:cubicBezTo>
                    <a:pt x="37" y="22"/>
                    <a:pt x="40" y="25"/>
                    <a:pt x="43" y="27"/>
                  </a:cubicBezTo>
                  <a:cubicBezTo>
                    <a:pt x="44" y="28"/>
                    <a:pt x="45" y="29"/>
                    <a:pt x="46" y="30"/>
                  </a:cubicBezTo>
                  <a:cubicBezTo>
                    <a:pt x="49" y="32"/>
                    <a:pt x="51" y="34"/>
                    <a:pt x="54" y="36"/>
                  </a:cubicBezTo>
                  <a:cubicBezTo>
                    <a:pt x="57" y="39"/>
                    <a:pt x="61" y="42"/>
                    <a:pt x="65" y="46"/>
                  </a:cubicBezTo>
                  <a:cubicBezTo>
                    <a:pt x="68" y="48"/>
                    <a:pt x="71" y="51"/>
                    <a:pt x="73" y="53"/>
                  </a:cubicBezTo>
                  <a:cubicBezTo>
                    <a:pt x="75" y="55"/>
                    <a:pt x="77" y="57"/>
                    <a:pt x="79" y="58"/>
                  </a:cubicBezTo>
                  <a:cubicBezTo>
                    <a:pt x="80" y="60"/>
                    <a:pt x="82" y="61"/>
                    <a:pt x="83" y="63"/>
                  </a:cubicBezTo>
                  <a:cubicBezTo>
                    <a:pt x="83" y="64"/>
                    <a:pt x="84" y="65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7"/>
                    <a:pt x="83" y="67"/>
                    <a:pt x="83" y="68"/>
                  </a:cubicBezTo>
                  <a:cubicBezTo>
                    <a:pt x="82" y="69"/>
                    <a:pt x="81" y="70"/>
                    <a:pt x="80" y="71"/>
                  </a:cubicBezTo>
                  <a:cubicBezTo>
                    <a:pt x="80" y="71"/>
                    <a:pt x="79" y="72"/>
                    <a:pt x="79" y="72"/>
                  </a:cubicBezTo>
                  <a:cubicBezTo>
                    <a:pt x="78" y="72"/>
                    <a:pt x="78" y="72"/>
                    <a:pt x="78" y="73"/>
                  </a:cubicBezTo>
                  <a:cubicBezTo>
                    <a:pt x="78" y="73"/>
                    <a:pt x="77" y="73"/>
                    <a:pt x="77" y="73"/>
                  </a:cubicBezTo>
                  <a:cubicBezTo>
                    <a:pt x="77" y="73"/>
                    <a:pt x="76" y="73"/>
                    <a:pt x="76" y="73"/>
                  </a:cubicBezTo>
                  <a:cubicBezTo>
                    <a:pt x="76" y="72"/>
                    <a:pt x="75" y="72"/>
                    <a:pt x="74" y="72"/>
                  </a:cubicBezTo>
                  <a:cubicBezTo>
                    <a:pt x="73" y="71"/>
                    <a:pt x="73" y="71"/>
                    <a:pt x="72" y="70"/>
                  </a:cubicBezTo>
                  <a:cubicBezTo>
                    <a:pt x="71" y="70"/>
                    <a:pt x="71" y="69"/>
                    <a:pt x="70" y="69"/>
                  </a:cubicBezTo>
                  <a:cubicBezTo>
                    <a:pt x="70" y="69"/>
                    <a:pt x="70" y="68"/>
                    <a:pt x="69" y="68"/>
                  </a:cubicBezTo>
                  <a:cubicBezTo>
                    <a:pt x="68" y="67"/>
                    <a:pt x="66" y="65"/>
                    <a:pt x="64" y="64"/>
                  </a:cubicBezTo>
                  <a:cubicBezTo>
                    <a:pt x="62" y="62"/>
                    <a:pt x="61" y="61"/>
                    <a:pt x="59" y="59"/>
                  </a:cubicBezTo>
                  <a:cubicBezTo>
                    <a:pt x="57" y="58"/>
                    <a:pt x="55" y="56"/>
                    <a:pt x="53" y="55"/>
                  </a:cubicBezTo>
                  <a:cubicBezTo>
                    <a:pt x="50" y="52"/>
                    <a:pt x="46" y="49"/>
                    <a:pt x="43" y="46"/>
                  </a:cubicBezTo>
                  <a:cubicBezTo>
                    <a:pt x="39" y="43"/>
                    <a:pt x="35" y="40"/>
                    <a:pt x="31" y="37"/>
                  </a:cubicBezTo>
                  <a:cubicBezTo>
                    <a:pt x="28" y="35"/>
                    <a:pt x="25" y="32"/>
                    <a:pt x="21" y="30"/>
                  </a:cubicBezTo>
                  <a:cubicBezTo>
                    <a:pt x="18" y="28"/>
                    <a:pt x="15" y="25"/>
                    <a:pt x="12" y="23"/>
                  </a:cubicBezTo>
                  <a:cubicBezTo>
                    <a:pt x="12" y="22"/>
                    <a:pt x="11" y="21"/>
                    <a:pt x="10" y="20"/>
                  </a:cubicBezTo>
                  <a:cubicBezTo>
                    <a:pt x="11" y="19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7" name="ïśļîḋè">
              <a:extLst>
                <a:ext uri="{FF2B5EF4-FFF2-40B4-BE49-F238E27FC236}">
                  <a16:creationId xmlns:a16="http://schemas.microsoft.com/office/drawing/2014/main" xmlns="" id="{0302EEB7-5533-4733-A9E1-F2C2BDB602E9}"/>
                </a:ext>
              </a:extLst>
            </p:cNvPr>
            <p:cNvSpPr/>
            <p:nvPr/>
          </p:nvSpPr>
          <p:spPr bwMode="auto">
            <a:xfrm>
              <a:off x="5031161" y="-1518734"/>
              <a:ext cx="55066" cy="55068"/>
            </a:xfrm>
            <a:custGeom>
              <a:avLst/>
              <a:gdLst>
                <a:gd name="T0" fmla="*/ 11 w 32"/>
                <a:gd name="T1" fmla="*/ 32 h 33"/>
                <a:gd name="T2" fmla="*/ 13 w 32"/>
                <a:gd name="T3" fmla="*/ 33 h 33"/>
                <a:gd name="T4" fmla="*/ 16 w 32"/>
                <a:gd name="T5" fmla="*/ 33 h 33"/>
                <a:gd name="T6" fmla="*/ 19 w 32"/>
                <a:gd name="T7" fmla="*/ 32 h 33"/>
                <a:gd name="T8" fmla="*/ 23 w 32"/>
                <a:gd name="T9" fmla="*/ 29 h 33"/>
                <a:gd name="T10" fmla="*/ 27 w 32"/>
                <a:gd name="T11" fmla="*/ 24 h 33"/>
                <a:gd name="T12" fmla="*/ 30 w 32"/>
                <a:gd name="T13" fmla="*/ 12 h 33"/>
                <a:gd name="T14" fmla="*/ 27 w 32"/>
                <a:gd name="T15" fmla="*/ 8 h 33"/>
                <a:gd name="T16" fmla="*/ 24 w 32"/>
                <a:gd name="T17" fmla="*/ 6 h 33"/>
                <a:gd name="T18" fmla="*/ 18 w 32"/>
                <a:gd name="T19" fmla="*/ 2 h 33"/>
                <a:gd name="T20" fmla="*/ 12 w 32"/>
                <a:gd name="T21" fmla="*/ 2 h 33"/>
                <a:gd name="T22" fmla="*/ 11 w 32"/>
                <a:gd name="T23" fmla="*/ 2 h 33"/>
                <a:gd name="T24" fmla="*/ 8 w 32"/>
                <a:gd name="T25" fmla="*/ 5 h 33"/>
                <a:gd name="T26" fmla="*/ 6 w 32"/>
                <a:gd name="T27" fmla="*/ 8 h 33"/>
                <a:gd name="T28" fmla="*/ 3 w 32"/>
                <a:gd name="T29" fmla="*/ 11 h 33"/>
                <a:gd name="T30" fmla="*/ 0 w 32"/>
                <a:gd name="T31" fmla="*/ 18 h 33"/>
                <a:gd name="T32" fmla="*/ 3 w 32"/>
                <a:gd name="T33" fmla="*/ 27 h 33"/>
                <a:gd name="T34" fmla="*/ 11 w 32"/>
                <a:gd name="T35" fmla="*/ 32 h 33"/>
                <a:gd name="T36" fmla="*/ 14 w 32"/>
                <a:gd name="T37" fmla="*/ 23 h 33"/>
                <a:gd name="T38" fmla="*/ 14 w 32"/>
                <a:gd name="T39" fmla="*/ 23 h 33"/>
                <a:gd name="T40" fmla="*/ 14 w 32"/>
                <a:gd name="T41" fmla="*/ 23 h 33"/>
                <a:gd name="T42" fmla="*/ 14 w 32"/>
                <a:gd name="T43" fmla="*/ 23 h 33"/>
                <a:gd name="T44" fmla="*/ 14 w 32"/>
                <a:gd name="T45" fmla="*/ 23 h 33"/>
                <a:gd name="T46" fmla="*/ 14 w 32"/>
                <a:gd name="T47" fmla="*/ 23 h 33"/>
                <a:gd name="T48" fmla="*/ 15 w 32"/>
                <a:gd name="T49" fmla="*/ 23 h 33"/>
                <a:gd name="T50" fmla="*/ 14 w 32"/>
                <a:gd name="T51" fmla="*/ 23 h 33"/>
                <a:gd name="T52" fmla="*/ 10 w 32"/>
                <a:gd name="T53" fmla="*/ 19 h 33"/>
                <a:gd name="T54" fmla="*/ 11 w 32"/>
                <a:gd name="T55" fmla="*/ 17 h 33"/>
                <a:gd name="T56" fmla="*/ 12 w 32"/>
                <a:gd name="T57" fmla="*/ 15 h 33"/>
                <a:gd name="T58" fmla="*/ 13 w 32"/>
                <a:gd name="T59" fmla="*/ 13 h 33"/>
                <a:gd name="T60" fmla="*/ 15 w 32"/>
                <a:gd name="T61" fmla="*/ 11 h 33"/>
                <a:gd name="T62" fmla="*/ 17 w 32"/>
                <a:gd name="T63" fmla="*/ 13 h 33"/>
                <a:gd name="T64" fmla="*/ 21 w 32"/>
                <a:gd name="T65" fmla="*/ 16 h 33"/>
                <a:gd name="T66" fmla="*/ 21 w 32"/>
                <a:gd name="T67" fmla="*/ 16 h 33"/>
                <a:gd name="T68" fmla="*/ 21 w 32"/>
                <a:gd name="T69" fmla="*/ 17 h 33"/>
                <a:gd name="T70" fmla="*/ 19 w 32"/>
                <a:gd name="T71" fmla="*/ 20 h 33"/>
                <a:gd name="T72" fmla="*/ 15 w 32"/>
                <a:gd name="T73" fmla="*/ 23 h 33"/>
                <a:gd name="T74" fmla="*/ 15 w 32"/>
                <a:gd name="T75" fmla="*/ 23 h 33"/>
                <a:gd name="T76" fmla="*/ 14 w 32"/>
                <a:gd name="T77" fmla="*/ 23 h 33"/>
                <a:gd name="T78" fmla="*/ 14 w 32"/>
                <a:gd name="T79" fmla="*/ 23 h 33"/>
                <a:gd name="T80" fmla="*/ 11 w 32"/>
                <a:gd name="T81" fmla="*/ 21 h 33"/>
                <a:gd name="T82" fmla="*/ 10 w 32"/>
                <a:gd name="T83" fmla="*/ 20 h 33"/>
                <a:gd name="T84" fmla="*/ 10 w 32"/>
                <a:gd name="T85" fmla="*/ 20 h 33"/>
                <a:gd name="T86" fmla="*/ 10 w 32"/>
                <a:gd name="T87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3">
                  <a:moveTo>
                    <a:pt x="11" y="32"/>
                  </a:move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1"/>
                    <a:pt x="22" y="30"/>
                    <a:pt x="23" y="29"/>
                  </a:cubicBezTo>
                  <a:cubicBezTo>
                    <a:pt x="24" y="28"/>
                    <a:pt x="26" y="26"/>
                    <a:pt x="27" y="24"/>
                  </a:cubicBezTo>
                  <a:cubicBezTo>
                    <a:pt x="30" y="21"/>
                    <a:pt x="32" y="16"/>
                    <a:pt x="30" y="12"/>
                  </a:cubicBezTo>
                  <a:cubicBezTo>
                    <a:pt x="29" y="11"/>
                    <a:pt x="28" y="9"/>
                    <a:pt x="27" y="8"/>
                  </a:cubicBezTo>
                  <a:cubicBezTo>
                    <a:pt x="26" y="8"/>
                    <a:pt x="25" y="7"/>
                    <a:pt x="24" y="6"/>
                  </a:cubicBezTo>
                  <a:cubicBezTo>
                    <a:pt x="22" y="5"/>
                    <a:pt x="20" y="3"/>
                    <a:pt x="18" y="2"/>
                  </a:cubicBezTo>
                  <a:cubicBezTo>
                    <a:pt x="16" y="0"/>
                    <a:pt x="14" y="1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2"/>
                    <a:pt x="9" y="4"/>
                    <a:pt x="8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4" y="10"/>
                    <a:pt x="3" y="11"/>
                  </a:cubicBezTo>
                  <a:cubicBezTo>
                    <a:pt x="2" y="13"/>
                    <a:pt x="1" y="16"/>
                    <a:pt x="0" y="18"/>
                  </a:cubicBezTo>
                  <a:cubicBezTo>
                    <a:pt x="0" y="21"/>
                    <a:pt x="1" y="24"/>
                    <a:pt x="3" y="27"/>
                  </a:cubicBezTo>
                  <a:cubicBezTo>
                    <a:pt x="5" y="29"/>
                    <a:pt x="8" y="31"/>
                    <a:pt x="11" y="32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0" y="19"/>
                  </a:moveTo>
                  <a:cubicBezTo>
                    <a:pt x="10" y="18"/>
                    <a:pt x="10" y="18"/>
                    <a:pt x="11" y="17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2" y="14"/>
                    <a:pt x="13" y="14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6" y="12"/>
                    <a:pt x="17" y="12"/>
                    <a:pt x="17" y="13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7"/>
                    <a:pt x="21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6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2" y="22"/>
                    <a:pt x="11" y="21"/>
                  </a:cubicBezTo>
                  <a:cubicBezTo>
                    <a:pt x="11" y="21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8" name="ïsļiḓè">
              <a:extLst>
                <a:ext uri="{FF2B5EF4-FFF2-40B4-BE49-F238E27FC236}">
                  <a16:creationId xmlns:a16="http://schemas.microsoft.com/office/drawing/2014/main" xmlns="" id="{9A2C4DE9-887F-4801-8EC3-84A7BC67010C}"/>
                </a:ext>
              </a:extLst>
            </p:cNvPr>
            <p:cNvSpPr/>
            <p:nvPr/>
          </p:nvSpPr>
          <p:spPr bwMode="auto">
            <a:xfrm>
              <a:off x="5072067" y="-1484120"/>
              <a:ext cx="55066" cy="55068"/>
            </a:xfrm>
            <a:custGeom>
              <a:avLst/>
              <a:gdLst>
                <a:gd name="T0" fmla="*/ 5 w 32"/>
                <a:gd name="T1" fmla="*/ 26 h 32"/>
                <a:gd name="T2" fmla="*/ 8 w 32"/>
                <a:gd name="T3" fmla="*/ 28 h 32"/>
                <a:gd name="T4" fmla="*/ 14 w 32"/>
                <a:gd name="T5" fmla="*/ 31 h 32"/>
                <a:gd name="T6" fmla="*/ 19 w 32"/>
                <a:gd name="T7" fmla="*/ 31 h 32"/>
                <a:gd name="T8" fmla="*/ 23 w 32"/>
                <a:gd name="T9" fmla="*/ 29 h 32"/>
                <a:gd name="T10" fmla="*/ 25 w 32"/>
                <a:gd name="T11" fmla="*/ 28 h 32"/>
                <a:gd name="T12" fmla="*/ 29 w 32"/>
                <a:gd name="T13" fmla="*/ 23 h 32"/>
                <a:gd name="T14" fmla="*/ 32 w 32"/>
                <a:gd name="T15" fmla="*/ 14 h 32"/>
                <a:gd name="T16" fmla="*/ 31 w 32"/>
                <a:gd name="T17" fmla="*/ 10 h 32"/>
                <a:gd name="T18" fmla="*/ 29 w 32"/>
                <a:gd name="T19" fmla="*/ 7 h 32"/>
                <a:gd name="T20" fmla="*/ 27 w 32"/>
                <a:gd name="T21" fmla="*/ 5 h 32"/>
                <a:gd name="T22" fmla="*/ 27 w 32"/>
                <a:gd name="T23" fmla="*/ 5 h 32"/>
                <a:gd name="T24" fmla="*/ 27 w 32"/>
                <a:gd name="T25" fmla="*/ 5 h 32"/>
                <a:gd name="T26" fmla="*/ 25 w 32"/>
                <a:gd name="T27" fmla="*/ 3 h 32"/>
                <a:gd name="T28" fmla="*/ 24 w 32"/>
                <a:gd name="T29" fmla="*/ 2 h 32"/>
                <a:gd name="T30" fmla="*/ 21 w 32"/>
                <a:gd name="T31" fmla="*/ 1 h 32"/>
                <a:gd name="T32" fmla="*/ 19 w 32"/>
                <a:gd name="T33" fmla="*/ 0 h 32"/>
                <a:gd name="T34" fmla="*/ 16 w 32"/>
                <a:gd name="T35" fmla="*/ 0 h 32"/>
                <a:gd name="T36" fmla="*/ 13 w 32"/>
                <a:gd name="T37" fmla="*/ 1 h 32"/>
                <a:gd name="T38" fmla="*/ 9 w 32"/>
                <a:gd name="T39" fmla="*/ 3 h 32"/>
                <a:gd name="T40" fmla="*/ 4 w 32"/>
                <a:gd name="T41" fmla="*/ 9 h 32"/>
                <a:gd name="T42" fmla="*/ 1 w 32"/>
                <a:gd name="T43" fmla="*/ 13 h 32"/>
                <a:gd name="T44" fmla="*/ 1 w 32"/>
                <a:gd name="T45" fmla="*/ 15 h 32"/>
                <a:gd name="T46" fmla="*/ 1 w 32"/>
                <a:gd name="T47" fmla="*/ 20 h 32"/>
                <a:gd name="T48" fmla="*/ 5 w 32"/>
                <a:gd name="T49" fmla="*/ 26 h 32"/>
                <a:gd name="T50" fmla="*/ 17 w 32"/>
                <a:gd name="T51" fmla="*/ 22 h 32"/>
                <a:gd name="T52" fmla="*/ 17 w 32"/>
                <a:gd name="T53" fmla="*/ 22 h 32"/>
                <a:gd name="T54" fmla="*/ 17 w 32"/>
                <a:gd name="T55" fmla="*/ 22 h 32"/>
                <a:gd name="T56" fmla="*/ 19 w 32"/>
                <a:gd name="T57" fmla="*/ 10 h 32"/>
                <a:gd name="T58" fmla="*/ 19 w 32"/>
                <a:gd name="T59" fmla="*/ 10 h 32"/>
                <a:gd name="T60" fmla="*/ 18 w 32"/>
                <a:gd name="T61" fmla="*/ 10 h 32"/>
                <a:gd name="T62" fmla="*/ 19 w 32"/>
                <a:gd name="T63" fmla="*/ 10 h 32"/>
                <a:gd name="T64" fmla="*/ 13 w 32"/>
                <a:gd name="T65" fmla="*/ 13 h 32"/>
                <a:gd name="T66" fmla="*/ 14 w 32"/>
                <a:gd name="T67" fmla="*/ 11 h 32"/>
                <a:gd name="T68" fmla="*/ 16 w 32"/>
                <a:gd name="T69" fmla="*/ 10 h 32"/>
                <a:gd name="T70" fmla="*/ 17 w 32"/>
                <a:gd name="T71" fmla="*/ 9 h 32"/>
                <a:gd name="T72" fmla="*/ 17 w 32"/>
                <a:gd name="T73" fmla="*/ 9 h 32"/>
                <a:gd name="T74" fmla="*/ 18 w 32"/>
                <a:gd name="T75" fmla="*/ 9 h 32"/>
                <a:gd name="T76" fmla="*/ 18 w 32"/>
                <a:gd name="T77" fmla="*/ 10 h 32"/>
                <a:gd name="T78" fmla="*/ 19 w 32"/>
                <a:gd name="T79" fmla="*/ 10 h 32"/>
                <a:gd name="T80" fmla="*/ 20 w 32"/>
                <a:gd name="T81" fmla="*/ 11 h 32"/>
                <a:gd name="T82" fmla="*/ 22 w 32"/>
                <a:gd name="T83" fmla="*/ 13 h 32"/>
                <a:gd name="T84" fmla="*/ 22 w 32"/>
                <a:gd name="T85" fmla="*/ 13 h 32"/>
                <a:gd name="T86" fmla="*/ 22 w 32"/>
                <a:gd name="T87" fmla="*/ 13 h 32"/>
                <a:gd name="T88" fmla="*/ 22 w 32"/>
                <a:gd name="T89" fmla="*/ 15 h 32"/>
                <a:gd name="T90" fmla="*/ 23 w 32"/>
                <a:gd name="T91" fmla="*/ 15 h 32"/>
                <a:gd name="T92" fmla="*/ 23 w 32"/>
                <a:gd name="T93" fmla="*/ 15 h 32"/>
                <a:gd name="T94" fmla="*/ 22 w 32"/>
                <a:gd name="T95" fmla="*/ 17 h 32"/>
                <a:gd name="T96" fmla="*/ 20 w 32"/>
                <a:gd name="T97" fmla="*/ 20 h 32"/>
                <a:gd name="T98" fmla="*/ 18 w 32"/>
                <a:gd name="T99" fmla="*/ 22 h 32"/>
                <a:gd name="T100" fmla="*/ 14 w 32"/>
                <a:gd name="T101" fmla="*/ 20 h 32"/>
                <a:gd name="T102" fmla="*/ 11 w 32"/>
                <a:gd name="T103" fmla="*/ 18 h 32"/>
                <a:gd name="T104" fmla="*/ 10 w 32"/>
                <a:gd name="T105" fmla="*/ 18 h 32"/>
                <a:gd name="T106" fmla="*/ 10 w 32"/>
                <a:gd name="T107" fmla="*/ 17 h 32"/>
                <a:gd name="T108" fmla="*/ 10 w 32"/>
                <a:gd name="T109" fmla="*/ 16 h 32"/>
                <a:gd name="T110" fmla="*/ 13 w 32"/>
                <a:gd name="T111" fmla="*/ 13 h 32"/>
                <a:gd name="T112" fmla="*/ 10 w 32"/>
                <a:gd name="T113" fmla="*/ 16 h 32"/>
                <a:gd name="T114" fmla="*/ 10 w 32"/>
                <a:gd name="T115" fmla="*/ 17 h 32"/>
                <a:gd name="T116" fmla="*/ 10 w 32"/>
                <a:gd name="T117" fmla="*/ 17 h 32"/>
                <a:gd name="T118" fmla="*/ 10 w 32"/>
                <a:gd name="T11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" h="32">
                  <a:moveTo>
                    <a:pt x="5" y="26"/>
                  </a:moveTo>
                  <a:cubicBezTo>
                    <a:pt x="6" y="27"/>
                    <a:pt x="7" y="27"/>
                    <a:pt x="8" y="28"/>
                  </a:cubicBezTo>
                  <a:cubicBezTo>
                    <a:pt x="10" y="29"/>
                    <a:pt x="12" y="30"/>
                    <a:pt x="14" y="31"/>
                  </a:cubicBezTo>
                  <a:cubicBezTo>
                    <a:pt x="16" y="31"/>
                    <a:pt x="18" y="32"/>
                    <a:pt x="19" y="31"/>
                  </a:cubicBezTo>
                  <a:cubicBezTo>
                    <a:pt x="21" y="31"/>
                    <a:pt x="22" y="30"/>
                    <a:pt x="23" y="29"/>
                  </a:cubicBezTo>
                  <a:cubicBezTo>
                    <a:pt x="24" y="29"/>
                    <a:pt x="24" y="29"/>
                    <a:pt x="25" y="28"/>
                  </a:cubicBezTo>
                  <a:cubicBezTo>
                    <a:pt x="27" y="27"/>
                    <a:pt x="28" y="25"/>
                    <a:pt x="29" y="23"/>
                  </a:cubicBezTo>
                  <a:cubicBezTo>
                    <a:pt x="31" y="20"/>
                    <a:pt x="32" y="18"/>
                    <a:pt x="32" y="14"/>
                  </a:cubicBezTo>
                  <a:cubicBezTo>
                    <a:pt x="32" y="13"/>
                    <a:pt x="31" y="11"/>
                    <a:pt x="31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8" y="6"/>
                    <a:pt x="28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1"/>
                    <a:pt x="10" y="2"/>
                    <a:pt x="9" y="3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3" y="10"/>
                    <a:pt x="2" y="11"/>
                    <a:pt x="1" y="13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2"/>
                    <a:pt x="3" y="24"/>
                    <a:pt x="5" y="26"/>
                  </a:cubicBezTo>
                  <a:close/>
                  <a:moveTo>
                    <a:pt x="17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lose/>
                  <a:moveTo>
                    <a:pt x="13" y="13"/>
                  </a:moveTo>
                  <a:cubicBezTo>
                    <a:pt x="13" y="12"/>
                    <a:pt x="14" y="12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9"/>
                    <a:pt x="18" y="9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1"/>
                    <a:pt x="20" y="11"/>
                  </a:cubicBezTo>
                  <a:cubicBezTo>
                    <a:pt x="20" y="12"/>
                    <a:pt x="21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4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1" y="18"/>
                    <a:pt x="20" y="19"/>
                    <a:pt x="20" y="20"/>
                  </a:cubicBezTo>
                  <a:cubicBezTo>
                    <a:pt x="19" y="21"/>
                    <a:pt x="18" y="22"/>
                    <a:pt x="18" y="22"/>
                  </a:cubicBezTo>
                  <a:cubicBezTo>
                    <a:pt x="16" y="22"/>
                    <a:pt x="15" y="21"/>
                    <a:pt x="14" y="20"/>
                  </a:cubicBezTo>
                  <a:cubicBezTo>
                    <a:pt x="13" y="20"/>
                    <a:pt x="12" y="19"/>
                    <a:pt x="11" y="18"/>
                  </a:cubicBezTo>
                  <a:cubicBezTo>
                    <a:pt x="11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2" y="14"/>
                    <a:pt x="13" y="13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9" name="iŝ1íde">
              <a:extLst>
                <a:ext uri="{FF2B5EF4-FFF2-40B4-BE49-F238E27FC236}">
                  <a16:creationId xmlns:a16="http://schemas.microsoft.com/office/drawing/2014/main" xmlns="" id="{FB3926BD-AC4E-463A-A3F2-A94CF944AE22}"/>
                </a:ext>
              </a:extLst>
            </p:cNvPr>
            <p:cNvSpPr/>
            <p:nvPr/>
          </p:nvSpPr>
          <p:spPr bwMode="auto">
            <a:xfrm>
              <a:off x="5123989" y="-1447933"/>
              <a:ext cx="51920" cy="53494"/>
            </a:xfrm>
            <a:custGeom>
              <a:avLst/>
              <a:gdLst>
                <a:gd name="T0" fmla="*/ 29 w 31"/>
                <a:gd name="T1" fmla="*/ 8 h 31"/>
                <a:gd name="T2" fmla="*/ 28 w 31"/>
                <a:gd name="T3" fmla="*/ 7 h 31"/>
                <a:gd name="T4" fmla="*/ 27 w 31"/>
                <a:gd name="T5" fmla="*/ 5 h 31"/>
                <a:gd name="T6" fmla="*/ 26 w 31"/>
                <a:gd name="T7" fmla="*/ 5 h 31"/>
                <a:gd name="T8" fmla="*/ 23 w 31"/>
                <a:gd name="T9" fmla="*/ 3 h 31"/>
                <a:gd name="T10" fmla="*/ 19 w 31"/>
                <a:gd name="T11" fmla="*/ 1 h 31"/>
                <a:gd name="T12" fmla="*/ 15 w 31"/>
                <a:gd name="T13" fmla="*/ 1 h 31"/>
                <a:gd name="T14" fmla="*/ 11 w 31"/>
                <a:gd name="T15" fmla="*/ 1 h 31"/>
                <a:gd name="T16" fmla="*/ 6 w 31"/>
                <a:gd name="T17" fmla="*/ 5 h 31"/>
                <a:gd name="T18" fmla="*/ 3 w 31"/>
                <a:gd name="T19" fmla="*/ 8 h 31"/>
                <a:gd name="T20" fmla="*/ 1 w 31"/>
                <a:gd name="T21" fmla="*/ 10 h 31"/>
                <a:gd name="T22" fmla="*/ 0 w 31"/>
                <a:gd name="T23" fmla="*/ 12 h 31"/>
                <a:gd name="T24" fmla="*/ 0 w 31"/>
                <a:gd name="T25" fmla="*/ 15 h 31"/>
                <a:gd name="T26" fmla="*/ 2 w 31"/>
                <a:gd name="T27" fmla="*/ 21 h 31"/>
                <a:gd name="T28" fmla="*/ 8 w 31"/>
                <a:gd name="T29" fmla="*/ 28 h 31"/>
                <a:gd name="T30" fmla="*/ 11 w 31"/>
                <a:gd name="T31" fmla="*/ 30 h 31"/>
                <a:gd name="T32" fmla="*/ 15 w 31"/>
                <a:gd name="T33" fmla="*/ 31 h 31"/>
                <a:gd name="T34" fmla="*/ 25 w 31"/>
                <a:gd name="T35" fmla="*/ 28 h 31"/>
                <a:gd name="T36" fmla="*/ 27 w 31"/>
                <a:gd name="T37" fmla="*/ 25 h 31"/>
                <a:gd name="T38" fmla="*/ 29 w 31"/>
                <a:gd name="T39" fmla="*/ 22 h 31"/>
                <a:gd name="T40" fmla="*/ 30 w 31"/>
                <a:gd name="T41" fmla="*/ 20 h 31"/>
                <a:gd name="T42" fmla="*/ 31 w 31"/>
                <a:gd name="T43" fmla="*/ 18 h 31"/>
                <a:gd name="T44" fmla="*/ 31 w 31"/>
                <a:gd name="T45" fmla="*/ 13 h 31"/>
                <a:gd name="T46" fmla="*/ 29 w 31"/>
                <a:gd name="T47" fmla="*/ 8 h 31"/>
                <a:gd name="T48" fmla="*/ 9 w 31"/>
                <a:gd name="T49" fmla="*/ 15 h 31"/>
                <a:gd name="T50" fmla="*/ 9 w 31"/>
                <a:gd name="T51" fmla="*/ 15 h 31"/>
                <a:gd name="T52" fmla="*/ 9 w 31"/>
                <a:gd name="T53" fmla="*/ 15 h 31"/>
                <a:gd name="T54" fmla="*/ 9 w 31"/>
                <a:gd name="T55" fmla="*/ 15 h 31"/>
                <a:gd name="T56" fmla="*/ 22 w 31"/>
                <a:gd name="T57" fmla="*/ 16 h 31"/>
                <a:gd name="T58" fmla="*/ 21 w 31"/>
                <a:gd name="T59" fmla="*/ 17 h 31"/>
                <a:gd name="T60" fmla="*/ 19 w 31"/>
                <a:gd name="T61" fmla="*/ 20 h 31"/>
                <a:gd name="T62" fmla="*/ 18 w 31"/>
                <a:gd name="T63" fmla="*/ 21 h 31"/>
                <a:gd name="T64" fmla="*/ 17 w 31"/>
                <a:gd name="T65" fmla="*/ 21 h 31"/>
                <a:gd name="T66" fmla="*/ 16 w 31"/>
                <a:gd name="T67" fmla="*/ 22 h 31"/>
                <a:gd name="T68" fmla="*/ 16 w 31"/>
                <a:gd name="T69" fmla="*/ 21 h 31"/>
                <a:gd name="T70" fmla="*/ 15 w 31"/>
                <a:gd name="T71" fmla="*/ 21 h 31"/>
                <a:gd name="T72" fmla="*/ 12 w 31"/>
                <a:gd name="T73" fmla="*/ 19 h 31"/>
                <a:gd name="T74" fmla="*/ 10 w 31"/>
                <a:gd name="T75" fmla="*/ 17 h 31"/>
                <a:gd name="T76" fmla="*/ 9 w 31"/>
                <a:gd name="T77" fmla="*/ 15 h 31"/>
                <a:gd name="T78" fmla="*/ 9 w 31"/>
                <a:gd name="T79" fmla="*/ 15 h 31"/>
                <a:gd name="T80" fmla="*/ 11 w 31"/>
                <a:gd name="T81" fmla="*/ 13 h 31"/>
                <a:gd name="T82" fmla="*/ 14 w 31"/>
                <a:gd name="T83" fmla="*/ 10 h 31"/>
                <a:gd name="T84" fmla="*/ 14 w 31"/>
                <a:gd name="T85" fmla="*/ 10 h 31"/>
                <a:gd name="T86" fmla="*/ 15 w 31"/>
                <a:gd name="T87" fmla="*/ 10 h 31"/>
                <a:gd name="T88" fmla="*/ 16 w 31"/>
                <a:gd name="T89" fmla="*/ 10 h 31"/>
                <a:gd name="T90" fmla="*/ 18 w 31"/>
                <a:gd name="T91" fmla="*/ 11 h 31"/>
                <a:gd name="T92" fmla="*/ 20 w 31"/>
                <a:gd name="T93" fmla="*/ 12 h 31"/>
                <a:gd name="T94" fmla="*/ 21 w 31"/>
                <a:gd name="T95" fmla="*/ 13 h 31"/>
                <a:gd name="T96" fmla="*/ 21 w 31"/>
                <a:gd name="T97" fmla="*/ 14 h 31"/>
                <a:gd name="T98" fmla="*/ 22 w 31"/>
                <a:gd name="T99" fmla="*/ 15 h 31"/>
                <a:gd name="T100" fmla="*/ 22 w 31"/>
                <a:gd name="T101" fmla="*/ 16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29" y="8"/>
                  </a:moveTo>
                  <a:cubicBezTo>
                    <a:pt x="29" y="8"/>
                    <a:pt x="28" y="7"/>
                    <a:pt x="28" y="7"/>
                  </a:cubicBezTo>
                  <a:cubicBezTo>
                    <a:pt x="28" y="6"/>
                    <a:pt x="27" y="6"/>
                    <a:pt x="27" y="5"/>
                  </a:cubicBezTo>
                  <a:cubicBezTo>
                    <a:pt x="27" y="5"/>
                    <a:pt x="26" y="5"/>
                    <a:pt x="26" y="5"/>
                  </a:cubicBezTo>
                  <a:cubicBezTo>
                    <a:pt x="25" y="4"/>
                    <a:pt x="24" y="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ubicBezTo>
                    <a:pt x="17" y="1"/>
                    <a:pt x="16" y="0"/>
                    <a:pt x="15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2"/>
                    <a:pt x="7" y="3"/>
                    <a:pt x="6" y="5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2" y="9"/>
                    <a:pt x="2" y="9"/>
                    <a:pt x="1" y="10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9"/>
                    <a:pt x="2" y="21"/>
                  </a:cubicBezTo>
                  <a:cubicBezTo>
                    <a:pt x="3" y="24"/>
                    <a:pt x="5" y="26"/>
                    <a:pt x="8" y="28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3" y="30"/>
                    <a:pt x="14" y="31"/>
                    <a:pt x="15" y="31"/>
                  </a:cubicBezTo>
                  <a:cubicBezTo>
                    <a:pt x="18" y="31"/>
                    <a:pt x="22" y="30"/>
                    <a:pt x="25" y="28"/>
                  </a:cubicBezTo>
                  <a:cubicBezTo>
                    <a:pt x="26" y="27"/>
                    <a:pt x="26" y="26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0" y="21"/>
                    <a:pt x="30" y="21"/>
                    <a:pt x="30" y="20"/>
                  </a:cubicBezTo>
                  <a:cubicBezTo>
                    <a:pt x="31" y="19"/>
                    <a:pt x="31" y="18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1"/>
                    <a:pt x="30" y="10"/>
                    <a:pt x="29" y="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1" y="17"/>
                  </a:cubicBezTo>
                  <a:cubicBezTo>
                    <a:pt x="21" y="18"/>
                    <a:pt x="20" y="19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7" y="21"/>
                    <a:pt x="16" y="22"/>
                    <a:pt x="16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0"/>
                    <a:pt x="13" y="20"/>
                    <a:pt x="12" y="19"/>
                  </a:cubicBezTo>
                  <a:cubicBezTo>
                    <a:pt x="11" y="18"/>
                    <a:pt x="11" y="18"/>
                    <a:pt x="10" y="17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2" y="12"/>
                    <a:pt x="13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9" y="11"/>
                    <a:pt x="19" y="11"/>
                    <a:pt x="20" y="12"/>
                  </a:cubicBezTo>
                  <a:cubicBezTo>
                    <a:pt x="20" y="12"/>
                    <a:pt x="20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1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0" name="îṡ1îḋê">
              <a:extLst>
                <a:ext uri="{FF2B5EF4-FFF2-40B4-BE49-F238E27FC236}">
                  <a16:creationId xmlns:a16="http://schemas.microsoft.com/office/drawing/2014/main" xmlns="" id="{76CC7061-04FC-41EB-8FA9-9F651DE39AF2}"/>
                </a:ext>
              </a:extLst>
            </p:cNvPr>
            <p:cNvSpPr/>
            <p:nvPr/>
          </p:nvSpPr>
          <p:spPr bwMode="auto">
            <a:xfrm>
              <a:off x="4993400" y="-1468387"/>
              <a:ext cx="53494" cy="50347"/>
            </a:xfrm>
            <a:custGeom>
              <a:avLst/>
              <a:gdLst>
                <a:gd name="T0" fmla="*/ 0 w 32"/>
                <a:gd name="T1" fmla="*/ 18 h 29"/>
                <a:gd name="T2" fmla="*/ 1 w 32"/>
                <a:gd name="T3" fmla="*/ 20 h 29"/>
                <a:gd name="T4" fmla="*/ 2 w 32"/>
                <a:gd name="T5" fmla="*/ 23 h 29"/>
                <a:gd name="T6" fmla="*/ 8 w 32"/>
                <a:gd name="T7" fmla="*/ 26 h 29"/>
                <a:gd name="T8" fmla="*/ 11 w 32"/>
                <a:gd name="T9" fmla="*/ 28 h 29"/>
                <a:gd name="T10" fmla="*/ 12 w 32"/>
                <a:gd name="T11" fmla="*/ 28 h 29"/>
                <a:gd name="T12" fmla="*/ 15 w 32"/>
                <a:gd name="T13" fmla="*/ 29 h 29"/>
                <a:gd name="T14" fmla="*/ 17 w 32"/>
                <a:gd name="T15" fmla="*/ 29 h 29"/>
                <a:gd name="T16" fmla="*/ 20 w 32"/>
                <a:gd name="T17" fmla="*/ 28 h 29"/>
                <a:gd name="T18" fmla="*/ 24 w 32"/>
                <a:gd name="T19" fmla="*/ 26 h 29"/>
                <a:gd name="T20" fmla="*/ 26 w 32"/>
                <a:gd name="T21" fmla="*/ 24 h 29"/>
                <a:gd name="T22" fmla="*/ 29 w 32"/>
                <a:gd name="T23" fmla="*/ 21 h 29"/>
                <a:gd name="T24" fmla="*/ 31 w 32"/>
                <a:gd name="T25" fmla="*/ 18 h 29"/>
                <a:gd name="T26" fmla="*/ 32 w 32"/>
                <a:gd name="T27" fmla="*/ 12 h 29"/>
                <a:gd name="T28" fmla="*/ 30 w 32"/>
                <a:gd name="T29" fmla="*/ 7 h 29"/>
                <a:gd name="T30" fmla="*/ 28 w 32"/>
                <a:gd name="T31" fmla="*/ 5 h 29"/>
                <a:gd name="T32" fmla="*/ 28 w 32"/>
                <a:gd name="T33" fmla="*/ 4 h 29"/>
                <a:gd name="T34" fmla="*/ 20 w 32"/>
                <a:gd name="T35" fmla="*/ 0 h 29"/>
                <a:gd name="T36" fmla="*/ 18 w 32"/>
                <a:gd name="T37" fmla="*/ 0 h 29"/>
                <a:gd name="T38" fmla="*/ 15 w 32"/>
                <a:gd name="T39" fmla="*/ 0 h 29"/>
                <a:gd name="T40" fmla="*/ 12 w 32"/>
                <a:gd name="T41" fmla="*/ 1 h 29"/>
                <a:gd name="T42" fmla="*/ 11 w 32"/>
                <a:gd name="T43" fmla="*/ 1 h 29"/>
                <a:gd name="T44" fmla="*/ 7 w 32"/>
                <a:gd name="T45" fmla="*/ 4 h 29"/>
                <a:gd name="T46" fmla="*/ 5 w 32"/>
                <a:gd name="T47" fmla="*/ 6 h 29"/>
                <a:gd name="T48" fmla="*/ 3 w 32"/>
                <a:gd name="T49" fmla="*/ 8 h 29"/>
                <a:gd name="T50" fmla="*/ 0 w 32"/>
                <a:gd name="T51" fmla="*/ 12 h 29"/>
                <a:gd name="T52" fmla="*/ 0 w 32"/>
                <a:gd name="T53" fmla="*/ 18 h 29"/>
                <a:gd name="T54" fmla="*/ 0 w 32"/>
                <a:gd name="T55" fmla="*/ 18 h 29"/>
                <a:gd name="T56" fmla="*/ 9 w 32"/>
                <a:gd name="T57" fmla="*/ 15 h 29"/>
                <a:gd name="T58" fmla="*/ 9 w 32"/>
                <a:gd name="T59" fmla="*/ 15 h 29"/>
                <a:gd name="T60" fmla="*/ 10 w 32"/>
                <a:gd name="T61" fmla="*/ 14 h 29"/>
                <a:gd name="T62" fmla="*/ 14 w 32"/>
                <a:gd name="T63" fmla="*/ 11 h 29"/>
                <a:gd name="T64" fmla="*/ 16 w 32"/>
                <a:gd name="T65" fmla="*/ 9 h 29"/>
                <a:gd name="T66" fmla="*/ 17 w 32"/>
                <a:gd name="T67" fmla="*/ 9 h 29"/>
                <a:gd name="T68" fmla="*/ 18 w 32"/>
                <a:gd name="T69" fmla="*/ 9 h 29"/>
                <a:gd name="T70" fmla="*/ 20 w 32"/>
                <a:gd name="T71" fmla="*/ 10 h 29"/>
                <a:gd name="T72" fmla="*/ 21 w 32"/>
                <a:gd name="T73" fmla="*/ 11 h 29"/>
                <a:gd name="T74" fmla="*/ 22 w 32"/>
                <a:gd name="T75" fmla="*/ 12 h 29"/>
                <a:gd name="T76" fmla="*/ 22 w 32"/>
                <a:gd name="T77" fmla="*/ 13 h 29"/>
                <a:gd name="T78" fmla="*/ 22 w 32"/>
                <a:gd name="T79" fmla="*/ 13 h 29"/>
                <a:gd name="T80" fmla="*/ 22 w 32"/>
                <a:gd name="T81" fmla="*/ 13 h 29"/>
                <a:gd name="T82" fmla="*/ 22 w 32"/>
                <a:gd name="T83" fmla="*/ 15 h 29"/>
                <a:gd name="T84" fmla="*/ 22 w 32"/>
                <a:gd name="T85" fmla="*/ 15 h 29"/>
                <a:gd name="T86" fmla="*/ 22 w 32"/>
                <a:gd name="T87" fmla="*/ 16 h 29"/>
                <a:gd name="T88" fmla="*/ 18 w 32"/>
                <a:gd name="T89" fmla="*/ 19 h 29"/>
                <a:gd name="T90" fmla="*/ 16 w 32"/>
                <a:gd name="T91" fmla="*/ 20 h 29"/>
                <a:gd name="T92" fmla="*/ 16 w 32"/>
                <a:gd name="T93" fmla="*/ 20 h 29"/>
                <a:gd name="T94" fmla="*/ 12 w 32"/>
                <a:gd name="T95" fmla="*/ 18 h 29"/>
                <a:gd name="T96" fmla="*/ 9 w 32"/>
                <a:gd name="T97" fmla="*/ 16 h 29"/>
                <a:gd name="T98" fmla="*/ 9 w 32"/>
                <a:gd name="T99" fmla="*/ 16 h 29"/>
                <a:gd name="T100" fmla="*/ 9 w 32"/>
                <a:gd name="T101" fmla="*/ 16 h 29"/>
                <a:gd name="T102" fmla="*/ 9 w 32"/>
                <a:gd name="T103" fmla="*/ 16 h 29"/>
                <a:gd name="T104" fmla="*/ 9 w 32"/>
                <a:gd name="T10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0" y="18"/>
                  </a:moveTo>
                  <a:cubicBezTo>
                    <a:pt x="0" y="19"/>
                    <a:pt x="0" y="20"/>
                    <a:pt x="1" y="20"/>
                  </a:cubicBezTo>
                  <a:cubicBezTo>
                    <a:pt x="1" y="21"/>
                    <a:pt x="2" y="22"/>
                    <a:pt x="2" y="23"/>
                  </a:cubicBezTo>
                  <a:cubicBezTo>
                    <a:pt x="4" y="24"/>
                    <a:pt x="6" y="25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8"/>
                    <a:pt x="23" y="27"/>
                    <a:pt x="24" y="26"/>
                  </a:cubicBezTo>
                  <a:cubicBezTo>
                    <a:pt x="25" y="26"/>
                    <a:pt x="25" y="25"/>
                    <a:pt x="26" y="24"/>
                  </a:cubicBezTo>
                  <a:cubicBezTo>
                    <a:pt x="27" y="23"/>
                    <a:pt x="29" y="22"/>
                    <a:pt x="29" y="21"/>
                  </a:cubicBezTo>
                  <a:cubicBezTo>
                    <a:pt x="30" y="20"/>
                    <a:pt x="31" y="19"/>
                    <a:pt x="31" y="18"/>
                  </a:cubicBezTo>
                  <a:cubicBezTo>
                    <a:pt x="32" y="16"/>
                    <a:pt x="32" y="14"/>
                    <a:pt x="32" y="12"/>
                  </a:cubicBezTo>
                  <a:cubicBezTo>
                    <a:pt x="31" y="10"/>
                    <a:pt x="31" y="8"/>
                    <a:pt x="30" y="7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3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2"/>
                    <a:pt x="8" y="3"/>
                    <a:pt x="7" y="4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9"/>
                    <a:pt x="1" y="10"/>
                    <a:pt x="0" y="12"/>
                  </a:cubicBezTo>
                  <a:cubicBezTo>
                    <a:pt x="0" y="14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2" y="11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0"/>
                  </a:cubicBezTo>
                  <a:cubicBezTo>
                    <a:pt x="20" y="10"/>
                    <a:pt x="20" y="11"/>
                    <a:pt x="21" y="11"/>
                  </a:cubicBezTo>
                  <a:cubicBezTo>
                    <a:pt x="21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6"/>
                    <a:pt x="22" y="16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7" y="19"/>
                    <a:pt x="17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3" y="18"/>
                    <a:pt x="12" y="18"/>
                  </a:cubicBezTo>
                  <a:cubicBezTo>
                    <a:pt x="11" y="17"/>
                    <a:pt x="10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5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1" name="iṡḻíḑè">
              <a:extLst>
                <a:ext uri="{FF2B5EF4-FFF2-40B4-BE49-F238E27FC236}">
                  <a16:creationId xmlns:a16="http://schemas.microsoft.com/office/drawing/2014/main" xmlns="" id="{116BB385-15F1-4F86-869C-B092F7AE0662}"/>
                </a:ext>
              </a:extLst>
            </p:cNvPr>
            <p:cNvSpPr/>
            <p:nvPr/>
          </p:nvSpPr>
          <p:spPr bwMode="auto">
            <a:xfrm>
              <a:off x="5040600" y="-1430627"/>
              <a:ext cx="51920" cy="47200"/>
            </a:xfrm>
            <a:custGeom>
              <a:avLst/>
              <a:gdLst>
                <a:gd name="T0" fmla="*/ 13 w 31"/>
                <a:gd name="T1" fmla="*/ 0 h 28"/>
                <a:gd name="T2" fmla="*/ 11 w 31"/>
                <a:gd name="T3" fmla="*/ 1 h 28"/>
                <a:gd name="T4" fmla="*/ 8 w 31"/>
                <a:gd name="T5" fmla="*/ 2 h 28"/>
                <a:gd name="T6" fmla="*/ 5 w 31"/>
                <a:gd name="T7" fmla="*/ 4 h 28"/>
                <a:gd name="T8" fmla="*/ 2 w 31"/>
                <a:gd name="T9" fmla="*/ 8 h 28"/>
                <a:gd name="T10" fmla="*/ 1 w 31"/>
                <a:gd name="T11" fmla="*/ 10 h 28"/>
                <a:gd name="T12" fmla="*/ 0 w 31"/>
                <a:gd name="T13" fmla="*/ 12 h 28"/>
                <a:gd name="T14" fmla="*/ 1 w 31"/>
                <a:gd name="T15" fmla="*/ 18 h 28"/>
                <a:gd name="T16" fmla="*/ 8 w 31"/>
                <a:gd name="T17" fmla="*/ 24 h 28"/>
                <a:gd name="T18" fmla="*/ 11 w 31"/>
                <a:gd name="T19" fmla="*/ 26 h 28"/>
                <a:gd name="T20" fmla="*/ 13 w 31"/>
                <a:gd name="T21" fmla="*/ 27 h 28"/>
                <a:gd name="T22" fmla="*/ 16 w 31"/>
                <a:gd name="T23" fmla="*/ 28 h 28"/>
                <a:gd name="T24" fmla="*/ 21 w 31"/>
                <a:gd name="T25" fmla="*/ 26 h 28"/>
                <a:gd name="T26" fmla="*/ 25 w 31"/>
                <a:gd name="T27" fmla="*/ 24 h 28"/>
                <a:gd name="T28" fmla="*/ 30 w 31"/>
                <a:gd name="T29" fmla="*/ 18 h 28"/>
                <a:gd name="T30" fmla="*/ 29 w 31"/>
                <a:gd name="T31" fmla="*/ 9 h 28"/>
                <a:gd name="T32" fmla="*/ 27 w 31"/>
                <a:gd name="T33" fmla="*/ 6 h 28"/>
                <a:gd name="T34" fmla="*/ 27 w 31"/>
                <a:gd name="T35" fmla="*/ 6 h 28"/>
                <a:gd name="T36" fmla="*/ 26 w 31"/>
                <a:gd name="T37" fmla="*/ 4 h 28"/>
                <a:gd name="T38" fmla="*/ 26 w 31"/>
                <a:gd name="T39" fmla="*/ 4 h 28"/>
                <a:gd name="T40" fmla="*/ 19 w 31"/>
                <a:gd name="T41" fmla="*/ 0 h 28"/>
                <a:gd name="T42" fmla="*/ 13 w 31"/>
                <a:gd name="T43" fmla="*/ 0 h 28"/>
                <a:gd name="T44" fmla="*/ 10 w 31"/>
                <a:gd name="T45" fmla="*/ 14 h 28"/>
                <a:gd name="T46" fmla="*/ 10 w 31"/>
                <a:gd name="T47" fmla="*/ 14 h 28"/>
                <a:gd name="T48" fmla="*/ 10 w 31"/>
                <a:gd name="T49" fmla="*/ 14 h 28"/>
                <a:gd name="T50" fmla="*/ 10 w 31"/>
                <a:gd name="T51" fmla="*/ 14 h 28"/>
                <a:gd name="T52" fmla="*/ 19 w 31"/>
                <a:gd name="T53" fmla="*/ 11 h 28"/>
                <a:gd name="T54" fmla="*/ 20 w 31"/>
                <a:gd name="T55" fmla="*/ 12 h 28"/>
                <a:gd name="T56" fmla="*/ 21 w 31"/>
                <a:gd name="T57" fmla="*/ 13 h 28"/>
                <a:gd name="T58" fmla="*/ 21 w 31"/>
                <a:gd name="T59" fmla="*/ 14 h 28"/>
                <a:gd name="T60" fmla="*/ 21 w 31"/>
                <a:gd name="T61" fmla="*/ 14 h 28"/>
                <a:gd name="T62" fmla="*/ 21 w 31"/>
                <a:gd name="T63" fmla="*/ 15 h 28"/>
                <a:gd name="T64" fmla="*/ 21 w 31"/>
                <a:gd name="T65" fmla="*/ 15 h 28"/>
                <a:gd name="T66" fmla="*/ 18 w 31"/>
                <a:gd name="T67" fmla="*/ 18 h 28"/>
                <a:gd name="T68" fmla="*/ 16 w 31"/>
                <a:gd name="T69" fmla="*/ 18 h 28"/>
                <a:gd name="T70" fmla="*/ 15 w 31"/>
                <a:gd name="T71" fmla="*/ 18 h 28"/>
                <a:gd name="T72" fmla="*/ 10 w 31"/>
                <a:gd name="T73" fmla="*/ 14 h 28"/>
                <a:gd name="T74" fmla="*/ 10 w 31"/>
                <a:gd name="T75" fmla="*/ 13 h 28"/>
                <a:gd name="T76" fmla="*/ 10 w 31"/>
                <a:gd name="T77" fmla="*/ 13 h 28"/>
                <a:gd name="T78" fmla="*/ 14 w 31"/>
                <a:gd name="T79" fmla="*/ 10 h 28"/>
                <a:gd name="T80" fmla="*/ 15 w 31"/>
                <a:gd name="T81" fmla="*/ 9 h 28"/>
                <a:gd name="T82" fmla="*/ 16 w 31"/>
                <a:gd name="T83" fmla="*/ 9 h 28"/>
                <a:gd name="T84" fmla="*/ 16 w 31"/>
                <a:gd name="T85" fmla="*/ 9 h 28"/>
                <a:gd name="T86" fmla="*/ 17 w 31"/>
                <a:gd name="T87" fmla="*/ 9 h 28"/>
                <a:gd name="T88" fmla="*/ 19 w 31"/>
                <a:gd name="T89" fmla="*/ 11 h 28"/>
                <a:gd name="T90" fmla="*/ 19 w 31"/>
                <a:gd name="T9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28">
                  <a:moveTo>
                    <a:pt x="13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3" y="21"/>
                    <a:pt x="6" y="22"/>
                    <a:pt x="8" y="24"/>
                  </a:cubicBezTo>
                  <a:cubicBezTo>
                    <a:pt x="9" y="25"/>
                    <a:pt x="10" y="26"/>
                    <a:pt x="11" y="26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8" y="28"/>
                    <a:pt x="20" y="27"/>
                    <a:pt x="21" y="26"/>
                  </a:cubicBezTo>
                  <a:cubicBezTo>
                    <a:pt x="23" y="26"/>
                    <a:pt x="24" y="25"/>
                    <a:pt x="25" y="24"/>
                  </a:cubicBezTo>
                  <a:cubicBezTo>
                    <a:pt x="27" y="22"/>
                    <a:pt x="29" y="20"/>
                    <a:pt x="30" y="18"/>
                  </a:cubicBezTo>
                  <a:cubicBezTo>
                    <a:pt x="31" y="15"/>
                    <a:pt x="31" y="12"/>
                    <a:pt x="29" y="9"/>
                  </a:cubicBezTo>
                  <a:cubicBezTo>
                    <a:pt x="29" y="8"/>
                    <a:pt x="28" y="7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7" y="0"/>
                    <a:pt x="15" y="0"/>
                    <a:pt x="13" y="0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2"/>
                    <a:pt x="20" y="12"/>
                  </a:cubicBezTo>
                  <a:cubicBezTo>
                    <a:pt x="20" y="12"/>
                    <a:pt x="20" y="12"/>
                    <a:pt x="21" y="13"/>
                  </a:cubicBezTo>
                  <a:cubicBezTo>
                    <a:pt x="21" y="13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7" y="18"/>
                    <a:pt x="17" y="18"/>
                    <a:pt x="16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4" y="17"/>
                    <a:pt x="12" y="16"/>
                    <a:pt x="10" y="14"/>
                  </a:cubicBezTo>
                  <a:cubicBezTo>
                    <a:pt x="10" y="14"/>
                    <a:pt x="10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2" y="11"/>
                    <a:pt x="14" y="10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2" name="ïšḷíḋé">
              <a:extLst>
                <a:ext uri="{FF2B5EF4-FFF2-40B4-BE49-F238E27FC236}">
                  <a16:creationId xmlns:a16="http://schemas.microsoft.com/office/drawing/2014/main" xmlns="" id="{6C2BB222-AE1C-4E0F-91CC-87E4FC2055D7}"/>
                </a:ext>
              </a:extLst>
            </p:cNvPr>
            <p:cNvSpPr/>
            <p:nvPr/>
          </p:nvSpPr>
          <p:spPr bwMode="auto">
            <a:xfrm>
              <a:off x="5046894" y="-1397586"/>
              <a:ext cx="91254" cy="94401"/>
            </a:xfrm>
            <a:custGeom>
              <a:avLst/>
              <a:gdLst>
                <a:gd name="T0" fmla="*/ 50 w 54"/>
                <a:gd name="T1" fmla="*/ 7 h 56"/>
                <a:gd name="T2" fmla="*/ 49 w 54"/>
                <a:gd name="T3" fmla="*/ 4 h 56"/>
                <a:gd name="T4" fmla="*/ 44 w 54"/>
                <a:gd name="T5" fmla="*/ 1 h 56"/>
                <a:gd name="T6" fmla="*/ 39 w 54"/>
                <a:gd name="T7" fmla="*/ 1 h 56"/>
                <a:gd name="T8" fmla="*/ 30 w 54"/>
                <a:gd name="T9" fmla="*/ 4 h 56"/>
                <a:gd name="T10" fmla="*/ 24 w 54"/>
                <a:gd name="T11" fmla="*/ 8 h 56"/>
                <a:gd name="T12" fmla="*/ 15 w 54"/>
                <a:gd name="T13" fmla="*/ 20 h 56"/>
                <a:gd name="T14" fmla="*/ 3 w 54"/>
                <a:gd name="T15" fmla="*/ 35 h 56"/>
                <a:gd name="T16" fmla="*/ 2 w 54"/>
                <a:gd name="T17" fmla="*/ 47 h 56"/>
                <a:gd name="T18" fmla="*/ 10 w 54"/>
                <a:gd name="T19" fmla="*/ 54 h 56"/>
                <a:gd name="T20" fmla="*/ 15 w 54"/>
                <a:gd name="T21" fmla="*/ 56 h 56"/>
                <a:gd name="T22" fmla="*/ 22 w 54"/>
                <a:gd name="T23" fmla="*/ 55 h 56"/>
                <a:gd name="T24" fmla="*/ 26 w 54"/>
                <a:gd name="T25" fmla="*/ 53 h 56"/>
                <a:gd name="T26" fmla="*/ 38 w 54"/>
                <a:gd name="T27" fmla="*/ 41 h 56"/>
                <a:gd name="T28" fmla="*/ 51 w 54"/>
                <a:gd name="T29" fmla="*/ 23 h 56"/>
                <a:gd name="T30" fmla="*/ 53 w 54"/>
                <a:gd name="T31" fmla="*/ 11 h 56"/>
                <a:gd name="T32" fmla="*/ 44 w 54"/>
                <a:gd name="T33" fmla="*/ 16 h 56"/>
                <a:gd name="T34" fmla="*/ 41 w 54"/>
                <a:gd name="T35" fmla="*/ 21 h 56"/>
                <a:gd name="T36" fmla="*/ 31 w 54"/>
                <a:gd name="T37" fmla="*/ 34 h 56"/>
                <a:gd name="T38" fmla="*/ 20 w 54"/>
                <a:gd name="T39" fmla="*/ 46 h 56"/>
                <a:gd name="T40" fmla="*/ 18 w 54"/>
                <a:gd name="T41" fmla="*/ 47 h 56"/>
                <a:gd name="T42" fmla="*/ 12 w 54"/>
                <a:gd name="T43" fmla="*/ 45 h 56"/>
                <a:gd name="T44" fmla="*/ 10 w 54"/>
                <a:gd name="T45" fmla="*/ 43 h 56"/>
                <a:gd name="T46" fmla="*/ 11 w 54"/>
                <a:gd name="T47" fmla="*/ 41 h 56"/>
                <a:gd name="T48" fmla="*/ 24 w 54"/>
                <a:gd name="T49" fmla="*/ 23 h 56"/>
                <a:gd name="T50" fmla="*/ 29 w 54"/>
                <a:gd name="T51" fmla="*/ 17 h 56"/>
                <a:gd name="T52" fmla="*/ 39 w 54"/>
                <a:gd name="T53" fmla="*/ 10 h 56"/>
                <a:gd name="T54" fmla="*/ 40 w 54"/>
                <a:gd name="T55" fmla="*/ 10 h 56"/>
                <a:gd name="T56" fmla="*/ 42 w 54"/>
                <a:gd name="T57" fmla="*/ 11 h 56"/>
                <a:gd name="T58" fmla="*/ 43 w 54"/>
                <a:gd name="T59" fmla="*/ 13 h 56"/>
                <a:gd name="T60" fmla="*/ 44 w 54"/>
                <a:gd name="T61" fmla="*/ 15 h 56"/>
                <a:gd name="T62" fmla="*/ 44 w 54"/>
                <a:gd name="T63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6">
                  <a:moveTo>
                    <a:pt x="51" y="8"/>
                  </a:moveTo>
                  <a:cubicBezTo>
                    <a:pt x="51" y="8"/>
                    <a:pt x="51" y="7"/>
                    <a:pt x="50" y="7"/>
                  </a:cubicBezTo>
                  <a:cubicBezTo>
                    <a:pt x="50" y="6"/>
                    <a:pt x="50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7" y="3"/>
                    <a:pt x="46" y="2"/>
                  </a:cubicBezTo>
                  <a:cubicBezTo>
                    <a:pt x="45" y="2"/>
                    <a:pt x="44" y="1"/>
                    <a:pt x="44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41" y="0"/>
                    <a:pt x="40" y="1"/>
                    <a:pt x="39" y="1"/>
                  </a:cubicBezTo>
                  <a:cubicBezTo>
                    <a:pt x="38" y="1"/>
                    <a:pt x="38" y="1"/>
                    <a:pt x="37" y="1"/>
                  </a:cubicBezTo>
                  <a:cubicBezTo>
                    <a:pt x="35" y="1"/>
                    <a:pt x="33" y="2"/>
                    <a:pt x="30" y="4"/>
                  </a:cubicBezTo>
                  <a:cubicBezTo>
                    <a:pt x="29" y="4"/>
                    <a:pt x="28" y="5"/>
                    <a:pt x="27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10"/>
                    <a:pt x="20" y="12"/>
                    <a:pt x="19" y="14"/>
                  </a:cubicBezTo>
                  <a:cubicBezTo>
                    <a:pt x="17" y="16"/>
                    <a:pt x="16" y="18"/>
                    <a:pt x="15" y="20"/>
                  </a:cubicBezTo>
                  <a:cubicBezTo>
                    <a:pt x="13" y="21"/>
                    <a:pt x="12" y="23"/>
                    <a:pt x="11" y="25"/>
                  </a:cubicBezTo>
                  <a:cubicBezTo>
                    <a:pt x="8" y="28"/>
                    <a:pt x="5" y="32"/>
                    <a:pt x="3" y="35"/>
                  </a:cubicBezTo>
                  <a:cubicBezTo>
                    <a:pt x="3" y="36"/>
                    <a:pt x="2" y="38"/>
                    <a:pt x="2" y="39"/>
                  </a:cubicBezTo>
                  <a:cubicBezTo>
                    <a:pt x="0" y="42"/>
                    <a:pt x="0" y="45"/>
                    <a:pt x="2" y="47"/>
                  </a:cubicBezTo>
                  <a:cubicBezTo>
                    <a:pt x="3" y="49"/>
                    <a:pt x="4" y="50"/>
                    <a:pt x="6" y="52"/>
                  </a:cubicBezTo>
                  <a:cubicBezTo>
                    <a:pt x="7" y="53"/>
                    <a:pt x="9" y="53"/>
                    <a:pt x="10" y="54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4" y="55"/>
                    <a:pt x="14" y="56"/>
                    <a:pt x="15" y="56"/>
                  </a:cubicBezTo>
                  <a:cubicBezTo>
                    <a:pt x="16" y="56"/>
                    <a:pt x="18" y="56"/>
                    <a:pt x="19" y="56"/>
                  </a:cubicBezTo>
                  <a:cubicBezTo>
                    <a:pt x="20" y="56"/>
                    <a:pt x="21" y="56"/>
                    <a:pt x="22" y="55"/>
                  </a:cubicBezTo>
                  <a:cubicBezTo>
                    <a:pt x="22" y="55"/>
                    <a:pt x="23" y="55"/>
                    <a:pt x="23" y="55"/>
                  </a:cubicBezTo>
                  <a:cubicBezTo>
                    <a:pt x="24" y="54"/>
                    <a:pt x="25" y="54"/>
                    <a:pt x="26" y="53"/>
                  </a:cubicBezTo>
                  <a:cubicBezTo>
                    <a:pt x="27" y="53"/>
                    <a:pt x="28" y="52"/>
                    <a:pt x="28" y="51"/>
                  </a:cubicBezTo>
                  <a:cubicBezTo>
                    <a:pt x="32" y="48"/>
                    <a:pt x="35" y="44"/>
                    <a:pt x="38" y="41"/>
                  </a:cubicBezTo>
                  <a:cubicBezTo>
                    <a:pt x="41" y="37"/>
                    <a:pt x="44" y="33"/>
                    <a:pt x="46" y="29"/>
                  </a:cubicBezTo>
                  <a:cubicBezTo>
                    <a:pt x="48" y="27"/>
                    <a:pt x="49" y="26"/>
                    <a:pt x="51" y="23"/>
                  </a:cubicBezTo>
                  <a:cubicBezTo>
                    <a:pt x="52" y="21"/>
                    <a:pt x="53" y="19"/>
                    <a:pt x="54" y="17"/>
                  </a:cubicBezTo>
                  <a:cubicBezTo>
                    <a:pt x="54" y="15"/>
                    <a:pt x="54" y="13"/>
                    <a:pt x="53" y="11"/>
                  </a:cubicBezTo>
                  <a:cubicBezTo>
                    <a:pt x="52" y="10"/>
                    <a:pt x="52" y="9"/>
                    <a:pt x="51" y="8"/>
                  </a:cubicBezTo>
                  <a:close/>
                  <a:moveTo>
                    <a:pt x="44" y="16"/>
                  </a:moveTo>
                  <a:cubicBezTo>
                    <a:pt x="44" y="16"/>
                    <a:pt x="44" y="16"/>
                    <a:pt x="44" y="17"/>
                  </a:cubicBezTo>
                  <a:cubicBezTo>
                    <a:pt x="43" y="18"/>
                    <a:pt x="42" y="20"/>
                    <a:pt x="41" y="21"/>
                  </a:cubicBezTo>
                  <a:cubicBezTo>
                    <a:pt x="39" y="23"/>
                    <a:pt x="38" y="25"/>
                    <a:pt x="36" y="27"/>
                  </a:cubicBezTo>
                  <a:cubicBezTo>
                    <a:pt x="35" y="30"/>
                    <a:pt x="33" y="32"/>
                    <a:pt x="31" y="34"/>
                  </a:cubicBezTo>
                  <a:cubicBezTo>
                    <a:pt x="30" y="36"/>
                    <a:pt x="28" y="38"/>
                    <a:pt x="27" y="40"/>
                  </a:cubicBezTo>
                  <a:cubicBezTo>
                    <a:pt x="24" y="42"/>
                    <a:pt x="22" y="44"/>
                    <a:pt x="20" y="46"/>
                  </a:cubicBezTo>
                  <a:cubicBezTo>
                    <a:pt x="19" y="46"/>
                    <a:pt x="19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7" y="47"/>
                  </a:cubicBezTo>
                  <a:cubicBezTo>
                    <a:pt x="16" y="46"/>
                    <a:pt x="14" y="46"/>
                    <a:pt x="12" y="45"/>
                  </a:cubicBezTo>
                  <a:cubicBezTo>
                    <a:pt x="12" y="45"/>
                    <a:pt x="11" y="44"/>
                    <a:pt x="11" y="44"/>
                  </a:cubicBezTo>
                  <a:cubicBezTo>
                    <a:pt x="11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1" y="41"/>
                    <a:pt x="11" y="41"/>
                  </a:cubicBezTo>
                  <a:cubicBezTo>
                    <a:pt x="13" y="37"/>
                    <a:pt x="16" y="33"/>
                    <a:pt x="19" y="29"/>
                  </a:cubicBezTo>
                  <a:cubicBezTo>
                    <a:pt x="21" y="27"/>
                    <a:pt x="22" y="25"/>
                    <a:pt x="24" y="23"/>
                  </a:cubicBezTo>
                  <a:cubicBezTo>
                    <a:pt x="25" y="22"/>
                    <a:pt x="25" y="21"/>
                    <a:pt x="26" y="20"/>
                  </a:cubicBezTo>
                  <a:cubicBezTo>
                    <a:pt x="27" y="19"/>
                    <a:pt x="28" y="18"/>
                    <a:pt x="29" y="17"/>
                  </a:cubicBezTo>
                  <a:cubicBezTo>
                    <a:pt x="31" y="15"/>
                    <a:pt x="32" y="13"/>
                    <a:pt x="34" y="12"/>
                  </a:cubicBezTo>
                  <a:cubicBezTo>
                    <a:pt x="36" y="11"/>
                    <a:pt x="37" y="11"/>
                    <a:pt x="39" y="10"/>
                  </a:cubicBezTo>
                  <a:cubicBezTo>
                    <a:pt x="39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2" y="11"/>
                    <a:pt x="42" y="11"/>
                  </a:cubicBezTo>
                  <a:cubicBezTo>
                    <a:pt x="42" y="11"/>
                    <a:pt x="42" y="12"/>
                    <a:pt x="42" y="12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3" name="iśḻíḍe">
              <a:extLst>
                <a:ext uri="{FF2B5EF4-FFF2-40B4-BE49-F238E27FC236}">
                  <a16:creationId xmlns:a16="http://schemas.microsoft.com/office/drawing/2014/main" xmlns="" id="{180F75F7-4A71-4B5B-A634-5797BE602A4E}"/>
                </a:ext>
              </a:extLst>
            </p:cNvPr>
            <p:cNvSpPr/>
            <p:nvPr/>
          </p:nvSpPr>
          <p:spPr bwMode="auto">
            <a:xfrm>
              <a:off x="4963507" y="-1422760"/>
              <a:ext cx="48773" cy="48774"/>
            </a:xfrm>
            <a:custGeom>
              <a:avLst/>
              <a:gdLst>
                <a:gd name="T0" fmla="*/ 27 w 28"/>
                <a:gd name="T1" fmla="*/ 19 h 28"/>
                <a:gd name="T2" fmla="*/ 28 w 28"/>
                <a:gd name="T3" fmla="*/ 14 h 28"/>
                <a:gd name="T4" fmla="*/ 28 w 28"/>
                <a:gd name="T5" fmla="*/ 9 h 28"/>
                <a:gd name="T6" fmla="*/ 26 w 28"/>
                <a:gd name="T7" fmla="*/ 7 h 28"/>
                <a:gd name="T8" fmla="*/ 26 w 28"/>
                <a:gd name="T9" fmla="*/ 6 h 28"/>
                <a:gd name="T10" fmla="*/ 25 w 28"/>
                <a:gd name="T11" fmla="*/ 4 h 28"/>
                <a:gd name="T12" fmla="*/ 24 w 28"/>
                <a:gd name="T13" fmla="*/ 4 h 28"/>
                <a:gd name="T14" fmla="*/ 21 w 28"/>
                <a:gd name="T15" fmla="*/ 2 h 28"/>
                <a:gd name="T16" fmla="*/ 19 w 28"/>
                <a:gd name="T17" fmla="*/ 1 h 28"/>
                <a:gd name="T18" fmla="*/ 16 w 28"/>
                <a:gd name="T19" fmla="*/ 0 h 28"/>
                <a:gd name="T20" fmla="*/ 13 w 28"/>
                <a:gd name="T21" fmla="*/ 0 h 28"/>
                <a:gd name="T22" fmla="*/ 11 w 28"/>
                <a:gd name="T23" fmla="*/ 1 h 28"/>
                <a:gd name="T24" fmla="*/ 9 w 28"/>
                <a:gd name="T25" fmla="*/ 2 h 28"/>
                <a:gd name="T26" fmla="*/ 6 w 28"/>
                <a:gd name="T27" fmla="*/ 5 h 28"/>
                <a:gd name="T28" fmla="*/ 4 w 28"/>
                <a:gd name="T29" fmla="*/ 7 h 28"/>
                <a:gd name="T30" fmla="*/ 3 w 28"/>
                <a:gd name="T31" fmla="*/ 9 h 28"/>
                <a:gd name="T32" fmla="*/ 2 w 28"/>
                <a:gd name="T33" fmla="*/ 10 h 28"/>
                <a:gd name="T34" fmla="*/ 1 w 28"/>
                <a:gd name="T35" fmla="*/ 13 h 28"/>
                <a:gd name="T36" fmla="*/ 2 w 28"/>
                <a:gd name="T37" fmla="*/ 20 h 28"/>
                <a:gd name="T38" fmla="*/ 5 w 28"/>
                <a:gd name="T39" fmla="*/ 24 h 28"/>
                <a:gd name="T40" fmla="*/ 12 w 28"/>
                <a:gd name="T41" fmla="*/ 27 h 28"/>
                <a:gd name="T42" fmla="*/ 14 w 28"/>
                <a:gd name="T43" fmla="*/ 28 h 28"/>
                <a:gd name="T44" fmla="*/ 16 w 28"/>
                <a:gd name="T45" fmla="*/ 28 h 28"/>
                <a:gd name="T46" fmla="*/ 19 w 28"/>
                <a:gd name="T47" fmla="*/ 27 h 28"/>
                <a:gd name="T48" fmla="*/ 21 w 28"/>
                <a:gd name="T49" fmla="*/ 25 h 28"/>
                <a:gd name="T50" fmla="*/ 23 w 28"/>
                <a:gd name="T51" fmla="*/ 24 h 28"/>
                <a:gd name="T52" fmla="*/ 25 w 28"/>
                <a:gd name="T53" fmla="*/ 21 h 28"/>
                <a:gd name="T54" fmla="*/ 27 w 28"/>
                <a:gd name="T55" fmla="*/ 19 h 28"/>
                <a:gd name="T56" fmla="*/ 15 w 28"/>
                <a:gd name="T57" fmla="*/ 10 h 28"/>
                <a:gd name="T58" fmla="*/ 15 w 28"/>
                <a:gd name="T59" fmla="*/ 10 h 28"/>
                <a:gd name="T60" fmla="*/ 15 w 28"/>
                <a:gd name="T61" fmla="*/ 10 h 28"/>
                <a:gd name="T62" fmla="*/ 15 w 28"/>
                <a:gd name="T63" fmla="*/ 10 h 28"/>
                <a:gd name="T64" fmla="*/ 15 w 28"/>
                <a:gd name="T65" fmla="*/ 10 h 28"/>
                <a:gd name="T66" fmla="*/ 15 w 28"/>
                <a:gd name="T67" fmla="*/ 10 h 28"/>
                <a:gd name="T68" fmla="*/ 15 w 28"/>
                <a:gd name="T69" fmla="*/ 10 h 28"/>
                <a:gd name="T70" fmla="*/ 14 w 28"/>
                <a:gd name="T71" fmla="*/ 10 h 28"/>
                <a:gd name="T72" fmla="*/ 15 w 28"/>
                <a:gd name="T73" fmla="*/ 10 h 28"/>
                <a:gd name="T74" fmla="*/ 14 w 28"/>
                <a:gd name="T75" fmla="*/ 19 h 28"/>
                <a:gd name="T76" fmla="*/ 14 w 28"/>
                <a:gd name="T77" fmla="*/ 19 h 28"/>
                <a:gd name="T78" fmla="*/ 14 w 28"/>
                <a:gd name="T79" fmla="*/ 19 h 28"/>
                <a:gd name="T80" fmla="*/ 14 w 28"/>
                <a:gd name="T81" fmla="*/ 19 h 28"/>
                <a:gd name="T82" fmla="*/ 18 w 28"/>
                <a:gd name="T83" fmla="*/ 16 h 28"/>
                <a:gd name="T84" fmla="*/ 17 w 28"/>
                <a:gd name="T85" fmla="*/ 16 h 28"/>
                <a:gd name="T86" fmla="*/ 15 w 28"/>
                <a:gd name="T87" fmla="*/ 18 h 28"/>
                <a:gd name="T88" fmla="*/ 15 w 28"/>
                <a:gd name="T89" fmla="*/ 18 h 28"/>
                <a:gd name="T90" fmla="*/ 12 w 28"/>
                <a:gd name="T91" fmla="*/ 17 h 28"/>
                <a:gd name="T92" fmla="*/ 10 w 28"/>
                <a:gd name="T93" fmla="*/ 16 h 28"/>
                <a:gd name="T94" fmla="*/ 10 w 28"/>
                <a:gd name="T95" fmla="*/ 16 h 28"/>
                <a:gd name="T96" fmla="*/ 10 w 28"/>
                <a:gd name="T97" fmla="*/ 15 h 28"/>
                <a:gd name="T98" fmla="*/ 12 w 28"/>
                <a:gd name="T99" fmla="*/ 13 h 28"/>
                <a:gd name="T100" fmla="*/ 13 w 28"/>
                <a:gd name="T101" fmla="*/ 11 h 28"/>
                <a:gd name="T102" fmla="*/ 14 w 28"/>
                <a:gd name="T103" fmla="*/ 10 h 28"/>
                <a:gd name="T104" fmla="*/ 15 w 28"/>
                <a:gd name="T105" fmla="*/ 10 h 28"/>
                <a:gd name="T106" fmla="*/ 15 w 28"/>
                <a:gd name="T107" fmla="*/ 10 h 28"/>
                <a:gd name="T108" fmla="*/ 16 w 28"/>
                <a:gd name="T109" fmla="*/ 10 h 28"/>
                <a:gd name="T110" fmla="*/ 17 w 28"/>
                <a:gd name="T111" fmla="*/ 10 h 28"/>
                <a:gd name="T112" fmla="*/ 18 w 28"/>
                <a:gd name="T113" fmla="*/ 11 h 28"/>
                <a:gd name="T114" fmla="*/ 18 w 28"/>
                <a:gd name="T115" fmla="*/ 12 h 28"/>
                <a:gd name="T116" fmla="*/ 19 w 28"/>
                <a:gd name="T117" fmla="*/ 12 h 28"/>
                <a:gd name="T118" fmla="*/ 19 w 28"/>
                <a:gd name="T119" fmla="*/ 13 h 28"/>
                <a:gd name="T120" fmla="*/ 19 w 28"/>
                <a:gd name="T121" fmla="*/ 13 h 28"/>
                <a:gd name="T122" fmla="*/ 18 w 28"/>
                <a:gd name="T12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" h="28">
                  <a:moveTo>
                    <a:pt x="27" y="19"/>
                  </a:moveTo>
                  <a:cubicBezTo>
                    <a:pt x="27" y="17"/>
                    <a:pt x="28" y="16"/>
                    <a:pt x="28" y="14"/>
                  </a:cubicBezTo>
                  <a:cubicBezTo>
                    <a:pt x="28" y="12"/>
                    <a:pt x="28" y="11"/>
                    <a:pt x="28" y="9"/>
                  </a:cubicBezTo>
                  <a:cubicBezTo>
                    <a:pt x="27" y="8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6" y="5"/>
                    <a:pt x="25" y="5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6"/>
                    <a:pt x="5" y="7"/>
                    <a:pt x="4" y="7"/>
                  </a:cubicBezTo>
                  <a:cubicBezTo>
                    <a:pt x="4" y="8"/>
                    <a:pt x="3" y="8"/>
                    <a:pt x="3" y="9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3" y="22"/>
                    <a:pt x="4" y="23"/>
                    <a:pt x="5" y="24"/>
                  </a:cubicBezTo>
                  <a:cubicBezTo>
                    <a:pt x="7" y="25"/>
                    <a:pt x="9" y="26"/>
                    <a:pt x="12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0" y="26"/>
                    <a:pt x="20" y="26"/>
                    <a:pt x="21" y="25"/>
                  </a:cubicBezTo>
                  <a:cubicBezTo>
                    <a:pt x="22" y="25"/>
                    <a:pt x="23" y="24"/>
                    <a:pt x="23" y="24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6" y="21"/>
                    <a:pt x="26" y="20"/>
                    <a:pt x="27" y="19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18" y="16"/>
                  </a:moveTo>
                  <a:cubicBezTo>
                    <a:pt x="18" y="16"/>
                    <a:pt x="18" y="16"/>
                    <a:pt x="17" y="16"/>
                  </a:cubicBezTo>
                  <a:cubicBezTo>
                    <a:pt x="17" y="17"/>
                    <a:pt x="16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3" y="18"/>
                    <a:pt x="12" y="17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1" y="13"/>
                    <a:pt x="12" y="13"/>
                  </a:cubicBezTo>
                  <a:cubicBezTo>
                    <a:pt x="12" y="12"/>
                    <a:pt x="13" y="11"/>
                    <a:pt x="13" y="11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1"/>
                    <a:pt x="18" y="11"/>
                    <a:pt x="18" y="12"/>
                  </a:cubicBezTo>
                  <a:cubicBezTo>
                    <a:pt x="18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8" y="15"/>
                    <a:pt x="1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4" name="îṣļidé">
              <a:extLst>
                <a:ext uri="{FF2B5EF4-FFF2-40B4-BE49-F238E27FC236}">
                  <a16:creationId xmlns:a16="http://schemas.microsoft.com/office/drawing/2014/main" xmlns="" id="{91E6EAB8-438D-4872-980E-9FEB91B10BBD}"/>
                </a:ext>
              </a:extLst>
            </p:cNvPr>
            <p:cNvSpPr/>
            <p:nvPr/>
          </p:nvSpPr>
          <p:spPr bwMode="auto">
            <a:xfrm>
              <a:off x="5004415" y="-1388146"/>
              <a:ext cx="51920" cy="45628"/>
            </a:xfrm>
            <a:custGeom>
              <a:avLst/>
              <a:gdLst>
                <a:gd name="T0" fmla="*/ 27 w 30"/>
                <a:gd name="T1" fmla="*/ 18 h 27"/>
                <a:gd name="T2" fmla="*/ 29 w 30"/>
                <a:gd name="T3" fmla="*/ 15 h 27"/>
                <a:gd name="T4" fmla="*/ 29 w 30"/>
                <a:gd name="T5" fmla="*/ 11 h 27"/>
                <a:gd name="T6" fmla="*/ 29 w 30"/>
                <a:gd name="T7" fmla="*/ 9 h 27"/>
                <a:gd name="T8" fmla="*/ 28 w 30"/>
                <a:gd name="T9" fmla="*/ 7 h 27"/>
                <a:gd name="T10" fmla="*/ 27 w 30"/>
                <a:gd name="T11" fmla="*/ 6 h 27"/>
                <a:gd name="T12" fmla="*/ 25 w 30"/>
                <a:gd name="T13" fmla="*/ 4 h 27"/>
                <a:gd name="T14" fmla="*/ 24 w 30"/>
                <a:gd name="T15" fmla="*/ 3 h 27"/>
                <a:gd name="T16" fmla="*/ 23 w 30"/>
                <a:gd name="T17" fmla="*/ 3 h 27"/>
                <a:gd name="T18" fmla="*/ 23 w 30"/>
                <a:gd name="T19" fmla="*/ 2 h 27"/>
                <a:gd name="T20" fmla="*/ 20 w 30"/>
                <a:gd name="T21" fmla="*/ 1 h 27"/>
                <a:gd name="T22" fmla="*/ 17 w 30"/>
                <a:gd name="T23" fmla="*/ 0 h 27"/>
                <a:gd name="T24" fmla="*/ 15 w 30"/>
                <a:gd name="T25" fmla="*/ 0 h 27"/>
                <a:gd name="T26" fmla="*/ 11 w 30"/>
                <a:gd name="T27" fmla="*/ 1 h 27"/>
                <a:gd name="T28" fmla="*/ 9 w 30"/>
                <a:gd name="T29" fmla="*/ 2 h 27"/>
                <a:gd name="T30" fmla="*/ 7 w 30"/>
                <a:gd name="T31" fmla="*/ 4 h 27"/>
                <a:gd name="T32" fmla="*/ 4 w 30"/>
                <a:gd name="T33" fmla="*/ 7 h 27"/>
                <a:gd name="T34" fmla="*/ 3 w 30"/>
                <a:gd name="T35" fmla="*/ 9 h 27"/>
                <a:gd name="T36" fmla="*/ 1 w 30"/>
                <a:gd name="T37" fmla="*/ 13 h 27"/>
                <a:gd name="T38" fmla="*/ 4 w 30"/>
                <a:gd name="T39" fmla="*/ 22 h 27"/>
                <a:gd name="T40" fmla="*/ 7 w 30"/>
                <a:gd name="T41" fmla="*/ 25 h 27"/>
                <a:gd name="T42" fmla="*/ 10 w 30"/>
                <a:gd name="T43" fmla="*/ 27 h 27"/>
                <a:gd name="T44" fmla="*/ 15 w 30"/>
                <a:gd name="T45" fmla="*/ 27 h 27"/>
                <a:gd name="T46" fmla="*/ 17 w 30"/>
                <a:gd name="T47" fmla="*/ 27 h 27"/>
                <a:gd name="T48" fmla="*/ 18 w 30"/>
                <a:gd name="T49" fmla="*/ 26 h 27"/>
                <a:gd name="T50" fmla="*/ 19 w 30"/>
                <a:gd name="T51" fmla="*/ 26 h 27"/>
                <a:gd name="T52" fmla="*/ 21 w 30"/>
                <a:gd name="T53" fmla="*/ 24 h 27"/>
                <a:gd name="T54" fmla="*/ 26 w 30"/>
                <a:gd name="T55" fmla="*/ 19 h 27"/>
                <a:gd name="T56" fmla="*/ 27 w 30"/>
                <a:gd name="T57" fmla="*/ 18 h 27"/>
                <a:gd name="T58" fmla="*/ 10 w 30"/>
                <a:gd name="T59" fmla="*/ 14 h 27"/>
                <a:gd name="T60" fmla="*/ 10 w 30"/>
                <a:gd name="T61" fmla="*/ 14 h 27"/>
                <a:gd name="T62" fmla="*/ 10 w 30"/>
                <a:gd name="T63" fmla="*/ 14 h 27"/>
                <a:gd name="T64" fmla="*/ 10 w 30"/>
                <a:gd name="T65" fmla="*/ 14 h 27"/>
                <a:gd name="T66" fmla="*/ 18 w 30"/>
                <a:gd name="T67" fmla="*/ 15 h 27"/>
                <a:gd name="T68" fmla="*/ 15 w 30"/>
                <a:gd name="T69" fmla="*/ 17 h 27"/>
                <a:gd name="T70" fmla="*/ 14 w 30"/>
                <a:gd name="T71" fmla="*/ 18 h 27"/>
                <a:gd name="T72" fmla="*/ 14 w 30"/>
                <a:gd name="T73" fmla="*/ 18 h 27"/>
                <a:gd name="T74" fmla="*/ 13 w 30"/>
                <a:gd name="T75" fmla="*/ 18 h 27"/>
                <a:gd name="T76" fmla="*/ 12 w 30"/>
                <a:gd name="T77" fmla="*/ 17 h 27"/>
                <a:gd name="T78" fmla="*/ 11 w 30"/>
                <a:gd name="T79" fmla="*/ 15 h 27"/>
                <a:gd name="T80" fmla="*/ 10 w 30"/>
                <a:gd name="T81" fmla="*/ 14 h 27"/>
                <a:gd name="T82" fmla="*/ 11 w 30"/>
                <a:gd name="T83" fmla="*/ 13 h 27"/>
                <a:gd name="T84" fmla="*/ 13 w 30"/>
                <a:gd name="T85" fmla="*/ 11 h 27"/>
                <a:gd name="T86" fmla="*/ 14 w 30"/>
                <a:gd name="T87" fmla="*/ 10 h 27"/>
                <a:gd name="T88" fmla="*/ 16 w 30"/>
                <a:gd name="T89" fmla="*/ 9 h 27"/>
                <a:gd name="T90" fmla="*/ 16 w 30"/>
                <a:gd name="T91" fmla="*/ 9 h 27"/>
                <a:gd name="T92" fmla="*/ 16 w 30"/>
                <a:gd name="T93" fmla="*/ 9 h 27"/>
                <a:gd name="T94" fmla="*/ 17 w 30"/>
                <a:gd name="T95" fmla="*/ 10 h 27"/>
                <a:gd name="T96" fmla="*/ 19 w 30"/>
                <a:gd name="T97" fmla="*/ 11 h 27"/>
                <a:gd name="T98" fmla="*/ 19 w 30"/>
                <a:gd name="T99" fmla="*/ 12 h 27"/>
                <a:gd name="T100" fmla="*/ 20 w 30"/>
                <a:gd name="T101" fmla="*/ 12 h 27"/>
                <a:gd name="T102" fmla="*/ 18 w 30"/>
                <a:gd name="T103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27">
                  <a:moveTo>
                    <a:pt x="27" y="18"/>
                  </a:moveTo>
                  <a:cubicBezTo>
                    <a:pt x="28" y="17"/>
                    <a:pt x="28" y="16"/>
                    <a:pt x="29" y="15"/>
                  </a:cubicBezTo>
                  <a:cubicBezTo>
                    <a:pt x="30" y="14"/>
                    <a:pt x="30" y="12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8"/>
                    <a:pt x="28" y="8"/>
                    <a:pt x="28" y="7"/>
                  </a:cubicBezTo>
                  <a:cubicBezTo>
                    <a:pt x="28" y="7"/>
                    <a:pt x="27" y="6"/>
                    <a:pt x="27" y="6"/>
                  </a:cubicBezTo>
                  <a:cubicBezTo>
                    <a:pt x="26" y="5"/>
                    <a:pt x="26" y="5"/>
                    <a:pt x="25" y="4"/>
                  </a:cubicBezTo>
                  <a:cubicBezTo>
                    <a:pt x="25" y="4"/>
                    <a:pt x="24" y="4"/>
                    <a:pt x="24" y="3"/>
                  </a:cubicBezTo>
                  <a:cubicBezTo>
                    <a:pt x="24" y="3"/>
                    <a:pt x="24" y="3"/>
                    <a:pt x="23" y="3"/>
                  </a:cubicBezTo>
                  <a:cubicBezTo>
                    <a:pt x="23" y="3"/>
                    <a:pt x="23" y="3"/>
                    <a:pt x="23" y="2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1" y="10"/>
                    <a:pt x="1" y="12"/>
                    <a:pt x="1" y="13"/>
                  </a:cubicBezTo>
                  <a:cubicBezTo>
                    <a:pt x="0" y="16"/>
                    <a:pt x="2" y="19"/>
                    <a:pt x="4" y="22"/>
                  </a:cubicBezTo>
                  <a:cubicBezTo>
                    <a:pt x="5" y="23"/>
                    <a:pt x="6" y="24"/>
                    <a:pt x="7" y="25"/>
                  </a:cubicBezTo>
                  <a:cubicBezTo>
                    <a:pt x="8" y="25"/>
                    <a:pt x="9" y="26"/>
                    <a:pt x="10" y="27"/>
                  </a:cubicBezTo>
                  <a:cubicBezTo>
                    <a:pt x="12" y="27"/>
                    <a:pt x="13" y="27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ubicBezTo>
                    <a:pt x="20" y="25"/>
                    <a:pt x="20" y="25"/>
                    <a:pt x="21" y="24"/>
                  </a:cubicBezTo>
                  <a:cubicBezTo>
                    <a:pt x="23" y="23"/>
                    <a:pt x="25" y="21"/>
                    <a:pt x="26" y="19"/>
                  </a:cubicBezTo>
                  <a:cubicBezTo>
                    <a:pt x="27" y="19"/>
                    <a:pt x="27" y="18"/>
                    <a:pt x="27" y="18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8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3" y="18"/>
                    <a:pt x="13" y="18"/>
                  </a:cubicBezTo>
                  <a:cubicBezTo>
                    <a:pt x="13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3" y="11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19" y="11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8" y="14"/>
                    <a:pt x="1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5" name="îṥliḍé">
            <a:extLst>
              <a:ext uri="{FF2B5EF4-FFF2-40B4-BE49-F238E27FC236}">
                <a16:creationId xmlns:a16="http://schemas.microsoft.com/office/drawing/2014/main" xmlns="" id="{B88C1EA8-1F04-4268-9237-C1BBBCF62797}"/>
              </a:ext>
            </a:extLst>
          </p:cNvPr>
          <p:cNvGrpSpPr/>
          <p:nvPr/>
        </p:nvGrpSpPr>
        <p:grpSpPr>
          <a:xfrm>
            <a:off x="1323126" y="-108344"/>
            <a:ext cx="376027" cy="354003"/>
            <a:chOff x="5064207" y="-3068475"/>
            <a:chExt cx="376027" cy="354003"/>
          </a:xfrm>
          <a:solidFill>
            <a:schemeClr val="bg1">
              <a:lumMod val="95000"/>
            </a:schemeClr>
          </a:solidFill>
        </p:grpSpPr>
        <p:sp>
          <p:nvSpPr>
            <p:cNvPr id="156" name="iṧliḓe">
              <a:extLst>
                <a:ext uri="{FF2B5EF4-FFF2-40B4-BE49-F238E27FC236}">
                  <a16:creationId xmlns:a16="http://schemas.microsoft.com/office/drawing/2014/main" xmlns="" id="{E3369B16-CD65-46AE-AC4E-533CC8BD2F60}"/>
                </a:ext>
              </a:extLst>
            </p:cNvPr>
            <p:cNvSpPr/>
            <p:nvPr/>
          </p:nvSpPr>
          <p:spPr bwMode="auto">
            <a:xfrm>
              <a:off x="5064207" y="-3068475"/>
              <a:ext cx="376027" cy="354003"/>
            </a:xfrm>
            <a:custGeom>
              <a:avLst/>
              <a:gdLst>
                <a:gd name="T0" fmla="*/ 6 w 222"/>
                <a:gd name="T1" fmla="*/ 122 h 207"/>
                <a:gd name="T2" fmla="*/ 15 w 222"/>
                <a:gd name="T3" fmla="*/ 135 h 207"/>
                <a:gd name="T4" fmla="*/ 24 w 222"/>
                <a:gd name="T5" fmla="*/ 146 h 207"/>
                <a:gd name="T6" fmla="*/ 38 w 222"/>
                <a:gd name="T7" fmla="*/ 163 h 207"/>
                <a:gd name="T8" fmla="*/ 51 w 222"/>
                <a:gd name="T9" fmla="*/ 180 h 207"/>
                <a:gd name="T10" fmla="*/ 69 w 222"/>
                <a:gd name="T11" fmla="*/ 200 h 207"/>
                <a:gd name="T12" fmla="*/ 77 w 222"/>
                <a:gd name="T13" fmla="*/ 205 h 207"/>
                <a:gd name="T14" fmla="*/ 91 w 222"/>
                <a:gd name="T15" fmla="*/ 206 h 207"/>
                <a:gd name="T16" fmla="*/ 102 w 222"/>
                <a:gd name="T17" fmla="*/ 201 h 207"/>
                <a:gd name="T18" fmla="*/ 127 w 222"/>
                <a:gd name="T19" fmla="*/ 184 h 207"/>
                <a:gd name="T20" fmla="*/ 151 w 222"/>
                <a:gd name="T21" fmla="*/ 167 h 207"/>
                <a:gd name="T22" fmla="*/ 187 w 222"/>
                <a:gd name="T23" fmla="*/ 140 h 207"/>
                <a:gd name="T24" fmla="*/ 208 w 222"/>
                <a:gd name="T25" fmla="*/ 123 h 207"/>
                <a:gd name="T26" fmla="*/ 218 w 222"/>
                <a:gd name="T27" fmla="*/ 113 h 207"/>
                <a:gd name="T28" fmla="*/ 221 w 222"/>
                <a:gd name="T29" fmla="*/ 98 h 207"/>
                <a:gd name="T30" fmla="*/ 216 w 222"/>
                <a:gd name="T31" fmla="*/ 84 h 207"/>
                <a:gd name="T32" fmla="*/ 201 w 222"/>
                <a:gd name="T33" fmla="*/ 59 h 207"/>
                <a:gd name="T34" fmla="*/ 185 w 222"/>
                <a:gd name="T35" fmla="*/ 37 h 207"/>
                <a:gd name="T36" fmla="*/ 176 w 222"/>
                <a:gd name="T37" fmla="*/ 23 h 207"/>
                <a:gd name="T38" fmla="*/ 174 w 222"/>
                <a:gd name="T39" fmla="*/ 19 h 207"/>
                <a:gd name="T40" fmla="*/ 173 w 222"/>
                <a:gd name="T41" fmla="*/ 15 h 207"/>
                <a:gd name="T42" fmla="*/ 162 w 222"/>
                <a:gd name="T43" fmla="*/ 4 h 207"/>
                <a:gd name="T44" fmla="*/ 154 w 222"/>
                <a:gd name="T45" fmla="*/ 1 h 207"/>
                <a:gd name="T46" fmla="*/ 138 w 222"/>
                <a:gd name="T47" fmla="*/ 3 h 207"/>
                <a:gd name="T48" fmla="*/ 132 w 222"/>
                <a:gd name="T49" fmla="*/ 7 h 207"/>
                <a:gd name="T50" fmla="*/ 112 w 222"/>
                <a:gd name="T51" fmla="*/ 19 h 207"/>
                <a:gd name="T52" fmla="*/ 68 w 222"/>
                <a:gd name="T53" fmla="*/ 48 h 207"/>
                <a:gd name="T54" fmla="*/ 32 w 222"/>
                <a:gd name="T55" fmla="*/ 73 h 207"/>
                <a:gd name="T56" fmla="*/ 9 w 222"/>
                <a:gd name="T57" fmla="*/ 89 h 207"/>
                <a:gd name="T58" fmla="*/ 1 w 222"/>
                <a:gd name="T59" fmla="*/ 98 h 207"/>
                <a:gd name="T60" fmla="*/ 3 w 222"/>
                <a:gd name="T61" fmla="*/ 115 h 207"/>
                <a:gd name="T62" fmla="*/ 10 w 222"/>
                <a:gd name="T63" fmla="*/ 101 h 207"/>
                <a:gd name="T64" fmla="*/ 15 w 222"/>
                <a:gd name="T65" fmla="*/ 96 h 207"/>
                <a:gd name="T66" fmla="*/ 32 w 222"/>
                <a:gd name="T67" fmla="*/ 84 h 207"/>
                <a:gd name="T68" fmla="*/ 67 w 222"/>
                <a:gd name="T69" fmla="*/ 60 h 207"/>
                <a:gd name="T70" fmla="*/ 90 w 222"/>
                <a:gd name="T71" fmla="*/ 45 h 207"/>
                <a:gd name="T72" fmla="*/ 127 w 222"/>
                <a:gd name="T73" fmla="*/ 20 h 207"/>
                <a:gd name="T74" fmla="*/ 137 w 222"/>
                <a:gd name="T75" fmla="*/ 14 h 207"/>
                <a:gd name="T76" fmla="*/ 150 w 222"/>
                <a:gd name="T77" fmla="*/ 10 h 207"/>
                <a:gd name="T78" fmla="*/ 153 w 222"/>
                <a:gd name="T79" fmla="*/ 10 h 207"/>
                <a:gd name="T80" fmla="*/ 159 w 222"/>
                <a:gd name="T81" fmla="*/ 14 h 207"/>
                <a:gd name="T82" fmla="*/ 166 w 222"/>
                <a:gd name="T83" fmla="*/ 23 h 207"/>
                <a:gd name="T84" fmla="*/ 169 w 222"/>
                <a:gd name="T85" fmla="*/ 30 h 207"/>
                <a:gd name="T86" fmla="*/ 194 w 222"/>
                <a:gd name="T87" fmla="*/ 65 h 207"/>
                <a:gd name="T88" fmla="*/ 206 w 222"/>
                <a:gd name="T89" fmla="*/ 84 h 207"/>
                <a:gd name="T90" fmla="*/ 211 w 222"/>
                <a:gd name="T91" fmla="*/ 95 h 207"/>
                <a:gd name="T92" fmla="*/ 212 w 222"/>
                <a:gd name="T93" fmla="*/ 104 h 207"/>
                <a:gd name="T94" fmla="*/ 209 w 222"/>
                <a:gd name="T95" fmla="*/ 110 h 207"/>
                <a:gd name="T96" fmla="*/ 188 w 222"/>
                <a:gd name="T97" fmla="*/ 127 h 207"/>
                <a:gd name="T98" fmla="*/ 165 w 222"/>
                <a:gd name="T99" fmla="*/ 145 h 207"/>
                <a:gd name="T100" fmla="*/ 141 w 222"/>
                <a:gd name="T101" fmla="*/ 162 h 207"/>
                <a:gd name="T102" fmla="*/ 117 w 222"/>
                <a:gd name="T103" fmla="*/ 179 h 207"/>
                <a:gd name="T104" fmla="*/ 94 w 222"/>
                <a:gd name="T105" fmla="*/ 194 h 207"/>
                <a:gd name="T106" fmla="*/ 84 w 222"/>
                <a:gd name="T107" fmla="*/ 198 h 207"/>
                <a:gd name="T108" fmla="*/ 80 w 222"/>
                <a:gd name="T109" fmla="*/ 197 h 207"/>
                <a:gd name="T110" fmla="*/ 67 w 222"/>
                <a:gd name="T111" fmla="*/ 185 h 207"/>
                <a:gd name="T112" fmla="*/ 49 w 222"/>
                <a:gd name="T113" fmla="*/ 162 h 207"/>
                <a:gd name="T114" fmla="*/ 41 w 222"/>
                <a:gd name="T115" fmla="*/ 151 h 207"/>
                <a:gd name="T116" fmla="*/ 29 w 222"/>
                <a:gd name="T117" fmla="*/ 137 h 207"/>
                <a:gd name="T118" fmla="*/ 18 w 222"/>
                <a:gd name="T119" fmla="*/ 123 h 207"/>
                <a:gd name="T120" fmla="*/ 10 w 222"/>
                <a:gd name="T121" fmla="*/ 107 h 207"/>
                <a:gd name="T122" fmla="*/ 9 w 222"/>
                <a:gd name="T123" fmla="*/ 1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2" h="207">
                  <a:moveTo>
                    <a:pt x="3" y="115"/>
                  </a:moveTo>
                  <a:cubicBezTo>
                    <a:pt x="4" y="117"/>
                    <a:pt x="5" y="120"/>
                    <a:pt x="6" y="122"/>
                  </a:cubicBezTo>
                  <a:cubicBezTo>
                    <a:pt x="8" y="124"/>
                    <a:pt x="9" y="126"/>
                    <a:pt x="10" y="129"/>
                  </a:cubicBezTo>
                  <a:cubicBezTo>
                    <a:pt x="12" y="131"/>
                    <a:pt x="13" y="133"/>
                    <a:pt x="15" y="135"/>
                  </a:cubicBezTo>
                  <a:cubicBezTo>
                    <a:pt x="16" y="137"/>
                    <a:pt x="18" y="138"/>
                    <a:pt x="19" y="140"/>
                  </a:cubicBezTo>
                  <a:cubicBezTo>
                    <a:pt x="21" y="142"/>
                    <a:pt x="22" y="144"/>
                    <a:pt x="24" y="146"/>
                  </a:cubicBezTo>
                  <a:cubicBezTo>
                    <a:pt x="27" y="150"/>
                    <a:pt x="30" y="153"/>
                    <a:pt x="33" y="157"/>
                  </a:cubicBezTo>
                  <a:cubicBezTo>
                    <a:pt x="35" y="159"/>
                    <a:pt x="36" y="161"/>
                    <a:pt x="38" y="163"/>
                  </a:cubicBezTo>
                  <a:cubicBezTo>
                    <a:pt x="39" y="165"/>
                    <a:pt x="41" y="167"/>
                    <a:pt x="42" y="168"/>
                  </a:cubicBezTo>
                  <a:cubicBezTo>
                    <a:pt x="45" y="172"/>
                    <a:pt x="48" y="176"/>
                    <a:pt x="51" y="180"/>
                  </a:cubicBezTo>
                  <a:cubicBezTo>
                    <a:pt x="54" y="183"/>
                    <a:pt x="57" y="187"/>
                    <a:pt x="60" y="191"/>
                  </a:cubicBezTo>
                  <a:cubicBezTo>
                    <a:pt x="63" y="194"/>
                    <a:pt x="66" y="197"/>
                    <a:pt x="69" y="200"/>
                  </a:cubicBezTo>
                  <a:cubicBezTo>
                    <a:pt x="71" y="201"/>
                    <a:pt x="72" y="202"/>
                    <a:pt x="73" y="203"/>
                  </a:cubicBezTo>
                  <a:cubicBezTo>
                    <a:pt x="74" y="204"/>
                    <a:pt x="75" y="205"/>
                    <a:pt x="77" y="205"/>
                  </a:cubicBezTo>
                  <a:cubicBezTo>
                    <a:pt x="80" y="207"/>
                    <a:pt x="84" y="207"/>
                    <a:pt x="88" y="206"/>
                  </a:cubicBezTo>
                  <a:cubicBezTo>
                    <a:pt x="89" y="206"/>
                    <a:pt x="90" y="206"/>
                    <a:pt x="91" y="206"/>
                  </a:cubicBezTo>
                  <a:cubicBezTo>
                    <a:pt x="93" y="205"/>
                    <a:pt x="94" y="205"/>
                    <a:pt x="96" y="204"/>
                  </a:cubicBezTo>
                  <a:cubicBezTo>
                    <a:pt x="98" y="203"/>
                    <a:pt x="100" y="202"/>
                    <a:pt x="102" y="201"/>
                  </a:cubicBezTo>
                  <a:cubicBezTo>
                    <a:pt x="106" y="198"/>
                    <a:pt x="111" y="195"/>
                    <a:pt x="115" y="192"/>
                  </a:cubicBezTo>
                  <a:cubicBezTo>
                    <a:pt x="119" y="189"/>
                    <a:pt x="123" y="186"/>
                    <a:pt x="127" y="184"/>
                  </a:cubicBezTo>
                  <a:cubicBezTo>
                    <a:pt x="131" y="181"/>
                    <a:pt x="135" y="178"/>
                    <a:pt x="139" y="175"/>
                  </a:cubicBezTo>
                  <a:cubicBezTo>
                    <a:pt x="143" y="173"/>
                    <a:pt x="147" y="170"/>
                    <a:pt x="151" y="167"/>
                  </a:cubicBezTo>
                  <a:cubicBezTo>
                    <a:pt x="155" y="164"/>
                    <a:pt x="159" y="161"/>
                    <a:pt x="163" y="158"/>
                  </a:cubicBezTo>
                  <a:cubicBezTo>
                    <a:pt x="171" y="152"/>
                    <a:pt x="179" y="146"/>
                    <a:pt x="187" y="140"/>
                  </a:cubicBezTo>
                  <a:cubicBezTo>
                    <a:pt x="190" y="138"/>
                    <a:pt x="194" y="135"/>
                    <a:pt x="198" y="132"/>
                  </a:cubicBezTo>
                  <a:cubicBezTo>
                    <a:pt x="201" y="129"/>
                    <a:pt x="205" y="126"/>
                    <a:pt x="208" y="123"/>
                  </a:cubicBezTo>
                  <a:cubicBezTo>
                    <a:pt x="210" y="122"/>
                    <a:pt x="212" y="120"/>
                    <a:pt x="213" y="118"/>
                  </a:cubicBezTo>
                  <a:cubicBezTo>
                    <a:pt x="215" y="117"/>
                    <a:pt x="217" y="115"/>
                    <a:pt x="218" y="113"/>
                  </a:cubicBezTo>
                  <a:cubicBezTo>
                    <a:pt x="220" y="111"/>
                    <a:pt x="221" y="109"/>
                    <a:pt x="221" y="107"/>
                  </a:cubicBezTo>
                  <a:cubicBezTo>
                    <a:pt x="222" y="104"/>
                    <a:pt x="222" y="101"/>
                    <a:pt x="221" y="98"/>
                  </a:cubicBezTo>
                  <a:cubicBezTo>
                    <a:pt x="221" y="95"/>
                    <a:pt x="220" y="93"/>
                    <a:pt x="219" y="90"/>
                  </a:cubicBezTo>
                  <a:cubicBezTo>
                    <a:pt x="218" y="88"/>
                    <a:pt x="218" y="86"/>
                    <a:pt x="216" y="84"/>
                  </a:cubicBezTo>
                  <a:cubicBezTo>
                    <a:pt x="214" y="79"/>
                    <a:pt x="211" y="75"/>
                    <a:pt x="209" y="71"/>
                  </a:cubicBezTo>
                  <a:cubicBezTo>
                    <a:pt x="206" y="67"/>
                    <a:pt x="204" y="63"/>
                    <a:pt x="201" y="59"/>
                  </a:cubicBezTo>
                  <a:cubicBezTo>
                    <a:pt x="198" y="55"/>
                    <a:pt x="195" y="51"/>
                    <a:pt x="192" y="47"/>
                  </a:cubicBezTo>
                  <a:cubicBezTo>
                    <a:pt x="190" y="43"/>
                    <a:pt x="188" y="40"/>
                    <a:pt x="185" y="37"/>
                  </a:cubicBezTo>
                  <a:cubicBezTo>
                    <a:pt x="183" y="34"/>
                    <a:pt x="181" y="31"/>
                    <a:pt x="179" y="28"/>
                  </a:cubicBezTo>
                  <a:cubicBezTo>
                    <a:pt x="178" y="26"/>
                    <a:pt x="177" y="25"/>
                    <a:pt x="176" y="23"/>
                  </a:cubicBezTo>
                  <a:cubicBezTo>
                    <a:pt x="176" y="22"/>
                    <a:pt x="175" y="20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8"/>
                    <a:pt x="174" y="17"/>
                    <a:pt x="173" y="16"/>
                  </a:cubicBezTo>
                  <a:cubicBezTo>
                    <a:pt x="173" y="16"/>
                    <a:pt x="173" y="15"/>
                    <a:pt x="173" y="15"/>
                  </a:cubicBezTo>
                  <a:cubicBezTo>
                    <a:pt x="171" y="13"/>
                    <a:pt x="170" y="11"/>
                    <a:pt x="168" y="10"/>
                  </a:cubicBezTo>
                  <a:cubicBezTo>
                    <a:pt x="166" y="8"/>
                    <a:pt x="164" y="6"/>
                    <a:pt x="162" y="4"/>
                  </a:cubicBezTo>
                  <a:cubicBezTo>
                    <a:pt x="161" y="3"/>
                    <a:pt x="160" y="3"/>
                    <a:pt x="158" y="2"/>
                  </a:cubicBezTo>
                  <a:cubicBezTo>
                    <a:pt x="157" y="2"/>
                    <a:pt x="156" y="1"/>
                    <a:pt x="154" y="1"/>
                  </a:cubicBezTo>
                  <a:cubicBezTo>
                    <a:pt x="152" y="0"/>
                    <a:pt x="150" y="1"/>
                    <a:pt x="148" y="1"/>
                  </a:cubicBezTo>
                  <a:cubicBezTo>
                    <a:pt x="145" y="1"/>
                    <a:pt x="142" y="2"/>
                    <a:pt x="138" y="3"/>
                  </a:cubicBezTo>
                  <a:cubicBezTo>
                    <a:pt x="137" y="4"/>
                    <a:pt x="136" y="4"/>
                    <a:pt x="135" y="5"/>
                  </a:cubicBezTo>
                  <a:cubicBezTo>
                    <a:pt x="134" y="5"/>
                    <a:pt x="133" y="6"/>
                    <a:pt x="132" y="7"/>
                  </a:cubicBezTo>
                  <a:cubicBezTo>
                    <a:pt x="130" y="8"/>
                    <a:pt x="127" y="9"/>
                    <a:pt x="125" y="10"/>
                  </a:cubicBezTo>
                  <a:cubicBezTo>
                    <a:pt x="121" y="13"/>
                    <a:pt x="117" y="16"/>
                    <a:pt x="112" y="19"/>
                  </a:cubicBezTo>
                  <a:cubicBezTo>
                    <a:pt x="102" y="26"/>
                    <a:pt x="91" y="33"/>
                    <a:pt x="81" y="40"/>
                  </a:cubicBezTo>
                  <a:cubicBezTo>
                    <a:pt x="77" y="43"/>
                    <a:pt x="72" y="46"/>
                    <a:pt x="68" y="48"/>
                  </a:cubicBezTo>
                  <a:cubicBezTo>
                    <a:pt x="64" y="51"/>
                    <a:pt x="60" y="54"/>
                    <a:pt x="56" y="56"/>
                  </a:cubicBezTo>
                  <a:cubicBezTo>
                    <a:pt x="48" y="62"/>
                    <a:pt x="40" y="67"/>
                    <a:pt x="32" y="73"/>
                  </a:cubicBezTo>
                  <a:cubicBezTo>
                    <a:pt x="28" y="75"/>
                    <a:pt x="24" y="78"/>
                    <a:pt x="20" y="81"/>
                  </a:cubicBezTo>
                  <a:cubicBezTo>
                    <a:pt x="17" y="83"/>
                    <a:pt x="13" y="86"/>
                    <a:pt x="9" y="89"/>
                  </a:cubicBezTo>
                  <a:cubicBezTo>
                    <a:pt x="8" y="90"/>
                    <a:pt x="6" y="91"/>
                    <a:pt x="5" y="93"/>
                  </a:cubicBezTo>
                  <a:cubicBezTo>
                    <a:pt x="3" y="94"/>
                    <a:pt x="2" y="96"/>
                    <a:pt x="1" y="98"/>
                  </a:cubicBezTo>
                  <a:cubicBezTo>
                    <a:pt x="0" y="101"/>
                    <a:pt x="0" y="104"/>
                    <a:pt x="1" y="107"/>
                  </a:cubicBezTo>
                  <a:cubicBezTo>
                    <a:pt x="1" y="110"/>
                    <a:pt x="2" y="112"/>
                    <a:pt x="3" y="115"/>
                  </a:cubicBezTo>
                  <a:close/>
                  <a:moveTo>
                    <a:pt x="9" y="102"/>
                  </a:moveTo>
                  <a:cubicBezTo>
                    <a:pt x="10" y="102"/>
                    <a:pt x="10" y="101"/>
                    <a:pt x="10" y="101"/>
                  </a:cubicBezTo>
                  <a:cubicBezTo>
                    <a:pt x="10" y="101"/>
                    <a:pt x="10" y="100"/>
                    <a:pt x="11" y="100"/>
                  </a:cubicBezTo>
                  <a:cubicBezTo>
                    <a:pt x="12" y="99"/>
                    <a:pt x="13" y="98"/>
                    <a:pt x="15" y="96"/>
                  </a:cubicBezTo>
                  <a:cubicBezTo>
                    <a:pt x="17" y="95"/>
                    <a:pt x="18" y="94"/>
                    <a:pt x="20" y="92"/>
                  </a:cubicBezTo>
                  <a:cubicBezTo>
                    <a:pt x="24" y="90"/>
                    <a:pt x="28" y="87"/>
                    <a:pt x="32" y="84"/>
                  </a:cubicBezTo>
                  <a:cubicBezTo>
                    <a:pt x="39" y="79"/>
                    <a:pt x="47" y="73"/>
                    <a:pt x="55" y="68"/>
                  </a:cubicBezTo>
                  <a:cubicBezTo>
                    <a:pt x="59" y="66"/>
                    <a:pt x="63" y="63"/>
                    <a:pt x="67" y="60"/>
                  </a:cubicBezTo>
                  <a:cubicBezTo>
                    <a:pt x="70" y="58"/>
                    <a:pt x="74" y="56"/>
                    <a:pt x="78" y="53"/>
                  </a:cubicBezTo>
                  <a:cubicBezTo>
                    <a:pt x="82" y="51"/>
                    <a:pt x="86" y="48"/>
                    <a:pt x="90" y="45"/>
                  </a:cubicBezTo>
                  <a:cubicBezTo>
                    <a:pt x="94" y="42"/>
                    <a:pt x="99" y="40"/>
                    <a:pt x="103" y="37"/>
                  </a:cubicBezTo>
                  <a:cubicBezTo>
                    <a:pt x="111" y="31"/>
                    <a:pt x="119" y="26"/>
                    <a:pt x="127" y="20"/>
                  </a:cubicBezTo>
                  <a:cubicBezTo>
                    <a:pt x="128" y="20"/>
                    <a:pt x="129" y="19"/>
                    <a:pt x="129" y="19"/>
                  </a:cubicBezTo>
                  <a:cubicBezTo>
                    <a:pt x="132" y="17"/>
                    <a:pt x="135" y="16"/>
                    <a:pt x="137" y="14"/>
                  </a:cubicBezTo>
                  <a:cubicBezTo>
                    <a:pt x="140" y="13"/>
                    <a:pt x="143" y="12"/>
                    <a:pt x="146" y="11"/>
                  </a:cubicBezTo>
                  <a:cubicBezTo>
                    <a:pt x="147" y="10"/>
                    <a:pt x="148" y="10"/>
                    <a:pt x="150" y="10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2" y="10"/>
                    <a:pt x="153" y="10"/>
                  </a:cubicBezTo>
                  <a:cubicBezTo>
                    <a:pt x="154" y="10"/>
                    <a:pt x="155" y="11"/>
                    <a:pt x="155" y="11"/>
                  </a:cubicBezTo>
                  <a:cubicBezTo>
                    <a:pt x="157" y="12"/>
                    <a:pt x="158" y="13"/>
                    <a:pt x="159" y="14"/>
                  </a:cubicBezTo>
                  <a:cubicBezTo>
                    <a:pt x="161" y="16"/>
                    <a:pt x="163" y="18"/>
                    <a:pt x="165" y="21"/>
                  </a:cubicBezTo>
                  <a:cubicBezTo>
                    <a:pt x="165" y="21"/>
                    <a:pt x="165" y="22"/>
                    <a:pt x="166" y="23"/>
                  </a:cubicBezTo>
                  <a:cubicBezTo>
                    <a:pt x="166" y="24"/>
                    <a:pt x="167" y="25"/>
                    <a:pt x="167" y="26"/>
                  </a:cubicBezTo>
                  <a:cubicBezTo>
                    <a:pt x="168" y="27"/>
                    <a:pt x="169" y="28"/>
                    <a:pt x="169" y="30"/>
                  </a:cubicBezTo>
                  <a:cubicBezTo>
                    <a:pt x="172" y="34"/>
                    <a:pt x="175" y="38"/>
                    <a:pt x="177" y="42"/>
                  </a:cubicBezTo>
                  <a:cubicBezTo>
                    <a:pt x="183" y="50"/>
                    <a:pt x="189" y="57"/>
                    <a:pt x="194" y="65"/>
                  </a:cubicBezTo>
                  <a:cubicBezTo>
                    <a:pt x="196" y="68"/>
                    <a:pt x="198" y="71"/>
                    <a:pt x="200" y="73"/>
                  </a:cubicBezTo>
                  <a:cubicBezTo>
                    <a:pt x="202" y="77"/>
                    <a:pt x="204" y="80"/>
                    <a:pt x="206" y="84"/>
                  </a:cubicBezTo>
                  <a:cubicBezTo>
                    <a:pt x="207" y="86"/>
                    <a:pt x="208" y="87"/>
                    <a:pt x="209" y="89"/>
                  </a:cubicBezTo>
                  <a:cubicBezTo>
                    <a:pt x="210" y="91"/>
                    <a:pt x="210" y="93"/>
                    <a:pt x="211" y="95"/>
                  </a:cubicBezTo>
                  <a:cubicBezTo>
                    <a:pt x="212" y="97"/>
                    <a:pt x="212" y="100"/>
                    <a:pt x="213" y="102"/>
                  </a:cubicBezTo>
                  <a:cubicBezTo>
                    <a:pt x="213" y="103"/>
                    <a:pt x="213" y="104"/>
                    <a:pt x="212" y="104"/>
                  </a:cubicBezTo>
                  <a:cubicBezTo>
                    <a:pt x="212" y="105"/>
                    <a:pt x="212" y="105"/>
                    <a:pt x="212" y="106"/>
                  </a:cubicBezTo>
                  <a:cubicBezTo>
                    <a:pt x="211" y="107"/>
                    <a:pt x="210" y="109"/>
                    <a:pt x="209" y="110"/>
                  </a:cubicBezTo>
                  <a:cubicBezTo>
                    <a:pt x="206" y="113"/>
                    <a:pt x="202" y="116"/>
                    <a:pt x="199" y="119"/>
                  </a:cubicBezTo>
                  <a:cubicBezTo>
                    <a:pt x="196" y="122"/>
                    <a:pt x="192" y="125"/>
                    <a:pt x="188" y="127"/>
                  </a:cubicBezTo>
                  <a:cubicBezTo>
                    <a:pt x="185" y="130"/>
                    <a:pt x="181" y="133"/>
                    <a:pt x="177" y="136"/>
                  </a:cubicBezTo>
                  <a:cubicBezTo>
                    <a:pt x="173" y="139"/>
                    <a:pt x="169" y="142"/>
                    <a:pt x="165" y="145"/>
                  </a:cubicBezTo>
                  <a:cubicBezTo>
                    <a:pt x="161" y="148"/>
                    <a:pt x="157" y="150"/>
                    <a:pt x="153" y="153"/>
                  </a:cubicBezTo>
                  <a:cubicBezTo>
                    <a:pt x="149" y="156"/>
                    <a:pt x="145" y="159"/>
                    <a:pt x="141" y="162"/>
                  </a:cubicBezTo>
                  <a:cubicBezTo>
                    <a:pt x="137" y="165"/>
                    <a:pt x="133" y="168"/>
                    <a:pt x="129" y="171"/>
                  </a:cubicBezTo>
                  <a:cubicBezTo>
                    <a:pt x="125" y="174"/>
                    <a:pt x="121" y="176"/>
                    <a:pt x="117" y="179"/>
                  </a:cubicBezTo>
                  <a:cubicBezTo>
                    <a:pt x="111" y="183"/>
                    <a:pt x="105" y="187"/>
                    <a:pt x="99" y="191"/>
                  </a:cubicBezTo>
                  <a:cubicBezTo>
                    <a:pt x="98" y="192"/>
                    <a:pt x="96" y="193"/>
                    <a:pt x="94" y="194"/>
                  </a:cubicBezTo>
                  <a:cubicBezTo>
                    <a:pt x="93" y="195"/>
                    <a:pt x="91" y="196"/>
                    <a:pt x="89" y="197"/>
                  </a:cubicBezTo>
                  <a:cubicBezTo>
                    <a:pt x="87" y="197"/>
                    <a:pt x="86" y="197"/>
                    <a:pt x="84" y="198"/>
                  </a:cubicBezTo>
                  <a:cubicBezTo>
                    <a:pt x="83" y="198"/>
                    <a:pt x="83" y="198"/>
                    <a:pt x="82" y="197"/>
                  </a:cubicBezTo>
                  <a:cubicBezTo>
                    <a:pt x="81" y="197"/>
                    <a:pt x="81" y="197"/>
                    <a:pt x="80" y="197"/>
                  </a:cubicBezTo>
                  <a:cubicBezTo>
                    <a:pt x="79" y="196"/>
                    <a:pt x="77" y="195"/>
                    <a:pt x="76" y="194"/>
                  </a:cubicBezTo>
                  <a:cubicBezTo>
                    <a:pt x="73" y="191"/>
                    <a:pt x="70" y="188"/>
                    <a:pt x="67" y="185"/>
                  </a:cubicBezTo>
                  <a:cubicBezTo>
                    <a:pt x="64" y="181"/>
                    <a:pt x="61" y="177"/>
                    <a:pt x="58" y="174"/>
                  </a:cubicBezTo>
                  <a:cubicBezTo>
                    <a:pt x="55" y="170"/>
                    <a:pt x="52" y="166"/>
                    <a:pt x="49" y="162"/>
                  </a:cubicBezTo>
                  <a:cubicBezTo>
                    <a:pt x="48" y="161"/>
                    <a:pt x="46" y="159"/>
                    <a:pt x="45" y="157"/>
                  </a:cubicBezTo>
                  <a:cubicBezTo>
                    <a:pt x="43" y="155"/>
                    <a:pt x="42" y="153"/>
                    <a:pt x="41" y="151"/>
                  </a:cubicBezTo>
                  <a:cubicBezTo>
                    <a:pt x="39" y="149"/>
                    <a:pt x="37" y="146"/>
                    <a:pt x="35" y="144"/>
                  </a:cubicBezTo>
                  <a:cubicBezTo>
                    <a:pt x="33" y="142"/>
                    <a:pt x="31" y="139"/>
                    <a:pt x="29" y="137"/>
                  </a:cubicBezTo>
                  <a:cubicBezTo>
                    <a:pt x="27" y="135"/>
                    <a:pt x="25" y="132"/>
                    <a:pt x="23" y="130"/>
                  </a:cubicBezTo>
                  <a:cubicBezTo>
                    <a:pt x="21" y="128"/>
                    <a:pt x="19" y="125"/>
                    <a:pt x="18" y="123"/>
                  </a:cubicBezTo>
                  <a:cubicBezTo>
                    <a:pt x="16" y="120"/>
                    <a:pt x="15" y="118"/>
                    <a:pt x="13" y="115"/>
                  </a:cubicBezTo>
                  <a:cubicBezTo>
                    <a:pt x="12" y="113"/>
                    <a:pt x="11" y="110"/>
                    <a:pt x="10" y="107"/>
                  </a:cubicBezTo>
                  <a:cubicBezTo>
                    <a:pt x="10" y="106"/>
                    <a:pt x="10" y="104"/>
                    <a:pt x="9" y="103"/>
                  </a:cubicBezTo>
                  <a:cubicBezTo>
                    <a:pt x="9" y="103"/>
                    <a:pt x="9" y="102"/>
                    <a:pt x="9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7" name="iṡ1îḑê">
              <a:extLst>
                <a:ext uri="{FF2B5EF4-FFF2-40B4-BE49-F238E27FC236}">
                  <a16:creationId xmlns:a16="http://schemas.microsoft.com/office/drawing/2014/main" xmlns="" id="{D06F7E35-086E-478B-B284-D1722D126029}"/>
                </a:ext>
              </a:extLst>
            </p:cNvPr>
            <p:cNvSpPr/>
            <p:nvPr/>
          </p:nvSpPr>
          <p:spPr bwMode="auto">
            <a:xfrm>
              <a:off x="5268742" y="-3029142"/>
              <a:ext cx="133733" cy="158908"/>
            </a:xfrm>
            <a:custGeom>
              <a:avLst/>
              <a:gdLst>
                <a:gd name="T0" fmla="*/ 1 w 79"/>
                <a:gd name="T1" fmla="*/ 21 h 93"/>
                <a:gd name="T2" fmla="*/ 5 w 79"/>
                <a:gd name="T3" fmla="*/ 28 h 93"/>
                <a:gd name="T4" fmla="*/ 23 w 79"/>
                <a:gd name="T5" fmla="*/ 50 h 93"/>
                <a:gd name="T6" fmla="*/ 40 w 79"/>
                <a:gd name="T7" fmla="*/ 72 h 93"/>
                <a:gd name="T8" fmla="*/ 52 w 79"/>
                <a:gd name="T9" fmla="*/ 89 h 93"/>
                <a:gd name="T10" fmla="*/ 60 w 79"/>
                <a:gd name="T11" fmla="*/ 93 h 93"/>
                <a:gd name="T12" fmla="*/ 65 w 79"/>
                <a:gd name="T13" fmla="*/ 93 h 93"/>
                <a:gd name="T14" fmla="*/ 76 w 79"/>
                <a:gd name="T15" fmla="*/ 87 h 93"/>
                <a:gd name="T16" fmla="*/ 78 w 79"/>
                <a:gd name="T17" fmla="*/ 85 h 93"/>
                <a:gd name="T18" fmla="*/ 79 w 79"/>
                <a:gd name="T19" fmla="*/ 81 h 93"/>
                <a:gd name="T20" fmla="*/ 79 w 79"/>
                <a:gd name="T21" fmla="*/ 77 h 93"/>
                <a:gd name="T22" fmla="*/ 73 w 79"/>
                <a:gd name="T23" fmla="*/ 64 h 93"/>
                <a:gd name="T24" fmla="*/ 53 w 79"/>
                <a:gd name="T25" fmla="*/ 34 h 93"/>
                <a:gd name="T26" fmla="*/ 45 w 79"/>
                <a:gd name="T27" fmla="*/ 23 h 93"/>
                <a:gd name="T28" fmla="*/ 39 w 79"/>
                <a:gd name="T29" fmla="*/ 14 h 93"/>
                <a:gd name="T30" fmla="*/ 36 w 79"/>
                <a:gd name="T31" fmla="*/ 9 h 93"/>
                <a:gd name="T32" fmla="*/ 34 w 79"/>
                <a:gd name="T33" fmla="*/ 6 h 93"/>
                <a:gd name="T34" fmla="*/ 23 w 79"/>
                <a:gd name="T35" fmla="*/ 0 h 93"/>
                <a:gd name="T36" fmla="*/ 11 w 79"/>
                <a:gd name="T37" fmla="*/ 4 h 93"/>
                <a:gd name="T38" fmla="*/ 2 w 79"/>
                <a:gd name="T39" fmla="*/ 11 h 93"/>
                <a:gd name="T40" fmla="*/ 0 w 79"/>
                <a:gd name="T41" fmla="*/ 15 h 93"/>
                <a:gd name="T42" fmla="*/ 1 w 79"/>
                <a:gd name="T43" fmla="*/ 19 h 93"/>
                <a:gd name="T44" fmla="*/ 70 w 79"/>
                <a:gd name="T45" fmla="*/ 80 h 93"/>
                <a:gd name="T46" fmla="*/ 13 w 79"/>
                <a:gd name="T47" fmla="*/ 14 h 93"/>
                <a:gd name="T48" fmla="*/ 23 w 79"/>
                <a:gd name="T49" fmla="*/ 9 h 93"/>
                <a:gd name="T50" fmla="*/ 24 w 79"/>
                <a:gd name="T51" fmla="*/ 10 h 93"/>
                <a:gd name="T52" fmla="*/ 27 w 79"/>
                <a:gd name="T53" fmla="*/ 12 h 93"/>
                <a:gd name="T54" fmla="*/ 29 w 79"/>
                <a:gd name="T55" fmla="*/ 16 h 93"/>
                <a:gd name="T56" fmla="*/ 30 w 79"/>
                <a:gd name="T57" fmla="*/ 17 h 93"/>
                <a:gd name="T58" fmla="*/ 33 w 79"/>
                <a:gd name="T59" fmla="*/ 22 h 93"/>
                <a:gd name="T60" fmla="*/ 42 w 79"/>
                <a:gd name="T61" fmla="*/ 35 h 93"/>
                <a:gd name="T62" fmla="*/ 56 w 79"/>
                <a:gd name="T63" fmla="*/ 55 h 93"/>
                <a:gd name="T64" fmla="*/ 66 w 79"/>
                <a:gd name="T65" fmla="*/ 70 h 93"/>
                <a:gd name="T66" fmla="*/ 70 w 79"/>
                <a:gd name="T67" fmla="*/ 79 h 93"/>
                <a:gd name="T68" fmla="*/ 68 w 79"/>
                <a:gd name="T69" fmla="*/ 81 h 93"/>
                <a:gd name="T70" fmla="*/ 63 w 79"/>
                <a:gd name="T71" fmla="*/ 84 h 93"/>
                <a:gd name="T72" fmla="*/ 61 w 79"/>
                <a:gd name="T73" fmla="*/ 84 h 93"/>
                <a:gd name="T74" fmla="*/ 59 w 79"/>
                <a:gd name="T75" fmla="*/ 82 h 93"/>
                <a:gd name="T76" fmla="*/ 56 w 79"/>
                <a:gd name="T77" fmla="*/ 79 h 93"/>
                <a:gd name="T78" fmla="*/ 51 w 79"/>
                <a:gd name="T79" fmla="*/ 72 h 93"/>
                <a:gd name="T80" fmla="*/ 43 w 79"/>
                <a:gd name="T81" fmla="*/ 61 h 93"/>
                <a:gd name="T82" fmla="*/ 26 w 79"/>
                <a:gd name="T83" fmla="*/ 38 h 93"/>
                <a:gd name="T84" fmla="*/ 11 w 79"/>
                <a:gd name="T85" fmla="*/ 20 h 93"/>
                <a:gd name="T86" fmla="*/ 13 w 79"/>
                <a:gd name="T8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93">
                  <a:moveTo>
                    <a:pt x="1" y="19"/>
                  </a:moveTo>
                  <a:cubicBezTo>
                    <a:pt x="1" y="20"/>
                    <a:pt x="1" y="20"/>
                    <a:pt x="1" y="21"/>
                  </a:cubicBezTo>
                  <a:cubicBezTo>
                    <a:pt x="2" y="22"/>
                    <a:pt x="2" y="23"/>
                    <a:pt x="3" y="24"/>
                  </a:cubicBezTo>
                  <a:cubicBezTo>
                    <a:pt x="4" y="25"/>
                    <a:pt x="5" y="26"/>
                    <a:pt x="5" y="28"/>
                  </a:cubicBezTo>
                  <a:cubicBezTo>
                    <a:pt x="8" y="31"/>
                    <a:pt x="11" y="35"/>
                    <a:pt x="14" y="38"/>
                  </a:cubicBezTo>
                  <a:cubicBezTo>
                    <a:pt x="17" y="42"/>
                    <a:pt x="20" y="46"/>
                    <a:pt x="23" y="50"/>
                  </a:cubicBezTo>
                  <a:cubicBezTo>
                    <a:pt x="26" y="54"/>
                    <a:pt x="28" y="57"/>
                    <a:pt x="31" y="61"/>
                  </a:cubicBezTo>
                  <a:cubicBezTo>
                    <a:pt x="34" y="65"/>
                    <a:pt x="37" y="68"/>
                    <a:pt x="40" y="72"/>
                  </a:cubicBezTo>
                  <a:cubicBezTo>
                    <a:pt x="42" y="76"/>
                    <a:pt x="45" y="80"/>
                    <a:pt x="48" y="83"/>
                  </a:cubicBezTo>
                  <a:cubicBezTo>
                    <a:pt x="49" y="85"/>
                    <a:pt x="50" y="87"/>
                    <a:pt x="52" y="89"/>
                  </a:cubicBezTo>
                  <a:cubicBezTo>
                    <a:pt x="53" y="90"/>
                    <a:pt x="54" y="91"/>
                    <a:pt x="55" y="91"/>
                  </a:cubicBezTo>
                  <a:cubicBezTo>
                    <a:pt x="56" y="92"/>
                    <a:pt x="58" y="93"/>
                    <a:pt x="60" y="93"/>
                  </a:cubicBezTo>
                  <a:cubicBezTo>
                    <a:pt x="61" y="93"/>
                    <a:pt x="61" y="93"/>
                    <a:pt x="62" y="93"/>
                  </a:cubicBezTo>
                  <a:cubicBezTo>
                    <a:pt x="63" y="93"/>
                    <a:pt x="64" y="93"/>
                    <a:pt x="65" y="93"/>
                  </a:cubicBezTo>
                  <a:cubicBezTo>
                    <a:pt x="67" y="93"/>
                    <a:pt x="68" y="92"/>
                    <a:pt x="69" y="91"/>
                  </a:cubicBezTo>
                  <a:cubicBezTo>
                    <a:pt x="72" y="90"/>
                    <a:pt x="74" y="88"/>
                    <a:pt x="76" y="87"/>
                  </a:cubicBezTo>
                  <a:cubicBezTo>
                    <a:pt x="76" y="87"/>
                    <a:pt x="76" y="86"/>
                    <a:pt x="76" y="86"/>
                  </a:cubicBezTo>
                  <a:cubicBezTo>
                    <a:pt x="77" y="86"/>
                    <a:pt x="77" y="85"/>
                    <a:pt x="78" y="85"/>
                  </a:cubicBezTo>
                  <a:cubicBezTo>
                    <a:pt x="78" y="84"/>
                    <a:pt x="78" y="84"/>
                    <a:pt x="79" y="83"/>
                  </a:cubicBezTo>
                  <a:cubicBezTo>
                    <a:pt x="79" y="82"/>
                    <a:pt x="79" y="82"/>
                    <a:pt x="79" y="81"/>
                  </a:cubicBezTo>
                  <a:cubicBezTo>
                    <a:pt x="79" y="80"/>
                    <a:pt x="79" y="79"/>
                    <a:pt x="79" y="79"/>
                  </a:cubicBezTo>
                  <a:cubicBezTo>
                    <a:pt x="79" y="78"/>
                    <a:pt x="79" y="77"/>
                    <a:pt x="79" y="77"/>
                  </a:cubicBezTo>
                  <a:cubicBezTo>
                    <a:pt x="78" y="74"/>
                    <a:pt x="78" y="72"/>
                    <a:pt x="76" y="69"/>
                  </a:cubicBezTo>
                  <a:cubicBezTo>
                    <a:pt x="76" y="68"/>
                    <a:pt x="74" y="66"/>
                    <a:pt x="73" y="64"/>
                  </a:cubicBezTo>
                  <a:cubicBezTo>
                    <a:pt x="72" y="62"/>
                    <a:pt x="71" y="59"/>
                    <a:pt x="69" y="57"/>
                  </a:cubicBezTo>
                  <a:cubicBezTo>
                    <a:pt x="64" y="49"/>
                    <a:pt x="58" y="42"/>
                    <a:pt x="53" y="34"/>
                  </a:cubicBezTo>
                  <a:cubicBezTo>
                    <a:pt x="52" y="33"/>
                    <a:pt x="51" y="32"/>
                    <a:pt x="50" y="31"/>
                  </a:cubicBezTo>
                  <a:cubicBezTo>
                    <a:pt x="49" y="28"/>
                    <a:pt x="47" y="25"/>
                    <a:pt x="45" y="23"/>
                  </a:cubicBezTo>
                  <a:cubicBezTo>
                    <a:pt x="43" y="20"/>
                    <a:pt x="41" y="17"/>
                    <a:pt x="39" y="15"/>
                  </a:cubicBezTo>
                  <a:cubicBezTo>
                    <a:pt x="39" y="15"/>
                    <a:pt x="39" y="14"/>
                    <a:pt x="39" y="14"/>
                  </a:cubicBezTo>
                  <a:cubicBezTo>
                    <a:pt x="38" y="13"/>
                    <a:pt x="38" y="13"/>
                    <a:pt x="37" y="12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9" y="1"/>
                    <a:pt x="26" y="0"/>
                    <a:pt x="23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5" y="2"/>
                    <a:pt x="13" y="3"/>
                    <a:pt x="11" y="4"/>
                  </a:cubicBezTo>
                  <a:cubicBezTo>
                    <a:pt x="9" y="6"/>
                    <a:pt x="6" y="7"/>
                    <a:pt x="4" y="9"/>
                  </a:cubicBezTo>
                  <a:cubicBezTo>
                    <a:pt x="3" y="10"/>
                    <a:pt x="3" y="10"/>
                    <a:pt x="2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lose/>
                  <a:moveTo>
                    <a:pt x="70" y="80"/>
                  </a:move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70" y="80"/>
                    <a:pt x="70" y="80"/>
                  </a:cubicBezTo>
                  <a:close/>
                  <a:moveTo>
                    <a:pt x="13" y="14"/>
                  </a:moveTo>
                  <a:cubicBezTo>
                    <a:pt x="16" y="12"/>
                    <a:pt x="18" y="11"/>
                    <a:pt x="21" y="10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9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11"/>
                  </a:cubicBezTo>
                  <a:cubicBezTo>
                    <a:pt x="26" y="11"/>
                    <a:pt x="26" y="12"/>
                    <a:pt x="27" y="12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8" y="14"/>
                    <a:pt x="28" y="15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8"/>
                    <a:pt x="31" y="19"/>
                    <a:pt x="31" y="20"/>
                  </a:cubicBezTo>
                  <a:cubicBezTo>
                    <a:pt x="32" y="21"/>
                    <a:pt x="32" y="21"/>
                    <a:pt x="33" y="22"/>
                  </a:cubicBezTo>
                  <a:cubicBezTo>
                    <a:pt x="35" y="25"/>
                    <a:pt x="38" y="29"/>
                    <a:pt x="40" y="32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4" y="38"/>
                    <a:pt x="46" y="40"/>
                    <a:pt x="48" y="43"/>
                  </a:cubicBezTo>
                  <a:cubicBezTo>
                    <a:pt x="51" y="47"/>
                    <a:pt x="53" y="51"/>
                    <a:pt x="56" y="55"/>
                  </a:cubicBezTo>
                  <a:cubicBezTo>
                    <a:pt x="58" y="58"/>
                    <a:pt x="61" y="61"/>
                    <a:pt x="63" y="64"/>
                  </a:cubicBezTo>
                  <a:cubicBezTo>
                    <a:pt x="64" y="66"/>
                    <a:pt x="65" y="68"/>
                    <a:pt x="66" y="70"/>
                  </a:cubicBezTo>
                  <a:cubicBezTo>
                    <a:pt x="68" y="72"/>
                    <a:pt x="69" y="74"/>
                    <a:pt x="69" y="76"/>
                  </a:cubicBezTo>
                  <a:cubicBezTo>
                    <a:pt x="69" y="77"/>
                    <a:pt x="70" y="78"/>
                    <a:pt x="70" y="79"/>
                  </a:cubicBezTo>
                  <a:cubicBezTo>
                    <a:pt x="70" y="79"/>
                    <a:pt x="70" y="80"/>
                    <a:pt x="70" y="80"/>
                  </a:cubicBezTo>
                  <a:cubicBezTo>
                    <a:pt x="69" y="80"/>
                    <a:pt x="69" y="81"/>
                    <a:pt x="68" y="81"/>
                  </a:cubicBezTo>
                  <a:cubicBezTo>
                    <a:pt x="67" y="82"/>
                    <a:pt x="66" y="82"/>
                    <a:pt x="65" y="83"/>
                  </a:cubicBezTo>
                  <a:cubicBezTo>
                    <a:pt x="64" y="83"/>
                    <a:pt x="64" y="84"/>
                    <a:pt x="63" y="84"/>
                  </a:cubicBezTo>
                  <a:cubicBezTo>
                    <a:pt x="63" y="84"/>
                    <a:pt x="62" y="84"/>
                    <a:pt x="62" y="84"/>
                  </a:cubicBezTo>
                  <a:cubicBezTo>
                    <a:pt x="62" y="84"/>
                    <a:pt x="61" y="84"/>
                    <a:pt x="61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0" y="83"/>
                    <a:pt x="59" y="83"/>
                    <a:pt x="59" y="82"/>
                  </a:cubicBezTo>
                  <a:cubicBezTo>
                    <a:pt x="58" y="82"/>
                    <a:pt x="58" y="81"/>
                    <a:pt x="57" y="81"/>
                  </a:cubicBezTo>
                  <a:cubicBezTo>
                    <a:pt x="57" y="80"/>
                    <a:pt x="56" y="79"/>
                    <a:pt x="56" y="79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4" y="76"/>
                    <a:pt x="52" y="74"/>
                    <a:pt x="51" y="72"/>
                  </a:cubicBezTo>
                  <a:cubicBezTo>
                    <a:pt x="50" y="70"/>
                    <a:pt x="48" y="68"/>
                    <a:pt x="47" y="66"/>
                  </a:cubicBezTo>
                  <a:cubicBezTo>
                    <a:pt x="46" y="65"/>
                    <a:pt x="44" y="63"/>
                    <a:pt x="43" y="61"/>
                  </a:cubicBezTo>
                  <a:cubicBezTo>
                    <a:pt x="40" y="57"/>
                    <a:pt x="37" y="54"/>
                    <a:pt x="35" y="50"/>
                  </a:cubicBezTo>
                  <a:cubicBezTo>
                    <a:pt x="32" y="46"/>
                    <a:pt x="29" y="42"/>
                    <a:pt x="26" y="38"/>
                  </a:cubicBezTo>
                  <a:cubicBezTo>
                    <a:pt x="23" y="35"/>
                    <a:pt x="21" y="32"/>
                    <a:pt x="18" y="29"/>
                  </a:cubicBezTo>
                  <a:cubicBezTo>
                    <a:pt x="16" y="26"/>
                    <a:pt x="13" y="23"/>
                    <a:pt x="11" y="20"/>
                  </a:cubicBezTo>
                  <a:cubicBezTo>
                    <a:pt x="11" y="19"/>
                    <a:pt x="10" y="18"/>
                    <a:pt x="10" y="17"/>
                  </a:cubicBezTo>
                  <a:cubicBezTo>
                    <a:pt x="11" y="16"/>
                    <a:pt x="12" y="15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8" name="íṣļiḍê">
              <a:extLst>
                <a:ext uri="{FF2B5EF4-FFF2-40B4-BE49-F238E27FC236}">
                  <a16:creationId xmlns:a16="http://schemas.microsoft.com/office/drawing/2014/main" xmlns="" id="{F789652F-1FF9-40A7-805A-B94974E94A0F}"/>
                </a:ext>
              </a:extLst>
            </p:cNvPr>
            <p:cNvSpPr/>
            <p:nvPr/>
          </p:nvSpPr>
          <p:spPr bwMode="auto">
            <a:xfrm>
              <a:off x="5216820" y="-2981942"/>
              <a:ext cx="53494" cy="51921"/>
            </a:xfrm>
            <a:custGeom>
              <a:avLst/>
              <a:gdLst>
                <a:gd name="T0" fmla="*/ 7 w 32"/>
                <a:gd name="T1" fmla="*/ 29 h 31"/>
                <a:gd name="T2" fmla="*/ 9 w 32"/>
                <a:gd name="T3" fmla="*/ 30 h 31"/>
                <a:gd name="T4" fmla="*/ 12 w 32"/>
                <a:gd name="T5" fmla="*/ 31 h 31"/>
                <a:gd name="T6" fmla="*/ 16 w 32"/>
                <a:gd name="T7" fmla="*/ 31 h 31"/>
                <a:gd name="T8" fmla="*/ 20 w 32"/>
                <a:gd name="T9" fmla="*/ 29 h 31"/>
                <a:gd name="T10" fmla="*/ 25 w 32"/>
                <a:gd name="T11" fmla="*/ 26 h 31"/>
                <a:gd name="T12" fmla="*/ 31 w 32"/>
                <a:gd name="T13" fmla="*/ 14 h 31"/>
                <a:gd name="T14" fmla="*/ 29 w 32"/>
                <a:gd name="T15" fmla="*/ 10 h 31"/>
                <a:gd name="T16" fmla="*/ 27 w 32"/>
                <a:gd name="T17" fmla="*/ 7 h 31"/>
                <a:gd name="T18" fmla="*/ 22 w 32"/>
                <a:gd name="T19" fmla="*/ 2 h 31"/>
                <a:gd name="T20" fmla="*/ 16 w 32"/>
                <a:gd name="T21" fmla="*/ 0 h 31"/>
                <a:gd name="T22" fmla="*/ 15 w 32"/>
                <a:gd name="T23" fmla="*/ 0 h 31"/>
                <a:gd name="T24" fmla="*/ 11 w 32"/>
                <a:gd name="T25" fmla="*/ 2 h 31"/>
                <a:gd name="T26" fmla="*/ 8 w 32"/>
                <a:gd name="T27" fmla="*/ 4 h 31"/>
                <a:gd name="T28" fmla="*/ 5 w 32"/>
                <a:gd name="T29" fmla="*/ 7 h 31"/>
                <a:gd name="T30" fmla="*/ 1 w 32"/>
                <a:gd name="T31" fmla="*/ 13 h 31"/>
                <a:gd name="T32" fmla="*/ 1 w 32"/>
                <a:gd name="T33" fmla="*/ 22 h 31"/>
                <a:gd name="T34" fmla="*/ 7 w 32"/>
                <a:gd name="T35" fmla="*/ 29 h 31"/>
                <a:gd name="T36" fmla="*/ 13 w 32"/>
                <a:gd name="T37" fmla="*/ 22 h 31"/>
                <a:gd name="T38" fmla="*/ 13 w 32"/>
                <a:gd name="T39" fmla="*/ 22 h 31"/>
                <a:gd name="T40" fmla="*/ 13 w 32"/>
                <a:gd name="T41" fmla="*/ 22 h 31"/>
                <a:gd name="T42" fmla="*/ 13 w 32"/>
                <a:gd name="T43" fmla="*/ 22 h 31"/>
                <a:gd name="T44" fmla="*/ 13 w 32"/>
                <a:gd name="T45" fmla="*/ 22 h 31"/>
                <a:gd name="T46" fmla="*/ 13 w 32"/>
                <a:gd name="T47" fmla="*/ 22 h 31"/>
                <a:gd name="T48" fmla="*/ 13 w 32"/>
                <a:gd name="T49" fmla="*/ 22 h 31"/>
                <a:gd name="T50" fmla="*/ 13 w 32"/>
                <a:gd name="T51" fmla="*/ 22 h 31"/>
                <a:gd name="T52" fmla="*/ 10 w 32"/>
                <a:gd name="T53" fmla="*/ 16 h 31"/>
                <a:gd name="T54" fmla="*/ 11 w 32"/>
                <a:gd name="T55" fmla="*/ 15 h 31"/>
                <a:gd name="T56" fmla="*/ 13 w 32"/>
                <a:gd name="T57" fmla="*/ 13 h 31"/>
                <a:gd name="T58" fmla="*/ 15 w 32"/>
                <a:gd name="T59" fmla="*/ 11 h 31"/>
                <a:gd name="T60" fmla="*/ 16 w 32"/>
                <a:gd name="T61" fmla="*/ 10 h 31"/>
                <a:gd name="T62" fmla="*/ 19 w 32"/>
                <a:gd name="T63" fmla="*/ 12 h 31"/>
                <a:gd name="T64" fmla="*/ 21 w 32"/>
                <a:gd name="T65" fmla="*/ 16 h 31"/>
                <a:gd name="T66" fmla="*/ 22 w 32"/>
                <a:gd name="T67" fmla="*/ 16 h 31"/>
                <a:gd name="T68" fmla="*/ 21 w 32"/>
                <a:gd name="T69" fmla="*/ 17 h 31"/>
                <a:gd name="T70" fmla="*/ 18 w 32"/>
                <a:gd name="T71" fmla="*/ 20 h 31"/>
                <a:gd name="T72" fmla="*/ 14 w 32"/>
                <a:gd name="T73" fmla="*/ 22 h 31"/>
                <a:gd name="T74" fmla="*/ 13 w 32"/>
                <a:gd name="T75" fmla="*/ 22 h 31"/>
                <a:gd name="T76" fmla="*/ 13 w 32"/>
                <a:gd name="T77" fmla="*/ 22 h 31"/>
                <a:gd name="T78" fmla="*/ 12 w 32"/>
                <a:gd name="T79" fmla="*/ 21 h 31"/>
                <a:gd name="T80" fmla="*/ 10 w 32"/>
                <a:gd name="T81" fmla="*/ 19 h 31"/>
                <a:gd name="T82" fmla="*/ 9 w 32"/>
                <a:gd name="T83" fmla="*/ 17 h 31"/>
                <a:gd name="T84" fmla="*/ 9 w 32"/>
                <a:gd name="T85" fmla="*/ 17 h 31"/>
                <a:gd name="T86" fmla="*/ 10 w 32"/>
                <a:gd name="T8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1">
                  <a:moveTo>
                    <a:pt x="7" y="29"/>
                  </a:move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3" y="31"/>
                    <a:pt x="14" y="31"/>
                    <a:pt x="16" y="31"/>
                  </a:cubicBezTo>
                  <a:cubicBezTo>
                    <a:pt x="17" y="31"/>
                    <a:pt x="18" y="30"/>
                    <a:pt x="20" y="29"/>
                  </a:cubicBezTo>
                  <a:cubicBezTo>
                    <a:pt x="22" y="28"/>
                    <a:pt x="24" y="27"/>
                    <a:pt x="25" y="26"/>
                  </a:cubicBezTo>
                  <a:cubicBezTo>
                    <a:pt x="29" y="23"/>
                    <a:pt x="32" y="19"/>
                    <a:pt x="31" y="14"/>
                  </a:cubicBezTo>
                  <a:cubicBezTo>
                    <a:pt x="30" y="13"/>
                    <a:pt x="30" y="12"/>
                    <a:pt x="29" y="10"/>
                  </a:cubicBezTo>
                  <a:cubicBezTo>
                    <a:pt x="28" y="9"/>
                    <a:pt x="27" y="8"/>
                    <a:pt x="27" y="7"/>
                  </a:cubicBezTo>
                  <a:cubicBezTo>
                    <a:pt x="25" y="5"/>
                    <a:pt x="23" y="3"/>
                    <a:pt x="22" y="2"/>
                  </a:cubicBezTo>
                  <a:cubicBezTo>
                    <a:pt x="20" y="0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4" y="0"/>
                    <a:pt x="12" y="1"/>
                    <a:pt x="11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7" y="5"/>
                    <a:pt x="6" y="6"/>
                    <a:pt x="5" y="7"/>
                  </a:cubicBezTo>
                  <a:cubicBezTo>
                    <a:pt x="3" y="9"/>
                    <a:pt x="2" y="11"/>
                    <a:pt x="1" y="13"/>
                  </a:cubicBezTo>
                  <a:cubicBezTo>
                    <a:pt x="0" y="16"/>
                    <a:pt x="0" y="19"/>
                    <a:pt x="1" y="22"/>
                  </a:cubicBezTo>
                  <a:cubicBezTo>
                    <a:pt x="3" y="25"/>
                    <a:pt x="5" y="27"/>
                    <a:pt x="7" y="29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5"/>
                    <a:pt x="11" y="15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5" y="11"/>
                    <a:pt x="16" y="10"/>
                    <a:pt x="16" y="10"/>
                  </a:cubicBezTo>
                  <a:cubicBezTo>
                    <a:pt x="17" y="11"/>
                    <a:pt x="18" y="12"/>
                    <a:pt x="19" y="12"/>
                  </a:cubicBezTo>
                  <a:cubicBezTo>
                    <a:pt x="20" y="14"/>
                    <a:pt x="21" y="15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1" y="17"/>
                  </a:cubicBezTo>
                  <a:cubicBezTo>
                    <a:pt x="20" y="18"/>
                    <a:pt x="19" y="19"/>
                    <a:pt x="18" y="20"/>
                  </a:cubicBezTo>
                  <a:cubicBezTo>
                    <a:pt x="17" y="20"/>
                    <a:pt x="15" y="21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0"/>
                    <a:pt x="11" y="20"/>
                    <a:pt x="10" y="19"/>
                  </a:cubicBezTo>
                  <a:cubicBezTo>
                    <a:pt x="10" y="18"/>
                    <a:pt x="10" y="18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9" name="îŝľîḋê">
              <a:extLst>
                <a:ext uri="{FF2B5EF4-FFF2-40B4-BE49-F238E27FC236}">
                  <a16:creationId xmlns:a16="http://schemas.microsoft.com/office/drawing/2014/main" xmlns="" id="{57E324C6-3D05-4624-B9DA-02F6BD415DF3}"/>
                </a:ext>
              </a:extLst>
            </p:cNvPr>
            <p:cNvSpPr/>
            <p:nvPr/>
          </p:nvSpPr>
          <p:spPr bwMode="auto">
            <a:xfrm>
              <a:off x="5248288" y="-2937888"/>
              <a:ext cx="53494" cy="53494"/>
            </a:xfrm>
            <a:custGeom>
              <a:avLst/>
              <a:gdLst>
                <a:gd name="T0" fmla="*/ 5 w 31"/>
                <a:gd name="T1" fmla="*/ 25 h 31"/>
                <a:gd name="T2" fmla="*/ 10 w 31"/>
                <a:gd name="T3" fmla="*/ 29 h 31"/>
                <a:gd name="T4" fmla="*/ 15 w 31"/>
                <a:gd name="T5" fmla="*/ 31 h 31"/>
                <a:gd name="T6" fmla="*/ 19 w 31"/>
                <a:gd name="T7" fmla="*/ 30 h 31"/>
                <a:gd name="T8" fmla="*/ 21 w 31"/>
                <a:gd name="T9" fmla="*/ 29 h 31"/>
                <a:gd name="T10" fmla="*/ 27 w 31"/>
                <a:gd name="T11" fmla="*/ 26 h 31"/>
                <a:gd name="T12" fmla="*/ 31 w 31"/>
                <a:gd name="T13" fmla="*/ 18 h 31"/>
                <a:gd name="T14" fmla="*/ 31 w 31"/>
                <a:gd name="T15" fmla="*/ 13 h 31"/>
                <a:gd name="T16" fmla="*/ 30 w 31"/>
                <a:gd name="T17" fmla="*/ 10 h 31"/>
                <a:gd name="T18" fmla="*/ 29 w 31"/>
                <a:gd name="T19" fmla="*/ 8 h 31"/>
                <a:gd name="T20" fmla="*/ 29 w 31"/>
                <a:gd name="T21" fmla="*/ 7 h 31"/>
                <a:gd name="T22" fmla="*/ 29 w 31"/>
                <a:gd name="T23" fmla="*/ 7 h 31"/>
                <a:gd name="T24" fmla="*/ 28 w 31"/>
                <a:gd name="T25" fmla="*/ 5 h 31"/>
                <a:gd name="T26" fmla="*/ 26 w 31"/>
                <a:gd name="T27" fmla="*/ 4 h 31"/>
                <a:gd name="T28" fmla="*/ 24 w 31"/>
                <a:gd name="T29" fmla="*/ 2 h 31"/>
                <a:gd name="T30" fmla="*/ 22 w 31"/>
                <a:gd name="T31" fmla="*/ 1 h 31"/>
                <a:gd name="T32" fmla="*/ 19 w 31"/>
                <a:gd name="T33" fmla="*/ 0 h 31"/>
                <a:gd name="T34" fmla="*/ 17 w 31"/>
                <a:gd name="T35" fmla="*/ 0 h 31"/>
                <a:gd name="T36" fmla="*/ 12 w 31"/>
                <a:gd name="T37" fmla="*/ 1 h 31"/>
                <a:gd name="T38" fmla="*/ 6 w 31"/>
                <a:gd name="T39" fmla="*/ 5 h 31"/>
                <a:gd name="T40" fmla="*/ 2 w 31"/>
                <a:gd name="T41" fmla="*/ 9 h 31"/>
                <a:gd name="T42" fmla="*/ 1 w 31"/>
                <a:gd name="T43" fmla="*/ 11 h 31"/>
                <a:gd name="T44" fmla="*/ 0 w 31"/>
                <a:gd name="T45" fmla="*/ 15 h 31"/>
                <a:gd name="T46" fmla="*/ 2 w 31"/>
                <a:gd name="T47" fmla="*/ 22 h 31"/>
                <a:gd name="T48" fmla="*/ 5 w 31"/>
                <a:gd name="T49" fmla="*/ 25 h 31"/>
                <a:gd name="T50" fmla="*/ 15 w 31"/>
                <a:gd name="T51" fmla="*/ 22 h 31"/>
                <a:gd name="T52" fmla="*/ 15 w 31"/>
                <a:gd name="T53" fmla="*/ 22 h 31"/>
                <a:gd name="T54" fmla="*/ 15 w 31"/>
                <a:gd name="T55" fmla="*/ 22 h 31"/>
                <a:gd name="T56" fmla="*/ 20 w 31"/>
                <a:gd name="T57" fmla="*/ 10 h 31"/>
                <a:gd name="T58" fmla="*/ 20 w 31"/>
                <a:gd name="T59" fmla="*/ 10 h 31"/>
                <a:gd name="T60" fmla="*/ 19 w 31"/>
                <a:gd name="T61" fmla="*/ 10 h 31"/>
                <a:gd name="T62" fmla="*/ 20 w 31"/>
                <a:gd name="T63" fmla="*/ 10 h 31"/>
                <a:gd name="T64" fmla="*/ 13 w 31"/>
                <a:gd name="T65" fmla="*/ 11 h 31"/>
                <a:gd name="T66" fmla="*/ 15 w 31"/>
                <a:gd name="T67" fmla="*/ 10 h 31"/>
                <a:gd name="T68" fmla="*/ 17 w 31"/>
                <a:gd name="T69" fmla="*/ 9 h 31"/>
                <a:gd name="T70" fmla="*/ 18 w 31"/>
                <a:gd name="T71" fmla="*/ 9 h 31"/>
                <a:gd name="T72" fmla="*/ 18 w 31"/>
                <a:gd name="T73" fmla="*/ 9 h 31"/>
                <a:gd name="T74" fmla="*/ 19 w 31"/>
                <a:gd name="T75" fmla="*/ 10 h 31"/>
                <a:gd name="T76" fmla="*/ 19 w 31"/>
                <a:gd name="T77" fmla="*/ 10 h 31"/>
                <a:gd name="T78" fmla="*/ 20 w 31"/>
                <a:gd name="T79" fmla="*/ 10 h 31"/>
                <a:gd name="T80" fmla="*/ 20 w 31"/>
                <a:gd name="T81" fmla="*/ 12 h 31"/>
                <a:gd name="T82" fmla="*/ 22 w 31"/>
                <a:gd name="T83" fmla="*/ 13 h 31"/>
                <a:gd name="T84" fmla="*/ 22 w 31"/>
                <a:gd name="T85" fmla="*/ 13 h 31"/>
                <a:gd name="T86" fmla="*/ 22 w 31"/>
                <a:gd name="T87" fmla="*/ 14 h 31"/>
                <a:gd name="T88" fmla="*/ 22 w 31"/>
                <a:gd name="T89" fmla="*/ 16 h 31"/>
                <a:gd name="T90" fmla="*/ 22 w 31"/>
                <a:gd name="T91" fmla="*/ 16 h 31"/>
                <a:gd name="T92" fmla="*/ 22 w 31"/>
                <a:gd name="T93" fmla="*/ 17 h 31"/>
                <a:gd name="T94" fmla="*/ 21 w 31"/>
                <a:gd name="T95" fmla="*/ 18 h 31"/>
                <a:gd name="T96" fmla="*/ 18 w 31"/>
                <a:gd name="T97" fmla="*/ 20 h 31"/>
                <a:gd name="T98" fmla="*/ 16 w 31"/>
                <a:gd name="T99" fmla="*/ 22 h 31"/>
                <a:gd name="T100" fmla="*/ 12 w 31"/>
                <a:gd name="T101" fmla="*/ 19 h 31"/>
                <a:gd name="T102" fmla="*/ 10 w 31"/>
                <a:gd name="T103" fmla="*/ 16 h 31"/>
                <a:gd name="T104" fmla="*/ 9 w 31"/>
                <a:gd name="T105" fmla="*/ 16 h 31"/>
                <a:gd name="T106" fmla="*/ 9 w 31"/>
                <a:gd name="T107" fmla="*/ 14 h 31"/>
                <a:gd name="T108" fmla="*/ 10 w 31"/>
                <a:gd name="T109" fmla="*/ 14 h 31"/>
                <a:gd name="T110" fmla="*/ 13 w 31"/>
                <a:gd name="T111" fmla="*/ 11 h 31"/>
                <a:gd name="T112" fmla="*/ 9 w 31"/>
                <a:gd name="T113" fmla="*/ 14 h 31"/>
                <a:gd name="T114" fmla="*/ 9 w 31"/>
                <a:gd name="T115" fmla="*/ 14 h 31"/>
                <a:gd name="T116" fmla="*/ 9 w 31"/>
                <a:gd name="T117" fmla="*/ 14 h 31"/>
                <a:gd name="T118" fmla="*/ 9 w 31"/>
                <a:gd name="T11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" h="31">
                  <a:moveTo>
                    <a:pt x="5" y="25"/>
                  </a:moveTo>
                  <a:cubicBezTo>
                    <a:pt x="7" y="26"/>
                    <a:pt x="8" y="28"/>
                    <a:pt x="10" y="29"/>
                  </a:cubicBezTo>
                  <a:cubicBezTo>
                    <a:pt x="12" y="30"/>
                    <a:pt x="13" y="31"/>
                    <a:pt x="15" y="31"/>
                  </a:cubicBezTo>
                  <a:cubicBezTo>
                    <a:pt x="16" y="31"/>
                    <a:pt x="18" y="31"/>
                    <a:pt x="19" y="30"/>
                  </a:cubicBezTo>
                  <a:cubicBezTo>
                    <a:pt x="20" y="30"/>
                    <a:pt x="20" y="30"/>
                    <a:pt x="21" y="29"/>
                  </a:cubicBezTo>
                  <a:cubicBezTo>
                    <a:pt x="23" y="28"/>
                    <a:pt x="25" y="27"/>
                    <a:pt x="27" y="26"/>
                  </a:cubicBezTo>
                  <a:cubicBezTo>
                    <a:pt x="29" y="23"/>
                    <a:pt x="31" y="21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2"/>
                    <a:pt x="31" y="11"/>
                    <a:pt x="30" y="10"/>
                  </a:cubicBezTo>
                  <a:cubicBezTo>
                    <a:pt x="30" y="9"/>
                    <a:pt x="29" y="8"/>
                    <a:pt x="29" y="8"/>
                  </a:cubicBezTo>
                  <a:cubicBezTo>
                    <a:pt x="29" y="8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7" y="5"/>
                    <a:pt x="27" y="4"/>
                    <a:pt x="26" y="4"/>
                  </a:cubicBezTo>
                  <a:cubicBezTo>
                    <a:pt x="26" y="3"/>
                    <a:pt x="25" y="3"/>
                    <a:pt x="24" y="2"/>
                  </a:cubicBezTo>
                  <a:cubicBezTo>
                    <a:pt x="24" y="1"/>
                    <a:pt x="23" y="1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0" y="2"/>
                    <a:pt x="8" y="4"/>
                    <a:pt x="6" y="5"/>
                  </a:cubicBezTo>
                  <a:cubicBezTo>
                    <a:pt x="4" y="6"/>
                    <a:pt x="3" y="7"/>
                    <a:pt x="2" y="9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8"/>
                    <a:pt x="1" y="20"/>
                    <a:pt x="2" y="22"/>
                  </a:cubicBezTo>
                  <a:cubicBezTo>
                    <a:pt x="3" y="23"/>
                    <a:pt x="4" y="24"/>
                    <a:pt x="5" y="25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lose/>
                  <a:moveTo>
                    <a:pt x="13" y="11"/>
                  </a:moveTo>
                  <a:cubicBezTo>
                    <a:pt x="13" y="11"/>
                    <a:pt x="14" y="11"/>
                    <a:pt x="15" y="10"/>
                  </a:cubicBezTo>
                  <a:cubicBezTo>
                    <a:pt x="15" y="10"/>
                    <a:pt x="16" y="10"/>
                    <a:pt x="17" y="9"/>
                  </a:cubicBezTo>
                  <a:cubicBezTo>
                    <a:pt x="17" y="9"/>
                    <a:pt x="17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2"/>
                  </a:cubicBezTo>
                  <a:cubicBezTo>
                    <a:pt x="20" y="12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7"/>
                  </a:cubicBezTo>
                  <a:cubicBezTo>
                    <a:pt x="22" y="17"/>
                    <a:pt x="21" y="18"/>
                    <a:pt x="21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1"/>
                    <a:pt x="16" y="21"/>
                    <a:pt x="16" y="22"/>
                  </a:cubicBezTo>
                  <a:cubicBezTo>
                    <a:pt x="14" y="21"/>
                    <a:pt x="13" y="20"/>
                    <a:pt x="12" y="19"/>
                  </a:cubicBezTo>
                  <a:cubicBezTo>
                    <a:pt x="11" y="18"/>
                    <a:pt x="11" y="17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10" y="14"/>
                    <a:pt x="10" y="14"/>
                  </a:cubicBezTo>
                  <a:cubicBezTo>
                    <a:pt x="11" y="13"/>
                    <a:pt x="12" y="12"/>
                    <a:pt x="13" y="11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0" name="i$ḻïdé">
              <a:extLst>
                <a:ext uri="{FF2B5EF4-FFF2-40B4-BE49-F238E27FC236}">
                  <a16:creationId xmlns:a16="http://schemas.microsoft.com/office/drawing/2014/main" xmlns="" id="{F47F3433-513F-4F23-82AF-10C6504ED94B}"/>
                </a:ext>
              </a:extLst>
            </p:cNvPr>
            <p:cNvSpPr/>
            <p:nvPr/>
          </p:nvSpPr>
          <p:spPr bwMode="auto">
            <a:xfrm>
              <a:off x="5287615" y="-2890687"/>
              <a:ext cx="51920" cy="53494"/>
            </a:xfrm>
            <a:custGeom>
              <a:avLst/>
              <a:gdLst>
                <a:gd name="T0" fmla="*/ 30 w 31"/>
                <a:gd name="T1" fmla="*/ 10 h 31"/>
                <a:gd name="T2" fmla="*/ 29 w 31"/>
                <a:gd name="T3" fmla="*/ 7 h 31"/>
                <a:gd name="T4" fmla="*/ 29 w 31"/>
                <a:gd name="T5" fmla="*/ 7 h 31"/>
                <a:gd name="T6" fmla="*/ 26 w 31"/>
                <a:gd name="T7" fmla="*/ 4 h 31"/>
                <a:gd name="T8" fmla="*/ 23 w 31"/>
                <a:gd name="T9" fmla="*/ 1 h 31"/>
                <a:gd name="T10" fmla="*/ 19 w 31"/>
                <a:gd name="T11" fmla="*/ 0 h 31"/>
                <a:gd name="T12" fmla="*/ 15 w 31"/>
                <a:gd name="T13" fmla="*/ 0 h 31"/>
                <a:gd name="T14" fmla="*/ 9 w 31"/>
                <a:gd name="T15" fmla="*/ 2 h 31"/>
                <a:gd name="T16" fmla="*/ 5 w 31"/>
                <a:gd name="T17" fmla="*/ 4 h 31"/>
                <a:gd name="T18" fmla="*/ 4 w 31"/>
                <a:gd name="T19" fmla="*/ 5 h 31"/>
                <a:gd name="T20" fmla="*/ 2 w 31"/>
                <a:gd name="T21" fmla="*/ 7 h 31"/>
                <a:gd name="T22" fmla="*/ 1 w 31"/>
                <a:gd name="T23" fmla="*/ 10 h 31"/>
                <a:gd name="T24" fmla="*/ 1 w 31"/>
                <a:gd name="T25" fmla="*/ 16 h 31"/>
                <a:gd name="T26" fmla="*/ 5 w 31"/>
                <a:gd name="T27" fmla="*/ 25 h 31"/>
                <a:gd name="T28" fmla="*/ 8 w 31"/>
                <a:gd name="T29" fmla="*/ 27 h 31"/>
                <a:gd name="T30" fmla="*/ 12 w 31"/>
                <a:gd name="T31" fmla="*/ 29 h 31"/>
                <a:gd name="T32" fmla="*/ 22 w 31"/>
                <a:gd name="T33" fmla="*/ 29 h 31"/>
                <a:gd name="T34" fmla="*/ 25 w 31"/>
                <a:gd name="T35" fmla="*/ 27 h 31"/>
                <a:gd name="T36" fmla="*/ 28 w 31"/>
                <a:gd name="T37" fmla="*/ 24 h 31"/>
                <a:gd name="T38" fmla="*/ 29 w 31"/>
                <a:gd name="T39" fmla="*/ 23 h 31"/>
                <a:gd name="T40" fmla="*/ 30 w 31"/>
                <a:gd name="T41" fmla="*/ 20 h 31"/>
                <a:gd name="T42" fmla="*/ 31 w 31"/>
                <a:gd name="T43" fmla="*/ 16 h 31"/>
                <a:gd name="T44" fmla="*/ 31 w 31"/>
                <a:gd name="T45" fmla="*/ 11 h 31"/>
                <a:gd name="T46" fmla="*/ 30 w 31"/>
                <a:gd name="T47" fmla="*/ 10 h 31"/>
                <a:gd name="T48" fmla="*/ 10 w 31"/>
                <a:gd name="T49" fmla="*/ 13 h 31"/>
                <a:gd name="T50" fmla="*/ 10 w 31"/>
                <a:gd name="T51" fmla="*/ 12 h 31"/>
                <a:gd name="T52" fmla="*/ 10 w 31"/>
                <a:gd name="T53" fmla="*/ 12 h 31"/>
                <a:gd name="T54" fmla="*/ 10 w 31"/>
                <a:gd name="T55" fmla="*/ 13 h 31"/>
                <a:gd name="T56" fmla="*/ 22 w 31"/>
                <a:gd name="T57" fmla="*/ 16 h 31"/>
                <a:gd name="T58" fmla="*/ 22 w 31"/>
                <a:gd name="T59" fmla="*/ 17 h 31"/>
                <a:gd name="T60" fmla="*/ 21 w 31"/>
                <a:gd name="T61" fmla="*/ 18 h 31"/>
                <a:gd name="T62" fmla="*/ 19 w 31"/>
                <a:gd name="T63" fmla="*/ 20 h 31"/>
                <a:gd name="T64" fmla="*/ 17 w 31"/>
                <a:gd name="T65" fmla="*/ 20 h 31"/>
                <a:gd name="T66" fmla="*/ 15 w 31"/>
                <a:gd name="T67" fmla="*/ 21 h 31"/>
                <a:gd name="T68" fmla="*/ 15 w 31"/>
                <a:gd name="T69" fmla="*/ 21 h 31"/>
                <a:gd name="T70" fmla="*/ 15 w 31"/>
                <a:gd name="T71" fmla="*/ 20 h 31"/>
                <a:gd name="T72" fmla="*/ 14 w 31"/>
                <a:gd name="T73" fmla="*/ 20 h 31"/>
                <a:gd name="T74" fmla="*/ 11 w 31"/>
                <a:gd name="T75" fmla="*/ 17 h 31"/>
                <a:gd name="T76" fmla="*/ 10 w 31"/>
                <a:gd name="T77" fmla="*/ 15 h 31"/>
                <a:gd name="T78" fmla="*/ 10 w 31"/>
                <a:gd name="T79" fmla="*/ 13 h 31"/>
                <a:gd name="T80" fmla="*/ 10 w 31"/>
                <a:gd name="T81" fmla="*/ 12 h 31"/>
                <a:gd name="T82" fmla="*/ 12 w 31"/>
                <a:gd name="T83" fmla="*/ 11 h 31"/>
                <a:gd name="T84" fmla="*/ 15 w 31"/>
                <a:gd name="T85" fmla="*/ 9 h 31"/>
                <a:gd name="T86" fmla="*/ 16 w 31"/>
                <a:gd name="T87" fmla="*/ 9 h 31"/>
                <a:gd name="T88" fmla="*/ 17 w 31"/>
                <a:gd name="T89" fmla="*/ 9 h 31"/>
                <a:gd name="T90" fmla="*/ 18 w 31"/>
                <a:gd name="T91" fmla="*/ 9 h 31"/>
                <a:gd name="T92" fmla="*/ 20 w 31"/>
                <a:gd name="T93" fmla="*/ 11 h 31"/>
                <a:gd name="T94" fmla="*/ 21 w 31"/>
                <a:gd name="T95" fmla="*/ 12 h 31"/>
                <a:gd name="T96" fmla="*/ 22 w 31"/>
                <a:gd name="T97" fmla="*/ 14 h 31"/>
                <a:gd name="T98" fmla="*/ 22 w 31"/>
                <a:gd name="T99" fmla="*/ 14 h 31"/>
                <a:gd name="T100" fmla="*/ 22 w 31"/>
                <a:gd name="T101" fmla="*/ 15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30" y="10"/>
                  </a:moveTo>
                  <a:cubicBezTo>
                    <a:pt x="30" y="9"/>
                    <a:pt x="30" y="8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7" y="5"/>
                    <a:pt x="26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1" y="1"/>
                    <a:pt x="9" y="2"/>
                  </a:cubicBezTo>
                  <a:cubicBezTo>
                    <a:pt x="8" y="3"/>
                    <a:pt x="7" y="3"/>
                    <a:pt x="5" y="4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2" y="19"/>
                    <a:pt x="3" y="22"/>
                    <a:pt x="5" y="25"/>
                  </a:cubicBezTo>
                  <a:cubicBezTo>
                    <a:pt x="6" y="26"/>
                    <a:pt x="7" y="26"/>
                    <a:pt x="8" y="27"/>
                  </a:cubicBezTo>
                  <a:cubicBezTo>
                    <a:pt x="9" y="28"/>
                    <a:pt x="10" y="29"/>
                    <a:pt x="12" y="29"/>
                  </a:cubicBezTo>
                  <a:cubicBezTo>
                    <a:pt x="15" y="31"/>
                    <a:pt x="19" y="30"/>
                    <a:pt x="22" y="29"/>
                  </a:cubicBezTo>
                  <a:cubicBezTo>
                    <a:pt x="23" y="28"/>
                    <a:pt x="24" y="27"/>
                    <a:pt x="25" y="27"/>
                  </a:cubicBezTo>
                  <a:cubicBezTo>
                    <a:pt x="26" y="26"/>
                    <a:pt x="27" y="25"/>
                    <a:pt x="28" y="24"/>
                  </a:cubicBezTo>
                  <a:cubicBezTo>
                    <a:pt x="28" y="24"/>
                    <a:pt x="29" y="23"/>
                    <a:pt x="29" y="23"/>
                  </a:cubicBezTo>
                  <a:cubicBezTo>
                    <a:pt x="30" y="22"/>
                    <a:pt x="30" y="21"/>
                    <a:pt x="30" y="20"/>
                  </a:cubicBezTo>
                  <a:cubicBezTo>
                    <a:pt x="31" y="19"/>
                    <a:pt x="31" y="18"/>
                    <a:pt x="31" y="16"/>
                  </a:cubicBezTo>
                  <a:cubicBezTo>
                    <a:pt x="31" y="14"/>
                    <a:pt x="31" y="13"/>
                    <a:pt x="31" y="11"/>
                  </a:cubicBezTo>
                  <a:cubicBezTo>
                    <a:pt x="30" y="10"/>
                    <a:pt x="30" y="10"/>
                    <a:pt x="30" y="10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2" y="17"/>
                  </a:cubicBezTo>
                  <a:cubicBezTo>
                    <a:pt x="22" y="17"/>
                    <a:pt x="21" y="17"/>
                    <a:pt x="21" y="18"/>
                  </a:cubicBezTo>
                  <a:cubicBezTo>
                    <a:pt x="20" y="18"/>
                    <a:pt x="19" y="19"/>
                    <a:pt x="19" y="20"/>
                  </a:cubicBezTo>
                  <a:cubicBezTo>
                    <a:pt x="18" y="20"/>
                    <a:pt x="17" y="20"/>
                    <a:pt x="17" y="20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19"/>
                    <a:pt x="12" y="18"/>
                    <a:pt x="11" y="17"/>
                  </a:cubicBezTo>
                  <a:cubicBezTo>
                    <a:pt x="11" y="16"/>
                    <a:pt x="11" y="16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10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1" name="iSlíḋé">
              <a:extLst>
                <a:ext uri="{FF2B5EF4-FFF2-40B4-BE49-F238E27FC236}">
                  <a16:creationId xmlns:a16="http://schemas.microsoft.com/office/drawing/2014/main" xmlns="" id="{4BEE63C0-CBC5-4586-8486-52FBCA59F65D}"/>
                </a:ext>
              </a:extLst>
            </p:cNvPr>
            <p:cNvSpPr/>
            <p:nvPr/>
          </p:nvSpPr>
          <p:spPr bwMode="auto">
            <a:xfrm>
              <a:off x="5163321" y="-2942607"/>
              <a:ext cx="58213" cy="47200"/>
            </a:xfrm>
            <a:custGeom>
              <a:avLst/>
              <a:gdLst>
                <a:gd name="T0" fmla="*/ 3 w 34"/>
                <a:gd name="T1" fmla="*/ 18 h 28"/>
                <a:gd name="T2" fmla="*/ 7 w 34"/>
                <a:gd name="T3" fmla="*/ 23 h 28"/>
                <a:gd name="T4" fmla="*/ 10 w 34"/>
                <a:gd name="T5" fmla="*/ 25 h 28"/>
                <a:gd name="T6" fmla="*/ 11 w 34"/>
                <a:gd name="T7" fmla="*/ 26 h 28"/>
                <a:gd name="T8" fmla="*/ 13 w 34"/>
                <a:gd name="T9" fmla="*/ 28 h 28"/>
                <a:gd name="T10" fmla="*/ 16 w 34"/>
                <a:gd name="T11" fmla="*/ 28 h 28"/>
                <a:gd name="T12" fmla="*/ 18 w 34"/>
                <a:gd name="T13" fmla="*/ 28 h 28"/>
                <a:gd name="T14" fmla="*/ 23 w 34"/>
                <a:gd name="T15" fmla="*/ 27 h 28"/>
                <a:gd name="T16" fmla="*/ 26 w 34"/>
                <a:gd name="T17" fmla="*/ 26 h 28"/>
                <a:gd name="T18" fmla="*/ 29 w 34"/>
                <a:gd name="T19" fmla="*/ 24 h 28"/>
                <a:gd name="T20" fmla="*/ 32 w 34"/>
                <a:gd name="T21" fmla="*/ 21 h 28"/>
                <a:gd name="T22" fmla="*/ 34 w 34"/>
                <a:gd name="T23" fmla="*/ 15 h 28"/>
                <a:gd name="T24" fmla="*/ 33 w 34"/>
                <a:gd name="T25" fmla="*/ 10 h 28"/>
                <a:gd name="T26" fmla="*/ 32 w 34"/>
                <a:gd name="T27" fmla="*/ 7 h 28"/>
                <a:gd name="T28" fmla="*/ 32 w 34"/>
                <a:gd name="T29" fmla="*/ 7 h 28"/>
                <a:gd name="T30" fmla="*/ 26 w 34"/>
                <a:gd name="T31" fmla="*/ 1 h 28"/>
                <a:gd name="T32" fmla="*/ 23 w 34"/>
                <a:gd name="T33" fmla="*/ 0 h 28"/>
                <a:gd name="T34" fmla="*/ 20 w 34"/>
                <a:gd name="T35" fmla="*/ 0 h 28"/>
                <a:gd name="T36" fmla="*/ 18 w 34"/>
                <a:gd name="T37" fmla="*/ 0 h 28"/>
                <a:gd name="T38" fmla="*/ 16 w 34"/>
                <a:gd name="T39" fmla="*/ 0 h 28"/>
                <a:gd name="T40" fmla="*/ 12 w 34"/>
                <a:gd name="T41" fmla="*/ 1 h 28"/>
                <a:gd name="T42" fmla="*/ 9 w 34"/>
                <a:gd name="T43" fmla="*/ 3 h 28"/>
                <a:gd name="T44" fmla="*/ 7 w 34"/>
                <a:gd name="T45" fmla="*/ 4 h 28"/>
                <a:gd name="T46" fmla="*/ 3 w 34"/>
                <a:gd name="T47" fmla="*/ 8 h 28"/>
                <a:gd name="T48" fmla="*/ 0 w 34"/>
                <a:gd name="T49" fmla="*/ 13 h 28"/>
                <a:gd name="T50" fmla="*/ 0 w 34"/>
                <a:gd name="T51" fmla="*/ 14 h 28"/>
                <a:gd name="T52" fmla="*/ 1 w 34"/>
                <a:gd name="T53" fmla="*/ 16 h 28"/>
                <a:gd name="T54" fmla="*/ 3 w 34"/>
                <a:gd name="T55" fmla="*/ 18 h 28"/>
                <a:gd name="T56" fmla="*/ 11 w 34"/>
                <a:gd name="T57" fmla="*/ 14 h 28"/>
                <a:gd name="T58" fmla="*/ 11 w 34"/>
                <a:gd name="T59" fmla="*/ 12 h 28"/>
                <a:gd name="T60" fmla="*/ 11 w 34"/>
                <a:gd name="T61" fmla="*/ 12 h 28"/>
                <a:gd name="T62" fmla="*/ 13 w 34"/>
                <a:gd name="T63" fmla="*/ 11 h 28"/>
                <a:gd name="T64" fmla="*/ 17 w 34"/>
                <a:gd name="T65" fmla="*/ 9 h 28"/>
                <a:gd name="T66" fmla="*/ 19 w 34"/>
                <a:gd name="T67" fmla="*/ 9 h 28"/>
                <a:gd name="T68" fmla="*/ 20 w 34"/>
                <a:gd name="T69" fmla="*/ 9 h 28"/>
                <a:gd name="T70" fmla="*/ 21 w 34"/>
                <a:gd name="T71" fmla="*/ 9 h 28"/>
                <a:gd name="T72" fmla="*/ 23 w 34"/>
                <a:gd name="T73" fmla="*/ 11 h 28"/>
                <a:gd name="T74" fmla="*/ 23 w 34"/>
                <a:gd name="T75" fmla="*/ 11 h 28"/>
                <a:gd name="T76" fmla="*/ 24 w 34"/>
                <a:gd name="T77" fmla="*/ 13 h 28"/>
                <a:gd name="T78" fmla="*/ 25 w 34"/>
                <a:gd name="T79" fmla="*/ 14 h 28"/>
                <a:gd name="T80" fmla="*/ 25 w 34"/>
                <a:gd name="T81" fmla="*/ 14 h 28"/>
                <a:gd name="T82" fmla="*/ 25 w 34"/>
                <a:gd name="T83" fmla="*/ 14 h 28"/>
                <a:gd name="T84" fmla="*/ 24 w 34"/>
                <a:gd name="T85" fmla="*/ 16 h 28"/>
                <a:gd name="T86" fmla="*/ 24 w 34"/>
                <a:gd name="T87" fmla="*/ 16 h 28"/>
                <a:gd name="T88" fmla="*/ 23 w 34"/>
                <a:gd name="T89" fmla="*/ 17 h 28"/>
                <a:gd name="T90" fmla="*/ 18 w 34"/>
                <a:gd name="T91" fmla="*/ 19 h 28"/>
                <a:gd name="T92" fmla="*/ 17 w 34"/>
                <a:gd name="T93" fmla="*/ 19 h 28"/>
                <a:gd name="T94" fmla="*/ 17 w 34"/>
                <a:gd name="T95" fmla="*/ 19 h 28"/>
                <a:gd name="T96" fmla="*/ 13 w 34"/>
                <a:gd name="T97" fmla="*/ 16 h 28"/>
                <a:gd name="T98" fmla="*/ 11 w 34"/>
                <a:gd name="T99" fmla="*/ 14 h 28"/>
                <a:gd name="T100" fmla="*/ 11 w 34"/>
                <a:gd name="T101" fmla="*/ 14 h 28"/>
                <a:gd name="T102" fmla="*/ 11 w 34"/>
                <a:gd name="T103" fmla="*/ 14 h 28"/>
                <a:gd name="T104" fmla="*/ 11 w 34"/>
                <a:gd name="T10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28">
                  <a:moveTo>
                    <a:pt x="3" y="18"/>
                  </a:moveTo>
                  <a:cubicBezTo>
                    <a:pt x="4" y="20"/>
                    <a:pt x="6" y="22"/>
                    <a:pt x="7" y="23"/>
                  </a:cubicBezTo>
                  <a:cubicBezTo>
                    <a:pt x="8" y="24"/>
                    <a:pt x="9" y="25"/>
                    <a:pt x="10" y="25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8"/>
                    <a:pt x="18" y="28"/>
                  </a:cubicBezTo>
                  <a:cubicBezTo>
                    <a:pt x="20" y="28"/>
                    <a:pt x="21" y="28"/>
                    <a:pt x="23" y="27"/>
                  </a:cubicBezTo>
                  <a:cubicBezTo>
                    <a:pt x="24" y="27"/>
                    <a:pt x="25" y="26"/>
                    <a:pt x="26" y="26"/>
                  </a:cubicBezTo>
                  <a:cubicBezTo>
                    <a:pt x="27" y="25"/>
                    <a:pt x="28" y="25"/>
                    <a:pt x="29" y="24"/>
                  </a:cubicBezTo>
                  <a:cubicBezTo>
                    <a:pt x="30" y="23"/>
                    <a:pt x="31" y="22"/>
                    <a:pt x="32" y="21"/>
                  </a:cubicBezTo>
                  <a:cubicBezTo>
                    <a:pt x="33" y="19"/>
                    <a:pt x="34" y="17"/>
                    <a:pt x="34" y="15"/>
                  </a:cubicBezTo>
                  <a:cubicBezTo>
                    <a:pt x="34" y="13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5"/>
                    <a:pt x="28" y="3"/>
                    <a:pt x="26" y="1"/>
                  </a:cubicBezTo>
                  <a:cubicBezTo>
                    <a:pt x="25" y="1"/>
                    <a:pt x="24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5" y="0"/>
                    <a:pt x="13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6" y="5"/>
                    <a:pt x="4" y="6"/>
                    <a:pt x="3" y="8"/>
                  </a:cubicBezTo>
                  <a:cubicBezTo>
                    <a:pt x="2" y="9"/>
                    <a:pt x="0" y="11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1" y="17"/>
                    <a:pt x="2" y="17"/>
                    <a:pt x="3" y="18"/>
                  </a:cubicBezTo>
                  <a:close/>
                  <a:moveTo>
                    <a:pt x="11" y="14"/>
                  </a:move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4" y="11"/>
                    <a:pt x="15" y="10"/>
                    <a:pt x="17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2"/>
                    <a:pt x="24" y="13"/>
                  </a:cubicBezTo>
                  <a:cubicBezTo>
                    <a:pt x="24" y="13"/>
                    <a:pt x="24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5"/>
                    <a:pt x="24" y="15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2" y="18"/>
                    <a:pt x="20" y="18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4" y="17"/>
                    <a:pt x="13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2" name="iŝ1îḋê">
              <a:extLst>
                <a:ext uri="{FF2B5EF4-FFF2-40B4-BE49-F238E27FC236}">
                  <a16:creationId xmlns:a16="http://schemas.microsoft.com/office/drawing/2014/main" xmlns="" id="{FA789A1C-311C-4388-99A0-4E18A25DF039}"/>
                </a:ext>
              </a:extLst>
            </p:cNvPr>
            <p:cNvSpPr/>
            <p:nvPr/>
          </p:nvSpPr>
          <p:spPr bwMode="auto">
            <a:xfrm>
              <a:off x="5204228" y="-2896981"/>
              <a:ext cx="51920" cy="48774"/>
            </a:xfrm>
            <a:custGeom>
              <a:avLst/>
              <a:gdLst>
                <a:gd name="T0" fmla="*/ 22 w 30"/>
                <a:gd name="T1" fmla="*/ 2 h 29"/>
                <a:gd name="T2" fmla="*/ 17 w 30"/>
                <a:gd name="T3" fmla="*/ 0 h 29"/>
                <a:gd name="T4" fmla="*/ 14 w 30"/>
                <a:gd name="T5" fmla="*/ 0 h 29"/>
                <a:gd name="T6" fmla="*/ 11 w 30"/>
                <a:gd name="T7" fmla="*/ 1 h 29"/>
                <a:gd name="T8" fmla="*/ 8 w 30"/>
                <a:gd name="T9" fmla="*/ 3 h 29"/>
                <a:gd name="T10" fmla="*/ 4 w 30"/>
                <a:gd name="T11" fmla="*/ 5 h 29"/>
                <a:gd name="T12" fmla="*/ 2 w 30"/>
                <a:gd name="T13" fmla="*/ 7 h 29"/>
                <a:gd name="T14" fmla="*/ 1 w 30"/>
                <a:gd name="T15" fmla="*/ 9 h 29"/>
                <a:gd name="T16" fmla="*/ 1 w 30"/>
                <a:gd name="T17" fmla="*/ 15 h 29"/>
                <a:gd name="T18" fmla="*/ 5 w 30"/>
                <a:gd name="T19" fmla="*/ 23 h 29"/>
                <a:gd name="T20" fmla="*/ 8 w 30"/>
                <a:gd name="T21" fmla="*/ 26 h 29"/>
                <a:gd name="T22" fmla="*/ 10 w 30"/>
                <a:gd name="T23" fmla="*/ 27 h 29"/>
                <a:gd name="T24" fmla="*/ 12 w 30"/>
                <a:gd name="T25" fmla="*/ 28 h 29"/>
                <a:gd name="T26" fmla="*/ 18 w 30"/>
                <a:gd name="T27" fmla="*/ 28 h 29"/>
                <a:gd name="T28" fmla="*/ 22 w 30"/>
                <a:gd name="T29" fmla="*/ 27 h 29"/>
                <a:gd name="T30" fmla="*/ 29 w 30"/>
                <a:gd name="T31" fmla="*/ 22 h 29"/>
                <a:gd name="T32" fmla="*/ 30 w 30"/>
                <a:gd name="T33" fmla="*/ 14 h 29"/>
                <a:gd name="T34" fmla="*/ 29 w 30"/>
                <a:gd name="T35" fmla="*/ 10 h 29"/>
                <a:gd name="T36" fmla="*/ 29 w 30"/>
                <a:gd name="T37" fmla="*/ 10 h 29"/>
                <a:gd name="T38" fmla="*/ 28 w 30"/>
                <a:gd name="T39" fmla="*/ 8 h 29"/>
                <a:gd name="T40" fmla="*/ 28 w 30"/>
                <a:gd name="T41" fmla="*/ 8 h 29"/>
                <a:gd name="T42" fmla="*/ 22 w 30"/>
                <a:gd name="T43" fmla="*/ 2 h 29"/>
                <a:gd name="T44" fmla="*/ 21 w 30"/>
                <a:gd name="T45" fmla="*/ 16 h 29"/>
                <a:gd name="T46" fmla="*/ 21 w 30"/>
                <a:gd name="T47" fmla="*/ 17 h 29"/>
                <a:gd name="T48" fmla="*/ 20 w 30"/>
                <a:gd name="T49" fmla="*/ 17 h 29"/>
                <a:gd name="T50" fmla="*/ 16 w 30"/>
                <a:gd name="T51" fmla="*/ 19 h 29"/>
                <a:gd name="T52" fmla="*/ 15 w 30"/>
                <a:gd name="T53" fmla="*/ 19 h 29"/>
                <a:gd name="T54" fmla="*/ 14 w 30"/>
                <a:gd name="T55" fmla="*/ 18 h 29"/>
                <a:gd name="T56" fmla="*/ 10 w 30"/>
                <a:gd name="T57" fmla="*/ 14 h 29"/>
                <a:gd name="T58" fmla="*/ 10 w 30"/>
                <a:gd name="T59" fmla="*/ 13 h 29"/>
                <a:gd name="T60" fmla="*/ 11 w 30"/>
                <a:gd name="T61" fmla="*/ 12 h 29"/>
                <a:gd name="T62" fmla="*/ 15 w 30"/>
                <a:gd name="T63" fmla="*/ 10 h 29"/>
                <a:gd name="T64" fmla="*/ 16 w 30"/>
                <a:gd name="T65" fmla="*/ 10 h 29"/>
                <a:gd name="T66" fmla="*/ 17 w 30"/>
                <a:gd name="T67" fmla="*/ 10 h 29"/>
                <a:gd name="T68" fmla="*/ 17 w 30"/>
                <a:gd name="T69" fmla="*/ 10 h 29"/>
                <a:gd name="T70" fmla="*/ 18 w 30"/>
                <a:gd name="T71" fmla="*/ 11 h 29"/>
                <a:gd name="T72" fmla="*/ 19 w 30"/>
                <a:gd name="T73" fmla="*/ 12 h 29"/>
                <a:gd name="T74" fmla="*/ 20 w 30"/>
                <a:gd name="T75" fmla="*/ 13 h 29"/>
                <a:gd name="T76" fmla="*/ 20 w 30"/>
                <a:gd name="T77" fmla="*/ 14 h 29"/>
                <a:gd name="T78" fmla="*/ 21 w 30"/>
                <a:gd name="T79" fmla="*/ 14 h 29"/>
                <a:gd name="T80" fmla="*/ 21 w 30"/>
                <a:gd name="T81" fmla="*/ 16 h 29"/>
                <a:gd name="T82" fmla="*/ 21 w 30"/>
                <a:gd name="T8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29">
                  <a:moveTo>
                    <a:pt x="22" y="2"/>
                  </a:moveTo>
                  <a:cubicBezTo>
                    <a:pt x="20" y="1"/>
                    <a:pt x="19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1"/>
                    <a:pt x="0" y="13"/>
                    <a:pt x="1" y="15"/>
                  </a:cubicBezTo>
                  <a:cubicBezTo>
                    <a:pt x="1" y="18"/>
                    <a:pt x="4" y="20"/>
                    <a:pt x="5" y="23"/>
                  </a:cubicBezTo>
                  <a:cubicBezTo>
                    <a:pt x="6" y="24"/>
                    <a:pt x="7" y="25"/>
                    <a:pt x="8" y="26"/>
                  </a:cubicBezTo>
                  <a:cubicBezTo>
                    <a:pt x="9" y="26"/>
                    <a:pt x="9" y="26"/>
                    <a:pt x="10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4" y="29"/>
                    <a:pt x="16" y="28"/>
                    <a:pt x="18" y="28"/>
                  </a:cubicBezTo>
                  <a:cubicBezTo>
                    <a:pt x="19" y="28"/>
                    <a:pt x="21" y="27"/>
                    <a:pt x="22" y="27"/>
                  </a:cubicBezTo>
                  <a:cubicBezTo>
                    <a:pt x="24" y="25"/>
                    <a:pt x="27" y="24"/>
                    <a:pt x="29" y="22"/>
                  </a:cubicBezTo>
                  <a:cubicBezTo>
                    <a:pt x="30" y="19"/>
                    <a:pt x="30" y="16"/>
                    <a:pt x="30" y="14"/>
                  </a:cubicBezTo>
                  <a:cubicBezTo>
                    <a:pt x="30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close/>
                  <a:moveTo>
                    <a:pt x="21" y="16"/>
                  </a:moveTo>
                  <a:cubicBezTo>
                    <a:pt x="21" y="16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8"/>
                    <a:pt x="18" y="18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5" y="19"/>
                    <a:pt x="14" y="19"/>
                    <a:pt x="14" y="18"/>
                  </a:cubicBezTo>
                  <a:cubicBezTo>
                    <a:pt x="13" y="17"/>
                    <a:pt x="11" y="15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2" y="11"/>
                    <a:pt x="13" y="10"/>
                    <a:pt x="15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0" y="14"/>
                    <a:pt x="20" y="14"/>
                    <a:pt x="21" y="14"/>
                  </a:cubicBezTo>
                  <a:cubicBezTo>
                    <a:pt x="21" y="15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3" name="íṩḷidê">
              <a:extLst>
                <a:ext uri="{FF2B5EF4-FFF2-40B4-BE49-F238E27FC236}">
                  <a16:creationId xmlns:a16="http://schemas.microsoft.com/office/drawing/2014/main" xmlns="" id="{1F47442C-B2A7-462A-B329-F8D6595794D4}"/>
                </a:ext>
              </a:extLst>
            </p:cNvPr>
            <p:cNvSpPr/>
            <p:nvPr/>
          </p:nvSpPr>
          <p:spPr bwMode="auto">
            <a:xfrm>
              <a:off x="5191640" y="-2851354"/>
              <a:ext cx="100694" cy="83388"/>
            </a:xfrm>
            <a:custGeom>
              <a:avLst/>
              <a:gdLst>
                <a:gd name="T0" fmla="*/ 58 w 60"/>
                <a:gd name="T1" fmla="*/ 9 h 49"/>
                <a:gd name="T2" fmla="*/ 57 w 60"/>
                <a:gd name="T3" fmla="*/ 6 h 49"/>
                <a:gd name="T4" fmla="*/ 53 w 60"/>
                <a:gd name="T5" fmla="*/ 1 h 49"/>
                <a:gd name="T6" fmla="*/ 48 w 60"/>
                <a:gd name="T7" fmla="*/ 0 h 49"/>
                <a:gd name="T8" fmla="*/ 39 w 60"/>
                <a:gd name="T9" fmla="*/ 1 h 49"/>
                <a:gd name="T10" fmla="*/ 32 w 60"/>
                <a:gd name="T11" fmla="*/ 4 h 49"/>
                <a:gd name="T12" fmla="*/ 20 w 60"/>
                <a:gd name="T13" fmla="*/ 12 h 49"/>
                <a:gd name="T14" fmla="*/ 5 w 60"/>
                <a:gd name="T15" fmla="*/ 24 h 49"/>
                <a:gd name="T16" fmla="*/ 1 w 60"/>
                <a:gd name="T17" fmla="*/ 36 h 49"/>
                <a:gd name="T18" fmla="*/ 7 w 60"/>
                <a:gd name="T19" fmla="*/ 44 h 49"/>
                <a:gd name="T20" fmla="*/ 11 w 60"/>
                <a:gd name="T21" fmla="*/ 47 h 49"/>
                <a:gd name="T22" fmla="*/ 18 w 60"/>
                <a:gd name="T23" fmla="*/ 49 h 49"/>
                <a:gd name="T24" fmla="*/ 22 w 60"/>
                <a:gd name="T25" fmla="*/ 47 h 49"/>
                <a:gd name="T26" fmla="*/ 38 w 60"/>
                <a:gd name="T27" fmla="*/ 38 h 49"/>
                <a:gd name="T28" fmla="*/ 54 w 60"/>
                <a:gd name="T29" fmla="*/ 25 h 49"/>
                <a:gd name="T30" fmla="*/ 59 w 60"/>
                <a:gd name="T31" fmla="*/ 13 h 49"/>
                <a:gd name="T32" fmla="*/ 50 w 60"/>
                <a:gd name="T33" fmla="*/ 16 h 49"/>
                <a:gd name="T34" fmla="*/ 49 w 60"/>
                <a:gd name="T35" fmla="*/ 17 h 49"/>
                <a:gd name="T36" fmla="*/ 39 w 60"/>
                <a:gd name="T37" fmla="*/ 25 h 49"/>
                <a:gd name="T38" fmla="*/ 27 w 60"/>
                <a:gd name="T39" fmla="*/ 35 h 49"/>
                <a:gd name="T40" fmla="*/ 17 w 60"/>
                <a:gd name="T41" fmla="*/ 39 h 49"/>
                <a:gd name="T42" fmla="*/ 16 w 60"/>
                <a:gd name="T43" fmla="*/ 39 h 49"/>
                <a:gd name="T44" fmla="*/ 10 w 60"/>
                <a:gd name="T45" fmla="*/ 35 h 49"/>
                <a:gd name="T46" fmla="*/ 10 w 60"/>
                <a:gd name="T47" fmla="*/ 33 h 49"/>
                <a:gd name="T48" fmla="*/ 22 w 60"/>
                <a:gd name="T49" fmla="*/ 22 h 49"/>
                <a:gd name="T50" fmla="*/ 31 w 60"/>
                <a:gd name="T51" fmla="*/ 15 h 49"/>
                <a:gd name="T52" fmla="*/ 41 w 60"/>
                <a:gd name="T53" fmla="*/ 10 h 49"/>
                <a:gd name="T54" fmla="*/ 48 w 60"/>
                <a:gd name="T55" fmla="*/ 9 h 49"/>
                <a:gd name="T56" fmla="*/ 48 w 60"/>
                <a:gd name="T57" fmla="*/ 9 h 49"/>
                <a:gd name="T58" fmla="*/ 49 w 60"/>
                <a:gd name="T59" fmla="*/ 12 h 49"/>
                <a:gd name="T60" fmla="*/ 50 w 60"/>
                <a:gd name="T61" fmla="*/ 14 h 49"/>
                <a:gd name="T62" fmla="*/ 50 w 60"/>
                <a:gd name="T6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49">
                  <a:moveTo>
                    <a:pt x="58" y="10"/>
                  </a:moveTo>
                  <a:cubicBezTo>
                    <a:pt x="58" y="10"/>
                    <a:pt x="58" y="9"/>
                    <a:pt x="58" y="9"/>
                  </a:cubicBezTo>
                  <a:cubicBezTo>
                    <a:pt x="58" y="8"/>
                    <a:pt x="58" y="7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5"/>
                    <a:pt x="55" y="4"/>
                    <a:pt x="55" y="3"/>
                  </a:cubicBezTo>
                  <a:cubicBezTo>
                    <a:pt x="54" y="2"/>
                    <a:pt x="54" y="2"/>
                    <a:pt x="53" y="1"/>
                  </a:cubicBezTo>
                  <a:cubicBezTo>
                    <a:pt x="52" y="1"/>
                    <a:pt x="52" y="1"/>
                    <a:pt x="51" y="0"/>
                  </a:cubicBezTo>
                  <a:cubicBezTo>
                    <a:pt x="50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4" y="0"/>
                    <a:pt x="42" y="0"/>
                    <a:pt x="39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34" y="2"/>
                    <a:pt x="33" y="3"/>
                    <a:pt x="32" y="4"/>
                  </a:cubicBezTo>
                  <a:cubicBezTo>
                    <a:pt x="30" y="5"/>
                    <a:pt x="28" y="7"/>
                    <a:pt x="25" y="8"/>
                  </a:cubicBezTo>
                  <a:cubicBezTo>
                    <a:pt x="24" y="9"/>
                    <a:pt x="22" y="11"/>
                    <a:pt x="20" y="12"/>
                  </a:cubicBezTo>
                  <a:cubicBezTo>
                    <a:pt x="18" y="14"/>
                    <a:pt x="17" y="15"/>
                    <a:pt x="15" y="16"/>
                  </a:cubicBezTo>
                  <a:cubicBezTo>
                    <a:pt x="12" y="19"/>
                    <a:pt x="8" y="21"/>
                    <a:pt x="5" y="24"/>
                  </a:cubicBezTo>
                  <a:cubicBezTo>
                    <a:pt x="4" y="25"/>
                    <a:pt x="3" y="26"/>
                    <a:pt x="3" y="28"/>
                  </a:cubicBezTo>
                  <a:cubicBezTo>
                    <a:pt x="1" y="30"/>
                    <a:pt x="0" y="33"/>
                    <a:pt x="1" y="36"/>
                  </a:cubicBezTo>
                  <a:cubicBezTo>
                    <a:pt x="1" y="38"/>
                    <a:pt x="2" y="39"/>
                    <a:pt x="3" y="41"/>
                  </a:cubicBezTo>
                  <a:cubicBezTo>
                    <a:pt x="4" y="42"/>
                    <a:pt x="6" y="43"/>
                    <a:pt x="7" y="44"/>
                  </a:cubicBezTo>
                  <a:cubicBezTo>
                    <a:pt x="8" y="45"/>
                    <a:pt x="9" y="46"/>
                    <a:pt x="10" y="46"/>
                  </a:cubicBezTo>
                  <a:cubicBezTo>
                    <a:pt x="10" y="47"/>
                    <a:pt x="11" y="47"/>
                    <a:pt x="11" y="47"/>
                  </a:cubicBezTo>
                  <a:cubicBezTo>
                    <a:pt x="13" y="48"/>
                    <a:pt x="14" y="49"/>
                    <a:pt x="16" y="49"/>
                  </a:cubicBezTo>
                  <a:cubicBezTo>
                    <a:pt x="16" y="49"/>
                    <a:pt x="17" y="49"/>
                    <a:pt x="18" y="49"/>
                  </a:cubicBezTo>
                  <a:cubicBezTo>
                    <a:pt x="19" y="49"/>
                    <a:pt x="19" y="48"/>
                    <a:pt x="20" y="48"/>
                  </a:cubicBezTo>
                  <a:cubicBezTo>
                    <a:pt x="21" y="48"/>
                    <a:pt x="22" y="48"/>
                    <a:pt x="22" y="47"/>
                  </a:cubicBezTo>
                  <a:cubicBezTo>
                    <a:pt x="24" y="47"/>
                    <a:pt x="25" y="47"/>
                    <a:pt x="26" y="46"/>
                  </a:cubicBezTo>
                  <a:cubicBezTo>
                    <a:pt x="30" y="44"/>
                    <a:pt x="34" y="41"/>
                    <a:pt x="38" y="38"/>
                  </a:cubicBezTo>
                  <a:cubicBezTo>
                    <a:pt x="41" y="35"/>
                    <a:pt x="45" y="32"/>
                    <a:pt x="48" y="30"/>
                  </a:cubicBezTo>
                  <a:cubicBezTo>
                    <a:pt x="50" y="28"/>
                    <a:pt x="52" y="27"/>
                    <a:pt x="54" y="25"/>
                  </a:cubicBezTo>
                  <a:cubicBezTo>
                    <a:pt x="56" y="23"/>
                    <a:pt x="58" y="22"/>
                    <a:pt x="59" y="19"/>
                  </a:cubicBezTo>
                  <a:cubicBezTo>
                    <a:pt x="59" y="17"/>
                    <a:pt x="60" y="15"/>
                    <a:pt x="59" y="13"/>
                  </a:cubicBezTo>
                  <a:cubicBezTo>
                    <a:pt x="59" y="12"/>
                    <a:pt x="59" y="11"/>
                    <a:pt x="58" y="10"/>
                  </a:cubicBezTo>
                  <a:close/>
                  <a:moveTo>
                    <a:pt x="50" y="16"/>
                  </a:move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7"/>
                    <a:pt x="49" y="17"/>
                  </a:cubicBezTo>
                  <a:cubicBezTo>
                    <a:pt x="48" y="18"/>
                    <a:pt x="47" y="19"/>
                    <a:pt x="45" y="20"/>
                  </a:cubicBezTo>
                  <a:cubicBezTo>
                    <a:pt x="43" y="22"/>
                    <a:pt x="41" y="24"/>
                    <a:pt x="39" y="25"/>
                  </a:cubicBezTo>
                  <a:cubicBezTo>
                    <a:pt x="37" y="27"/>
                    <a:pt x="35" y="29"/>
                    <a:pt x="33" y="30"/>
                  </a:cubicBezTo>
                  <a:cubicBezTo>
                    <a:pt x="31" y="32"/>
                    <a:pt x="29" y="33"/>
                    <a:pt x="27" y="35"/>
                  </a:cubicBezTo>
                  <a:cubicBezTo>
                    <a:pt x="24" y="36"/>
                    <a:pt x="21" y="38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38"/>
                    <a:pt x="13" y="37"/>
                    <a:pt x="12" y="36"/>
                  </a:cubicBezTo>
                  <a:cubicBezTo>
                    <a:pt x="11" y="36"/>
                    <a:pt x="11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32"/>
                    <a:pt x="11" y="32"/>
                  </a:cubicBezTo>
                  <a:cubicBezTo>
                    <a:pt x="15" y="28"/>
                    <a:pt x="18" y="25"/>
                    <a:pt x="22" y="22"/>
                  </a:cubicBezTo>
                  <a:cubicBezTo>
                    <a:pt x="24" y="21"/>
                    <a:pt x="26" y="20"/>
                    <a:pt x="28" y="18"/>
                  </a:cubicBezTo>
                  <a:cubicBezTo>
                    <a:pt x="29" y="17"/>
                    <a:pt x="30" y="16"/>
                    <a:pt x="31" y="15"/>
                  </a:cubicBezTo>
                  <a:cubicBezTo>
                    <a:pt x="32" y="14"/>
                    <a:pt x="33" y="14"/>
                    <a:pt x="34" y="13"/>
                  </a:cubicBezTo>
                  <a:cubicBezTo>
                    <a:pt x="37" y="12"/>
                    <a:pt x="39" y="11"/>
                    <a:pt x="41" y="10"/>
                  </a:cubicBezTo>
                  <a:cubicBezTo>
                    <a:pt x="43" y="9"/>
                    <a:pt x="44" y="9"/>
                    <a:pt x="46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9" y="10"/>
                    <a:pt x="49" y="11"/>
                  </a:cubicBezTo>
                  <a:cubicBezTo>
                    <a:pt x="49" y="11"/>
                    <a:pt x="49" y="11"/>
                    <a:pt x="49" y="12"/>
                  </a:cubicBezTo>
                  <a:cubicBezTo>
                    <a:pt x="49" y="12"/>
                    <a:pt x="49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5"/>
                    <a:pt x="50" y="16"/>
                    <a:pt x="5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4" name="íṡlïḑè">
              <a:extLst>
                <a:ext uri="{FF2B5EF4-FFF2-40B4-BE49-F238E27FC236}">
                  <a16:creationId xmlns:a16="http://schemas.microsoft.com/office/drawing/2014/main" xmlns="" id="{EC65BA49-634B-4627-8EEA-7C1F2C67B0E2}"/>
                </a:ext>
              </a:extLst>
            </p:cNvPr>
            <p:cNvSpPr/>
            <p:nvPr/>
          </p:nvSpPr>
          <p:spPr bwMode="auto">
            <a:xfrm>
              <a:off x="5128706" y="-2907994"/>
              <a:ext cx="47200" cy="48774"/>
            </a:xfrm>
            <a:custGeom>
              <a:avLst/>
              <a:gdLst>
                <a:gd name="T0" fmla="*/ 3 w 28"/>
                <a:gd name="T1" fmla="*/ 21 h 28"/>
                <a:gd name="T2" fmla="*/ 8 w 28"/>
                <a:gd name="T3" fmla="*/ 26 h 28"/>
                <a:gd name="T4" fmla="*/ 10 w 28"/>
                <a:gd name="T5" fmla="*/ 27 h 28"/>
                <a:gd name="T6" fmla="*/ 12 w 28"/>
                <a:gd name="T7" fmla="*/ 28 h 28"/>
                <a:gd name="T8" fmla="*/ 15 w 28"/>
                <a:gd name="T9" fmla="*/ 27 h 28"/>
                <a:gd name="T10" fmla="*/ 18 w 28"/>
                <a:gd name="T11" fmla="*/ 27 h 28"/>
                <a:gd name="T12" fmla="*/ 20 w 28"/>
                <a:gd name="T13" fmla="*/ 25 h 28"/>
                <a:gd name="T14" fmla="*/ 23 w 28"/>
                <a:gd name="T15" fmla="*/ 24 h 28"/>
                <a:gd name="T16" fmla="*/ 25 w 28"/>
                <a:gd name="T17" fmla="*/ 22 h 28"/>
                <a:gd name="T18" fmla="*/ 28 w 28"/>
                <a:gd name="T19" fmla="*/ 17 h 28"/>
                <a:gd name="T20" fmla="*/ 28 w 28"/>
                <a:gd name="T21" fmla="*/ 12 h 28"/>
                <a:gd name="T22" fmla="*/ 28 w 28"/>
                <a:gd name="T23" fmla="*/ 10 h 28"/>
                <a:gd name="T24" fmla="*/ 28 w 28"/>
                <a:gd name="T25" fmla="*/ 9 h 28"/>
                <a:gd name="T26" fmla="*/ 27 w 28"/>
                <a:gd name="T27" fmla="*/ 7 h 28"/>
                <a:gd name="T28" fmla="*/ 26 w 28"/>
                <a:gd name="T29" fmla="*/ 7 h 28"/>
                <a:gd name="T30" fmla="*/ 24 w 28"/>
                <a:gd name="T31" fmla="*/ 4 h 28"/>
                <a:gd name="T32" fmla="*/ 22 w 28"/>
                <a:gd name="T33" fmla="*/ 2 h 28"/>
                <a:gd name="T34" fmla="*/ 19 w 28"/>
                <a:gd name="T35" fmla="*/ 1 h 28"/>
                <a:gd name="T36" fmla="*/ 17 w 28"/>
                <a:gd name="T37" fmla="*/ 0 h 28"/>
                <a:gd name="T38" fmla="*/ 14 w 28"/>
                <a:gd name="T39" fmla="*/ 1 h 28"/>
                <a:gd name="T40" fmla="*/ 12 w 28"/>
                <a:gd name="T41" fmla="*/ 1 h 28"/>
                <a:gd name="T42" fmla="*/ 9 w 28"/>
                <a:gd name="T43" fmla="*/ 3 h 28"/>
                <a:gd name="T44" fmla="*/ 6 w 28"/>
                <a:gd name="T45" fmla="*/ 5 h 28"/>
                <a:gd name="T46" fmla="*/ 5 w 28"/>
                <a:gd name="T47" fmla="*/ 6 h 28"/>
                <a:gd name="T48" fmla="*/ 3 w 28"/>
                <a:gd name="T49" fmla="*/ 7 h 28"/>
                <a:gd name="T50" fmla="*/ 1 w 28"/>
                <a:gd name="T51" fmla="*/ 10 h 28"/>
                <a:gd name="T52" fmla="*/ 1 w 28"/>
                <a:gd name="T53" fmla="*/ 17 h 28"/>
                <a:gd name="T54" fmla="*/ 3 w 28"/>
                <a:gd name="T55" fmla="*/ 21 h 28"/>
                <a:gd name="T56" fmla="*/ 13 w 28"/>
                <a:gd name="T57" fmla="*/ 18 h 28"/>
                <a:gd name="T58" fmla="*/ 13 w 28"/>
                <a:gd name="T59" fmla="*/ 18 h 28"/>
                <a:gd name="T60" fmla="*/ 13 w 28"/>
                <a:gd name="T61" fmla="*/ 18 h 28"/>
                <a:gd name="T62" fmla="*/ 16 w 28"/>
                <a:gd name="T63" fmla="*/ 10 h 28"/>
                <a:gd name="T64" fmla="*/ 16 w 28"/>
                <a:gd name="T65" fmla="*/ 10 h 28"/>
                <a:gd name="T66" fmla="*/ 16 w 28"/>
                <a:gd name="T67" fmla="*/ 10 h 28"/>
                <a:gd name="T68" fmla="*/ 16 w 28"/>
                <a:gd name="T69" fmla="*/ 10 h 28"/>
                <a:gd name="T70" fmla="*/ 16 w 28"/>
                <a:gd name="T71" fmla="*/ 10 h 28"/>
                <a:gd name="T72" fmla="*/ 16 w 28"/>
                <a:gd name="T73" fmla="*/ 10 h 28"/>
                <a:gd name="T74" fmla="*/ 16 w 28"/>
                <a:gd name="T75" fmla="*/ 10 h 28"/>
                <a:gd name="T76" fmla="*/ 15 w 28"/>
                <a:gd name="T77" fmla="*/ 10 h 28"/>
                <a:gd name="T78" fmla="*/ 16 w 28"/>
                <a:gd name="T79" fmla="*/ 10 h 28"/>
                <a:gd name="T80" fmla="*/ 12 w 28"/>
                <a:gd name="T81" fmla="*/ 12 h 28"/>
                <a:gd name="T82" fmla="*/ 14 w 28"/>
                <a:gd name="T83" fmla="*/ 10 h 28"/>
                <a:gd name="T84" fmla="*/ 15 w 28"/>
                <a:gd name="T85" fmla="*/ 10 h 28"/>
                <a:gd name="T86" fmla="*/ 16 w 28"/>
                <a:gd name="T87" fmla="*/ 10 h 28"/>
                <a:gd name="T88" fmla="*/ 16 w 28"/>
                <a:gd name="T89" fmla="*/ 10 h 28"/>
                <a:gd name="T90" fmla="*/ 17 w 28"/>
                <a:gd name="T91" fmla="*/ 10 h 28"/>
                <a:gd name="T92" fmla="*/ 17 w 28"/>
                <a:gd name="T93" fmla="*/ 10 h 28"/>
                <a:gd name="T94" fmla="*/ 18 w 28"/>
                <a:gd name="T95" fmla="*/ 11 h 28"/>
                <a:gd name="T96" fmla="*/ 19 w 28"/>
                <a:gd name="T97" fmla="*/ 13 h 28"/>
                <a:gd name="T98" fmla="*/ 19 w 28"/>
                <a:gd name="T99" fmla="*/ 13 h 28"/>
                <a:gd name="T100" fmla="*/ 19 w 28"/>
                <a:gd name="T101" fmla="*/ 14 h 28"/>
                <a:gd name="T102" fmla="*/ 19 w 28"/>
                <a:gd name="T103" fmla="*/ 14 h 28"/>
                <a:gd name="T104" fmla="*/ 17 w 28"/>
                <a:gd name="T105" fmla="*/ 16 h 28"/>
                <a:gd name="T106" fmla="*/ 17 w 28"/>
                <a:gd name="T107" fmla="*/ 17 h 28"/>
                <a:gd name="T108" fmla="*/ 14 w 28"/>
                <a:gd name="T109" fmla="*/ 18 h 28"/>
                <a:gd name="T110" fmla="*/ 14 w 28"/>
                <a:gd name="T111" fmla="*/ 18 h 28"/>
                <a:gd name="T112" fmla="*/ 11 w 28"/>
                <a:gd name="T113" fmla="*/ 16 h 28"/>
                <a:gd name="T114" fmla="*/ 10 w 28"/>
                <a:gd name="T115" fmla="*/ 15 h 28"/>
                <a:gd name="T116" fmla="*/ 10 w 28"/>
                <a:gd name="T117" fmla="*/ 15 h 28"/>
                <a:gd name="T118" fmla="*/ 10 w 28"/>
                <a:gd name="T119" fmla="*/ 14 h 28"/>
                <a:gd name="T120" fmla="*/ 12 w 28"/>
                <a:gd name="T121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" h="28">
                  <a:moveTo>
                    <a:pt x="3" y="21"/>
                  </a:moveTo>
                  <a:cubicBezTo>
                    <a:pt x="5" y="23"/>
                    <a:pt x="6" y="25"/>
                    <a:pt x="8" y="26"/>
                  </a:cubicBezTo>
                  <a:cubicBezTo>
                    <a:pt x="9" y="26"/>
                    <a:pt x="10" y="27"/>
                    <a:pt x="10" y="27"/>
                  </a:cubicBezTo>
                  <a:cubicBezTo>
                    <a:pt x="11" y="27"/>
                    <a:pt x="12" y="27"/>
                    <a:pt x="12" y="28"/>
                  </a:cubicBezTo>
                  <a:cubicBezTo>
                    <a:pt x="13" y="28"/>
                    <a:pt x="14" y="28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9" y="26"/>
                    <a:pt x="20" y="26"/>
                    <a:pt x="20" y="25"/>
                  </a:cubicBezTo>
                  <a:cubicBezTo>
                    <a:pt x="21" y="25"/>
                    <a:pt x="22" y="24"/>
                    <a:pt x="23" y="24"/>
                  </a:cubicBezTo>
                  <a:cubicBezTo>
                    <a:pt x="24" y="23"/>
                    <a:pt x="24" y="22"/>
                    <a:pt x="25" y="22"/>
                  </a:cubicBezTo>
                  <a:cubicBezTo>
                    <a:pt x="26" y="20"/>
                    <a:pt x="27" y="19"/>
                    <a:pt x="28" y="17"/>
                  </a:cubicBezTo>
                  <a:cubicBezTo>
                    <a:pt x="28" y="16"/>
                    <a:pt x="28" y="14"/>
                    <a:pt x="28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10"/>
                    <a:pt x="28" y="10"/>
                    <a:pt x="28" y="9"/>
                  </a:cubicBezTo>
                  <a:cubicBezTo>
                    <a:pt x="27" y="8"/>
                    <a:pt x="27" y="8"/>
                    <a:pt x="27" y="7"/>
                  </a:cubicBezTo>
                  <a:cubicBezTo>
                    <a:pt x="27" y="7"/>
                    <a:pt x="27" y="7"/>
                    <a:pt x="26" y="7"/>
                  </a:cubicBezTo>
                  <a:cubicBezTo>
                    <a:pt x="26" y="6"/>
                    <a:pt x="25" y="5"/>
                    <a:pt x="24" y="4"/>
                  </a:cubicBezTo>
                  <a:cubicBezTo>
                    <a:pt x="23" y="3"/>
                    <a:pt x="23" y="3"/>
                    <a:pt x="22" y="2"/>
                  </a:cubicBezTo>
                  <a:cubicBezTo>
                    <a:pt x="21" y="2"/>
                    <a:pt x="20" y="1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0" y="12"/>
                    <a:pt x="0" y="14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lose/>
                  <a:moveTo>
                    <a:pt x="13" y="18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lose/>
                  <a:moveTo>
                    <a:pt x="12" y="12"/>
                  </a:moveTo>
                  <a:cubicBezTo>
                    <a:pt x="13" y="11"/>
                    <a:pt x="13" y="11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6" y="17"/>
                    <a:pt x="15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2" y="17"/>
                    <a:pt x="11" y="16"/>
                  </a:cubicBezTo>
                  <a:cubicBezTo>
                    <a:pt x="11" y="16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1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5" name="iṥļîďè">
              <a:extLst>
                <a:ext uri="{FF2B5EF4-FFF2-40B4-BE49-F238E27FC236}">
                  <a16:creationId xmlns:a16="http://schemas.microsoft.com/office/drawing/2014/main" xmlns="" id="{2E9C6E42-CBFD-44FB-9A84-B248FA63A4C0}"/>
                </a:ext>
              </a:extLst>
            </p:cNvPr>
            <p:cNvSpPr/>
            <p:nvPr/>
          </p:nvSpPr>
          <p:spPr bwMode="auto">
            <a:xfrm>
              <a:off x="5160173" y="-2863940"/>
              <a:ext cx="50347" cy="45628"/>
            </a:xfrm>
            <a:custGeom>
              <a:avLst/>
              <a:gdLst>
                <a:gd name="T0" fmla="*/ 25 w 29"/>
                <a:gd name="T1" fmla="*/ 21 h 27"/>
                <a:gd name="T2" fmla="*/ 27 w 29"/>
                <a:gd name="T3" fmla="*/ 19 h 27"/>
                <a:gd name="T4" fmla="*/ 29 w 29"/>
                <a:gd name="T5" fmla="*/ 15 h 27"/>
                <a:gd name="T6" fmla="*/ 29 w 29"/>
                <a:gd name="T7" fmla="*/ 13 h 27"/>
                <a:gd name="T8" fmla="*/ 28 w 29"/>
                <a:gd name="T9" fmla="*/ 11 h 27"/>
                <a:gd name="T10" fmla="*/ 28 w 29"/>
                <a:gd name="T11" fmla="*/ 10 h 27"/>
                <a:gd name="T12" fmla="*/ 26 w 29"/>
                <a:gd name="T13" fmla="*/ 7 h 27"/>
                <a:gd name="T14" fmla="*/ 26 w 29"/>
                <a:gd name="T15" fmla="*/ 6 h 27"/>
                <a:gd name="T16" fmla="*/ 25 w 29"/>
                <a:gd name="T17" fmla="*/ 6 h 27"/>
                <a:gd name="T18" fmla="*/ 25 w 29"/>
                <a:gd name="T19" fmla="*/ 5 h 27"/>
                <a:gd name="T20" fmla="*/ 22 w 29"/>
                <a:gd name="T21" fmla="*/ 3 h 27"/>
                <a:gd name="T22" fmla="*/ 20 w 29"/>
                <a:gd name="T23" fmla="*/ 1 h 27"/>
                <a:gd name="T24" fmla="*/ 18 w 29"/>
                <a:gd name="T25" fmla="*/ 1 h 27"/>
                <a:gd name="T26" fmla="*/ 13 w 29"/>
                <a:gd name="T27" fmla="*/ 1 h 27"/>
                <a:gd name="T28" fmla="*/ 11 w 29"/>
                <a:gd name="T29" fmla="*/ 2 h 27"/>
                <a:gd name="T30" fmla="*/ 9 w 29"/>
                <a:gd name="T31" fmla="*/ 3 h 27"/>
                <a:gd name="T32" fmla="*/ 5 w 29"/>
                <a:gd name="T33" fmla="*/ 5 h 27"/>
                <a:gd name="T34" fmla="*/ 3 w 29"/>
                <a:gd name="T35" fmla="*/ 6 h 27"/>
                <a:gd name="T36" fmla="*/ 1 w 29"/>
                <a:gd name="T37" fmla="*/ 10 h 27"/>
                <a:gd name="T38" fmla="*/ 1 w 29"/>
                <a:gd name="T39" fmla="*/ 19 h 27"/>
                <a:gd name="T40" fmla="*/ 4 w 29"/>
                <a:gd name="T41" fmla="*/ 23 h 27"/>
                <a:gd name="T42" fmla="*/ 6 w 29"/>
                <a:gd name="T43" fmla="*/ 25 h 27"/>
                <a:gd name="T44" fmla="*/ 11 w 29"/>
                <a:gd name="T45" fmla="*/ 27 h 27"/>
                <a:gd name="T46" fmla="*/ 13 w 29"/>
                <a:gd name="T47" fmla="*/ 27 h 27"/>
                <a:gd name="T48" fmla="*/ 14 w 29"/>
                <a:gd name="T49" fmla="*/ 27 h 27"/>
                <a:gd name="T50" fmla="*/ 15 w 29"/>
                <a:gd name="T51" fmla="*/ 27 h 27"/>
                <a:gd name="T52" fmla="*/ 17 w 29"/>
                <a:gd name="T53" fmla="*/ 26 h 27"/>
                <a:gd name="T54" fmla="*/ 24 w 29"/>
                <a:gd name="T55" fmla="*/ 22 h 27"/>
                <a:gd name="T56" fmla="*/ 25 w 29"/>
                <a:gd name="T57" fmla="*/ 21 h 27"/>
                <a:gd name="T58" fmla="*/ 9 w 29"/>
                <a:gd name="T59" fmla="*/ 13 h 27"/>
                <a:gd name="T60" fmla="*/ 9 w 29"/>
                <a:gd name="T61" fmla="*/ 13 h 27"/>
                <a:gd name="T62" fmla="*/ 9 w 29"/>
                <a:gd name="T63" fmla="*/ 13 h 27"/>
                <a:gd name="T64" fmla="*/ 9 w 29"/>
                <a:gd name="T65" fmla="*/ 13 h 27"/>
                <a:gd name="T66" fmla="*/ 17 w 29"/>
                <a:gd name="T67" fmla="*/ 16 h 27"/>
                <a:gd name="T68" fmla="*/ 13 w 29"/>
                <a:gd name="T69" fmla="*/ 18 h 27"/>
                <a:gd name="T70" fmla="*/ 12 w 29"/>
                <a:gd name="T71" fmla="*/ 19 h 27"/>
                <a:gd name="T72" fmla="*/ 12 w 29"/>
                <a:gd name="T73" fmla="*/ 19 h 27"/>
                <a:gd name="T74" fmla="*/ 12 w 29"/>
                <a:gd name="T75" fmla="*/ 18 h 27"/>
                <a:gd name="T76" fmla="*/ 11 w 29"/>
                <a:gd name="T77" fmla="*/ 17 h 27"/>
                <a:gd name="T78" fmla="*/ 10 w 29"/>
                <a:gd name="T79" fmla="*/ 14 h 27"/>
                <a:gd name="T80" fmla="*/ 9 w 29"/>
                <a:gd name="T81" fmla="*/ 13 h 27"/>
                <a:gd name="T82" fmla="*/ 11 w 29"/>
                <a:gd name="T83" fmla="*/ 13 h 27"/>
                <a:gd name="T84" fmla="*/ 13 w 29"/>
                <a:gd name="T85" fmla="*/ 11 h 27"/>
                <a:gd name="T86" fmla="*/ 15 w 29"/>
                <a:gd name="T87" fmla="*/ 10 h 27"/>
                <a:gd name="T88" fmla="*/ 16 w 29"/>
                <a:gd name="T89" fmla="*/ 10 h 27"/>
                <a:gd name="T90" fmla="*/ 16 w 29"/>
                <a:gd name="T91" fmla="*/ 10 h 27"/>
                <a:gd name="T92" fmla="*/ 16 w 29"/>
                <a:gd name="T93" fmla="*/ 10 h 27"/>
                <a:gd name="T94" fmla="*/ 17 w 29"/>
                <a:gd name="T95" fmla="*/ 11 h 27"/>
                <a:gd name="T96" fmla="*/ 18 w 29"/>
                <a:gd name="T97" fmla="*/ 12 h 27"/>
                <a:gd name="T98" fmla="*/ 19 w 29"/>
                <a:gd name="T99" fmla="*/ 13 h 27"/>
                <a:gd name="T100" fmla="*/ 19 w 29"/>
                <a:gd name="T101" fmla="*/ 14 h 27"/>
                <a:gd name="T102" fmla="*/ 17 w 29"/>
                <a:gd name="T10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" h="27">
                  <a:moveTo>
                    <a:pt x="25" y="21"/>
                  </a:moveTo>
                  <a:cubicBezTo>
                    <a:pt x="26" y="21"/>
                    <a:pt x="27" y="20"/>
                    <a:pt x="27" y="19"/>
                  </a:cubicBezTo>
                  <a:cubicBezTo>
                    <a:pt x="28" y="18"/>
                    <a:pt x="29" y="16"/>
                    <a:pt x="29" y="15"/>
                  </a:cubicBezTo>
                  <a:cubicBezTo>
                    <a:pt x="29" y="14"/>
                    <a:pt x="29" y="14"/>
                    <a:pt x="29" y="13"/>
                  </a:cubicBezTo>
                  <a:cubicBezTo>
                    <a:pt x="29" y="12"/>
                    <a:pt x="29" y="12"/>
                    <a:pt x="28" y="11"/>
                  </a:cubicBezTo>
                  <a:cubicBezTo>
                    <a:pt x="28" y="11"/>
                    <a:pt x="28" y="10"/>
                    <a:pt x="28" y="10"/>
                  </a:cubicBezTo>
                  <a:cubicBezTo>
                    <a:pt x="27" y="9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24" y="4"/>
                    <a:pt x="23" y="3"/>
                    <a:pt x="22" y="3"/>
                  </a:cubicBezTo>
                  <a:cubicBezTo>
                    <a:pt x="22" y="2"/>
                    <a:pt x="21" y="2"/>
                    <a:pt x="20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1"/>
                    <a:pt x="13" y="1"/>
                  </a:cubicBezTo>
                  <a:cubicBezTo>
                    <a:pt x="13" y="1"/>
                    <a:pt x="12" y="1"/>
                    <a:pt x="11" y="2"/>
                  </a:cubicBezTo>
                  <a:cubicBezTo>
                    <a:pt x="10" y="2"/>
                    <a:pt x="9" y="2"/>
                    <a:pt x="9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3"/>
                    <a:pt x="0" y="16"/>
                    <a:pt x="1" y="19"/>
                  </a:cubicBezTo>
                  <a:cubicBezTo>
                    <a:pt x="2" y="20"/>
                    <a:pt x="3" y="22"/>
                    <a:pt x="4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8" y="26"/>
                    <a:pt x="9" y="27"/>
                    <a:pt x="11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20" y="25"/>
                    <a:pt x="22" y="24"/>
                    <a:pt x="24" y="22"/>
                  </a:cubicBezTo>
                  <a:cubicBezTo>
                    <a:pt x="24" y="22"/>
                    <a:pt x="25" y="22"/>
                    <a:pt x="25" y="21"/>
                  </a:cubicBezTo>
                  <a:close/>
                  <a:moveTo>
                    <a:pt x="9" y="13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  <a:moveTo>
                    <a:pt x="17" y="16"/>
                  </a:moveTo>
                  <a:cubicBezTo>
                    <a:pt x="15" y="17"/>
                    <a:pt x="14" y="18"/>
                    <a:pt x="13" y="18"/>
                  </a:cubicBezTo>
                  <a:cubicBezTo>
                    <a:pt x="13" y="18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10" y="14"/>
                    <a:pt x="9" y="14"/>
                    <a:pt x="9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2"/>
                    <a:pt x="12" y="12"/>
                    <a:pt x="13" y="11"/>
                  </a:cubicBezTo>
                  <a:cubicBezTo>
                    <a:pt x="13" y="11"/>
                    <a:pt x="14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9" y="15"/>
                    <a:pt x="18" y="15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6" name="íṣļîḋe">
            <a:extLst>
              <a:ext uri="{FF2B5EF4-FFF2-40B4-BE49-F238E27FC236}">
                <a16:creationId xmlns:a16="http://schemas.microsoft.com/office/drawing/2014/main" xmlns="" id="{2F7F3E28-59B4-468D-9F66-05BC58640282}"/>
              </a:ext>
            </a:extLst>
          </p:cNvPr>
          <p:cNvGrpSpPr/>
          <p:nvPr/>
        </p:nvGrpSpPr>
        <p:grpSpPr>
          <a:xfrm>
            <a:off x="7267890" y="1468365"/>
            <a:ext cx="314668" cy="169921"/>
            <a:chOff x="4910008" y="-321413"/>
            <a:chExt cx="314668" cy="169921"/>
          </a:xfrm>
          <a:solidFill>
            <a:schemeClr val="bg1">
              <a:lumMod val="95000"/>
            </a:schemeClr>
          </a:solidFill>
        </p:grpSpPr>
        <p:sp>
          <p:nvSpPr>
            <p:cNvPr id="167" name="í$lîḑè">
              <a:extLst>
                <a:ext uri="{FF2B5EF4-FFF2-40B4-BE49-F238E27FC236}">
                  <a16:creationId xmlns:a16="http://schemas.microsoft.com/office/drawing/2014/main" xmlns="" id="{2B613363-2A8A-4422-AA3F-E6F8387AD93A}"/>
                </a:ext>
              </a:extLst>
            </p:cNvPr>
            <p:cNvSpPr/>
            <p:nvPr/>
          </p:nvSpPr>
          <p:spPr bwMode="auto">
            <a:xfrm>
              <a:off x="5021719" y="-1845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8" name="îSľïdé">
              <a:extLst>
                <a:ext uri="{FF2B5EF4-FFF2-40B4-BE49-F238E27FC236}">
                  <a16:creationId xmlns:a16="http://schemas.microsoft.com/office/drawing/2014/main" xmlns="" id="{BBEE077C-84EB-49FE-8E26-4F571ECC843B}"/>
                </a:ext>
              </a:extLst>
            </p:cNvPr>
            <p:cNvSpPr/>
            <p:nvPr/>
          </p:nvSpPr>
          <p:spPr bwMode="auto">
            <a:xfrm>
              <a:off x="5012279" y="-1986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9" name="îşļídê">
              <a:extLst>
                <a:ext uri="{FF2B5EF4-FFF2-40B4-BE49-F238E27FC236}">
                  <a16:creationId xmlns:a16="http://schemas.microsoft.com/office/drawing/2014/main" xmlns="" id="{DC356518-76B7-4DC4-A7B7-6041C1CF02DF}"/>
                </a:ext>
              </a:extLst>
            </p:cNvPr>
            <p:cNvSpPr/>
            <p:nvPr/>
          </p:nvSpPr>
          <p:spPr bwMode="auto">
            <a:xfrm>
              <a:off x="4910008" y="-321413"/>
              <a:ext cx="314668" cy="169921"/>
            </a:xfrm>
            <a:custGeom>
              <a:avLst/>
              <a:gdLst>
                <a:gd name="T0" fmla="*/ 179 w 186"/>
                <a:gd name="T1" fmla="*/ 1 h 99"/>
                <a:gd name="T2" fmla="*/ 137 w 186"/>
                <a:gd name="T3" fmla="*/ 4 h 99"/>
                <a:gd name="T4" fmla="*/ 117 w 186"/>
                <a:gd name="T5" fmla="*/ 18 h 99"/>
                <a:gd name="T6" fmla="*/ 109 w 186"/>
                <a:gd name="T7" fmla="*/ 27 h 99"/>
                <a:gd name="T8" fmla="*/ 78 w 186"/>
                <a:gd name="T9" fmla="*/ 36 h 99"/>
                <a:gd name="T10" fmla="*/ 26 w 186"/>
                <a:gd name="T11" fmla="*/ 64 h 99"/>
                <a:gd name="T12" fmla="*/ 2 w 186"/>
                <a:gd name="T13" fmla="*/ 86 h 99"/>
                <a:gd name="T14" fmla="*/ 3 w 186"/>
                <a:gd name="T15" fmla="*/ 97 h 99"/>
                <a:gd name="T16" fmla="*/ 9 w 186"/>
                <a:gd name="T17" fmla="*/ 99 h 99"/>
                <a:gd name="T18" fmla="*/ 42 w 186"/>
                <a:gd name="T19" fmla="*/ 90 h 99"/>
                <a:gd name="T20" fmla="*/ 57 w 186"/>
                <a:gd name="T21" fmla="*/ 84 h 99"/>
                <a:gd name="T22" fmla="*/ 59 w 186"/>
                <a:gd name="T23" fmla="*/ 83 h 99"/>
                <a:gd name="T24" fmla="*/ 66 w 186"/>
                <a:gd name="T25" fmla="*/ 80 h 99"/>
                <a:gd name="T26" fmla="*/ 79 w 186"/>
                <a:gd name="T27" fmla="*/ 74 h 99"/>
                <a:gd name="T28" fmla="*/ 103 w 186"/>
                <a:gd name="T29" fmla="*/ 61 h 99"/>
                <a:gd name="T30" fmla="*/ 118 w 186"/>
                <a:gd name="T31" fmla="*/ 51 h 99"/>
                <a:gd name="T32" fmla="*/ 125 w 186"/>
                <a:gd name="T33" fmla="*/ 46 h 99"/>
                <a:gd name="T34" fmla="*/ 139 w 186"/>
                <a:gd name="T35" fmla="*/ 46 h 99"/>
                <a:gd name="T36" fmla="*/ 181 w 186"/>
                <a:gd name="T37" fmla="*/ 17 h 99"/>
                <a:gd name="T38" fmla="*/ 185 w 186"/>
                <a:gd name="T39" fmla="*/ 9 h 99"/>
                <a:gd name="T40" fmla="*/ 185 w 186"/>
                <a:gd name="T41" fmla="*/ 4 h 99"/>
                <a:gd name="T42" fmla="*/ 60 w 186"/>
                <a:gd name="T43" fmla="*/ 72 h 99"/>
                <a:gd name="T44" fmla="*/ 53 w 186"/>
                <a:gd name="T45" fmla="*/ 76 h 99"/>
                <a:gd name="T46" fmla="*/ 47 w 186"/>
                <a:gd name="T47" fmla="*/ 78 h 99"/>
                <a:gd name="T48" fmla="*/ 11 w 186"/>
                <a:gd name="T49" fmla="*/ 90 h 99"/>
                <a:gd name="T50" fmla="*/ 37 w 186"/>
                <a:gd name="T51" fmla="*/ 68 h 99"/>
                <a:gd name="T52" fmla="*/ 76 w 186"/>
                <a:gd name="T53" fmla="*/ 46 h 99"/>
                <a:gd name="T54" fmla="*/ 92 w 186"/>
                <a:gd name="T55" fmla="*/ 49 h 99"/>
                <a:gd name="T56" fmla="*/ 93 w 186"/>
                <a:gd name="T57" fmla="*/ 56 h 99"/>
                <a:gd name="T58" fmla="*/ 105 w 186"/>
                <a:gd name="T59" fmla="*/ 49 h 99"/>
                <a:gd name="T60" fmla="*/ 99 w 186"/>
                <a:gd name="T61" fmla="*/ 41 h 99"/>
                <a:gd name="T62" fmla="*/ 107 w 186"/>
                <a:gd name="T63" fmla="*/ 36 h 99"/>
                <a:gd name="T64" fmla="*/ 111 w 186"/>
                <a:gd name="T65" fmla="*/ 36 h 99"/>
                <a:gd name="T66" fmla="*/ 113 w 186"/>
                <a:gd name="T67" fmla="*/ 40 h 99"/>
                <a:gd name="T68" fmla="*/ 148 w 186"/>
                <a:gd name="T69" fmla="*/ 33 h 99"/>
                <a:gd name="T70" fmla="*/ 128 w 186"/>
                <a:gd name="T71" fmla="*/ 37 h 99"/>
                <a:gd name="T72" fmla="*/ 122 w 186"/>
                <a:gd name="T73" fmla="*/ 35 h 99"/>
                <a:gd name="T74" fmla="*/ 120 w 186"/>
                <a:gd name="T75" fmla="*/ 32 h 99"/>
                <a:gd name="T76" fmla="*/ 124 w 186"/>
                <a:gd name="T77" fmla="*/ 24 h 99"/>
                <a:gd name="T78" fmla="*/ 140 w 186"/>
                <a:gd name="T79" fmla="*/ 13 h 99"/>
                <a:gd name="T80" fmla="*/ 149 w 186"/>
                <a:gd name="T81" fmla="*/ 17 h 99"/>
                <a:gd name="T82" fmla="*/ 156 w 186"/>
                <a:gd name="T83" fmla="*/ 29 h 99"/>
                <a:gd name="T84" fmla="*/ 174 w 186"/>
                <a:gd name="T85" fmla="*/ 11 h 99"/>
                <a:gd name="T86" fmla="*/ 163 w 186"/>
                <a:gd name="T87" fmla="*/ 23 h 99"/>
                <a:gd name="T88" fmla="*/ 159 w 186"/>
                <a:gd name="T89" fmla="*/ 15 h 99"/>
                <a:gd name="T90" fmla="*/ 175 w 186"/>
                <a:gd name="T91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99">
                  <a:moveTo>
                    <a:pt x="185" y="4"/>
                  </a:moveTo>
                  <a:cubicBezTo>
                    <a:pt x="184" y="3"/>
                    <a:pt x="184" y="2"/>
                    <a:pt x="183" y="2"/>
                  </a:cubicBezTo>
                  <a:cubicBezTo>
                    <a:pt x="182" y="1"/>
                    <a:pt x="180" y="1"/>
                    <a:pt x="179" y="1"/>
                  </a:cubicBezTo>
                  <a:cubicBezTo>
                    <a:pt x="178" y="1"/>
                    <a:pt x="177" y="1"/>
                    <a:pt x="176" y="1"/>
                  </a:cubicBezTo>
                  <a:cubicBezTo>
                    <a:pt x="166" y="0"/>
                    <a:pt x="157" y="0"/>
                    <a:pt x="147" y="1"/>
                  </a:cubicBezTo>
                  <a:cubicBezTo>
                    <a:pt x="144" y="2"/>
                    <a:pt x="141" y="2"/>
                    <a:pt x="137" y="4"/>
                  </a:cubicBezTo>
                  <a:cubicBezTo>
                    <a:pt x="134" y="5"/>
                    <a:pt x="131" y="7"/>
                    <a:pt x="128" y="9"/>
                  </a:cubicBezTo>
                  <a:cubicBezTo>
                    <a:pt x="126" y="10"/>
                    <a:pt x="125" y="11"/>
                    <a:pt x="124" y="12"/>
                  </a:cubicBezTo>
                  <a:cubicBezTo>
                    <a:pt x="121" y="13"/>
                    <a:pt x="119" y="15"/>
                    <a:pt x="117" y="18"/>
                  </a:cubicBezTo>
                  <a:cubicBezTo>
                    <a:pt x="115" y="20"/>
                    <a:pt x="113" y="24"/>
                    <a:pt x="112" y="27"/>
                  </a:cubicBezTo>
                  <a:cubicBezTo>
                    <a:pt x="112" y="27"/>
                    <a:pt x="111" y="27"/>
                    <a:pt x="110" y="27"/>
                  </a:cubicBezTo>
                  <a:cubicBezTo>
                    <a:pt x="110" y="27"/>
                    <a:pt x="110" y="27"/>
                    <a:pt x="109" y="27"/>
                  </a:cubicBezTo>
                  <a:cubicBezTo>
                    <a:pt x="108" y="26"/>
                    <a:pt x="107" y="26"/>
                    <a:pt x="106" y="26"/>
                  </a:cubicBezTo>
                  <a:cubicBezTo>
                    <a:pt x="101" y="28"/>
                    <a:pt x="96" y="29"/>
                    <a:pt x="91" y="31"/>
                  </a:cubicBezTo>
                  <a:cubicBezTo>
                    <a:pt x="87" y="32"/>
                    <a:pt x="82" y="34"/>
                    <a:pt x="78" y="36"/>
                  </a:cubicBezTo>
                  <a:cubicBezTo>
                    <a:pt x="73" y="38"/>
                    <a:pt x="68" y="40"/>
                    <a:pt x="64" y="42"/>
                  </a:cubicBezTo>
                  <a:cubicBezTo>
                    <a:pt x="60" y="44"/>
                    <a:pt x="55" y="46"/>
                    <a:pt x="51" y="48"/>
                  </a:cubicBezTo>
                  <a:cubicBezTo>
                    <a:pt x="42" y="53"/>
                    <a:pt x="34" y="58"/>
                    <a:pt x="26" y="64"/>
                  </a:cubicBezTo>
                  <a:cubicBezTo>
                    <a:pt x="22" y="67"/>
                    <a:pt x="18" y="70"/>
                    <a:pt x="14" y="74"/>
                  </a:cubicBezTo>
                  <a:cubicBezTo>
                    <a:pt x="11" y="77"/>
                    <a:pt x="7" y="80"/>
                    <a:pt x="4" y="83"/>
                  </a:cubicBezTo>
                  <a:cubicBezTo>
                    <a:pt x="4" y="84"/>
                    <a:pt x="3" y="85"/>
                    <a:pt x="2" y="86"/>
                  </a:cubicBezTo>
                  <a:cubicBezTo>
                    <a:pt x="1" y="89"/>
                    <a:pt x="0" y="91"/>
                    <a:pt x="1" y="94"/>
                  </a:cubicBezTo>
                  <a:cubicBezTo>
                    <a:pt x="1" y="94"/>
                    <a:pt x="2" y="95"/>
                    <a:pt x="2" y="95"/>
                  </a:cubicBezTo>
                  <a:cubicBezTo>
                    <a:pt x="2" y="96"/>
                    <a:pt x="3" y="96"/>
                    <a:pt x="3" y="97"/>
                  </a:cubicBezTo>
                  <a:cubicBezTo>
                    <a:pt x="3" y="97"/>
                    <a:pt x="4" y="97"/>
                    <a:pt x="4" y="97"/>
                  </a:cubicBezTo>
                  <a:cubicBezTo>
                    <a:pt x="4" y="98"/>
                    <a:pt x="5" y="98"/>
                    <a:pt x="5" y="98"/>
                  </a:cubicBezTo>
                  <a:cubicBezTo>
                    <a:pt x="7" y="99"/>
                    <a:pt x="8" y="99"/>
                    <a:pt x="9" y="99"/>
                  </a:cubicBezTo>
                  <a:cubicBezTo>
                    <a:pt x="11" y="99"/>
                    <a:pt x="12" y="99"/>
                    <a:pt x="14" y="99"/>
                  </a:cubicBezTo>
                  <a:cubicBezTo>
                    <a:pt x="19" y="99"/>
                    <a:pt x="24" y="97"/>
                    <a:pt x="29" y="95"/>
                  </a:cubicBezTo>
                  <a:cubicBezTo>
                    <a:pt x="33" y="94"/>
                    <a:pt x="37" y="92"/>
                    <a:pt x="42" y="90"/>
                  </a:cubicBezTo>
                  <a:cubicBezTo>
                    <a:pt x="46" y="88"/>
                    <a:pt x="51" y="87"/>
                    <a:pt x="55" y="85"/>
                  </a:cubicBezTo>
                  <a:cubicBezTo>
                    <a:pt x="55" y="85"/>
                    <a:pt x="56" y="84"/>
                    <a:pt x="56" y="84"/>
                  </a:cubicBezTo>
                  <a:cubicBezTo>
                    <a:pt x="56" y="84"/>
                    <a:pt x="57" y="84"/>
                    <a:pt x="57" y="84"/>
                  </a:cubicBezTo>
                  <a:cubicBezTo>
                    <a:pt x="57" y="84"/>
                    <a:pt x="58" y="84"/>
                    <a:pt x="58" y="83"/>
                  </a:cubicBezTo>
                  <a:cubicBezTo>
                    <a:pt x="59" y="83"/>
                    <a:pt x="59" y="83"/>
                    <a:pt x="60" y="83"/>
                  </a:cubicBezTo>
                  <a:cubicBezTo>
                    <a:pt x="60" y="83"/>
                    <a:pt x="59" y="83"/>
                    <a:pt x="59" y="83"/>
                  </a:cubicBezTo>
                  <a:cubicBezTo>
                    <a:pt x="61" y="82"/>
                    <a:pt x="63" y="81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70" y="78"/>
                    <a:pt x="75" y="76"/>
                    <a:pt x="79" y="74"/>
                  </a:cubicBezTo>
                  <a:cubicBezTo>
                    <a:pt x="83" y="72"/>
                    <a:pt x="87" y="70"/>
                    <a:pt x="91" y="68"/>
                  </a:cubicBezTo>
                  <a:cubicBezTo>
                    <a:pt x="93" y="66"/>
                    <a:pt x="95" y="65"/>
                    <a:pt x="97" y="64"/>
                  </a:cubicBezTo>
                  <a:cubicBezTo>
                    <a:pt x="99" y="63"/>
                    <a:pt x="101" y="62"/>
                    <a:pt x="103" y="61"/>
                  </a:cubicBezTo>
                  <a:cubicBezTo>
                    <a:pt x="105" y="59"/>
                    <a:pt x="107" y="58"/>
                    <a:pt x="109" y="57"/>
                  </a:cubicBezTo>
                  <a:cubicBezTo>
                    <a:pt x="111" y="56"/>
                    <a:pt x="113" y="54"/>
                    <a:pt x="115" y="53"/>
                  </a:cubicBezTo>
                  <a:cubicBezTo>
                    <a:pt x="116" y="52"/>
                    <a:pt x="117" y="52"/>
                    <a:pt x="118" y="51"/>
                  </a:cubicBezTo>
                  <a:cubicBezTo>
                    <a:pt x="120" y="49"/>
                    <a:pt x="122" y="48"/>
                    <a:pt x="123" y="46"/>
                  </a:cubicBezTo>
                  <a:cubicBezTo>
                    <a:pt x="123" y="46"/>
                    <a:pt x="123" y="46"/>
                    <a:pt x="123" y="45"/>
                  </a:cubicBezTo>
                  <a:cubicBezTo>
                    <a:pt x="124" y="46"/>
                    <a:pt x="124" y="46"/>
                    <a:pt x="125" y="46"/>
                  </a:cubicBezTo>
                  <a:cubicBezTo>
                    <a:pt x="127" y="46"/>
                    <a:pt x="129" y="46"/>
                    <a:pt x="132" y="46"/>
                  </a:cubicBezTo>
                  <a:cubicBezTo>
                    <a:pt x="133" y="46"/>
                    <a:pt x="134" y="46"/>
                    <a:pt x="135" y="46"/>
                  </a:cubicBezTo>
                  <a:cubicBezTo>
                    <a:pt x="136" y="46"/>
                    <a:pt x="138" y="46"/>
                    <a:pt x="139" y="46"/>
                  </a:cubicBezTo>
                  <a:cubicBezTo>
                    <a:pt x="142" y="45"/>
                    <a:pt x="144" y="45"/>
                    <a:pt x="146" y="44"/>
                  </a:cubicBezTo>
                  <a:cubicBezTo>
                    <a:pt x="156" y="40"/>
                    <a:pt x="164" y="35"/>
                    <a:pt x="171" y="28"/>
                  </a:cubicBezTo>
                  <a:cubicBezTo>
                    <a:pt x="175" y="25"/>
                    <a:pt x="178" y="21"/>
                    <a:pt x="181" y="17"/>
                  </a:cubicBezTo>
                  <a:cubicBezTo>
                    <a:pt x="182" y="16"/>
                    <a:pt x="183" y="15"/>
                    <a:pt x="183" y="14"/>
                  </a:cubicBezTo>
                  <a:cubicBezTo>
                    <a:pt x="184" y="13"/>
                    <a:pt x="184" y="12"/>
                    <a:pt x="185" y="11"/>
                  </a:cubicBezTo>
                  <a:cubicBezTo>
                    <a:pt x="185" y="10"/>
                    <a:pt x="185" y="10"/>
                    <a:pt x="185" y="9"/>
                  </a:cubicBezTo>
                  <a:cubicBezTo>
                    <a:pt x="186" y="8"/>
                    <a:pt x="186" y="8"/>
                    <a:pt x="186" y="7"/>
                  </a:cubicBezTo>
                  <a:cubicBezTo>
                    <a:pt x="186" y="7"/>
                    <a:pt x="186" y="6"/>
                    <a:pt x="186" y="6"/>
                  </a:cubicBezTo>
                  <a:cubicBezTo>
                    <a:pt x="185" y="5"/>
                    <a:pt x="185" y="4"/>
                    <a:pt x="185" y="4"/>
                  </a:cubicBezTo>
                  <a:close/>
                  <a:moveTo>
                    <a:pt x="82" y="62"/>
                  </a:moveTo>
                  <a:cubicBezTo>
                    <a:pt x="78" y="64"/>
                    <a:pt x="74" y="66"/>
                    <a:pt x="70" y="68"/>
                  </a:cubicBezTo>
                  <a:cubicBezTo>
                    <a:pt x="67" y="70"/>
                    <a:pt x="63" y="71"/>
                    <a:pt x="60" y="72"/>
                  </a:cubicBezTo>
                  <a:cubicBezTo>
                    <a:pt x="58" y="73"/>
                    <a:pt x="56" y="74"/>
                    <a:pt x="54" y="75"/>
                  </a:cubicBezTo>
                  <a:cubicBezTo>
                    <a:pt x="54" y="75"/>
                    <a:pt x="54" y="75"/>
                    <a:pt x="53" y="75"/>
                  </a:cubicBezTo>
                  <a:cubicBezTo>
                    <a:pt x="53" y="75"/>
                    <a:pt x="53" y="75"/>
                    <a:pt x="53" y="76"/>
                  </a:cubicBezTo>
                  <a:cubicBezTo>
                    <a:pt x="53" y="76"/>
                    <a:pt x="53" y="76"/>
                    <a:pt x="52" y="76"/>
                  </a:cubicBezTo>
                  <a:cubicBezTo>
                    <a:pt x="52" y="76"/>
                    <a:pt x="51" y="76"/>
                    <a:pt x="51" y="76"/>
                  </a:cubicBezTo>
                  <a:cubicBezTo>
                    <a:pt x="50" y="77"/>
                    <a:pt x="49" y="77"/>
                    <a:pt x="47" y="78"/>
                  </a:cubicBezTo>
                  <a:cubicBezTo>
                    <a:pt x="39" y="81"/>
                    <a:pt x="30" y="85"/>
                    <a:pt x="21" y="88"/>
                  </a:cubicBezTo>
                  <a:cubicBezTo>
                    <a:pt x="19" y="89"/>
                    <a:pt x="17" y="89"/>
                    <a:pt x="14" y="90"/>
                  </a:cubicBezTo>
                  <a:cubicBezTo>
                    <a:pt x="13" y="90"/>
                    <a:pt x="12" y="90"/>
                    <a:pt x="11" y="90"/>
                  </a:cubicBezTo>
                  <a:cubicBezTo>
                    <a:pt x="13" y="87"/>
                    <a:pt x="15" y="85"/>
                    <a:pt x="18" y="83"/>
                  </a:cubicBezTo>
                  <a:cubicBezTo>
                    <a:pt x="20" y="81"/>
                    <a:pt x="23" y="79"/>
                    <a:pt x="25" y="76"/>
                  </a:cubicBezTo>
                  <a:cubicBezTo>
                    <a:pt x="29" y="73"/>
                    <a:pt x="33" y="71"/>
                    <a:pt x="37" y="68"/>
                  </a:cubicBezTo>
                  <a:cubicBezTo>
                    <a:pt x="41" y="65"/>
                    <a:pt x="45" y="63"/>
                    <a:pt x="49" y="60"/>
                  </a:cubicBezTo>
                  <a:cubicBezTo>
                    <a:pt x="57" y="55"/>
                    <a:pt x="66" y="51"/>
                    <a:pt x="75" y="47"/>
                  </a:cubicBezTo>
                  <a:cubicBezTo>
                    <a:pt x="75" y="47"/>
                    <a:pt x="76" y="47"/>
                    <a:pt x="76" y="46"/>
                  </a:cubicBezTo>
                  <a:cubicBezTo>
                    <a:pt x="80" y="45"/>
                    <a:pt x="84" y="43"/>
                    <a:pt x="88" y="42"/>
                  </a:cubicBezTo>
                  <a:cubicBezTo>
                    <a:pt x="89" y="43"/>
                    <a:pt x="90" y="45"/>
                    <a:pt x="91" y="47"/>
                  </a:cubicBezTo>
                  <a:cubicBezTo>
                    <a:pt x="91" y="47"/>
                    <a:pt x="92" y="48"/>
                    <a:pt x="92" y="49"/>
                  </a:cubicBezTo>
                  <a:cubicBezTo>
                    <a:pt x="93" y="49"/>
                    <a:pt x="94" y="50"/>
                    <a:pt x="94" y="51"/>
                  </a:cubicBezTo>
                  <a:cubicBezTo>
                    <a:pt x="95" y="52"/>
                    <a:pt x="96" y="53"/>
                    <a:pt x="96" y="54"/>
                  </a:cubicBezTo>
                  <a:cubicBezTo>
                    <a:pt x="95" y="55"/>
                    <a:pt x="94" y="55"/>
                    <a:pt x="93" y="56"/>
                  </a:cubicBezTo>
                  <a:cubicBezTo>
                    <a:pt x="89" y="58"/>
                    <a:pt x="86" y="60"/>
                    <a:pt x="82" y="62"/>
                  </a:cubicBezTo>
                  <a:close/>
                  <a:moveTo>
                    <a:pt x="114" y="42"/>
                  </a:moveTo>
                  <a:cubicBezTo>
                    <a:pt x="111" y="45"/>
                    <a:pt x="108" y="47"/>
                    <a:pt x="105" y="49"/>
                  </a:cubicBezTo>
                  <a:cubicBezTo>
                    <a:pt x="105" y="49"/>
                    <a:pt x="104" y="49"/>
                    <a:pt x="104" y="49"/>
                  </a:cubicBezTo>
                  <a:cubicBezTo>
                    <a:pt x="103" y="48"/>
                    <a:pt x="102" y="46"/>
                    <a:pt x="101" y="45"/>
                  </a:cubicBezTo>
                  <a:cubicBezTo>
                    <a:pt x="101" y="44"/>
                    <a:pt x="100" y="43"/>
                    <a:pt x="99" y="41"/>
                  </a:cubicBezTo>
                  <a:cubicBezTo>
                    <a:pt x="98" y="40"/>
                    <a:pt x="98" y="40"/>
                    <a:pt x="97" y="39"/>
                  </a:cubicBezTo>
                  <a:cubicBezTo>
                    <a:pt x="100" y="38"/>
                    <a:pt x="103" y="37"/>
                    <a:pt x="106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6"/>
                    <a:pt x="108" y="36"/>
                    <a:pt x="108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10" y="36"/>
                    <a:pt x="110" y="36"/>
                    <a:pt x="111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8"/>
                    <a:pt x="113" y="39"/>
                    <a:pt x="113" y="40"/>
                  </a:cubicBezTo>
                  <a:cubicBezTo>
                    <a:pt x="114" y="40"/>
                    <a:pt x="114" y="41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lose/>
                  <a:moveTo>
                    <a:pt x="148" y="33"/>
                  </a:moveTo>
                  <a:cubicBezTo>
                    <a:pt x="146" y="34"/>
                    <a:pt x="144" y="35"/>
                    <a:pt x="142" y="35"/>
                  </a:cubicBezTo>
                  <a:cubicBezTo>
                    <a:pt x="140" y="36"/>
                    <a:pt x="138" y="37"/>
                    <a:pt x="136" y="37"/>
                  </a:cubicBezTo>
                  <a:cubicBezTo>
                    <a:pt x="133" y="37"/>
                    <a:pt x="131" y="37"/>
                    <a:pt x="128" y="37"/>
                  </a:cubicBezTo>
                  <a:cubicBezTo>
                    <a:pt x="127" y="37"/>
                    <a:pt x="125" y="37"/>
                    <a:pt x="123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3" y="36"/>
                    <a:pt x="122" y="36"/>
                    <a:pt x="122" y="35"/>
                  </a:cubicBezTo>
                  <a:cubicBezTo>
                    <a:pt x="121" y="35"/>
                    <a:pt x="121" y="34"/>
                    <a:pt x="121" y="33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0" y="33"/>
                    <a:pt x="120" y="33"/>
                    <a:pt x="12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1"/>
                    <a:pt x="121" y="31"/>
                    <a:pt x="121" y="30"/>
                  </a:cubicBezTo>
                  <a:cubicBezTo>
                    <a:pt x="122" y="28"/>
                    <a:pt x="123" y="26"/>
                    <a:pt x="124" y="24"/>
                  </a:cubicBezTo>
                  <a:cubicBezTo>
                    <a:pt x="125" y="22"/>
                    <a:pt x="127" y="21"/>
                    <a:pt x="128" y="20"/>
                  </a:cubicBezTo>
                  <a:cubicBezTo>
                    <a:pt x="130" y="18"/>
                    <a:pt x="132" y="17"/>
                    <a:pt x="134" y="16"/>
                  </a:cubicBezTo>
                  <a:cubicBezTo>
                    <a:pt x="136" y="15"/>
                    <a:pt x="138" y="14"/>
                    <a:pt x="140" y="13"/>
                  </a:cubicBezTo>
                  <a:cubicBezTo>
                    <a:pt x="141" y="12"/>
                    <a:pt x="142" y="12"/>
                    <a:pt x="144" y="11"/>
                  </a:cubicBezTo>
                  <a:cubicBezTo>
                    <a:pt x="144" y="12"/>
                    <a:pt x="144" y="12"/>
                    <a:pt x="144" y="13"/>
                  </a:cubicBezTo>
                  <a:cubicBezTo>
                    <a:pt x="146" y="14"/>
                    <a:pt x="147" y="16"/>
                    <a:pt x="149" y="17"/>
                  </a:cubicBezTo>
                  <a:cubicBezTo>
                    <a:pt x="150" y="18"/>
                    <a:pt x="151" y="20"/>
                    <a:pt x="151" y="21"/>
                  </a:cubicBezTo>
                  <a:cubicBezTo>
                    <a:pt x="152" y="22"/>
                    <a:pt x="153" y="24"/>
                    <a:pt x="154" y="25"/>
                  </a:cubicBezTo>
                  <a:cubicBezTo>
                    <a:pt x="155" y="26"/>
                    <a:pt x="155" y="28"/>
                    <a:pt x="156" y="29"/>
                  </a:cubicBezTo>
                  <a:cubicBezTo>
                    <a:pt x="156" y="29"/>
                    <a:pt x="155" y="29"/>
                    <a:pt x="155" y="29"/>
                  </a:cubicBezTo>
                  <a:cubicBezTo>
                    <a:pt x="153" y="31"/>
                    <a:pt x="150" y="32"/>
                    <a:pt x="148" y="33"/>
                  </a:cubicBezTo>
                  <a:close/>
                  <a:moveTo>
                    <a:pt x="174" y="11"/>
                  </a:moveTo>
                  <a:cubicBezTo>
                    <a:pt x="172" y="14"/>
                    <a:pt x="170" y="16"/>
                    <a:pt x="168" y="18"/>
                  </a:cubicBezTo>
                  <a:cubicBezTo>
                    <a:pt x="167" y="20"/>
                    <a:pt x="165" y="21"/>
                    <a:pt x="163" y="23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2" y="21"/>
                    <a:pt x="161" y="19"/>
                    <a:pt x="160" y="18"/>
                  </a:cubicBezTo>
                  <a:cubicBezTo>
                    <a:pt x="160" y="17"/>
                    <a:pt x="159" y="16"/>
                    <a:pt x="159" y="15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8" y="14"/>
                    <a:pt x="157" y="13"/>
                    <a:pt x="156" y="12"/>
                  </a:cubicBezTo>
                  <a:cubicBezTo>
                    <a:pt x="156" y="11"/>
                    <a:pt x="155" y="11"/>
                    <a:pt x="155" y="10"/>
                  </a:cubicBezTo>
                  <a:cubicBezTo>
                    <a:pt x="161" y="9"/>
                    <a:pt x="168" y="9"/>
                    <a:pt x="175" y="10"/>
                  </a:cubicBezTo>
                  <a:cubicBezTo>
                    <a:pt x="174" y="10"/>
                    <a:pt x="174" y="11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70" name="iš1îde">
            <a:extLst>
              <a:ext uri="{FF2B5EF4-FFF2-40B4-BE49-F238E27FC236}">
                <a16:creationId xmlns:a16="http://schemas.microsoft.com/office/drawing/2014/main" xmlns="" id="{365CD8AE-D738-4CE5-A81E-8FF9D9778FA4}"/>
              </a:ext>
            </a:extLst>
          </p:cNvPr>
          <p:cNvGrpSpPr/>
          <p:nvPr/>
        </p:nvGrpSpPr>
        <p:grpSpPr>
          <a:xfrm>
            <a:off x="776953" y="1094912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171" name="isliḍé">
              <a:extLst>
                <a:ext uri="{FF2B5EF4-FFF2-40B4-BE49-F238E27FC236}">
                  <a16:creationId xmlns:a16="http://schemas.microsoft.com/office/drawing/2014/main" xmlns="" id="{19E5A9D9-9476-468F-8625-14463546081A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2" name="íṡľïdé">
              <a:extLst>
                <a:ext uri="{FF2B5EF4-FFF2-40B4-BE49-F238E27FC236}">
                  <a16:creationId xmlns:a16="http://schemas.microsoft.com/office/drawing/2014/main" xmlns="" id="{6CE63229-E68F-4651-ABAB-ACE4B0A8B6DA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73" name="iṥḻîḍê">
            <a:extLst>
              <a:ext uri="{FF2B5EF4-FFF2-40B4-BE49-F238E27FC236}">
                <a16:creationId xmlns:a16="http://schemas.microsoft.com/office/drawing/2014/main" xmlns="" id="{3902C6C6-9A11-494F-AEEC-67E81C667888}"/>
              </a:ext>
            </a:extLst>
          </p:cNvPr>
          <p:cNvSpPr/>
          <p:nvPr/>
        </p:nvSpPr>
        <p:spPr>
          <a:xfrm>
            <a:off x="0" y="4088722"/>
            <a:ext cx="12192000" cy="2769279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57561 h 1359765"/>
              <a:gd name="connsiteX1" fmla="*/ 574189 w 6216319"/>
              <a:gd name="connsiteY1" fmla="*/ 379355 h 1359765"/>
              <a:gd name="connsiteX2" fmla="*/ 2265770 w 6216319"/>
              <a:gd name="connsiteY2" fmla="*/ 566088 h 1359765"/>
              <a:gd name="connsiteX3" fmla="*/ 3244906 w 6216319"/>
              <a:gd name="connsiteY3" fmla="*/ 549904 h 1359765"/>
              <a:gd name="connsiteX4" fmla="*/ 4628644 w 6216319"/>
              <a:gd name="connsiteY4" fmla="*/ 1092071 h 1359765"/>
              <a:gd name="connsiteX5" fmla="*/ 5356927 w 6216319"/>
              <a:gd name="connsiteY5" fmla="*/ 1245819 h 1359765"/>
              <a:gd name="connsiteX6" fmla="*/ 6216319 w 6216319"/>
              <a:gd name="connsiteY6" fmla="*/ 1359765 h 1359765"/>
              <a:gd name="connsiteX7" fmla="*/ 0 w 6216319"/>
              <a:gd name="connsiteY7" fmla="*/ 1359765 h 1359765"/>
              <a:gd name="connsiteX8" fmla="*/ 0 w 6216319"/>
              <a:gd name="connsiteY8" fmla="*/ 57561 h 1359765"/>
              <a:gd name="connsiteX0" fmla="*/ 0 w 6216319"/>
              <a:gd name="connsiteY0" fmla="*/ 55201 h 1357405"/>
              <a:gd name="connsiteX1" fmla="*/ 574189 w 6216319"/>
              <a:gd name="connsiteY1" fmla="*/ 376995 h 1357405"/>
              <a:gd name="connsiteX2" fmla="*/ 2244895 w 6216319"/>
              <a:gd name="connsiteY2" fmla="*/ 570887 h 1357405"/>
              <a:gd name="connsiteX3" fmla="*/ 3244906 w 6216319"/>
              <a:gd name="connsiteY3" fmla="*/ 547544 h 1357405"/>
              <a:gd name="connsiteX4" fmla="*/ 4628644 w 6216319"/>
              <a:gd name="connsiteY4" fmla="*/ 1089711 h 1357405"/>
              <a:gd name="connsiteX5" fmla="*/ 5356927 w 6216319"/>
              <a:gd name="connsiteY5" fmla="*/ 1243459 h 1357405"/>
              <a:gd name="connsiteX6" fmla="*/ 6216319 w 6216319"/>
              <a:gd name="connsiteY6" fmla="*/ 1357405 h 1357405"/>
              <a:gd name="connsiteX7" fmla="*/ 0 w 6216319"/>
              <a:gd name="connsiteY7" fmla="*/ 1357405 h 1357405"/>
              <a:gd name="connsiteX8" fmla="*/ 0 w 6216319"/>
              <a:gd name="connsiteY8" fmla="*/ 55201 h 1357405"/>
              <a:gd name="connsiteX0" fmla="*/ 0 w 6216319"/>
              <a:gd name="connsiteY0" fmla="*/ 49067 h 1351271"/>
              <a:gd name="connsiteX1" fmla="*/ 574189 w 6216319"/>
              <a:gd name="connsiteY1" fmla="*/ 370861 h 1351271"/>
              <a:gd name="connsiteX2" fmla="*/ 1217749 w 6216319"/>
              <a:gd name="connsiteY2" fmla="*/ 1887 h 1351271"/>
              <a:gd name="connsiteX3" fmla="*/ 2244895 w 6216319"/>
              <a:gd name="connsiteY3" fmla="*/ 564753 h 1351271"/>
              <a:gd name="connsiteX4" fmla="*/ 3244906 w 6216319"/>
              <a:gd name="connsiteY4" fmla="*/ 541410 h 1351271"/>
              <a:gd name="connsiteX5" fmla="*/ 4628644 w 6216319"/>
              <a:gd name="connsiteY5" fmla="*/ 1083577 h 1351271"/>
              <a:gd name="connsiteX6" fmla="*/ 5356927 w 6216319"/>
              <a:gd name="connsiteY6" fmla="*/ 1237325 h 1351271"/>
              <a:gd name="connsiteX7" fmla="*/ 6216319 w 6216319"/>
              <a:gd name="connsiteY7" fmla="*/ 1351271 h 1351271"/>
              <a:gd name="connsiteX8" fmla="*/ 0 w 6216319"/>
              <a:gd name="connsiteY8" fmla="*/ 1351271 h 1351271"/>
              <a:gd name="connsiteX9" fmla="*/ 0 w 6216319"/>
              <a:gd name="connsiteY9" fmla="*/ 49067 h 1351271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04848 w 6216319"/>
              <a:gd name="connsiteY3" fmla="*/ 296453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889839 w 6216319"/>
              <a:gd name="connsiteY6" fmla="*/ 317928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613304"/>
              <a:gd name="connsiteY0" fmla="*/ 22 h 1302226"/>
              <a:gd name="connsiteX1" fmla="*/ 574189 w 6613304"/>
              <a:gd name="connsiteY1" fmla="*/ 321816 h 1302226"/>
              <a:gd name="connsiteX2" fmla="*/ 1015951 w 6613304"/>
              <a:gd name="connsiteY2" fmla="*/ 346561 h 1302226"/>
              <a:gd name="connsiteX3" fmla="*/ 1732682 w 6613304"/>
              <a:gd name="connsiteY3" fmla="*/ 368038 h 1302226"/>
              <a:gd name="connsiteX4" fmla="*/ 2147475 w 6613304"/>
              <a:gd name="connsiteY4" fmla="*/ 479915 h 1302226"/>
              <a:gd name="connsiteX5" fmla="*/ 3043108 w 6613304"/>
              <a:gd name="connsiteY5" fmla="*/ 549633 h 1302226"/>
              <a:gd name="connsiteX6" fmla="*/ 3562786 w 6613304"/>
              <a:gd name="connsiteY6" fmla="*/ 790391 h 1302226"/>
              <a:gd name="connsiteX7" fmla="*/ 4684312 w 6613304"/>
              <a:gd name="connsiteY7" fmla="*/ 1156227 h 1302226"/>
              <a:gd name="connsiteX8" fmla="*/ 5092502 w 6613304"/>
              <a:gd name="connsiteY8" fmla="*/ 1188280 h 1302226"/>
              <a:gd name="connsiteX9" fmla="*/ 5886947 w 6613304"/>
              <a:gd name="connsiteY9" fmla="*/ 1005147 h 1302226"/>
              <a:gd name="connsiteX10" fmla="*/ 6216319 w 6613304"/>
              <a:gd name="connsiteY10" fmla="*/ 1302226 h 1302226"/>
              <a:gd name="connsiteX11" fmla="*/ 0 w 6613304"/>
              <a:gd name="connsiteY11" fmla="*/ 1302226 h 1302226"/>
              <a:gd name="connsiteX12" fmla="*/ 0 w 6613304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0574"/>
              <a:gd name="connsiteY0" fmla="*/ 22 h 1302226"/>
              <a:gd name="connsiteX1" fmla="*/ 574189 w 6590574"/>
              <a:gd name="connsiteY1" fmla="*/ 321816 h 1302226"/>
              <a:gd name="connsiteX2" fmla="*/ 1015951 w 6590574"/>
              <a:gd name="connsiteY2" fmla="*/ 346561 h 1302226"/>
              <a:gd name="connsiteX3" fmla="*/ 1732682 w 6590574"/>
              <a:gd name="connsiteY3" fmla="*/ 368038 h 1302226"/>
              <a:gd name="connsiteX4" fmla="*/ 2147475 w 6590574"/>
              <a:gd name="connsiteY4" fmla="*/ 479915 h 1302226"/>
              <a:gd name="connsiteX5" fmla="*/ 3043108 w 6590574"/>
              <a:gd name="connsiteY5" fmla="*/ 549633 h 1302226"/>
              <a:gd name="connsiteX6" fmla="*/ 3562786 w 6590574"/>
              <a:gd name="connsiteY6" fmla="*/ 790391 h 1302226"/>
              <a:gd name="connsiteX7" fmla="*/ 4684312 w 6590574"/>
              <a:gd name="connsiteY7" fmla="*/ 1156227 h 1302226"/>
              <a:gd name="connsiteX8" fmla="*/ 5092502 w 6590574"/>
              <a:gd name="connsiteY8" fmla="*/ 1188280 h 1302226"/>
              <a:gd name="connsiteX9" fmla="*/ 5810403 w 6590574"/>
              <a:gd name="connsiteY9" fmla="*/ 1184110 h 1302226"/>
              <a:gd name="connsiteX10" fmla="*/ 6216319 w 6590574"/>
              <a:gd name="connsiteY10" fmla="*/ 1302226 h 1302226"/>
              <a:gd name="connsiteX11" fmla="*/ 0 w 6590574"/>
              <a:gd name="connsiteY11" fmla="*/ 1302226 h 1302226"/>
              <a:gd name="connsiteX12" fmla="*/ 0 w 6590574"/>
              <a:gd name="connsiteY12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5810403 w 6216319"/>
              <a:gd name="connsiteY9" fmla="*/ 1184110 h 1302226"/>
              <a:gd name="connsiteX10" fmla="*/ 6216319 w 6216319"/>
              <a:gd name="connsiteY10" fmla="*/ 1302226 h 1302226"/>
              <a:gd name="connsiteX11" fmla="*/ 0 w 6216319"/>
              <a:gd name="connsiteY11" fmla="*/ 1302226 h 1302226"/>
              <a:gd name="connsiteX12" fmla="*/ 0 w 6216319"/>
              <a:gd name="connsiteY12" fmla="*/ 22 h 1302226"/>
              <a:gd name="connsiteX0" fmla="*/ 0 w 6216319"/>
              <a:gd name="connsiteY0" fmla="*/ 10 h 1452543"/>
              <a:gd name="connsiteX1" fmla="*/ 574189 w 6216319"/>
              <a:gd name="connsiteY1" fmla="*/ 472133 h 1452543"/>
              <a:gd name="connsiteX2" fmla="*/ 1015951 w 6216319"/>
              <a:gd name="connsiteY2" fmla="*/ 496878 h 1452543"/>
              <a:gd name="connsiteX3" fmla="*/ 1732682 w 6216319"/>
              <a:gd name="connsiteY3" fmla="*/ 518355 h 1452543"/>
              <a:gd name="connsiteX4" fmla="*/ 2147475 w 6216319"/>
              <a:gd name="connsiteY4" fmla="*/ 630232 h 1452543"/>
              <a:gd name="connsiteX5" fmla="*/ 3043108 w 6216319"/>
              <a:gd name="connsiteY5" fmla="*/ 699950 h 1452543"/>
              <a:gd name="connsiteX6" fmla="*/ 3562786 w 6216319"/>
              <a:gd name="connsiteY6" fmla="*/ 940708 h 1452543"/>
              <a:gd name="connsiteX7" fmla="*/ 4684312 w 6216319"/>
              <a:gd name="connsiteY7" fmla="*/ 1306544 h 1452543"/>
              <a:gd name="connsiteX8" fmla="*/ 5092502 w 6216319"/>
              <a:gd name="connsiteY8" fmla="*/ 1338597 h 1452543"/>
              <a:gd name="connsiteX9" fmla="*/ 5810403 w 6216319"/>
              <a:gd name="connsiteY9" fmla="*/ 1334427 h 1452543"/>
              <a:gd name="connsiteX10" fmla="*/ 6216319 w 6216319"/>
              <a:gd name="connsiteY10" fmla="*/ 1452543 h 1452543"/>
              <a:gd name="connsiteX11" fmla="*/ 0 w 6216319"/>
              <a:gd name="connsiteY11" fmla="*/ 1452543 h 1452543"/>
              <a:gd name="connsiteX12" fmla="*/ 0 w 6216319"/>
              <a:gd name="connsiteY12" fmla="*/ 10 h 145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319" h="1452543">
                <a:moveTo>
                  <a:pt x="0" y="10"/>
                </a:moveTo>
                <a:cubicBezTo>
                  <a:pt x="229007" y="-1920"/>
                  <a:pt x="473169" y="274373"/>
                  <a:pt x="574189" y="472133"/>
                </a:cubicBezTo>
                <a:cubicBezTo>
                  <a:pt x="784106" y="306783"/>
                  <a:pt x="876671" y="335710"/>
                  <a:pt x="1015951" y="496878"/>
                </a:cubicBezTo>
                <a:cubicBezTo>
                  <a:pt x="1169602" y="156200"/>
                  <a:pt x="1541775" y="268250"/>
                  <a:pt x="1732682" y="518355"/>
                </a:cubicBezTo>
                <a:cubicBezTo>
                  <a:pt x="1951423" y="389059"/>
                  <a:pt x="1995178" y="418617"/>
                  <a:pt x="2147475" y="630232"/>
                </a:cubicBezTo>
                <a:cubicBezTo>
                  <a:pt x="2240004" y="303227"/>
                  <a:pt x="2890265" y="229257"/>
                  <a:pt x="3043108" y="699950"/>
                </a:cubicBezTo>
                <a:cubicBezTo>
                  <a:pt x="3340461" y="644318"/>
                  <a:pt x="3395950" y="702404"/>
                  <a:pt x="3562786" y="940708"/>
                </a:cubicBezTo>
                <a:cubicBezTo>
                  <a:pt x="3973172" y="584855"/>
                  <a:pt x="4634636" y="975363"/>
                  <a:pt x="4684312" y="1306544"/>
                </a:cubicBezTo>
                <a:cubicBezTo>
                  <a:pt x="4775936" y="1140966"/>
                  <a:pt x="4979530" y="1164509"/>
                  <a:pt x="5092502" y="1338597"/>
                </a:cubicBezTo>
                <a:cubicBezTo>
                  <a:pt x="5153770" y="1141613"/>
                  <a:pt x="5525680" y="842973"/>
                  <a:pt x="5810403" y="1334427"/>
                </a:cubicBezTo>
                <a:cubicBezTo>
                  <a:pt x="5955954" y="1267516"/>
                  <a:pt x="6049313" y="1259859"/>
                  <a:pt x="6216319" y="1452543"/>
                </a:cubicBezTo>
                <a:lnTo>
                  <a:pt x="0" y="1452543"/>
                </a:lnTo>
                <a:lnTo>
                  <a:pt x="0" y="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174" name="îšḻíḍe">
            <a:extLst>
              <a:ext uri="{FF2B5EF4-FFF2-40B4-BE49-F238E27FC236}">
                <a16:creationId xmlns:a16="http://schemas.microsoft.com/office/drawing/2014/main" xmlns="" id="{F690E311-FCBB-409F-9B5A-C22023BC8F6D}"/>
              </a:ext>
            </a:extLst>
          </p:cNvPr>
          <p:cNvSpPr/>
          <p:nvPr/>
        </p:nvSpPr>
        <p:spPr>
          <a:xfrm>
            <a:off x="0" y="5405005"/>
            <a:ext cx="6216319" cy="1449603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6319" h="1449603">
                <a:moveTo>
                  <a:pt x="0" y="147399"/>
                </a:moveTo>
                <a:cubicBezTo>
                  <a:pt x="229007" y="145469"/>
                  <a:pt x="222661" y="142579"/>
                  <a:pt x="323681" y="340339"/>
                </a:cubicBezTo>
                <a:cubicBezTo>
                  <a:pt x="1138279" y="-367925"/>
                  <a:pt x="1885444" y="174450"/>
                  <a:pt x="2265770" y="655926"/>
                </a:cubicBezTo>
                <a:cubicBezTo>
                  <a:pt x="2462677" y="479250"/>
                  <a:pt x="2932015" y="355171"/>
                  <a:pt x="3244906" y="639742"/>
                </a:cubicBezTo>
                <a:cubicBezTo>
                  <a:pt x="3517337" y="171753"/>
                  <a:pt x="4733841" y="449580"/>
                  <a:pt x="4628644" y="1181909"/>
                </a:cubicBezTo>
                <a:cubicBezTo>
                  <a:pt x="4984694" y="1080758"/>
                  <a:pt x="5181328" y="1161569"/>
                  <a:pt x="5356927" y="1335657"/>
                </a:cubicBezTo>
                <a:cubicBezTo>
                  <a:pt x="5451606" y="1194156"/>
                  <a:pt x="6105728" y="1026010"/>
                  <a:pt x="6216319" y="1449603"/>
                </a:cubicBezTo>
                <a:lnTo>
                  <a:pt x="0" y="1449603"/>
                </a:lnTo>
                <a:lnTo>
                  <a:pt x="0" y="147399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175" name="íṥlîdé">
            <a:extLst>
              <a:ext uri="{FF2B5EF4-FFF2-40B4-BE49-F238E27FC236}">
                <a16:creationId xmlns:a16="http://schemas.microsoft.com/office/drawing/2014/main" xmlns="" id="{1BF94185-CE10-42B6-900F-6414ECB6237C}"/>
              </a:ext>
            </a:extLst>
          </p:cNvPr>
          <p:cNvSpPr/>
          <p:nvPr/>
        </p:nvSpPr>
        <p:spPr>
          <a:xfrm flipH="1">
            <a:off x="0" y="4088722"/>
            <a:ext cx="12192000" cy="2769279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57561 h 1359765"/>
              <a:gd name="connsiteX1" fmla="*/ 574189 w 6216319"/>
              <a:gd name="connsiteY1" fmla="*/ 379355 h 1359765"/>
              <a:gd name="connsiteX2" fmla="*/ 2265770 w 6216319"/>
              <a:gd name="connsiteY2" fmla="*/ 566088 h 1359765"/>
              <a:gd name="connsiteX3" fmla="*/ 3244906 w 6216319"/>
              <a:gd name="connsiteY3" fmla="*/ 549904 h 1359765"/>
              <a:gd name="connsiteX4" fmla="*/ 4628644 w 6216319"/>
              <a:gd name="connsiteY4" fmla="*/ 1092071 h 1359765"/>
              <a:gd name="connsiteX5" fmla="*/ 5356927 w 6216319"/>
              <a:gd name="connsiteY5" fmla="*/ 1245819 h 1359765"/>
              <a:gd name="connsiteX6" fmla="*/ 6216319 w 6216319"/>
              <a:gd name="connsiteY6" fmla="*/ 1359765 h 1359765"/>
              <a:gd name="connsiteX7" fmla="*/ 0 w 6216319"/>
              <a:gd name="connsiteY7" fmla="*/ 1359765 h 1359765"/>
              <a:gd name="connsiteX8" fmla="*/ 0 w 6216319"/>
              <a:gd name="connsiteY8" fmla="*/ 57561 h 1359765"/>
              <a:gd name="connsiteX0" fmla="*/ 0 w 6216319"/>
              <a:gd name="connsiteY0" fmla="*/ 55201 h 1357405"/>
              <a:gd name="connsiteX1" fmla="*/ 574189 w 6216319"/>
              <a:gd name="connsiteY1" fmla="*/ 376995 h 1357405"/>
              <a:gd name="connsiteX2" fmla="*/ 2244895 w 6216319"/>
              <a:gd name="connsiteY2" fmla="*/ 570887 h 1357405"/>
              <a:gd name="connsiteX3" fmla="*/ 3244906 w 6216319"/>
              <a:gd name="connsiteY3" fmla="*/ 547544 h 1357405"/>
              <a:gd name="connsiteX4" fmla="*/ 4628644 w 6216319"/>
              <a:gd name="connsiteY4" fmla="*/ 1089711 h 1357405"/>
              <a:gd name="connsiteX5" fmla="*/ 5356927 w 6216319"/>
              <a:gd name="connsiteY5" fmla="*/ 1243459 h 1357405"/>
              <a:gd name="connsiteX6" fmla="*/ 6216319 w 6216319"/>
              <a:gd name="connsiteY6" fmla="*/ 1357405 h 1357405"/>
              <a:gd name="connsiteX7" fmla="*/ 0 w 6216319"/>
              <a:gd name="connsiteY7" fmla="*/ 1357405 h 1357405"/>
              <a:gd name="connsiteX8" fmla="*/ 0 w 6216319"/>
              <a:gd name="connsiteY8" fmla="*/ 55201 h 1357405"/>
              <a:gd name="connsiteX0" fmla="*/ 0 w 6216319"/>
              <a:gd name="connsiteY0" fmla="*/ 49067 h 1351271"/>
              <a:gd name="connsiteX1" fmla="*/ 574189 w 6216319"/>
              <a:gd name="connsiteY1" fmla="*/ 370861 h 1351271"/>
              <a:gd name="connsiteX2" fmla="*/ 1217749 w 6216319"/>
              <a:gd name="connsiteY2" fmla="*/ 1887 h 1351271"/>
              <a:gd name="connsiteX3" fmla="*/ 2244895 w 6216319"/>
              <a:gd name="connsiteY3" fmla="*/ 564753 h 1351271"/>
              <a:gd name="connsiteX4" fmla="*/ 3244906 w 6216319"/>
              <a:gd name="connsiteY4" fmla="*/ 541410 h 1351271"/>
              <a:gd name="connsiteX5" fmla="*/ 4628644 w 6216319"/>
              <a:gd name="connsiteY5" fmla="*/ 1083577 h 1351271"/>
              <a:gd name="connsiteX6" fmla="*/ 5356927 w 6216319"/>
              <a:gd name="connsiteY6" fmla="*/ 1237325 h 1351271"/>
              <a:gd name="connsiteX7" fmla="*/ 6216319 w 6216319"/>
              <a:gd name="connsiteY7" fmla="*/ 1351271 h 1351271"/>
              <a:gd name="connsiteX8" fmla="*/ 0 w 6216319"/>
              <a:gd name="connsiteY8" fmla="*/ 1351271 h 1351271"/>
              <a:gd name="connsiteX9" fmla="*/ 0 w 6216319"/>
              <a:gd name="connsiteY9" fmla="*/ 49067 h 1351271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04848 w 6216319"/>
              <a:gd name="connsiteY3" fmla="*/ 296453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889839 w 6216319"/>
              <a:gd name="connsiteY6" fmla="*/ 317928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613304"/>
              <a:gd name="connsiteY0" fmla="*/ 22 h 1302226"/>
              <a:gd name="connsiteX1" fmla="*/ 574189 w 6613304"/>
              <a:gd name="connsiteY1" fmla="*/ 321816 h 1302226"/>
              <a:gd name="connsiteX2" fmla="*/ 1015951 w 6613304"/>
              <a:gd name="connsiteY2" fmla="*/ 346561 h 1302226"/>
              <a:gd name="connsiteX3" fmla="*/ 1732682 w 6613304"/>
              <a:gd name="connsiteY3" fmla="*/ 368038 h 1302226"/>
              <a:gd name="connsiteX4" fmla="*/ 2147475 w 6613304"/>
              <a:gd name="connsiteY4" fmla="*/ 479915 h 1302226"/>
              <a:gd name="connsiteX5" fmla="*/ 3043108 w 6613304"/>
              <a:gd name="connsiteY5" fmla="*/ 549633 h 1302226"/>
              <a:gd name="connsiteX6" fmla="*/ 3562786 w 6613304"/>
              <a:gd name="connsiteY6" fmla="*/ 790391 h 1302226"/>
              <a:gd name="connsiteX7" fmla="*/ 4684312 w 6613304"/>
              <a:gd name="connsiteY7" fmla="*/ 1156227 h 1302226"/>
              <a:gd name="connsiteX8" fmla="*/ 5092502 w 6613304"/>
              <a:gd name="connsiteY8" fmla="*/ 1188280 h 1302226"/>
              <a:gd name="connsiteX9" fmla="*/ 5886947 w 6613304"/>
              <a:gd name="connsiteY9" fmla="*/ 1005147 h 1302226"/>
              <a:gd name="connsiteX10" fmla="*/ 6216319 w 6613304"/>
              <a:gd name="connsiteY10" fmla="*/ 1302226 h 1302226"/>
              <a:gd name="connsiteX11" fmla="*/ 0 w 6613304"/>
              <a:gd name="connsiteY11" fmla="*/ 1302226 h 1302226"/>
              <a:gd name="connsiteX12" fmla="*/ 0 w 6613304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0574"/>
              <a:gd name="connsiteY0" fmla="*/ 22 h 1302226"/>
              <a:gd name="connsiteX1" fmla="*/ 574189 w 6590574"/>
              <a:gd name="connsiteY1" fmla="*/ 321816 h 1302226"/>
              <a:gd name="connsiteX2" fmla="*/ 1015951 w 6590574"/>
              <a:gd name="connsiteY2" fmla="*/ 346561 h 1302226"/>
              <a:gd name="connsiteX3" fmla="*/ 1732682 w 6590574"/>
              <a:gd name="connsiteY3" fmla="*/ 368038 h 1302226"/>
              <a:gd name="connsiteX4" fmla="*/ 2147475 w 6590574"/>
              <a:gd name="connsiteY4" fmla="*/ 479915 h 1302226"/>
              <a:gd name="connsiteX5" fmla="*/ 3043108 w 6590574"/>
              <a:gd name="connsiteY5" fmla="*/ 549633 h 1302226"/>
              <a:gd name="connsiteX6" fmla="*/ 3562786 w 6590574"/>
              <a:gd name="connsiteY6" fmla="*/ 790391 h 1302226"/>
              <a:gd name="connsiteX7" fmla="*/ 4684312 w 6590574"/>
              <a:gd name="connsiteY7" fmla="*/ 1156227 h 1302226"/>
              <a:gd name="connsiteX8" fmla="*/ 5092502 w 6590574"/>
              <a:gd name="connsiteY8" fmla="*/ 1188280 h 1302226"/>
              <a:gd name="connsiteX9" fmla="*/ 5810403 w 6590574"/>
              <a:gd name="connsiteY9" fmla="*/ 1184110 h 1302226"/>
              <a:gd name="connsiteX10" fmla="*/ 6216319 w 6590574"/>
              <a:gd name="connsiteY10" fmla="*/ 1302226 h 1302226"/>
              <a:gd name="connsiteX11" fmla="*/ 0 w 6590574"/>
              <a:gd name="connsiteY11" fmla="*/ 1302226 h 1302226"/>
              <a:gd name="connsiteX12" fmla="*/ 0 w 6590574"/>
              <a:gd name="connsiteY12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5810403 w 6216319"/>
              <a:gd name="connsiteY9" fmla="*/ 1184110 h 1302226"/>
              <a:gd name="connsiteX10" fmla="*/ 6216319 w 6216319"/>
              <a:gd name="connsiteY10" fmla="*/ 1302226 h 1302226"/>
              <a:gd name="connsiteX11" fmla="*/ 0 w 6216319"/>
              <a:gd name="connsiteY11" fmla="*/ 1302226 h 1302226"/>
              <a:gd name="connsiteX12" fmla="*/ 0 w 6216319"/>
              <a:gd name="connsiteY12" fmla="*/ 22 h 1302226"/>
              <a:gd name="connsiteX0" fmla="*/ 0 w 6216319"/>
              <a:gd name="connsiteY0" fmla="*/ 10 h 1452543"/>
              <a:gd name="connsiteX1" fmla="*/ 574189 w 6216319"/>
              <a:gd name="connsiteY1" fmla="*/ 472133 h 1452543"/>
              <a:gd name="connsiteX2" fmla="*/ 1015951 w 6216319"/>
              <a:gd name="connsiteY2" fmla="*/ 496878 h 1452543"/>
              <a:gd name="connsiteX3" fmla="*/ 1732682 w 6216319"/>
              <a:gd name="connsiteY3" fmla="*/ 518355 h 1452543"/>
              <a:gd name="connsiteX4" fmla="*/ 2147475 w 6216319"/>
              <a:gd name="connsiteY4" fmla="*/ 630232 h 1452543"/>
              <a:gd name="connsiteX5" fmla="*/ 3043108 w 6216319"/>
              <a:gd name="connsiteY5" fmla="*/ 699950 h 1452543"/>
              <a:gd name="connsiteX6" fmla="*/ 3562786 w 6216319"/>
              <a:gd name="connsiteY6" fmla="*/ 940708 h 1452543"/>
              <a:gd name="connsiteX7" fmla="*/ 4684312 w 6216319"/>
              <a:gd name="connsiteY7" fmla="*/ 1306544 h 1452543"/>
              <a:gd name="connsiteX8" fmla="*/ 5092502 w 6216319"/>
              <a:gd name="connsiteY8" fmla="*/ 1338597 h 1452543"/>
              <a:gd name="connsiteX9" fmla="*/ 5810403 w 6216319"/>
              <a:gd name="connsiteY9" fmla="*/ 1334427 h 1452543"/>
              <a:gd name="connsiteX10" fmla="*/ 6216319 w 6216319"/>
              <a:gd name="connsiteY10" fmla="*/ 1452543 h 1452543"/>
              <a:gd name="connsiteX11" fmla="*/ 0 w 6216319"/>
              <a:gd name="connsiteY11" fmla="*/ 1452543 h 1452543"/>
              <a:gd name="connsiteX12" fmla="*/ 0 w 6216319"/>
              <a:gd name="connsiteY12" fmla="*/ 10 h 145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319" h="1452543">
                <a:moveTo>
                  <a:pt x="0" y="10"/>
                </a:moveTo>
                <a:cubicBezTo>
                  <a:pt x="229007" y="-1920"/>
                  <a:pt x="473169" y="274373"/>
                  <a:pt x="574189" y="472133"/>
                </a:cubicBezTo>
                <a:cubicBezTo>
                  <a:pt x="784106" y="306783"/>
                  <a:pt x="876671" y="335710"/>
                  <a:pt x="1015951" y="496878"/>
                </a:cubicBezTo>
                <a:cubicBezTo>
                  <a:pt x="1169602" y="156200"/>
                  <a:pt x="1541775" y="268250"/>
                  <a:pt x="1732682" y="518355"/>
                </a:cubicBezTo>
                <a:cubicBezTo>
                  <a:pt x="1951423" y="389059"/>
                  <a:pt x="1995178" y="418617"/>
                  <a:pt x="2147475" y="630232"/>
                </a:cubicBezTo>
                <a:cubicBezTo>
                  <a:pt x="2240004" y="303227"/>
                  <a:pt x="2890265" y="229257"/>
                  <a:pt x="3043108" y="699950"/>
                </a:cubicBezTo>
                <a:cubicBezTo>
                  <a:pt x="3340461" y="644318"/>
                  <a:pt x="3395950" y="702404"/>
                  <a:pt x="3562786" y="940708"/>
                </a:cubicBezTo>
                <a:cubicBezTo>
                  <a:pt x="3973172" y="584855"/>
                  <a:pt x="4634636" y="975363"/>
                  <a:pt x="4684312" y="1306544"/>
                </a:cubicBezTo>
                <a:cubicBezTo>
                  <a:pt x="4775936" y="1140966"/>
                  <a:pt x="4979530" y="1164509"/>
                  <a:pt x="5092502" y="1338597"/>
                </a:cubicBezTo>
                <a:cubicBezTo>
                  <a:pt x="5153770" y="1141613"/>
                  <a:pt x="5525680" y="842973"/>
                  <a:pt x="5810403" y="1334427"/>
                </a:cubicBezTo>
                <a:cubicBezTo>
                  <a:pt x="5955954" y="1267516"/>
                  <a:pt x="6049313" y="1259859"/>
                  <a:pt x="6216319" y="1452543"/>
                </a:cubicBezTo>
                <a:lnTo>
                  <a:pt x="0" y="1452543"/>
                </a:lnTo>
                <a:lnTo>
                  <a:pt x="0" y="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406" name="Google Shape;16504;p48"/>
          <p:cNvSpPr txBox="1">
            <a:spLocks/>
          </p:cNvSpPr>
          <p:nvPr/>
        </p:nvSpPr>
        <p:spPr>
          <a:xfrm>
            <a:off x="2631100" y="917648"/>
            <a:ext cx="4144171" cy="81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Nội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dung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409" name="íşļíde">
            <a:extLst>
              <a:ext uri="{FF2B5EF4-FFF2-40B4-BE49-F238E27FC236}">
                <a16:creationId xmlns:a16="http://schemas.microsoft.com/office/drawing/2014/main" xmlns="" id="{864E9488-036C-4A38-880A-2E6C20576D81}"/>
              </a:ext>
            </a:extLst>
          </p:cNvPr>
          <p:cNvSpPr txBox="1"/>
          <p:nvPr/>
        </p:nvSpPr>
        <p:spPr>
          <a:xfrm>
            <a:off x="4521417" y="2539010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1" name="Google Shape;16506;p48"/>
          <p:cNvSpPr txBox="1">
            <a:spLocks/>
          </p:cNvSpPr>
          <p:nvPr/>
        </p:nvSpPr>
        <p:spPr>
          <a:xfrm flipH="1">
            <a:off x="4456714" y="3303512"/>
            <a:ext cx="3165323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4" name="íşļíde">
            <a:extLst>
              <a:ext uri="{FF2B5EF4-FFF2-40B4-BE49-F238E27FC236}">
                <a16:creationId xmlns:a16="http://schemas.microsoft.com/office/drawing/2014/main" xmlns="" id="{864E9488-036C-4A38-880A-2E6C20576D81}"/>
              </a:ext>
            </a:extLst>
          </p:cNvPr>
          <p:cNvSpPr txBox="1"/>
          <p:nvPr/>
        </p:nvSpPr>
        <p:spPr>
          <a:xfrm>
            <a:off x="1004769" y="2498001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5" name="íşļíde">
            <a:extLst>
              <a:ext uri="{FF2B5EF4-FFF2-40B4-BE49-F238E27FC236}">
                <a16:creationId xmlns:a16="http://schemas.microsoft.com/office/drawing/2014/main" xmlns="" id="{864E9488-036C-4A38-880A-2E6C20576D81}"/>
              </a:ext>
            </a:extLst>
          </p:cNvPr>
          <p:cNvSpPr txBox="1"/>
          <p:nvPr/>
        </p:nvSpPr>
        <p:spPr>
          <a:xfrm>
            <a:off x="7971413" y="2561950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6" name="Google Shape;16506;p48"/>
          <p:cNvSpPr txBox="1">
            <a:spLocks/>
          </p:cNvSpPr>
          <p:nvPr/>
        </p:nvSpPr>
        <p:spPr>
          <a:xfrm flipH="1">
            <a:off x="816372" y="3280918"/>
            <a:ext cx="341725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Tìm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hiểu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đề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7" name="Google Shape;16506;p48"/>
          <p:cNvSpPr txBox="1">
            <a:spLocks/>
          </p:cNvSpPr>
          <p:nvPr/>
        </p:nvSpPr>
        <p:spPr>
          <a:xfrm flipH="1">
            <a:off x="8041322" y="3287794"/>
            <a:ext cx="2934735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Thực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hành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endParaRPr kumimoji="0" lang="en-US" sz="5400" b="1" i="0" u="none" strike="noStrike" kern="0" cap="none" spc="0" normalizeH="0" noProof="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5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8" name="iSḻïḓè">
            <a:extLst>
              <a:ext uri="{FF2B5EF4-FFF2-40B4-BE49-F238E27FC236}">
                <a16:creationId xmlns:a16="http://schemas.microsoft.com/office/drawing/2014/main" xmlns="" id="{53C69807-F39C-4E10-B0EB-3FD1F737EB7B}"/>
              </a:ext>
            </a:extLst>
          </p:cNvPr>
          <p:cNvSpPr/>
          <p:nvPr/>
        </p:nvSpPr>
        <p:spPr>
          <a:xfrm>
            <a:off x="888587" y="2294537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1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9" name="iSḻïḓè">
            <a:extLst>
              <a:ext uri="{FF2B5EF4-FFF2-40B4-BE49-F238E27FC236}">
                <a16:creationId xmlns:a16="http://schemas.microsoft.com/office/drawing/2014/main" xmlns="" id="{53C69807-F39C-4E10-B0EB-3FD1F737EB7B}"/>
              </a:ext>
            </a:extLst>
          </p:cNvPr>
          <p:cNvSpPr/>
          <p:nvPr/>
        </p:nvSpPr>
        <p:spPr>
          <a:xfrm>
            <a:off x="4424692" y="2272196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2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0" name="iSḻïḓè">
            <a:extLst>
              <a:ext uri="{FF2B5EF4-FFF2-40B4-BE49-F238E27FC236}">
                <a16:creationId xmlns:a16="http://schemas.microsoft.com/office/drawing/2014/main" xmlns="" id="{53C69807-F39C-4E10-B0EB-3FD1F737EB7B}"/>
              </a:ext>
            </a:extLst>
          </p:cNvPr>
          <p:cNvSpPr/>
          <p:nvPr/>
        </p:nvSpPr>
        <p:spPr>
          <a:xfrm>
            <a:off x="7894332" y="2318481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3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2" name="îsḷîḍè">
            <a:extLst>
              <a:ext uri="{FF2B5EF4-FFF2-40B4-BE49-F238E27FC236}">
                <a16:creationId xmlns:a16="http://schemas.microsoft.com/office/drawing/2014/main" xmlns="" id="{292B2F78-B424-498C-964A-4198F583A031}"/>
              </a:ext>
            </a:extLst>
          </p:cNvPr>
          <p:cNvSpPr/>
          <p:nvPr/>
        </p:nvSpPr>
        <p:spPr>
          <a:xfrm>
            <a:off x="10408896" y="4574234"/>
            <a:ext cx="2011051" cy="2280374"/>
          </a:xfrm>
          <a:custGeom>
            <a:avLst/>
            <a:gdLst>
              <a:gd name="connsiteX0" fmla="*/ 1405174 w 3270882"/>
              <a:gd name="connsiteY0" fmla="*/ 0 h 3959352"/>
              <a:gd name="connsiteX1" fmla="*/ 3270882 w 3270882"/>
              <a:gd name="connsiteY1" fmla="*/ 0 h 3959352"/>
              <a:gd name="connsiteX2" fmla="*/ 3270882 w 3270882"/>
              <a:gd name="connsiteY2" fmla="*/ 2082671 h 3959352"/>
              <a:gd name="connsiteX3" fmla="*/ 2604848 w 3270882"/>
              <a:gd name="connsiteY3" fmla="*/ 3959352 h 3959352"/>
              <a:gd name="connsiteX4" fmla="*/ 0 w 3270882"/>
              <a:gd name="connsiteY4" fmla="*/ 3959352 h 39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0882" h="3959352">
                <a:moveTo>
                  <a:pt x="1405174" y="0"/>
                </a:moveTo>
                <a:lnTo>
                  <a:pt x="3270882" y="0"/>
                </a:lnTo>
                <a:lnTo>
                  <a:pt x="3270882" y="2082671"/>
                </a:lnTo>
                <a:lnTo>
                  <a:pt x="2604848" y="3959352"/>
                </a:lnTo>
                <a:lnTo>
                  <a:pt x="0" y="395935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423" name="Google Shape;17954;p60">
            <a:extLst>
              <a:ext uri="{FF2B5EF4-FFF2-40B4-BE49-F238E27FC236}">
                <a16:creationId xmlns:a16="http://schemas.microsoft.com/office/drawing/2014/main" xmlns="" id="{897F59C4-B757-41B2-B7A9-166EFA4B8570}"/>
              </a:ext>
            </a:extLst>
          </p:cNvPr>
          <p:cNvGrpSpPr/>
          <p:nvPr/>
        </p:nvGrpSpPr>
        <p:grpSpPr>
          <a:xfrm rot="-741933">
            <a:off x="694406" y="5716768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424" name="Google Shape;17955;p60">
              <a:extLst>
                <a:ext uri="{FF2B5EF4-FFF2-40B4-BE49-F238E27FC236}">
                  <a16:creationId xmlns:a16="http://schemas.microsoft.com/office/drawing/2014/main" xmlns="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17956;p60">
              <a:extLst>
                <a:ext uri="{FF2B5EF4-FFF2-40B4-BE49-F238E27FC236}">
                  <a16:creationId xmlns:a16="http://schemas.microsoft.com/office/drawing/2014/main" xmlns="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426" name="Google Shape;17957;p60">
                <a:extLst>
                  <a:ext uri="{FF2B5EF4-FFF2-40B4-BE49-F238E27FC236}">
                    <a16:creationId xmlns:a16="http://schemas.microsoft.com/office/drawing/2014/main" xmlns="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17958;p60">
                <a:extLst>
                  <a:ext uri="{FF2B5EF4-FFF2-40B4-BE49-F238E27FC236}">
                    <a16:creationId xmlns:a16="http://schemas.microsoft.com/office/drawing/2014/main" xmlns="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7959;p60">
                <a:extLst>
                  <a:ext uri="{FF2B5EF4-FFF2-40B4-BE49-F238E27FC236}">
                    <a16:creationId xmlns:a16="http://schemas.microsoft.com/office/drawing/2014/main" xmlns="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17960;p60">
                <a:extLst>
                  <a:ext uri="{FF2B5EF4-FFF2-40B4-BE49-F238E27FC236}">
                    <a16:creationId xmlns:a16="http://schemas.microsoft.com/office/drawing/2014/main" xmlns="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17961;p60">
                <a:extLst>
                  <a:ext uri="{FF2B5EF4-FFF2-40B4-BE49-F238E27FC236}">
                    <a16:creationId xmlns:a16="http://schemas.microsoft.com/office/drawing/2014/main" xmlns="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7962;p60">
                <a:extLst>
                  <a:ext uri="{FF2B5EF4-FFF2-40B4-BE49-F238E27FC236}">
                    <a16:creationId xmlns:a16="http://schemas.microsoft.com/office/drawing/2014/main" xmlns="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17963;p60">
                <a:extLst>
                  <a:ext uri="{FF2B5EF4-FFF2-40B4-BE49-F238E27FC236}">
                    <a16:creationId xmlns:a16="http://schemas.microsoft.com/office/drawing/2014/main" xmlns="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17964;p60">
                <a:extLst>
                  <a:ext uri="{FF2B5EF4-FFF2-40B4-BE49-F238E27FC236}">
                    <a16:creationId xmlns:a16="http://schemas.microsoft.com/office/drawing/2014/main" xmlns="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7965;p60">
                <a:extLst>
                  <a:ext uri="{FF2B5EF4-FFF2-40B4-BE49-F238E27FC236}">
                    <a16:creationId xmlns:a16="http://schemas.microsoft.com/office/drawing/2014/main" xmlns="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17966;p60">
                <a:extLst>
                  <a:ext uri="{FF2B5EF4-FFF2-40B4-BE49-F238E27FC236}">
                    <a16:creationId xmlns:a16="http://schemas.microsoft.com/office/drawing/2014/main" xmlns="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17967;p60">
                <a:extLst>
                  <a:ext uri="{FF2B5EF4-FFF2-40B4-BE49-F238E27FC236}">
                    <a16:creationId xmlns:a16="http://schemas.microsoft.com/office/drawing/2014/main" xmlns="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17968;p60">
                <a:extLst>
                  <a:ext uri="{FF2B5EF4-FFF2-40B4-BE49-F238E27FC236}">
                    <a16:creationId xmlns:a16="http://schemas.microsoft.com/office/drawing/2014/main" xmlns="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17969;p60">
                <a:extLst>
                  <a:ext uri="{FF2B5EF4-FFF2-40B4-BE49-F238E27FC236}">
                    <a16:creationId xmlns:a16="http://schemas.microsoft.com/office/drawing/2014/main" xmlns="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17970;p60">
                <a:extLst>
                  <a:ext uri="{FF2B5EF4-FFF2-40B4-BE49-F238E27FC236}">
                    <a16:creationId xmlns:a16="http://schemas.microsoft.com/office/drawing/2014/main" xmlns="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17971;p60">
                <a:extLst>
                  <a:ext uri="{FF2B5EF4-FFF2-40B4-BE49-F238E27FC236}">
                    <a16:creationId xmlns:a16="http://schemas.microsoft.com/office/drawing/2014/main" xmlns="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17972;p60">
                <a:extLst>
                  <a:ext uri="{FF2B5EF4-FFF2-40B4-BE49-F238E27FC236}">
                    <a16:creationId xmlns:a16="http://schemas.microsoft.com/office/drawing/2014/main" xmlns="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17973;p60">
                <a:extLst>
                  <a:ext uri="{FF2B5EF4-FFF2-40B4-BE49-F238E27FC236}">
                    <a16:creationId xmlns:a16="http://schemas.microsoft.com/office/drawing/2014/main" xmlns="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17974;p60">
                <a:extLst>
                  <a:ext uri="{FF2B5EF4-FFF2-40B4-BE49-F238E27FC236}">
                    <a16:creationId xmlns:a16="http://schemas.microsoft.com/office/drawing/2014/main" xmlns="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4" name="Google Shape;17954;p60">
            <a:extLst>
              <a:ext uri="{FF2B5EF4-FFF2-40B4-BE49-F238E27FC236}">
                <a16:creationId xmlns:a16="http://schemas.microsoft.com/office/drawing/2014/main" xmlns="" id="{897F59C4-B757-41B2-B7A9-166EFA4B8570}"/>
              </a:ext>
            </a:extLst>
          </p:cNvPr>
          <p:cNvGrpSpPr/>
          <p:nvPr/>
        </p:nvGrpSpPr>
        <p:grpSpPr>
          <a:xfrm rot="-741933">
            <a:off x="2531086" y="5245378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445" name="Google Shape;17955;p60">
              <a:extLst>
                <a:ext uri="{FF2B5EF4-FFF2-40B4-BE49-F238E27FC236}">
                  <a16:creationId xmlns:a16="http://schemas.microsoft.com/office/drawing/2014/main" xmlns="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6" name="Google Shape;17956;p60">
              <a:extLst>
                <a:ext uri="{FF2B5EF4-FFF2-40B4-BE49-F238E27FC236}">
                  <a16:creationId xmlns:a16="http://schemas.microsoft.com/office/drawing/2014/main" xmlns="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447" name="Google Shape;17957;p60">
                <a:extLst>
                  <a:ext uri="{FF2B5EF4-FFF2-40B4-BE49-F238E27FC236}">
                    <a16:creationId xmlns:a16="http://schemas.microsoft.com/office/drawing/2014/main" xmlns="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17958;p60">
                <a:extLst>
                  <a:ext uri="{FF2B5EF4-FFF2-40B4-BE49-F238E27FC236}">
                    <a16:creationId xmlns:a16="http://schemas.microsoft.com/office/drawing/2014/main" xmlns="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17959;p60">
                <a:extLst>
                  <a:ext uri="{FF2B5EF4-FFF2-40B4-BE49-F238E27FC236}">
                    <a16:creationId xmlns:a16="http://schemas.microsoft.com/office/drawing/2014/main" xmlns="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17960;p60">
                <a:extLst>
                  <a:ext uri="{FF2B5EF4-FFF2-40B4-BE49-F238E27FC236}">
                    <a16:creationId xmlns:a16="http://schemas.microsoft.com/office/drawing/2014/main" xmlns="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17961;p60">
                <a:extLst>
                  <a:ext uri="{FF2B5EF4-FFF2-40B4-BE49-F238E27FC236}">
                    <a16:creationId xmlns:a16="http://schemas.microsoft.com/office/drawing/2014/main" xmlns="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17962;p60">
                <a:extLst>
                  <a:ext uri="{FF2B5EF4-FFF2-40B4-BE49-F238E27FC236}">
                    <a16:creationId xmlns:a16="http://schemas.microsoft.com/office/drawing/2014/main" xmlns="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17963;p60">
                <a:extLst>
                  <a:ext uri="{FF2B5EF4-FFF2-40B4-BE49-F238E27FC236}">
                    <a16:creationId xmlns:a16="http://schemas.microsoft.com/office/drawing/2014/main" xmlns="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17964;p60">
                <a:extLst>
                  <a:ext uri="{FF2B5EF4-FFF2-40B4-BE49-F238E27FC236}">
                    <a16:creationId xmlns:a16="http://schemas.microsoft.com/office/drawing/2014/main" xmlns="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17965;p60">
                <a:extLst>
                  <a:ext uri="{FF2B5EF4-FFF2-40B4-BE49-F238E27FC236}">
                    <a16:creationId xmlns:a16="http://schemas.microsoft.com/office/drawing/2014/main" xmlns="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17966;p60">
                <a:extLst>
                  <a:ext uri="{FF2B5EF4-FFF2-40B4-BE49-F238E27FC236}">
                    <a16:creationId xmlns:a16="http://schemas.microsoft.com/office/drawing/2014/main" xmlns="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17967;p60">
                <a:extLst>
                  <a:ext uri="{FF2B5EF4-FFF2-40B4-BE49-F238E27FC236}">
                    <a16:creationId xmlns:a16="http://schemas.microsoft.com/office/drawing/2014/main" xmlns="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17968;p60">
                <a:extLst>
                  <a:ext uri="{FF2B5EF4-FFF2-40B4-BE49-F238E27FC236}">
                    <a16:creationId xmlns:a16="http://schemas.microsoft.com/office/drawing/2014/main" xmlns="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17969;p60">
                <a:extLst>
                  <a:ext uri="{FF2B5EF4-FFF2-40B4-BE49-F238E27FC236}">
                    <a16:creationId xmlns:a16="http://schemas.microsoft.com/office/drawing/2014/main" xmlns="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17970;p60">
                <a:extLst>
                  <a:ext uri="{FF2B5EF4-FFF2-40B4-BE49-F238E27FC236}">
                    <a16:creationId xmlns:a16="http://schemas.microsoft.com/office/drawing/2014/main" xmlns="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17971;p60">
                <a:extLst>
                  <a:ext uri="{FF2B5EF4-FFF2-40B4-BE49-F238E27FC236}">
                    <a16:creationId xmlns:a16="http://schemas.microsoft.com/office/drawing/2014/main" xmlns="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7972;p60">
                <a:extLst>
                  <a:ext uri="{FF2B5EF4-FFF2-40B4-BE49-F238E27FC236}">
                    <a16:creationId xmlns:a16="http://schemas.microsoft.com/office/drawing/2014/main" xmlns="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7973;p60">
                <a:extLst>
                  <a:ext uri="{FF2B5EF4-FFF2-40B4-BE49-F238E27FC236}">
                    <a16:creationId xmlns:a16="http://schemas.microsoft.com/office/drawing/2014/main" xmlns="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7974;p60">
                <a:extLst>
                  <a:ext uri="{FF2B5EF4-FFF2-40B4-BE49-F238E27FC236}">
                    <a16:creationId xmlns:a16="http://schemas.microsoft.com/office/drawing/2014/main" xmlns="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7" name="Google Shape;17956;p60">
            <a:extLst>
              <a:ext uri="{FF2B5EF4-FFF2-40B4-BE49-F238E27FC236}">
                <a16:creationId xmlns:a16="http://schemas.microsoft.com/office/drawing/2014/main" xmlns="" id="{188B76DF-87E6-4106-BF6A-52246AE286E5}"/>
              </a:ext>
            </a:extLst>
          </p:cNvPr>
          <p:cNvGrpSpPr/>
          <p:nvPr/>
        </p:nvGrpSpPr>
        <p:grpSpPr>
          <a:xfrm rot="20858067">
            <a:off x="4768162" y="5963473"/>
            <a:ext cx="312951" cy="415353"/>
            <a:chOff x="5323575" y="1987850"/>
            <a:chExt cx="22450" cy="29800"/>
          </a:xfrm>
        </p:grpSpPr>
        <p:sp>
          <p:nvSpPr>
            <p:cNvPr id="468" name="Google Shape;17957;p60">
              <a:extLst>
                <a:ext uri="{FF2B5EF4-FFF2-40B4-BE49-F238E27FC236}">
                  <a16:creationId xmlns:a16="http://schemas.microsoft.com/office/drawing/2014/main" xmlns="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7958;p60">
              <a:extLst>
                <a:ext uri="{FF2B5EF4-FFF2-40B4-BE49-F238E27FC236}">
                  <a16:creationId xmlns:a16="http://schemas.microsoft.com/office/drawing/2014/main" xmlns="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7959;p60">
              <a:extLst>
                <a:ext uri="{FF2B5EF4-FFF2-40B4-BE49-F238E27FC236}">
                  <a16:creationId xmlns:a16="http://schemas.microsoft.com/office/drawing/2014/main" xmlns="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7960;p60">
              <a:extLst>
                <a:ext uri="{FF2B5EF4-FFF2-40B4-BE49-F238E27FC236}">
                  <a16:creationId xmlns:a16="http://schemas.microsoft.com/office/drawing/2014/main" xmlns="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7961;p60">
              <a:extLst>
                <a:ext uri="{FF2B5EF4-FFF2-40B4-BE49-F238E27FC236}">
                  <a16:creationId xmlns:a16="http://schemas.microsoft.com/office/drawing/2014/main" xmlns="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7962;p60">
              <a:extLst>
                <a:ext uri="{FF2B5EF4-FFF2-40B4-BE49-F238E27FC236}">
                  <a16:creationId xmlns:a16="http://schemas.microsoft.com/office/drawing/2014/main" xmlns="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7963;p60">
              <a:extLst>
                <a:ext uri="{FF2B5EF4-FFF2-40B4-BE49-F238E27FC236}">
                  <a16:creationId xmlns:a16="http://schemas.microsoft.com/office/drawing/2014/main" xmlns="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7964;p60">
              <a:extLst>
                <a:ext uri="{FF2B5EF4-FFF2-40B4-BE49-F238E27FC236}">
                  <a16:creationId xmlns:a16="http://schemas.microsoft.com/office/drawing/2014/main" xmlns="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7965;p60">
              <a:extLst>
                <a:ext uri="{FF2B5EF4-FFF2-40B4-BE49-F238E27FC236}">
                  <a16:creationId xmlns:a16="http://schemas.microsoft.com/office/drawing/2014/main" xmlns="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7967;p60">
              <a:extLst>
                <a:ext uri="{FF2B5EF4-FFF2-40B4-BE49-F238E27FC236}">
                  <a16:creationId xmlns:a16="http://schemas.microsoft.com/office/drawing/2014/main" xmlns="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7968;p60">
              <a:extLst>
                <a:ext uri="{FF2B5EF4-FFF2-40B4-BE49-F238E27FC236}">
                  <a16:creationId xmlns:a16="http://schemas.microsoft.com/office/drawing/2014/main" xmlns="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7969;p60">
              <a:extLst>
                <a:ext uri="{FF2B5EF4-FFF2-40B4-BE49-F238E27FC236}">
                  <a16:creationId xmlns:a16="http://schemas.microsoft.com/office/drawing/2014/main" xmlns="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7970;p60">
              <a:extLst>
                <a:ext uri="{FF2B5EF4-FFF2-40B4-BE49-F238E27FC236}">
                  <a16:creationId xmlns:a16="http://schemas.microsoft.com/office/drawing/2014/main" xmlns="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7971;p60">
              <a:extLst>
                <a:ext uri="{FF2B5EF4-FFF2-40B4-BE49-F238E27FC236}">
                  <a16:creationId xmlns:a16="http://schemas.microsoft.com/office/drawing/2014/main" xmlns="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7972;p60">
              <a:extLst>
                <a:ext uri="{FF2B5EF4-FFF2-40B4-BE49-F238E27FC236}">
                  <a16:creationId xmlns:a16="http://schemas.microsoft.com/office/drawing/2014/main" xmlns="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7973;p60">
              <a:extLst>
                <a:ext uri="{FF2B5EF4-FFF2-40B4-BE49-F238E27FC236}">
                  <a16:creationId xmlns:a16="http://schemas.microsoft.com/office/drawing/2014/main" xmlns="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7974;p60">
              <a:extLst>
                <a:ext uri="{FF2B5EF4-FFF2-40B4-BE49-F238E27FC236}">
                  <a16:creationId xmlns:a16="http://schemas.microsoft.com/office/drawing/2014/main" xmlns="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17956;p60">
            <a:extLst>
              <a:ext uri="{FF2B5EF4-FFF2-40B4-BE49-F238E27FC236}">
                <a16:creationId xmlns:a16="http://schemas.microsoft.com/office/drawing/2014/main" xmlns="" id="{188B76DF-87E6-4106-BF6A-52246AE286E5}"/>
              </a:ext>
            </a:extLst>
          </p:cNvPr>
          <p:cNvGrpSpPr/>
          <p:nvPr/>
        </p:nvGrpSpPr>
        <p:grpSpPr>
          <a:xfrm rot="20858067">
            <a:off x="4575279" y="4869654"/>
            <a:ext cx="312951" cy="415353"/>
            <a:chOff x="5323575" y="1987850"/>
            <a:chExt cx="22450" cy="29800"/>
          </a:xfrm>
        </p:grpSpPr>
        <p:sp>
          <p:nvSpPr>
            <p:cNvPr id="489" name="Google Shape;17957;p60">
              <a:extLst>
                <a:ext uri="{FF2B5EF4-FFF2-40B4-BE49-F238E27FC236}">
                  <a16:creationId xmlns:a16="http://schemas.microsoft.com/office/drawing/2014/main" xmlns="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7958;p60">
              <a:extLst>
                <a:ext uri="{FF2B5EF4-FFF2-40B4-BE49-F238E27FC236}">
                  <a16:creationId xmlns:a16="http://schemas.microsoft.com/office/drawing/2014/main" xmlns="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7959;p60">
              <a:extLst>
                <a:ext uri="{FF2B5EF4-FFF2-40B4-BE49-F238E27FC236}">
                  <a16:creationId xmlns:a16="http://schemas.microsoft.com/office/drawing/2014/main" xmlns="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7960;p60">
              <a:extLst>
                <a:ext uri="{FF2B5EF4-FFF2-40B4-BE49-F238E27FC236}">
                  <a16:creationId xmlns:a16="http://schemas.microsoft.com/office/drawing/2014/main" xmlns="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7961;p60">
              <a:extLst>
                <a:ext uri="{FF2B5EF4-FFF2-40B4-BE49-F238E27FC236}">
                  <a16:creationId xmlns:a16="http://schemas.microsoft.com/office/drawing/2014/main" xmlns="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7962;p60">
              <a:extLst>
                <a:ext uri="{FF2B5EF4-FFF2-40B4-BE49-F238E27FC236}">
                  <a16:creationId xmlns:a16="http://schemas.microsoft.com/office/drawing/2014/main" xmlns="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7963;p60">
              <a:extLst>
                <a:ext uri="{FF2B5EF4-FFF2-40B4-BE49-F238E27FC236}">
                  <a16:creationId xmlns:a16="http://schemas.microsoft.com/office/drawing/2014/main" xmlns="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7964;p60">
              <a:extLst>
                <a:ext uri="{FF2B5EF4-FFF2-40B4-BE49-F238E27FC236}">
                  <a16:creationId xmlns:a16="http://schemas.microsoft.com/office/drawing/2014/main" xmlns="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7965;p60">
              <a:extLst>
                <a:ext uri="{FF2B5EF4-FFF2-40B4-BE49-F238E27FC236}">
                  <a16:creationId xmlns:a16="http://schemas.microsoft.com/office/drawing/2014/main" xmlns="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7966;p60">
              <a:extLst>
                <a:ext uri="{FF2B5EF4-FFF2-40B4-BE49-F238E27FC236}">
                  <a16:creationId xmlns:a16="http://schemas.microsoft.com/office/drawing/2014/main" xmlns="" id="{76745383-00C9-4FAD-B4B8-2833E23713A0}"/>
                </a:ext>
              </a:extLst>
            </p:cNvPr>
            <p:cNvSpPr/>
            <p:nvPr/>
          </p:nvSpPr>
          <p:spPr>
            <a:xfrm>
              <a:off x="5332025" y="2002650"/>
              <a:ext cx="13125" cy="8100"/>
            </a:xfrm>
            <a:custGeom>
              <a:avLst/>
              <a:gdLst/>
              <a:ahLst/>
              <a:cxnLst/>
              <a:rect l="l" t="t" r="r" b="b"/>
              <a:pathLst>
                <a:path w="525" h="324" extrusionOk="0">
                  <a:moveTo>
                    <a:pt x="13" y="0"/>
                  </a:moveTo>
                  <a:cubicBezTo>
                    <a:pt x="10" y="0"/>
                    <a:pt x="9" y="1"/>
                    <a:pt x="9" y="4"/>
                  </a:cubicBezTo>
                  <a:cubicBezTo>
                    <a:pt x="0" y="4"/>
                    <a:pt x="9" y="13"/>
                    <a:pt x="18" y="31"/>
                  </a:cubicBezTo>
                  <a:lnTo>
                    <a:pt x="36" y="40"/>
                  </a:lnTo>
                  <a:lnTo>
                    <a:pt x="89" y="84"/>
                  </a:lnTo>
                  <a:cubicBezTo>
                    <a:pt x="133" y="128"/>
                    <a:pt x="187" y="173"/>
                    <a:pt x="249" y="208"/>
                  </a:cubicBezTo>
                  <a:cubicBezTo>
                    <a:pt x="302" y="235"/>
                    <a:pt x="364" y="270"/>
                    <a:pt x="426" y="297"/>
                  </a:cubicBezTo>
                  <a:cubicBezTo>
                    <a:pt x="453" y="306"/>
                    <a:pt x="471" y="306"/>
                    <a:pt x="489" y="315"/>
                  </a:cubicBezTo>
                  <a:lnTo>
                    <a:pt x="497" y="315"/>
                  </a:lnTo>
                  <a:cubicBezTo>
                    <a:pt x="497" y="324"/>
                    <a:pt x="497" y="324"/>
                    <a:pt x="506" y="324"/>
                  </a:cubicBezTo>
                  <a:cubicBezTo>
                    <a:pt x="515" y="324"/>
                    <a:pt x="515" y="324"/>
                    <a:pt x="524" y="315"/>
                  </a:cubicBezTo>
                  <a:cubicBezTo>
                    <a:pt x="524" y="315"/>
                    <a:pt x="515" y="306"/>
                    <a:pt x="515" y="306"/>
                  </a:cubicBezTo>
                  <a:lnTo>
                    <a:pt x="489" y="306"/>
                  </a:lnTo>
                  <a:lnTo>
                    <a:pt x="426" y="288"/>
                  </a:lnTo>
                  <a:cubicBezTo>
                    <a:pt x="364" y="262"/>
                    <a:pt x="311" y="226"/>
                    <a:pt x="258" y="191"/>
                  </a:cubicBezTo>
                  <a:cubicBezTo>
                    <a:pt x="195" y="155"/>
                    <a:pt x="142" y="119"/>
                    <a:pt x="98" y="75"/>
                  </a:cubicBezTo>
                  <a:cubicBezTo>
                    <a:pt x="80" y="57"/>
                    <a:pt x="62" y="40"/>
                    <a:pt x="53" y="31"/>
                  </a:cubicBezTo>
                  <a:lnTo>
                    <a:pt x="36" y="13"/>
                  </a:lnTo>
                  <a:cubicBezTo>
                    <a:pt x="29" y="7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7967;p60">
              <a:extLst>
                <a:ext uri="{FF2B5EF4-FFF2-40B4-BE49-F238E27FC236}">
                  <a16:creationId xmlns:a16="http://schemas.microsoft.com/office/drawing/2014/main" xmlns="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7968;p60">
              <a:extLst>
                <a:ext uri="{FF2B5EF4-FFF2-40B4-BE49-F238E27FC236}">
                  <a16:creationId xmlns:a16="http://schemas.microsoft.com/office/drawing/2014/main" xmlns="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7969;p60">
              <a:extLst>
                <a:ext uri="{FF2B5EF4-FFF2-40B4-BE49-F238E27FC236}">
                  <a16:creationId xmlns:a16="http://schemas.microsoft.com/office/drawing/2014/main" xmlns="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7970;p60">
              <a:extLst>
                <a:ext uri="{FF2B5EF4-FFF2-40B4-BE49-F238E27FC236}">
                  <a16:creationId xmlns:a16="http://schemas.microsoft.com/office/drawing/2014/main" xmlns="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7971;p60">
              <a:extLst>
                <a:ext uri="{FF2B5EF4-FFF2-40B4-BE49-F238E27FC236}">
                  <a16:creationId xmlns:a16="http://schemas.microsoft.com/office/drawing/2014/main" xmlns="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7972;p60">
              <a:extLst>
                <a:ext uri="{FF2B5EF4-FFF2-40B4-BE49-F238E27FC236}">
                  <a16:creationId xmlns:a16="http://schemas.microsoft.com/office/drawing/2014/main" xmlns="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7973;p60">
              <a:extLst>
                <a:ext uri="{FF2B5EF4-FFF2-40B4-BE49-F238E27FC236}">
                  <a16:creationId xmlns:a16="http://schemas.microsoft.com/office/drawing/2014/main" xmlns="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7974;p60">
              <a:extLst>
                <a:ext uri="{FF2B5EF4-FFF2-40B4-BE49-F238E27FC236}">
                  <a16:creationId xmlns:a16="http://schemas.microsoft.com/office/drawing/2014/main" xmlns="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17954;p60">
            <a:extLst>
              <a:ext uri="{FF2B5EF4-FFF2-40B4-BE49-F238E27FC236}">
                <a16:creationId xmlns:a16="http://schemas.microsoft.com/office/drawing/2014/main" xmlns="" id="{897F59C4-B757-41B2-B7A9-166EFA4B8570}"/>
              </a:ext>
            </a:extLst>
          </p:cNvPr>
          <p:cNvGrpSpPr/>
          <p:nvPr/>
        </p:nvGrpSpPr>
        <p:grpSpPr>
          <a:xfrm rot="-741933">
            <a:off x="4534837" y="5773441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08" name="Google Shape;17955;p60">
              <a:extLst>
                <a:ext uri="{FF2B5EF4-FFF2-40B4-BE49-F238E27FC236}">
                  <a16:creationId xmlns:a16="http://schemas.microsoft.com/office/drawing/2014/main" xmlns="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9" name="Google Shape;17956;p60">
              <a:extLst>
                <a:ext uri="{FF2B5EF4-FFF2-40B4-BE49-F238E27FC236}">
                  <a16:creationId xmlns:a16="http://schemas.microsoft.com/office/drawing/2014/main" xmlns="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10" name="Google Shape;17957;p60">
                <a:extLst>
                  <a:ext uri="{FF2B5EF4-FFF2-40B4-BE49-F238E27FC236}">
                    <a16:creationId xmlns:a16="http://schemas.microsoft.com/office/drawing/2014/main" xmlns="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17958;p60">
                <a:extLst>
                  <a:ext uri="{FF2B5EF4-FFF2-40B4-BE49-F238E27FC236}">
                    <a16:creationId xmlns:a16="http://schemas.microsoft.com/office/drawing/2014/main" xmlns="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17959;p60">
                <a:extLst>
                  <a:ext uri="{FF2B5EF4-FFF2-40B4-BE49-F238E27FC236}">
                    <a16:creationId xmlns:a16="http://schemas.microsoft.com/office/drawing/2014/main" xmlns="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17960;p60">
                <a:extLst>
                  <a:ext uri="{FF2B5EF4-FFF2-40B4-BE49-F238E27FC236}">
                    <a16:creationId xmlns:a16="http://schemas.microsoft.com/office/drawing/2014/main" xmlns="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17961;p60">
                <a:extLst>
                  <a:ext uri="{FF2B5EF4-FFF2-40B4-BE49-F238E27FC236}">
                    <a16:creationId xmlns:a16="http://schemas.microsoft.com/office/drawing/2014/main" xmlns="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17962;p60">
                <a:extLst>
                  <a:ext uri="{FF2B5EF4-FFF2-40B4-BE49-F238E27FC236}">
                    <a16:creationId xmlns:a16="http://schemas.microsoft.com/office/drawing/2014/main" xmlns="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17963;p60">
                <a:extLst>
                  <a:ext uri="{FF2B5EF4-FFF2-40B4-BE49-F238E27FC236}">
                    <a16:creationId xmlns:a16="http://schemas.microsoft.com/office/drawing/2014/main" xmlns="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17964;p60">
                <a:extLst>
                  <a:ext uri="{FF2B5EF4-FFF2-40B4-BE49-F238E27FC236}">
                    <a16:creationId xmlns:a16="http://schemas.microsoft.com/office/drawing/2014/main" xmlns="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17965;p60">
                <a:extLst>
                  <a:ext uri="{FF2B5EF4-FFF2-40B4-BE49-F238E27FC236}">
                    <a16:creationId xmlns:a16="http://schemas.microsoft.com/office/drawing/2014/main" xmlns="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17966;p60">
                <a:extLst>
                  <a:ext uri="{FF2B5EF4-FFF2-40B4-BE49-F238E27FC236}">
                    <a16:creationId xmlns:a16="http://schemas.microsoft.com/office/drawing/2014/main" xmlns="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17967;p60">
                <a:extLst>
                  <a:ext uri="{FF2B5EF4-FFF2-40B4-BE49-F238E27FC236}">
                    <a16:creationId xmlns:a16="http://schemas.microsoft.com/office/drawing/2014/main" xmlns="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17968;p60">
                <a:extLst>
                  <a:ext uri="{FF2B5EF4-FFF2-40B4-BE49-F238E27FC236}">
                    <a16:creationId xmlns:a16="http://schemas.microsoft.com/office/drawing/2014/main" xmlns="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17969;p60">
                <a:extLst>
                  <a:ext uri="{FF2B5EF4-FFF2-40B4-BE49-F238E27FC236}">
                    <a16:creationId xmlns:a16="http://schemas.microsoft.com/office/drawing/2014/main" xmlns="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17970;p60">
                <a:extLst>
                  <a:ext uri="{FF2B5EF4-FFF2-40B4-BE49-F238E27FC236}">
                    <a16:creationId xmlns:a16="http://schemas.microsoft.com/office/drawing/2014/main" xmlns="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17971;p60">
                <a:extLst>
                  <a:ext uri="{FF2B5EF4-FFF2-40B4-BE49-F238E27FC236}">
                    <a16:creationId xmlns:a16="http://schemas.microsoft.com/office/drawing/2014/main" xmlns="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17972;p60">
                <a:extLst>
                  <a:ext uri="{FF2B5EF4-FFF2-40B4-BE49-F238E27FC236}">
                    <a16:creationId xmlns:a16="http://schemas.microsoft.com/office/drawing/2014/main" xmlns="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17973;p60">
                <a:extLst>
                  <a:ext uri="{FF2B5EF4-FFF2-40B4-BE49-F238E27FC236}">
                    <a16:creationId xmlns:a16="http://schemas.microsoft.com/office/drawing/2014/main" xmlns="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17974;p60">
                <a:extLst>
                  <a:ext uri="{FF2B5EF4-FFF2-40B4-BE49-F238E27FC236}">
                    <a16:creationId xmlns:a16="http://schemas.microsoft.com/office/drawing/2014/main" xmlns="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8" name="Google Shape;17954;p60">
            <a:extLst>
              <a:ext uri="{FF2B5EF4-FFF2-40B4-BE49-F238E27FC236}">
                <a16:creationId xmlns:a16="http://schemas.microsoft.com/office/drawing/2014/main" xmlns="" id="{897F59C4-B757-41B2-B7A9-166EFA4B8570}"/>
              </a:ext>
            </a:extLst>
          </p:cNvPr>
          <p:cNvGrpSpPr/>
          <p:nvPr/>
        </p:nvGrpSpPr>
        <p:grpSpPr>
          <a:xfrm rot="-741933">
            <a:off x="6364310" y="5281830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29" name="Google Shape;17955;p60">
              <a:extLst>
                <a:ext uri="{FF2B5EF4-FFF2-40B4-BE49-F238E27FC236}">
                  <a16:creationId xmlns:a16="http://schemas.microsoft.com/office/drawing/2014/main" xmlns="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0" name="Google Shape;17956;p60">
              <a:extLst>
                <a:ext uri="{FF2B5EF4-FFF2-40B4-BE49-F238E27FC236}">
                  <a16:creationId xmlns:a16="http://schemas.microsoft.com/office/drawing/2014/main" xmlns="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31" name="Google Shape;17957;p60">
                <a:extLst>
                  <a:ext uri="{FF2B5EF4-FFF2-40B4-BE49-F238E27FC236}">
                    <a16:creationId xmlns:a16="http://schemas.microsoft.com/office/drawing/2014/main" xmlns="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17958;p60">
                <a:extLst>
                  <a:ext uri="{FF2B5EF4-FFF2-40B4-BE49-F238E27FC236}">
                    <a16:creationId xmlns:a16="http://schemas.microsoft.com/office/drawing/2014/main" xmlns="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17959;p60">
                <a:extLst>
                  <a:ext uri="{FF2B5EF4-FFF2-40B4-BE49-F238E27FC236}">
                    <a16:creationId xmlns:a16="http://schemas.microsoft.com/office/drawing/2014/main" xmlns="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17960;p60">
                <a:extLst>
                  <a:ext uri="{FF2B5EF4-FFF2-40B4-BE49-F238E27FC236}">
                    <a16:creationId xmlns:a16="http://schemas.microsoft.com/office/drawing/2014/main" xmlns="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17961;p60">
                <a:extLst>
                  <a:ext uri="{FF2B5EF4-FFF2-40B4-BE49-F238E27FC236}">
                    <a16:creationId xmlns:a16="http://schemas.microsoft.com/office/drawing/2014/main" xmlns="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17962;p60">
                <a:extLst>
                  <a:ext uri="{FF2B5EF4-FFF2-40B4-BE49-F238E27FC236}">
                    <a16:creationId xmlns:a16="http://schemas.microsoft.com/office/drawing/2014/main" xmlns="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17963;p60">
                <a:extLst>
                  <a:ext uri="{FF2B5EF4-FFF2-40B4-BE49-F238E27FC236}">
                    <a16:creationId xmlns:a16="http://schemas.microsoft.com/office/drawing/2014/main" xmlns="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17964;p60">
                <a:extLst>
                  <a:ext uri="{FF2B5EF4-FFF2-40B4-BE49-F238E27FC236}">
                    <a16:creationId xmlns:a16="http://schemas.microsoft.com/office/drawing/2014/main" xmlns="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17965;p60">
                <a:extLst>
                  <a:ext uri="{FF2B5EF4-FFF2-40B4-BE49-F238E27FC236}">
                    <a16:creationId xmlns:a16="http://schemas.microsoft.com/office/drawing/2014/main" xmlns="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17966;p60">
                <a:extLst>
                  <a:ext uri="{FF2B5EF4-FFF2-40B4-BE49-F238E27FC236}">
                    <a16:creationId xmlns:a16="http://schemas.microsoft.com/office/drawing/2014/main" xmlns="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17967;p60">
                <a:extLst>
                  <a:ext uri="{FF2B5EF4-FFF2-40B4-BE49-F238E27FC236}">
                    <a16:creationId xmlns:a16="http://schemas.microsoft.com/office/drawing/2014/main" xmlns="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17968;p60">
                <a:extLst>
                  <a:ext uri="{FF2B5EF4-FFF2-40B4-BE49-F238E27FC236}">
                    <a16:creationId xmlns:a16="http://schemas.microsoft.com/office/drawing/2014/main" xmlns="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17969;p60">
                <a:extLst>
                  <a:ext uri="{FF2B5EF4-FFF2-40B4-BE49-F238E27FC236}">
                    <a16:creationId xmlns:a16="http://schemas.microsoft.com/office/drawing/2014/main" xmlns="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17970;p60">
                <a:extLst>
                  <a:ext uri="{FF2B5EF4-FFF2-40B4-BE49-F238E27FC236}">
                    <a16:creationId xmlns:a16="http://schemas.microsoft.com/office/drawing/2014/main" xmlns="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17971;p60">
                <a:extLst>
                  <a:ext uri="{FF2B5EF4-FFF2-40B4-BE49-F238E27FC236}">
                    <a16:creationId xmlns:a16="http://schemas.microsoft.com/office/drawing/2014/main" xmlns="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17972;p60">
                <a:extLst>
                  <a:ext uri="{FF2B5EF4-FFF2-40B4-BE49-F238E27FC236}">
                    <a16:creationId xmlns:a16="http://schemas.microsoft.com/office/drawing/2014/main" xmlns="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17973;p60">
                <a:extLst>
                  <a:ext uri="{FF2B5EF4-FFF2-40B4-BE49-F238E27FC236}">
                    <a16:creationId xmlns:a16="http://schemas.microsoft.com/office/drawing/2014/main" xmlns="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17974;p60">
                <a:extLst>
                  <a:ext uri="{FF2B5EF4-FFF2-40B4-BE49-F238E27FC236}">
                    <a16:creationId xmlns:a16="http://schemas.microsoft.com/office/drawing/2014/main" xmlns="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9" name="Google Shape;17954;p60">
            <a:extLst>
              <a:ext uri="{FF2B5EF4-FFF2-40B4-BE49-F238E27FC236}">
                <a16:creationId xmlns:a16="http://schemas.microsoft.com/office/drawing/2014/main" xmlns="" id="{897F59C4-B757-41B2-B7A9-166EFA4B8570}"/>
              </a:ext>
            </a:extLst>
          </p:cNvPr>
          <p:cNvGrpSpPr/>
          <p:nvPr/>
        </p:nvGrpSpPr>
        <p:grpSpPr>
          <a:xfrm rot="-741933">
            <a:off x="8581765" y="5707401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50" name="Google Shape;17955;p60">
              <a:extLst>
                <a:ext uri="{FF2B5EF4-FFF2-40B4-BE49-F238E27FC236}">
                  <a16:creationId xmlns:a16="http://schemas.microsoft.com/office/drawing/2014/main" xmlns="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1" name="Google Shape;17956;p60">
              <a:extLst>
                <a:ext uri="{FF2B5EF4-FFF2-40B4-BE49-F238E27FC236}">
                  <a16:creationId xmlns:a16="http://schemas.microsoft.com/office/drawing/2014/main" xmlns="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52" name="Google Shape;17957;p60">
                <a:extLst>
                  <a:ext uri="{FF2B5EF4-FFF2-40B4-BE49-F238E27FC236}">
                    <a16:creationId xmlns:a16="http://schemas.microsoft.com/office/drawing/2014/main" xmlns="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17958;p60">
                <a:extLst>
                  <a:ext uri="{FF2B5EF4-FFF2-40B4-BE49-F238E27FC236}">
                    <a16:creationId xmlns:a16="http://schemas.microsoft.com/office/drawing/2014/main" xmlns="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17959;p60">
                <a:extLst>
                  <a:ext uri="{FF2B5EF4-FFF2-40B4-BE49-F238E27FC236}">
                    <a16:creationId xmlns:a16="http://schemas.microsoft.com/office/drawing/2014/main" xmlns="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17960;p60">
                <a:extLst>
                  <a:ext uri="{FF2B5EF4-FFF2-40B4-BE49-F238E27FC236}">
                    <a16:creationId xmlns:a16="http://schemas.microsoft.com/office/drawing/2014/main" xmlns="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17961;p60">
                <a:extLst>
                  <a:ext uri="{FF2B5EF4-FFF2-40B4-BE49-F238E27FC236}">
                    <a16:creationId xmlns:a16="http://schemas.microsoft.com/office/drawing/2014/main" xmlns="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17962;p60">
                <a:extLst>
                  <a:ext uri="{FF2B5EF4-FFF2-40B4-BE49-F238E27FC236}">
                    <a16:creationId xmlns:a16="http://schemas.microsoft.com/office/drawing/2014/main" xmlns="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17963;p60">
                <a:extLst>
                  <a:ext uri="{FF2B5EF4-FFF2-40B4-BE49-F238E27FC236}">
                    <a16:creationId xmlns:a16="http://schemas.microsoft.com/office/drawing/2014/main" xmlns="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17964;p60">
                <a:extLst>
                  <a:ext uri="{FF2B5EF4-FFF2-40B4-BE49-F238E27FC236}">
                    <a16:creationId xmlns:a16="http://schemas.microsoft.com/office/drawing/2014/main" xmlns="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17965;p60">
                <a:extLst>
                  <a:ext uri="{FF2B5EF4-FFF2-40B4-BE49-F238E27FC236}">
                    <a16:creationId xmlns:a16="http://schemas.microsoft.com/office/drawing/2014/main" xmlns="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17966;p60">
                <a:extLst>
                  <a:ext uri="{FF2B5EF4-FFF2-40B4-BE49-F238E27FC236}">
                    <a16:creationId xmlns:a16="http://schemas.microsoft.com/office/drawing/2014/main" xmlns="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17967;p60">
                <a:extLst>
                  <a:ext uri="{FF2B5EF4-FFF2-40B4-BE49-F238E27FC236}">
                    <a16:creationId xmlns:a16="http://schemas.microsoft.com/office/drawing/2014/main" xmlns="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17968;p60">
                <a:extLst>
                  <a:ext uri="{FF2B5EF4-FFF2-40B4-BE49-F238E27FC236}">
                    <a16:creationId xmlns:a16="http://schemas.microsoft.com/office/drawing/2014/main" xmlns="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17969;p60">
                <a:extLst>
                  <a:ext uri="{FF2B5EF4-FFF2-40B4-BE49-F238E27FC236}">
                    <a16:creationId xmlns:a16="http://schemas.microsoft.com/office/drawing/2014/main" xmlns="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17970;p60">
                <a:extLst>
                  <a:ext uri="{FF2B5EF4-FFF2-40B4-BE49-F238E27FC236}">
                    <a16:creationId xmlns:a16="http://schemas.microsoft.com/office/drawing/2014/main" xmlns="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17971;p60">
                <a:extLst>
                  <a:ext uri="{FF2B5EF4-FFF2-40B4-BE49-F238E27FC236}">
                    <a16:creationId xmlns:a16="http://schemas.microsoft.com/office/drawing/2014/main" xmlns="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17972;p60">
                <a:extLst>
                  <a:ext uri="{FF2B5EF4-FFF2-40B4-BE49-F238E27FC236}">
                    <a16:creationId xmlns:a16="http://schemas.microsoft.com/office/drawing/2014/main" xmlns="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17973;p60">
                <a:extLst>
                  <a:ext uri="{FF2B5EF4-FFF2-40B4-BE49-F238E27FC236}">
                    <a16:creationId xmlns:a16="http://schemas.microsoft.com/office/drawing/2014/main" xmlns="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17974;p60">
                <a:extLst>
                  <a:ext uri="{FF2B5EF4-FFF2-40B4-BE49-F238E27FC236}">
                    <a16:creationId xmlns:a16="http://schemas.microsoft.com/office/drawing/2014/main" xmlns="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409" grpId="0" animBg="1"/>
      <p:bldP spid="411" grpId="0"/>
      <p:bldP spid="414" grpId="0" animBg="1"/>
      <p:bldP spid="415" grpId="0" animBg="1"/>
      <p:bldP spid="416" grpId="0"/>
      <p:bldP spid="417" grpId="0"/>
      <p:bldP spid="418" grpId="0" animBg="1"/>
      <p:bldP spid="419" grpId="0" animBg="1"/>
      <p:bldP spid="4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音乐&#10;&#10;描述已自动生成">
            <a:extLst>
              <a:ext uri="{FF2B5EF4-FFF2-40B4-BE49-F238E27FC236}">
                <a16:creationId xmlns:a16="http://schemas.microsoft.com/office/drawing/2014/main" xmlns="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707" y="1357000"/>
            <a:ext cx="8791284" cy="4386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6506;p48"/>
          <p:cNvSpPr txBox="1">
            <a:spLocks/>
          </p:cNvSpPr>
          <p:nvPr/>
        </p:nvSpPr>
        <p:spPr>
          <a:xfrm flipH="1">
            <a:off x="2477746" y="3198373"/>
            <a:ext cx="6524586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Tìm</a:t>
            </a:r>
            <a:r>
              <a:rPr kumimoji="0" lang="en-US" sz="138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hiểu</a:t>
            </a:r>
            <a:r>
              <a:rPr kumimoji="0" lang="en-US" sz="138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đề</a:t>
            </a:r>
            <a:endParaRPr kumimoji="0" lang="en-US" sz="138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7" y="4147045"/>
            <a:ext cx="2042010" cy="13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357067-6DF2-4CA5-92E3-57236AC588C7}"/>
              </a:ext>
            </a:extLst>
          </p:cNvPr>
          <p:cNvSpPr txBox="1"/>
          <p:nvPr/>
        </p:nvSpPr>
        <p:spPr>
          <a:xfrm>
            <a:off x="4069587" y="791957"/>
            <a:ext cx="319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ĐỀ BÀI</a:t>
            </a:r>
          </a:p>
        </p:txBody>
      </p:sp>
      <p:sp>
        <p:nvSpPr>
          <p:cNvPr id="3" name="Cloud 2"/>
          <p:cNvSpPr/>
          <p:nvPr/>
        </p:nvSpPr>
        <p:spPr>
          <a:xfrm>
            <a:off x="1658511" y="1737472"/>
            <a:ext cx="8784976" cy="2883086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1F497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39775D-28CB-429E-9BBC-65EF4BB665AE}"/>
              </a:ext>
            </a:extLst>
          </p:cNvPr>
          <p:cNvSpPr txBox="1"/>
          <p:nvPr/>
        </p:nvSpPr>
        <p:spPr>
          <a:xfrm>
            <a:off x="2444072" y="2414407"/>
            <a:ext cx="742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 dirty="0" err="1">
                <a:solidFill>
                  <a:prstClr val="black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b="1" dirty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#9Slide05 Motion Picture" panose="02000000000000000000" pitchFamily="2" charset="0"/>
              </a:rPr>
              <a:t>về</a:t>
            </a:r>
            <a:r>
              <a:rPr lang="en-US" sz="6000" b="1" dirty="0" smtClean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một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việc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làm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tốt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của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bạn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em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.</a:t>
            </a:r>
            <a:endParaRPr lang="en-US" sz="6000" b="1" dirty="0">
              <a:solidFill>
                <a:srgbClr val="C00000"/>
              </a:solidFill>
              <a:latin typeface="#9Slide05 Motion Picture" panose="02000000000000000000" pitchFamily="2" charset="0"/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F3E64C79-D38A-4A7F-B06B-EE7CA997E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 flipH="1">
            <a:off x="756285" y="3667699"/>
            <a:ext cx="2296007" cy="27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BFE8E0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7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lớp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trường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6" y="2966505"/>
            <a:ext cx="4543427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0"/>
          <a:stretch/>
        </p:blipFill>
        <p:spPr>
          <a:xfrm>
            <a:off x="6233548" y="2966505"/>
            <a:ext cx="4950736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34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BFE8E0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6" y="1355719"/>
            <a:ext cx="9416205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làng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phố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khu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thể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b="7676"/>
          <a:stretch/>
        </p:blipFill>
        <p:spPr>
          <a:xfrm>
            <a:off x="298527" y="2984544"/>
            <a:ext cx="4213827" cy="27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7" y="4019968"/>
            <a:ext cx="3865256" cy="256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25" y="2984544"/>
            <a:ext cx="4058398" cy="252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8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54159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2635359" y="470847"/>
            <a:ext cx="904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học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tiến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bộ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56" y="2762295"/>
            <a:ext cx="5646756" cy="3863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xmlns="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7462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2E119-0C27-493B-8AE2-9E7229C0A86F}"/>
              </a:ext>
            </a:extLst>
          </p:cNvPr>
          <p:cNvSpPr txBox="1"/>
          <p:nvPr/>
        </p:nvSpPr>
        <p:spPr>
          <a:xfrm>
            <a:off x="2635359" y="378737"/>
            <a:ext cx="897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xmlns="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xmlns="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xmlns="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người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già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26" y="2794946"/>
            <a:ext cx="6234314" cy="361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8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391</Words>
  <Application>Microsoft Office PowerPoint</Application>
  <PresentationFormat>Widescreen</PresentationFormat>
  <Paragraphs>72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Kathen</vt:lpstr>
      <vt:lpstr>Calibri Light</vt:lpstr>
      <vt:lpstr>Dancing Script</vt:lpstr>
      <vt:lpstr>Arial</vt:lpstr>
      <vt:lpstr>微软雅黑</vt:lpstr>
      <vt:lpstr>Maiandra GD</vt:lpstr>
      <vt:lpstr>Lato Bold</vt:lpstr>
      <vt:lpstr>Quicksand</vt:lpstr>
      <vt:lpstr>UTM Androgyne</vt:lpstr>
      <vt:lpstr>#9Slide05 Motion Picture</vt:lpstr>
      <vt:lpstr>Questrial</vt:lpstr>
      <vt:lpstr>Helvetica Light</vt:lpstr>
      <vt:lpstr>等线</vt:lpstr>
      <vt:lpstr>Lucida Calligraphy</vt:lpstr>
      <vt:lpstr>UTM Showcard</vt:lpstr>
      <vt:lpstr>000GosmickSansTB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98</cp:revision>
  <dcterms:created xsi:type="dcterms:W3CDTF">2019-03-29T12:25:33Z</dcterms:created>
  <dcterms:modified xsi:type="dcterms:W3CDTF">2022-04-08T15:41:34Z</dcterms:modified>
</cp:coreProperties>
</file>