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7" r:id="rId2"/>
    <p:sldId id="257" r:id="rId3"/>
    <p:sldId id="259" r:id="rId4"/>
    <p:sldId id="271" r:id="rId5"/>
    <p:sldId id="272" r:id="rId6"/>
    <p:sldId id="273" r:id="rId7"/>
    <p:sldId id="274" r:id="rId8"/>
    <p:sldId id="264" r:id="rId9"/>
    <p:sldId id="275" r:id="rId10"/>
    <p:sldId id="276" r:id="rId11"/>
    <p:sldId id="279" r:id="rId12"/>
    <p:sldId id="300" r:id="rId13"/>
    <p:sldId id="295" r:id="rId14"/>
    <p:sldId id="291" r:id="rId15"/>
    <p:sldId id="298" r:id="rId16"/>
    <p:sldId id="299" r:id="rId17"/>
    <p:sldId id="296" r:id="rId18"/>
    <p:sldId id="293" r:id="rId19"/>
    <p:sldId id="305" r:id="rId20"/>
    <p:sldId id="308" r:id="rId21"/>
    <p:sldId id="306" r:id="rId22"/>
    <p:sldId id="302"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FF99"/>
    <a:srgbClr val="33CCFF"/>
    <a:srgbClr val="D60093"/>
    <a:srgbClr val="0000FF"/>
    <a:srgbClr val="99CCFF"/>
    <a:srgbClr val="33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98"/>
  </p:normalViewPr>
  <p:slideViewPr>
    <p:cSldViewPr>
      <p:cViewPr varScale="1">
        <p:scale>
          <a:sx n="88" d="100"/>
          <a:sy n="88" d="100"/>
        </p:scale>
        <p:origin x="9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2B83-1737-954E-863E-89AD0221F7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27AD7D0-D066-994A-AA15-291D6483AD4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12ACEBF-5DE3-294A-A394-78E9F63D95D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2A78890-9C88-E342-9EEF-C6CCC059F93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9E38E39-773A-2342-A7E3-4365AE2F0371}"/>
              </a:ext>
            </a:extLst>
          </p:cNvPr>
          <p:cNvSpPr>
            <a:spLocks noGrp="1"/>
          </p:cNvSpPr>
          <p:nvPr>
            <p:ph type="sldNum" sz="quarter" idx="12"/>
          </p:nvPr>
        </p:nvSpPr>
        <p:spPr/>
        <p:txBody>
          <a:bodyPr/>
          <a:lstStyle/>
          <a:p>
            <a:pPr>
              <a:defRPr/>
            </a:pPr>
            <a:fld id="{C05670AD-7FBA-4E35-9149-B7EDA4888A17}" type="slidenum">
              <a:rPr lang="en-US" smtClean="0"/>
              <a:pPr>
                <a:defRPr/>
              </a:pPr>
              <a:t>‹#›</a:t>
            </a:fld>
            <a:endParaRPr lang="en-US"/>
          </a:p>
        </p:txBody>
      </p:sp>
    </p:spTree>
    <p:extLst>
      <p:ext uri="{BB962C8B-B14F-4D97-AF65-F5344CB8AC3E}">
        <p14:creationId xmlns:p14="http://schemas.microsoft.com/office/powerpoint/2010/main" val="333815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820F-C63C-3546-9131-41186945C34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482628C-F3DD-8649-B60F-E07D8161CD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50719E2-2F25-1F41-B889-954AFB2B27E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AAFF239-5E91-0E43-896C-092F19528C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683B288-54EC-F444-A3CA-042B86DC95A8}"/>
              </a:ext>
            </a:extLst>
          </p:cNvPr>
          <p:cNvSpPr>
            <a:spLocks noGrp="1"/>
          </p:cNvSpPr>
          <p:nvPr>
            <p:ph type="sldNum" sz="quarter" idx="12"/>
          </p:nvPr>
        </p:nvSpPr>
        <p:spPr/>
        <p:txBody>
          <a:bodyPr/>
          <a:lstStyle/>
          <a:p>
            <a:pPr>
              <a:defRPr/>
            </a:pPr>
            <a:fld id="{EADCA834-32F3-4BAE-B00A-19EBE9B7909A}" type="slidenum">
              <a:rPr lang="en-US" smtClean="0"/>
              <a:pPr>
                <a:defRPr/>
              </a:pPr>
              <a:t>‹#›</a:t>
            </a:fld>
            <a:endParaRPr lang="en-US"/>
          </a:p>
        </p:txBody>
      </p:sp>
    </p:spTree>
    <p:extLst>
      <p:ext uri="{BB962C8B-B14F-4D97-AF65-F5344CB8AC3E}">
        <p14:creationId xmlns:p14="http://schemas.microsoft.com/office/powerpoint/2010/main" val="353052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4BCD8-6CD6-444D-AE03-1AF4976B89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FA0D270-03E6-6941-9336-83873824261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E17755-11A8-1A49-925B-505E1163E1C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C554FB7-DDED-AD4F-9350-80BDEFB0C7E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087B99C-D0D5-1A46-B850-0F4298BA5578}"/>
              </a:ext>
            </a:extLst>
          </p:cNvPr>
          <p:cNvSpPr>
            <a:spLocks noGrp="1"/>
          </p:cNvSpPr>
          <p:nvPr>
            <p:ph type="sldNum" sz="quarter" idx="12"/>
          </p:nvPr>
        </p:nvSpPr>
        <p:spPr/>
        <p:txBody>
          <a:bodyPr/>
          <a:lstStyle/>
          <a:p>
            <a:pPr>
              <a:defRPr/>
            </a:pPr>
            <a:fld id="{CF13976E-D85B-44D4-A34B-DA66A0F76828}" type="slidenum">
              <a:rPr lang="en-US" smtClean="0"/>
              <a:pPr>
                <a:defRPr/>
              </a:pPr>
              <a:t>‹#›</a:t>
            </a:fld>
            <a:endParaRPr lang="en-US"/>
          </a:p>
        </p:txBody>
      </p:sp>
    </p:spTree>
    <p:extLst>
      <p:ext uri="{BB962C8B-B14F-4D97-AF65-F5344CB8AC3E}">
        <p14:creationId xmlns:p14="http://schemas.microsoft.com/office/powerpoint/2010/main" val="252401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F151-24F2-A14C-88CA-484F06D226D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F6284DC-946F-DF49-B1FE-AF0EF3C96E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8A8F3CC-478C-834B-8E67-FBE7CA2C976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884E938-76D9-954F-B025-97AE3A694B9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DD1669E-5A3D-A142-8997-F27A1E3266E3}"/>
              </a:ext>
            </a:extLst>
          </p:cNvPr>
          <p:cNvSpPr>
            <a:spLocks noGrp="1"/>
          </p:cNvSpPr>
          <p:nvPr>
            <p:ph type="sldNum" sz="quarter" idx="12"/>
          </p:nvPr>
        </p:nvSpPr>
        <p:spPr/>
        <p:txBody>
          <a:bodyPr/>
          <a:lstStyle/>
          <a:p>
            <a:pPr>
              <a:defRPr/>
            </a:pPr>
            <a:fld id="{D489C02A-3132-4FBC-84F2-4FDE545BE609}" type="slidenum">
              <a:rPr lang="en-US" smtClean="0"/>
              <a:pPr>
                <a:defRPr/>
              </a:pPr>
              <a:t>‹#›</a:t>
            </a:fld>
            <a:endParaRPr lang="en-US"/>
          </a:p>
        </p:txBody>
      </p:sp>
    </p:spTree>
    <p:extLst>
      <p:ext uri="{BB962C8B-B14F-4D97-AF65-F5344CB8AC3E}">
        <p14:creationId xmlns:p14="http://schemas.microsoft.com/office/powerpoint/2010/main" val="64287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2FF0-8BC8-E94C-A109-9D67CE57BA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0059D3D-BCFD-6545-A0B5-FC5FDAD309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FE858D-B26A-5945-A6CE-A48B6FC7FC5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F05689E-59BD-B840-BD90-F86049EC175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6ECB141-EB78-7446-8EBA-48B6FD89AAFC}"/>
              </a:ext>
            </a:extLst>
          </p:cNvPr>
          <p:cNvSpPr>
            <a:spLocks noGrp="1"/>
          </p:cNvSpPr>
          <p:nvPr>
            <p:ph type="sldNum" sz="quarter" idx="12"/>
          </p:nvPr>
        </p:nvSpPr>
        <p:spPr/>
        <p:txBody>
          <a:bodyPr/>
          <a:lstStyle/>
          <a:p>
            <a:pPr>
              <a:defRPr/>
            </a:pPr>
            <a:fld id="{30BEB8D3-2A32-4B47-AA0C-6ADFC77343D1}" type="slidenum">
              <a:rPr lang="en-US" smtClean="0"/>
              <a:pPr>
                <a:defRPr/>
              </a:pPr>
              <a:t>‹#›</a:t>
            </a:fld>
            <a:endParaRPr lang="en-US"/>
          </a:p>
        </p:txBody>
      </p:sp>
    </p:spTree>
    <p:extLst>
      <p:ext uri="{BB962C8B-B14F-4D97-AF65-F5344CB8AC3E}">
        <p14:creationId xmlns:p14="http://schemas.microsoft.com/office/powerpoint/2010/main" val="171937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FD7F-6E91-1642-A36E-EC978EEE83C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2F79A2E-6369-7241-B8D6-B216B80C427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3DA9305-7141-4C4B-B9FE-15C402C755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9B994C4-B2BB-4C49-AC2D-EF8AD2D205C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F363056-45A3-D34B-9D3F-74415A90758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FF8E340-0557-7A40-AF82-2A345402EAC7}"/>
              </a:ext>
            </a:extLst>
          </p:cNvPr>
          <p:cNvSpPr>
            <a:spLocks noGrp="1"/>
          </p:cNvSpPr>
          <p:nvPr>
            <p:ph type="sldNum" sz="quarter" idx="12"/>
          </p:nvPr>
        </p:nvSpPr>
        <p:spPr/>
        <p:txBody>
          <a:bodyPr/>
          <a:lstStyle/>
          <a:p>
            <a:pPr>
              <a:defRPr/>
            </a:pPr>
            <a:fld id="{787DAFAD-9A37-4AEB-8305-343D4237E4BA}" type="slidenum">
              <a:rPr lang="en-US" smtClean="0"/>
              <a:pPr>
                <a:defRPr/>
              </a:pPr>
              <a:t>‹#›</a:t>
            </a:fld>
            <a:endParaRPr lang="en-US"/>
          </a:p>
        </p:txBody>
      </p:sp>
    </p:spTree>
    <p:extLst>
      <p:ext uri="{BB962C8B-B14F-4D97-AF65-F5344CB8AC3E}">
        <p14:creationId xmlns:p14="http://schemas.microsoft.com/office/powerpoint/2010/main" val="176888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93D-339A-7E40-A53A-7BA4737F09DB}"/>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D539D19-79EC-B54D-852E-87D7BE6014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34BB14-EB23-6645-8732-016A395920A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F0AA28A-4C61-2644-A7B7-F208945927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63D1857-D6CC-E54E-B965-DFC1B7B058F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DBF7664-67CA-6E4D-AED2-6B97C0FB8DC9}"/>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7DB48576-BC82-584B-BE79-0A915755126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37982098-8A76-034C-803D-0EF2FFDE1A21}"/>
              </a:ext>
            </a:extLst>
          </p:cNvPr>
          <p:cNvSpPr>
            <a:spLocks noGrp="1"/>
          </p:cNvSpPr>
          <p:nvPr>
            <p:ph type="sldNum" sz="quarter" idx="12"/>
          </p:nvPr>
        </p:nvSpPr>
        <p:spPr/>
        <p:txBody>
          <a:bodyPr/>
          <a:lstStyle/>
          <a:p>
            <a:pPr>
              <a:defRPr/>
            </a:pPr>
            <a:fld id="{DA3CFC1E-B617-421C-8AB6-7A88664A4FDF}" type="slidenum">
              <a:rPr lang="en-US" smtClean="0"/>
              <a:pPr>
                <a:defRPr/>
              </a:pPr>
              <a:t>‹#›</a:t>
            </a:fld>
            <a:endParaRPr lang="en-US"/>
          </a:p>
        </p:txBody>
      </p:sp>
    </p:spTree>
    <p:extLst>
      <p:ext uri="{BB962C8B-B14F-4D97-AF65-F5344CB8AC3E}">
        <p14:creationId xmlns:p14="http://schemas.microsoft.com/office/powerpoint/2010/main" val="189758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AAC6-B956-0740-9ABF-636641671E8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8DE6CD4-FE21-344F-89F0-54B914E668A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0330F4D-A349-BB4B-98E9-E44BC280FC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526B624-DDE5-2B4C-AA36-030ADFEB77EA}"/>
              </a:ext>
            </a:extLst>
          </p:cNvPr>
          <p:cNvSpPr>
            <a:spLocks noGrp="1"/>
          </p:cNvSpPr>
          <p:nvPr>
            <p:ph type="sldNum" sz="quarter" idx="12"/>
          </p:nvPr>
        </p:nvSpPr>
        <p:spPr/>
        <p:txBody>
          <a:bodyPr/>
          <a:lstStyle/>
          <a:p>
            <a:pPr>
              <a:defRPr/>
            </a:pPr>
            <a:fld id="{3CE7B26F-6F21-4987-99FB-298F36547D92}" type="slidenum">
              <a:rPr lang="en-US" smtClean="0"/>
              <a:pPr>
                <a:defRPr/>
              </a:pPr>
              <a:t>‹#›</a:t>
            </a:fld>
            <a:endParaRPr lang="en-US"/>
          </a:p>
        </p:txBody>
      </p:sp>
    </p:spTree>
    <p:extLst>
      <p:ext uri="{BB962C8B-B14F-4D97-AF65-F5344CB8AC3E}">
        <p14:creationId xmlns:p14="http://schemas.microsoft.com/office/powerpoint/2010/main" val="79458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CCBC0-906F-7947-84ED-BC6E5C8E4FD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4815FE27-116C-4F40-A801-D9B54422594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2E0EA23-E35F-E548-A2EC-EF4EC63589D3}"/>
              </a:ext>
            </a:extLst>
          </p:cNvPr>
          <p:cNvSpPr>
            <a:spLocks noGrp="1"/>
          </p:cNvSpPr>
          <p:nvPr>
            <p:ph type="sldNum" sz="quarter" idx="12"/>
          </p:nvPr>
        </p:nvSpPr>
        <p:spPr/>
        <p:txBody>
          <a:bodyPr/>
          <a:lstStyle/>
          <a:p>
            <a:pPr>
              <a:defRPr/>
            </a:pPr>
            <a:fld id="{FEB66CC5-D09B-49CB-9A88-9C814247EE78}" type="slidenum">
              <a:rPr lang="en-US" smtClean="0"/>
              <a:pPr>
                <a:defRPr/>
              </a:pPr>
              <a:t>‹#›</a:t>
            </a:fld>
            <a:endParaRPr lang="en-US"/>
          </a:p>
        </p:txBody>
      </p:sp>
    </p:spTree>
    <p:extLst>
      <p:ext uri="{BB962C8B-B14F-4D97-AF65-F5344CB8AC3E}">
        <p14:creationId xmlns:p14="http://schemas.microsoft.com/office/powerpoint/2010/main" val="153369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16C-F118-FE44-9E01-D99E700A35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71CF67A-4EBB-E046-AA9B-3E55DAD89A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B1B580E-7BEB-634E-9BD8-42F5C1B639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E0DE763-AD88-674B-8C97-930FB53578E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63F9354-7F3C-794E-811C-84B232EDCD1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7B089E1-D765-334C-801E-5B3238043336}"/>
              </a:ext>
            </a:extLst>
          </p:cNvPr>
          <p:cNvSpPr>
            <a:spLocks noGrp="1"/>
          </p:cNvSpPr>
          <p:nvPr>
            <p:ph type="sldNum" sz="quarter" idx="12"/>
          </p:nvPr>
        </p:nvSpPr>
        <p:spPr/>
        <p:txBody>
          <a:bodyPr/>
          <a:lstStyle/>
          <a:p>
            <a:pPr>
              <a:defRPr/>
            </a:pPr>
            <a:fld id="{3EF9C907-C3C2-4105-81E6-A32334CF8992}" type="slidenum">
              <a:rPr lang="en-US" smtClean="0"/>
              <a:pPr>
                <a:defRPr/>
              </a:pPr>
              <a:t>‹#›</a:t>
            </a:fld>
            <a:endParaRPr lang="en-US"/>
          </a:p>
        </p:txBody>
      </p:sp>
    </p:spTree>
    <p:extLst>
      <p:ext uri="{BB962C8B-B14F-4D97-AF65-F5344CB8AC3E}">
        <p14:creationId xmlns:p14="http://schemas.microsoft.com/office/powerpoint/2010/main" val="16530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7B6C-3386-6440-A0C2-A497AA9F13C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182DACA-CD41-D048-9783-177814DABD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5AC8897-A38B-8A43-85FF-62F0744346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3807BC4-63AF-AC4C-A368-3FE18F2D746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85EE27E-F649-ED48-8D6C-E041FF04641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B379A70-FE73-134F-875A-CFF29E844458}"/>
              </a:ext>
            </a:extLst>
          </p:cNvPr>
          <p:cNvSpPr>
            <a:spLocks noGrp="1"/>
          </p:cNvSpPr>
          <p:nvPr>
            <p:ph type="sldNum" sz="quarter" idx="12"/>
          </p:nvPr>
        </p:nvSpPr>
        <p:spPr/>
        <p:txBody>
          <a:bodyPr/>
          <a:lstStyle/>
          <a:p>
            <a:pPr>
              <a:defRPr/>
            </a:pPr>
            <a:fld id="{F4D809EE-A600-459D-8C1D-5ADA7AB2FD2D}" type="slidenum">
              <a:rPr lang="en-US" smtClean="0"/>
              <a:pPr>
                <a:defRPr/>
              </a:pPr>
              <a:t>‹#›</a:t>
            </a:fld>
            <a:endParaRPr lang="en-US"/>
          </a:p>
        </p:txBody>
      </p:sp>
    </p:spTree>
    <p:extLst>
      <p:ext uri="{BB962C8B-B14F-4D97-AF65-F5344CB8AC3E}">
        <p14:creationId xmlns:p14="http://schemas.microsoft.com/office/powerpoint/2010/main" val="28195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EE6C1-B9FA-E045-B938-0236179C05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839EC80-90DB-274E-B8B0-CC757255CE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A0FFBA-D03F-994F-A198-F8D2EFA60C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993CCF2-B2B9-8A4B-AB9B-03A301F301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B8DD9A3-4E6C-244E-BAA6-3BE26EA05D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0D2028E-7D38-4C58-80AB-E357EF102ABC}" type="slidenum">
              <a:rPr lang="en-US" smtClean="0"/>
              <a:pPr>
                <a:defRPr/>
              </a:pPr>
              <a:t>‹#›</a:t>
            </a:fld>
            <a:endParaRPr lang="en-US"/>
          </a:p>
        </p:txBody>
      </p:sp>
    </p:spTree>
    <p:extLst>
      <p:ext uri="{BB962C8B-B14F-4D97-AF65-F5344CB8AC3E}">
        <p14:creationId xmlns:p14="http://schemas.microsoft.com/office/powerpoint/2010/main" val="439721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WordArt 20"/>
          <p:cNvSpPr>
            <a:spLocks noChangeArrowheads="1" noChangeShapeType="1" noTextEdit="1"/>
          </p:cNvSpPr>
          <p:nvPr/>
        </p:nvSpPr>
        <p:spPr bwMode="auto">
          <a:xfrm>
            <a:off x="2667000" y="1752600"/>
            <a:ext cx="4495800" cy="838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p>
        </p:txBody>
      </p:sp>
      <p:sp>
        <p:nvSpPr>
          <p:cNvPr id="15364" name="WordArt 21"/>
          <p:cNvSpPr>
            <a:spLocks noChangeArrowheads="1" noChangeShapeType="1" noTextEdit="1"/>
          </p:cNvSpPr>
          <p:nvPr/>
        </p:nvSpPr>
        <p:spPr bwMode="auto">
          <a:xfrm>
            <a:off x="762000" y="2743200"/>
            <a:ext cx="7620000" cy="1066800"/>
          </a:xfrm>
          <a:prstGeom prst="rect">
            <a:avLst/>
          </a:prstGeom>
        </p:spPr>
        <p:txBody>
          <a:bodyPr wrap="none" fromWordArt="1">
            <a:prstTxWarp prst="textPlain">
              <a:avLst>
                <a:gd name="adj" fmla="val 50000"/>
              </a:avLst>
            </a:prstTxWarp>
          </a:bodyPr>
          <a:lstStyle/>
          <a:p>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số</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bảo</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vệ</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môi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034345505"/>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57800" y="304800"/>
            <a:ext cx="3886200" cy="2057400"/>
          </a:xfrm>
        </p:spPr>
        <p:txBody>
          <a:bodyPr>
            <a:normAutofit fontScale="90000"/>
          </a:bodyPr>
          <a:lstStyle/>
          <a:p>
            <a:pPr algn="just" eaLnBrk="1" hangingPunct="1"/>
            <a:r>
              <a:rPr lang="en-US" sz="2400">
                <a:solidFill>
                  <a:srgbClr val="0000CC"/>
                </a:solidFill>
                <a:latin typeface="Arial" panose="020B0604020202020204" pitchFamily="34" charset="0"/>
                <a:cs typeface="Arial" panose="020B0604020202020204" pitchFamily="34" charset="0"/>
              </a:rPr>
              <a:t> Để chống việc mưa lớn có thể rửa trôi đất ở những sườn núi dốc, người ta đã làm ruộng bậc thang. Ruộng bậc thang vừa giúp giữ đất vừa giúp gữ nước để trồng trọt</a:t>
            </a:r>
          </a:p>
        </p:txBody>
      </p:sp>
      <p:sp>
        <p:nvSpPr>
          <p:cNvPr id="27651" name="Rectangle 3"/>
          <p:cNvSpPr>
            <a:spLocks noGrp="1" noChangeArrowheads="1"/>
          </p:cNvSpPr>
          <p:nvPr>
            <p:ph idx="1"/>
          </p:nvPr>
        </p:nvSpPr>
        <p:spPr>
          <a:xfrm>
            <a:off x="5105400" y="3962400"/>
            <a:ext cx="4038600" cy="2697163"/>
          </a:xfrm>
        </p:spPr>
        <p:txBody>
          <a:bodyPr>
            <a:normAutofit lnSpcReduction="10000"/>
          </a:bodyPr>
          <a:lstStyle/>
          <a:p>
            <a:pPr algn="just" eaLnBrk="1" hangingPunct="1">
              <a:lnSpc>
                <a:spcPct val="80000"/>
              </a:lnSpc>
              <a:buFontTx/>
              <a:buNone/>
            </a:pPr>
            <a:r>
              <a:rPr lang="en-US" sz="2400">
                <a:solidFill>
                  <a:srgbClr val="0000CC"/>
                </a:solidFill>
                <a:latin typeface="Arial" panose="020B0604020202020204" pitchFamily="34" charset="0"/>
                <a:cs typeface="Arial" panose="020B0604020202020204" pitchFamily="34" charset="0"/>
              </a:rPr>
              <a:t>       Bọ 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pic>
        <p:nvPicPr>
          <p:cNvPr id="23556" name="Picture 4" descr="Mot so bien phap bao ve moi truong"/>
          <p:cNvPicPr>
            <a:picLocks noChangeAspect="1" noChangeArrowheads="1"/>
          </p:cNvPicPr>
          <p:nvPr/>
        </p:nvPicPr>
        <p:blipFill>
          <a:blip r:embed="rId2"/>
          <a:srcRect/>
          <a:stretch>
            <a:fillRect/>
          </a:stretch>
        </p:blipFill>
        <p:spPr bwMode="auto">
          <a:xfrm>
            <a:off x="0" y="0"/>
            <a:ext cx="5181600" cy="739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838200"/>
            <a:ext cx="9144000" cy="4525963"/>
          </a:xfrm>
        </p:spPr>
        <p:txBody>
          <a:bodyPr/>
          <a:lstStyle/>
          <a:p>
            <a:pPr algn="ctr" eaLnBrk="1" hangingPunct="1">
              <a:buFontTx/>
              <a:buNone/>
            </a:pPr>
            <a:r>
              <a:rPr lang="en-US" b="1" u="sng">
                <a:solidFill>
                  <a:srgbClr val="0000CC"/>
                </a:solidFill>
                <a:latin typeface="Arial" panose="020B0604020202020204" pitchFamily="34" charset="0"/>
                <a:cs typeface="Arial" panose="020B0604020202020204" pitchFamily="34" charset="0"/>
              </a:rPr>
              <a:t>Khoa học:</a:t>
            </a:r>
          </a:p>
          <a:p>
            <a:pPr algn="ctr" eaLnBrk="1" hangingPunct="1">
              <a:buFontTx/>
              <a:buNone/>
            </a:pPr>
            <a:r>
              <a:rPr lang="en-US" b="1">
                <a:solidFill>
                  <a:srgbClr val="CC0000"/>
                </a:solidFill>
                <a:latin typeface="Arial" panose="020B0604020202020204" pitchFamily="34" charset="0"/>
                <a:cs typeface="Arial" panose="020B0604020202020204" pitchFamily="34" charset="0"/>
              </a:rPr>
              <a:t>MỘT SỐ BIỆN PHÁP BẢO VỆ MÔI TRƯỜNG</a:t>
            </a:r>
          </a:p>
          <a:p>
            <a:pPr algn="ctr" eaLnBrk="1" hangingPunct="1">
              <a:buFontTx/>
              <a:buNone/>
            </a:pPr>
            <a:endParaRPr lang="en-US" b="1">
              <a:solidFill>
                <a:srgbClr val="CC0000"/>
              </a:solidFill>
              <a:latin typeface="Arial" panose="020B0604020202020204" pitchFamily="34" charset="0"/>
              <a:cs typeface="Arial" panose="020B0604020202020204" pitchFamily="34" charset="0"/>
            </a:endParaRPr>
          </a:p>
          <a:p>
            <a:pPr algn="ctr" eaLnBrk="1" hangingPunct="1">
              <a:buFontTx/>
              <a:buNone/>
            </a:pPr>
            <a:r>
              <a:rPr lang="en-US" sz="2400" b="1">
                <a:solidFill>
                  <a:srgbClr val="0000CC"/>
                </a:solidFill>
                <a:latin typeface="Arial" panose="020B0604020202020204" pitchFamily="34" charset="0"/>
                <a:cs typeface="Arial" panose="020B0604020202020204" pitchFamily="34" charset="0"/>
              </a:rPr>
              <a:t>HOẠT ĐỘNG 2:</a:t>
            </a:r>
          </a:p>
          <a:p>
            <a:pPr algn="ctr" eaLnBrk="1" hangingPunct="1">
              <a:buFontTx/>
              <a:buNone/>
            </a:pPr>
            <a:r>
              <a:rPr lang="en-US" sz="2400" b="1" i="1">
                <a:solidFill>
                  <a:srgbClr val="0000CC"/>
                </a:solidFill>
                <a:latin typeface="Arial" panose="020B0604020202020204" pitchFamily="34" charset="0"/>
                <a:cs typeface="Arial" panose="020B0604020202020204" pitchFamily="34" charset="0"/>
              </a:rPr>
              <a:t>Vẽ bản đồ tư duy</a:t>
            </a:r>
          </a:p>
          <a:p>
            <a:pPr algn="ctr" eaLnBrk="1" hangingPunct="1">
              <a:buFontTx/>
              <a:buNone/>
            </a:pPr>
            <a:endParaRPr lang="en-US" sz="2400" b="1" i="1">
              <a:solidFill>
                <a:srgbClr val="0000CC"/>
              </a:solidFill>
              <a:latin typeface="Arial" panose="020B0604020202020204" pitchFamily="34" charset="0"/>
              <a:cs typeface="Arial" panose="020B0604020202020204" pitchFamily="34" charset="0"/>
            </a:endParaRPr>
          </a:p>
          <a:p>
            <a:pPr algn="ctr" eaLnBrk="1" hangingPunct="1">
              <a:buFontTx/>
              <a:buNone/>
            </a:pPr>
            <a:r>
              <a:rPr lang="en-US" sz="2400" b="1" i="1">
                <a:solidFill>
                  <a:srgbClr val="0000CC"/>
                </a:solidFill>
                <a:latin typeface="Arial" panose="020B0604020202020204" pitchFamily="34" charset="0"/>
                <a:cs typeface="Arial" panose="020B0604020202020204" pitchFamily="34" charset="0"/>
              </a:rPr>
              <a:t> CHỦ ĐỀ:</a:t>
            </a:r>
          </a:p>
          <a:p>
            <a:pPr algn="ctr" eaLnBrk="1" hangingPunct="1">
              <a:buFontTx/>
              <a:buNone/>
            </a:pPr>
            <a:r>
              <a:rPr lang="en-US" sz="2400" b="1" i="1">
                <a:solidFill>
                  <a:srgbClr val="0000CC"/>
                </a:solidFill>
                <a:latin typeface="Arial" panose="020B0604020202020204" pitchFamily="34" charset="0"/>
                <a:cs typeface="Arial" panose="020B0604020202020204" pitchFamily="34" charset="0"/>
              </a:rPr>
              <a:t> </a:t>
            </a:r>
            <a:r>
              <a:rPr lang="en-US" sz="2400" b="1" i="1">
                <a:solidFill>
                  <a:srgbClr val="A50021"/>
                </a:solidFill>
                <a:latin typeface="Arial" panose="020B0604020202020204" pitchFamily="34" charset="0"/>
                <a:cs typeface="Arial" panose="020B0604020202020204" pitchFamily="34" charset="0"/>
              </a:rPr>
              <a:t>Bạn có thể làm gì để bảo vệ môi trường?</a:t>
            </a:r>
          </a:p>
          <a:p>
            <a:pPr eaLnBrk="1" hangingPunct="1">
              <a:buFontTx/>
              <a:buNone/>
            </a:pPr>
            <a:r>
              <a:rPr lang="en-US" sz="2400">
                <a:solidFill>
                  <a:srgbClr val="0000CC"/>
                </a:solidFill>
                <a:latin typeface="Arial" panose="020B0604020202020204" pitchFamily="34" charset="0"/>
                <a:cs typeface="Arial" panose="020B0604020202020204" pitchFamily="34" charset="0"/>
              </a:rPr>
              <a:t>       </a:t>
            </a:r>
            <a:endParaRPr lang="en-US" u="sng">
              <a:solidFill>
                <a:srgbClr val="CC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0" dur="500"/>
                                        <p:tgtEl>
                                          <p:spTgt spid="3072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5" dur="500"/>
                                        <p:tgtEl>
                                          <p:spTgt spid="3072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18"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pic>
        <p:nvPicPr>
          <p:cNvPr id="25603" name="Picture 3"/>
          <p:cNvPicPr>
            <a:picLocks noGrp="1" noChangeAspect="1" noChangeArrowheads="1"/>
          </p:cNvPicPr>
          <p:nvPr>
            <p:ph idx="1"/>
          </p:nvPr>
        </p:nvPicPr>
        <p:blipFill>
          <a:blip r:embed="rId2"/>
          <a:srcRect/>
          <a:stretch>
            <a:fillRect/>
          </a:stretch>
        </p:blipFill>
        <p:spPr>
          <a:xfrm>
            <a:off x="0" y="0"/>
            <a:ext cx="9144000" cy="6805613"/>
          </a:xfrm>
        </p:spPr>
      </p:pic>
      <p:sp>
        <p:nvSpPr>
          <p:cNvPr id="25604" name="Text Box 4"/>
          <p:cNvSpPr txBox="1">
            <a:spLocks noChangeArrowheads="1"/>
          </p:cNvSpPr>
          <p:nvPr/>
        </p:nvSpPr>
        <p:spPr bwMode="auto">
          <a:xfrm>
            <a:off x="2286000" y="6019800"/>
            <a:ext cx="48006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rừng phủ xanh đồi trọc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p>
        </p:txBody>
      </p:sp>
      <p:pic>
        <p:nvPicPr>
          <p:cNvPr id="26627" name="Picture 3"/>
          <p:cNvPicPr>
            <a:picLocks noGrp="1" noChangeAspect="1" noChangeArrowheads="1"/>
          </p:cNvPicPr>
          <p:nvPr>
            <p:ph idx="1"/>
          </p:nvPr>
        </p:nvPicPr>
        <p:blipFill>
          <a:blip r:embed="rId2"/>
          <a:srcRect/>
          <a:stretch>
            <a:fillRect/>
          </a:stretch>
        </p:blipFill>
        <p:spPr>
          <a:xfrm>
            <a:off x="0" y="0"/>
            <a:ext cx="9144000" cy="6858000"/>
          </a:xfrm>
        </p:spPr>
      </p:pic>
      <p:sp>
        <p:nvSpPr>
          <p:cNvPr id="26628" name="Text Box 4"/>
          <p:cNvSpPr txBox="1">
            <a:spLocks noChangeArrowheads="1"/>
          </p:cNvSpPr>
          <p:nvPr/>
        </p:nvSpPr>
        <p:spPr bwMode="auto">
          <a:xfrm>
            <a:off x="838200" y="6172200"/>
            <a:ext cx="7772400" cy="523875"/>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cây xanh, dọn vệ sinh nơi ở, nơi làm việc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pic>
        <p:nvPicPr>
          <p:cNvPr id="27651"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p>
        </p:txBody>
      </p:sp>
      <p:pic>
        <p:nvPicPr>
          <p:cNvPr id="28675" name="Picture 3"/>
          <p:cNvPicPr>
            <a:picLocks noGrp="1" noChangeAspect="1" noChangeArrowheads="1"/>
          </p:cNvPicPr>
          <p:nvPr>
            <p:ph idx="1"/>
          </p:nvPr>
        </p:nvPicPr>
        <p:blipFill>
          <a:blip r:embed="rId2"/>
          <a:srcRect/>
          <a:stretch>
            <a:fillRect/>
          </a:stretch>
        </p:blipFill>
        <p:spPr>
          <a:xfrm>
            <a:off x="-152400" y="0"/>
            <a:ext cx="9144000" cy="6858000"/>
          </a:xfrm>
        </p:spPr>
      </p:pic>
      <p:sp>
        <p:nvSpPr>
          <p:cNvPr id="28676" name="Text Box 5"/>
          <p:cNvSpPr txBox="1">
            <a:spLocks noChangeArrowheads="1"/>
          </p:cNvSpPr>
          <p:nvPr/>
        </p:nvSpPr>
        <p:spPr bwMode="auto">
          <a:xfrm>
            <a:off x="1905000" y="6019800"/>
            <a:ext cx="57150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Sử dụng phân hữu cơ để trồng rau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p>
        </p:txBody>
      </p:sp>
      <p:pic>
        <p:nvPicPr>
          <p:cNvPr id="29699" name="Picture 3"/>
          <p:cNvPicPr>
            <a:picLocks noGrp="1" noChangeAspect="1" noChangeArrowheads="1"/>
          </p:cNvPicPr>
          <p:nvPr>
            <p:ph idx="1"/>
          </p:nvPr>
        </p:nvPicPr>
        <p:blipFill>
          <a:blip r:embed="rId2"/>
          <a:srcRect/>
          <a:stretch>
            <a:fillRect/>
          </a:stretch>
        </p:blipFill>
        <p:spPr>
          <a:xfrm>
            <a:off x="609600" y="0"/>
            <a:ext cx="8001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p>
        </p:txBody>
      </p:sp>
      <p:sp>
        <p:nvSpPr>
          <p:cNvPr id="30723" name="Rectangle 3"/>
          <p:cNvSpPr>
            <a:spLocks noGrp="1" noChangeArrowheads="1"/>
          </p:cNvSpPr>
          <p:nvPr>
            <p:ph idx="1"/>
          </p:nvPr>
        </p:nvSpPr>
        <p:spPr/>
        <p:txBody>
          <a:bodyPr/>
          <a:lstStyle/>
          <a:p>
            <a:pPr eaLnBrk="1" hangingPunct="1"/>
            <a:endParaRPr lang="en-US"/>
          </a:p>
        </p:txBody>
      </p:sp>
      <p:pic>
        <p:nvPicPr>
          <p:cNvPr id="3072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p>
        </p:txBody>
      </p:sp>
      <p:pic>
        <p:nvPicPr>
          <p:cNvPr id="31747"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002"/>
          <p:cNvPicPr>
            <a:picLocks noChangeAspect="1" noChangeArrowheads="1"/>
          </p:cNvPicPr>
          <p:nvPr/>
        </p:nvPicPr>
        <p:blipFill>
          <a:blip r:embed="rId2"/>
          <a:srcRect/>
          <a:stretch>
            <a:fillRect/>
          </a:stretch>
        </p:blipFill>
        <p:spPr bwMode="auto">
          <a:xfrm>
            <a:off x="4419600" y="4038600"/>
            <a:ext cx="1938338" cy="798513"/>
          </a:xfrm>
          <a:prstGeom prst="rect">
            <a:avLst/>
          </a:prstGeom>
          <a:noFill/>
          <a:ln w="9525">
            <a:noFill/>
            <a:miter lim="800000"/>
            <a:headEnd/>
            <a:tailEnd/>
          </a:ln>
        </p:spPr>
      </p:pic>
      <p:pic>
        <p:nvPicPr>
          <p:cNvPr id="58371" name="Picture 3" descr="image003"/>
          <p:cNvPicPr>
            <a:picLocks noChangeAspect="1" noChangeArrowheads="1"/>
          </p:cNvPicPr>
          <p:nvPr/>
        </p:nvPicPr>
        <p:blipFill>
          <a:blip r:embed="rId3"/>
          <a:srcRect/>
          <a:stretch>
            <a:fillRect/>
          </a:stretch>
        </p:blipFill>
        <p:spPr bwMode="auto">
          <a:xfrm>
            <a:off x="6016625" y="3554413"/>
            <a:ext cx="1217613" cy="1041400"/>
          </a:xfrm>
          <a:prstGeom prst="rect">
            <a:avLst/>
          </a:prstGeom>
          <a:noFill/>
          <a:ln w="9525">
            <a:noFill/>
            <a:miter lim="800000"/>
            <a:headEnd/>
            <a:tailEnd/>
          </a:ln>
        </p:spPr>
      </p:pic>
      <p:pic>
        <p:nvPicPr>
          <p:cNvPr id="58372" name="Picture 4" descr="image004"/>
          <p:cNvPicPr>
            <a:picLocks noChangeAspect="1" noChangeArrowheads="1"/>
          </p:cNvPicPr>
          <p:nvPr/>
        </p:nvPicPr>
        <p:blipFill>
          <a:blip r:embed="rId4"/>
          <a:srcRect/>
          <a:stretch>
            <a:fillRect/>
          </a:stretch>
        </p:blipFill>
        <p:spPr bwMode="auto">
          <a:xfrm>
            <a:off x="6921500" y="3225800"/>
            <a:ext cx="1350963" cy="644525"/>
          </a:xfrm>
          <a:prstGeom prst="rect">
            <a:avLst/>
          </a:prstGeom>
          <a:noFill/>
          <a:ln w="9525">
            <a:noFill/>
            <a:miter lim="800000"/>
            <a:headEnd/>
            <a:tailEnd/>
          </a:ln>
        </p:spPr>
      </p:pic>
      <p:pic>
        <p:nvPicPr>
          <p:cNvPr id="58373" name="Picture 5" descr="image005"/>
          <p:cNvPicPr>
            <a:picLocks noChangeAspect="1" noChangeArrowheads="1"/>
          </p:cNvPicPr>
          <p:nvPr/>
        </p:nvPicPr>
        <p:blipFill>
          <a:blip r:embed="rId5"/>
          <a:srcRect/>
          <a:stretch>
            <a:fillRect/>
          </a:stretch>
        </p:blipFill>
        <p:spPr bwMode="auto">
          <a:xfrm>
            <a:off x="6932613" y="3506788"/>
            <a:ext cx="1858962" cy="352425"/>
          </a:xfrm>
          <a:prstGeom prst="rect">
            <a:avLst/>
          </a:prstGeom>
          <a:noFill/>
          <a:ln w="9525">
            <a:noFill/>
            <a:miter lim="800000"/>
            <a:headEnd/>
            <a:tailEnd/>
          </a:ln>
        </p:spPr>
      </p:pic>
      <p:pic>
        <p:nvPicPr>
          <p:cNvPr id="58374" name="Picture 6" descr="image006"/>
          <p:cNvPicPr>
            <a:picLocks noChangeAspect="1" noChangeArrowheads="1"/>
          </p:cNvPicPr>
          <p:nvPr/>
        </p:nvPicPr>
        <p:blipFill>
          <a:blip r:embed="rId6"/>
          <a:srcRect/>
          <a:stretch>
            <a:fillRect/>
          </a:stretch>
        </p:blipFill>
        <p:spPr bwMode="auto">
          <a:xfrm>
            <a:off x="6907213" y="3548063"/>
            <a:ext cx="1627187" cy="615950"/>
          </a:xfrm>
          <a:prstGeom prst="rect">
            <a:avLst/>
          </a:prstGeom>
          <a:noFill/>
          <a:ln w="9525">
            <a:noFill/>
            <a:miter lim="800000"/>
            <a:headEnd/>
            <a:tailEnd/>
          </a:ln>
        </p:spPr>
      </p:pic>
      <p:pic>
        <p:nvPicPr>
          <p:cNvPr id="58375" name="Picture 7" descr="image007"/>
          <p:cNvPicPr>
            <a:picLocks noChangeAspect="1" noChangeArrowheads="1"/>
          </p:cNvPicPr>
          <p:nvPr/>
        </p:nvPicPr>
        <p:blipFill>
          <a:blip r:embed="rId7"/>
          <a:srcRect/>
          <a:stretch>
            <a:fillRect/>
          </a:stretch>
        </p:blipFill>
        <p:spPr bwMode="auto">
          <a:xfrm>
            <a:off x="6008688" y="4267200"/>
            <a:ext cx="1574800" cy="985838"/>
          </a:xfrm>
          <a:prstGeom prst="rect">
            <a:avLst/>
          </a:prstGeom>
          <a:noFill/>
          <a:ln w="9525">
            <a:noFill/>
            <a:miter lim="800000"/>
            <a:headEnd/>
            <a:tailEnd/>
          </a:ln>
        </p:spPr>
      </p:pic>
      <p:pic>
        <p:nvPicPr>
          <p:cNvPr id="58376" name="Picture 8" descr="image008"/>
          <p:cNvPicPr>
            <a:picLocks noChangeAspect="1" noChangeArrowheads="1"/>
          </p:cNvPicPr>
          <p:nvPr/>
        </p:nvPicPr>
        <p:blipFill>
          <a:blip r:embed="rId8"/>
          <a:srcRect/>
          <a:stretch>
            <a:fillRect/>
          </a:stretch>
        </p:blipFill>
        <p:spPr bwMode="auto">
          <a:xfrm>
            <a:off x="7246938" y="4737100"/>
            <a:ext cx="1085850" cy="515938"/>
          </a:xfrm>
          <a:prstGeom prst="rect">
            <a:avLst/>
          </a:prstGeom>
          <a:noFill/>
          <a:ln w="9525">
            <a:noFill/>
            <a:miter lim="800000"/>
            <a:headEnd/>
            <a:tailEnd/>
          </a:ln>
        </p:spPr>
      </p:pic>
      <p:pic>
        <p:nvPicPr>
          <p:cNvPr id="58377" name="Picture 9" descr="image009"/>
          <p:cNvPicPr>
            <a:picLocks noChangeAspect="1" noChangeArrowheads="1"/>
          </p:cNvPicPr>
          <p:nvPr/>
        </p:nvPicPr>
        <p:blipFill>
          <a:blip r:embed="rId9"/>
          <a:srcRect/>
          <a:stretch>
            <a:fillRect/>
          </a:stretch>
        </p:blipFill>
        <p:spPr bwMode="auto">
          <a:xfrm>
            <a:off x="7275513" y="4945063"/>
            <a:ext cx="1063625" cy="558800"/>
          </a:xfrm>
          <a:prstGeom prst="rect">
            <a:avLst/>
          </a:prstGeom>
          <a:noFill/>
          <a:ln w="9525">
            <a:noFill/>
            <a:miter lim="800000"/>
            <a:headEnd/>
            <a:tailEnd/>
          </a:ln>
        </p:spPr>
      </p:pic>
      <p:pic>
        <p:nvPicPr>
          <p:cNvPr id="58378" name="Picture 10" descr="image010"/>
          <p:cNvPicPr>
            <a:picLocks noChangeAspect="1" noChangeArrowheads="1"/>
          </p:cNvPicPr>
          <p:nvPr/>
        </p:nvPicPr>
        <p:blipFill>
          <a:blip r:embed="rId10"/>
          <a:srcRect/>
          <a:stretch>
            <a:fillRect/>
          </a:stretch>
        </p:blipFill>
        <p:spPr bwMode="auto">
          <a:xfrm>
            <a:off x="6008688" y="2951163"/>
            <a:ext cx="1320800" cy="1644650"/>
          </a:xfrm>
          <a:prstGeom prst="rect">
            <a:avLst/>
          </a:prstGeom>
          <a:noFill/>
          <a:ln w="9525">
            <a:noFill/>
            <a:miter lim="800000"/>
            <a:headEnd/>
            <a:tailEnd/>
          </a:ln>
        </p:spPr>
      </p:pic>
      <p:pic>
        <p:nvPicPr>
          <p:cNvPr id="58379" name="Picture 11" descr="image011"/>
          <p:cNvPicPr>
            <a:picLocks noChangeAspect="1" noChangeArrowheads="1"/>
          </p:cNvPicPr>
          <p:nvPr/>
        </p:nvPicPr>
        <p:blipFill>
          <a:blip r:embed="rId11"/>
          <a:srcRect/>
          <a:stretch>
            <a:fillRect/>
          </a:stretch>
        </p:blipFill>
        <p:spPr bwMode="auto">
          <a:xfrm>
            <a:off x="6019800" y="4267200"/>
            <a:ext cx="1574800" cy="455613"/>
          </a:xfrm>
          <a:prstGeom prst="rect">
            <a:avLst/>
          </a:prstGeom>
          <a:noFill/>
          <a:ln w="9525">
            <a:noFill/>
            <a:miter lim="800000"/>
            <a:headEnd/>
            <a:tailEnd/>
          </a:ln>
        </p:spPr>
      </p:pic>
      <p:pic>
        <p:nvPicPr>
          <p:cNvPr id="58380" name="Picture 12" descr="image012"/>
          <p:cNvPicPr>
            <a:picLocks noChangeAspect="1" noChangeArrowheads="1"/>
          </p:cNvPicPr>
          <p:nvPr/>
        </p:nvPicPr>
        <p:blipFill>
          <a:blip r:embed="rId12"/>
          <a:srcRect/>
          <a:stretch>
            <a:fillRect/>
          </a:stretch>
        </p:blipFill>
        <p:spPr bwMode="auto">
          <a:xfrm>
            <a:off x="7262813" y="4051300"/>
            <a:ext cx="1149350" cy="576263"/>
          </a:xfrm>
          <a:prstGeom prst="rect">
            <a:avLst/>
          </a:prstGeom>
          <a:noFill/>
          <a:ln w="9525">
            <a:noFill/>
            <a:miter lim="800000"/>
            <a:headEnd/>
            <a:tailEnd/>
          </a:ln>
        </p:spPr>
      </p:pic>
      <p:pic>
        <p:nvPicPr>
          <p:cNvPr id="58381" name="Picture 13" descr="image013"/>
          <p:cNvPicPr>
            <a:picLocks noChangeAspect="1" noChangeArrowheads="1"/>
          </p:cNvPicPr>
          <p:nvPr/>
        </p:nvPicPr>
        <p:blipFill>
          <a:blip r:embed="rId13"/>
          <a:srcRect/>
          <a:stretch>
            <a:fillRect/>
          </a:stretch>
        </p:blipFill>
        <p:spPr bwMode="auto">
          <a:xfrm>
            <a:off x="7239000" y="4343400"/>
            <a:ext cx="1284288" cy="458788"/>
          </a:xfrm>
          <a:prstGeom prst="rect">
            <a:avLst/>
          </a:prstGeom>
          <a:noFill/>
          <a:ln w="9525">
            <a:noFill/>
            <a:miter lim="800000"/>
            <a:headEnd/>
            <a:tailEnd/>
          </a:ln>
        </p:spPr>
      </p:pic>
      <p:pic>
        <p:nvPicPr>
          <p:cNvPr id="58382" name="Picture 14" descr="image014"/>
          <p:cNvPicPr>
            <a:picLocks noChangeAspect="1" noChangeArrowheads="1"/>
          </p:cNvPicPr>
          <p:nvPr/>
        </p:nvPicPr>
        <p:blipFill>
          <a:blip r:embed="rId14"/>
          <a:srcRect/>
          <a:stretch>
            <a:fillRect/>
          </a:stretch>
        </p:blipFill>
        <p:spPr bwMode="auto">
          <a:xfrm>
            <a:off x="4405313" y="2624138"/>
            <a:ext cx="454025" cy="1852612"/>
          </a:xfrm>
          <a:prstGeom prst="rect">
            <a:avLst/>
          </a:prstGeom>
          <a:noFill/>
          <a:ln w="9525">
            <a:noFill/>
            <a:miter lim="800000"/>
            <a:headEnd/>
            <a:tailEnd/>
          </a:ln>
        </p:spPr>
      </p:pic>
      <p:pic>
        <p:nvPicPr>
          <p:cNvPr id="58383" name="Picture 15" descr="image015"/>
          <p:cNvPicPr>
            <a:picLocks noChangeAspect="1" noChangeArrowheads="1"/>
          </p:cNvPicPr>
          <p:nvPr/>
        </p:nvPicPr>
        <p:blipFill>
          <a:blip r:embed="rId15"/>
          <a:srcRect/>
          <a:stretch>
            <a:fillRect/>
          </a:stretch>
        </p:blipFill>
        <p:spPr bwMode="auto">
          <a:xfrm>
            <a:off x="3216275" y="2265363"/>
            <a:ext cx="1571625" cy="752475"/>
          </a:xfrm>
          <a:prstGeom prst="rect">
            <a:avLst/>
          </a:prstGeom>
          <a:noFill/>
          <a:ln w="9525">
            <a:noFill/>
            <a:miter lim="800000"/>
            <a:headEnd/>
            <a:tailEnd/>
          </a:ln>
        </p:spPr>
      </p:pic>
      <p:pic>
        <p:nvPicPr>
          <p:cNvPr id="58384" name="Picture 16" descr="image016"/>
          <p:cNvPicPr>
            <a:picLocks noChangeAspect="1" noChangeArrowheads="1"/>
          </p:cNvPicPr>
          <p:nvPr/>
        </p:nvPicPr>
        <p:blipFill>
          <a:blip r:embed="rId16"/>
          <a:srcRect/>
          <a:stretch>
            <a:fillRect/>
          </a:stretch>
        </p:blipFill>
        <p:spPr bwMode="auto">
          <a:xfrm>
            <a:off x="3536950" y="1674813"/>
            <a:ext cx="1271588" cy="1339850"/>
          </a:xfrm>
          <a:prstGeom prst="rect">
            <a:avLst/>
          </a:prstGeom>
          <a:noFill/>
          <a:ln w="9525">
            <a:noFill/>
            <a:miter lim="800000"/>
            <a:headEnd/>
            <a:tailEnd/>
          </a:ln>
        </p:spPr>
      </p:pic>
      <p:pic>
        <p:nvPicPr>
          <p:cNvPr id="58385" name="Picture 17" descr="image017"/>
          <p:cNvPicPr>
            <a:picLocks noChangeAspect="1" noChangeArrowheads="1"/>
          </p:cNvPicPr>
          <p:nvPr/>
        </p:nvPicPr>
        <p:blipFill>
          <a:blip r:embed="rId17"/>
          <a:srcRect/>
          <a:stretch>
            <a:fillRect/>
          </a:stretch>
        </p:blipFill>
        <p:spPr bwMode="auto">
          <a:xfrm>
            <a:off x="2824163" y="1392238"/>
            <a:ext cx="1030287" cy="601662"/>
          </a:xfrm>
          <a:prstGeom prst="rect">
            <a:avLst/>
          </a:prstGeom>
          <a:noFill/>
          <a:ln w="9525">
            <a:noFill/>
            <a:miter lim="800000"/>
            <a:headEnd/>
            <a:tailEnd/>
          </a:ln>
        </p:spPr>
      </p:pic>
      <p:pic>
        <p:nvPicPr>
          <p:cNvPr id="58386" name="Picture 18" descr="image018"/>
          <p:cNvPicPr>
            <a:picLocks noChangeAspect="1" noChangeArrowheads="1"/>
          </p:cNvPicPr>
          <p:nvPr/>
        </p:nvPicPr>
        <p:blipFill>
          <a:blip r:embed="rId18"/>
          <a:srcRect/>
          <a:stretch>
            <a:fillRect/>
          </a:stretch>
        </p:blipFill>
        <p:spPr bwMode="auto">
          <a:xfrm>
            <a:off x="2767013" y="1682750"/>
            <a:ext cx="1095375" cy="392113"/>
          </a:xfrm>
          <a:prstGeom prst="rect">
            <a:avLst/>
          </a:prstGeom>
          <a:noFill/>
          <a:ln w="9525">
            <a:noFill/>
            <a:miter lim="800000"/>
            <a:headEnd/>
            <a:tailEnd/>
          </a:ln>
        </p:spPr>
      </p:pic>
      <p:pic>
        <p:nvPicPr>
          <p:cNvPr id="58387" name="Picture 19" descr="image019"/>
          <p:cNvPicPr>
            <a:picLocks noChangeAspect="1" noChangeArrowheads="1"/>
          </p:cNvPicPr>
          <p:nvPr/>
        </p:nvPicPr>
        <p:blipFill>
          <a:blip r:embed="rId19"/>
          <a:srcRect/>
          <a:stretch>
            <a:fillRect/>
          </a:stretch>
        </p:blipFill>
        <p:spPr bwMode="auto">
          <a:xfrm>
            <a:off x="4483100" y="1593850"/>
            <a:ext cx="682625" cy="1409700"/>
          </a:xfrm>
          <a:prstGeom prst="rect">
            <a:avLst/>
          </a:prstGeom>
          <a:noFill/>
          <a:ln w="9525">
            <a:noFill/>
            <a:miter lim="800000"/>
            <a:headEnd/>
            <a:tailEnd/>
          </a:ln>
        </p:spPr>
      </p:pic>
      <p:pic>
        <p:nvPicPr>
          <p:cNvPr id="58388" name="Picture 20" descr="image020"/>
          <p:cNvPicPr>
            <a:picLocks noChangeAspect="1" noChangeArrowheads="1"/>
          </p:cNvPicPr>
          <p:nvPr/>
        </p:nvPicPr>
        <p:blipFill>
          <a:blip r:embed="rId20"/>
          <a:srcRect/>
          <a:stretch>
            <a:fillRect/>
          </a:stretch>
        </p:blipFill>
        <p:spPr bwMode="auto">
          <a:xfrm>
            <a:off x="4846638" y="814388"/>
            <a:ext cx="1398587" cy="1093787"/>
          </a:xfrm>
          <a:prstGeom prst="rect">
            <a:avLst/>
          </a:prstGeom>
          <a:noFill/>
          <a:ln w="9525">
            <a:noFill/>
            <a:miter lim="800000"/>
            <a:headEnd/>
            <a:tailEnd/>
          </a:ln>
        </p:spPr>
      </p:pic>
      <p:pic>
        <p:nvPicPr>
          <p:cNvPr id="58389" name="Picture 21" descr="image021"/>
          <p:cNvPicPr>
            <a:picLocks noChangeAspect="1" noChangeArrowheads="1"/>
          </p:cNvPicPr>
          <p:nvPr/>
        </p:nvPicPr>
        <p:blipFill>
          <a:blip r:embed="rId21"/>
          <a:srcRect/>
          <a:stretch>
            <a:fillRect/>
          </a:stretch>
        </p:blipFill>
        <p:spPr bwMode="auto">
          <a:xfrm>
            <a:off x="4854575" y="1120775"/>
            <a:ext cx="1543050" cy="790575"/>
          </a:xfrm>
          <a:prstGeom prst="rect">
            <a:avLst/>
          </a:prstGeom>
          <a:noFill/>
          <a:ln w="9525">
            <a:noFill/>
            <a:miter lim="800000"/>
            <a:headEnd/>
            <a:tailEnd/>
          </a:ln>
        </p:spPr>
      </p:pic>
      <p:pic>
        <p:nvPicPr>
          <p:cNvPr id="58390" name="Picture 22" descr="image022"/>
          <p:cNvPicPr>
            <a:picLocks noChangeAspect="1" noChangeArrowheads="1"/>
          </p:cNvPicPr>
          <p:nvPr/>
        </p:nvPicPr>
        <p:blipFill>
          <a:blip r:embed="rId22"/>
          <a:srcRect/>
          <a:stretch>
            <a:fillRect/>
          </a:stretch>
        </p:blipFill>
        <p:spPr bwMode="auto">
          <a:xfrm>
            <a:off x="4465638" y="2225675"/>
            <a:ext cx="1444625" cy="820738"/>
          </a:xfrm>
          <a:prstGeom prst="rect">
            <a:avLst/>
          </a:prstGeom>
          <a:noFill/>
          <a:ln w="9525">
            <a:noFill/>
            <a:miter lim="800000"/>
            <a:headEnd/>
            <a:tailEnd/>
          </a:ln>
        </p:spPr>
      </p:pic>
      <p:pic>
        <p:nvPicPr>
          <p:cNvPr id="58391" name="Picture 23" descr="image023"/>
          <p:cNvPicPr>
            <a:picLocks noChangeAspect="1" noChangeArrowheads="1"/>
          </p:cNvPicPr>
          <p:nvPr/>
        </p:nvPicPr>
        <p:blipFill>
          <a:blip r:embed="rId23"/>
          <a:srcRect/>
          <a:stretch>
            <a:fillRect/>
          </a:stretch>
        </p:blipFill>
        <p:spPr bwMode="auto">
          <a:xfrm>
            <a:off x="5570538" y="1562100"/>
            <a:ext cx="1006475" cy="992188"/>
          </a:xfrm>
          <a:prstGeom prst="rect">
            <a:avLst/>
          </a:prstGeom>
          <a:noFill/>
          <a:ln w="9525">
            <a:noFill/>
            <a:miter lim="800000"/>
            <a:headEnd/>
            <a:tailEnd/>
          </a:ln>
        </p:spPr>
      </p:pic>
      <p:pic>
        <p:nvPicPr>
          <p:cNvPr id="58392" name="Picture 24" descr="image024"/>
          <p:cNvPicPr>
            <a:picLocks noChangeAspect="1" noChangeArrowheads="1"/>
          </p:cNvPicPr>
          <p:nvPr/>
        </p:nvPicPr>
        <p:blipFill>
          <a:blip r:embed="rId24"/>
          <a:srcRect/>
          <a:stretch>
            <a:fillRect/>
          </a:stretch>
        </p:blipFill>
        <p:spPr bwMode="auto">
          <a:xfrm>
            <a:off x="5599113" y="1858963"/>
            <a:ext cx="1038225" cy="681037"/>
          </a:xfrm>
          <a:prstGeom prst="rect">
            <a:avLst/>
          </a:prstGeom>
          <a:noFill/>
          <a:ln w="9525">
            <a:noFill/>
            <a:miter lim="800000"/>
            <a:headEnd/>
            <a:tailEnd/>
          </a:ln>
        </p:spPr>
      </p:pic>
      <p:pic>
        <p:nvPicPr>
          <p:cNvPr id="58393" name="Picture 25" descr="image025"/>
          <p:cNvPicPr>
            <a:picLocks noChangeAspect="1" noChangeArrowheads="1"/>
          </p:cNvPicPr>
          <p:nvPr/>
        </p:nvPicPr>
        <p:blipFill>
          <a:blip r:embed="rId25"/>
          <a:srcRect/>
          <a:stretch>
            <a:fillRect/>
          </a:stretch>
        </p:blipFill>
        <p:spPr bwMode="auto">
          <a:xfrm>
            <a:off x="2801938" y="4041775"/>
            <a:ext cx="1995487" cy="862013"/>
          </a:xfrm>
          <a:prstGeom prst="rect">
            <a:avLst/>
          </a:prstGeom>
          <a:noFill/>
          <a:ln w="9525">
            <a:noFill/>
            <a:miter lim="800000"/>
            <a:headEnd/>
            <a:tailEnd/>
          </a:ln>
        </p:spPr>
      </p:pic>
      <p:pic>
        <p:nvPicPr>
          <p:cNvPr id="58394" name="Picture 26" descr="image026"/>
          <p:cNvPicPr>
            <a:picLocks noChangeAspect="1" noChangeArrowheads="1"/>
          </p:cNvPicPr>
          <p:nvPr/>
        </p:nvPicPr>
        <p:blipFill>
          <a:blip r:embed="rId26"/>
          <a:srcRect/>
          <a:stretch>
            <a:fillRect/>
          </a:stretch>
        </p:blipFill>
        <p:spPr bwMode="auto">
          <a:xfrm>
            <a:off x="1871663" y="3370263"/>
            <a:ext cx="1281112" cy="1279525"/>
          </a:xfrm>
          <a:prstGeom prst="rect">
            <a:avLst/>
          </a:prstGeom>
          <a:noFill/>
          <a:ln w="9525">
            <a:noFill/>
            <a:miter lim="800000"/>
            <a:headEnd/>
            <a:tailEnd/>
          </a:ln>
        </p:spPr>
      </p:pic>
      <p:pic>
        <p:nvPicPr>
          <p:cNvPr id="58395" name="Picture 27" descr="image027"/>
          <p:cNvPicPr>
            <a:picLocks noChangeAspect="1" noChangeArrowheads="1"/>
          </p:cNvPicPr>
          <p:nvPr/>
        </p:nvPicPr>
        <p:blipFill>
          <a:blip r:embed="rId27"/>
          <a:srcRect/>
          <a:stretch>
            <a:fillRect/>
          </a:stretch>
        </p:blipFill>
        <p:spPr bwMode="auto">
          <a:xfrm>
            <a:off x="1198563" y="2786063"/>
            <a:ext cx="990600" cy="903287"/>
          </a:xfrm>
          <a:prstGeom prst="rect">
            <a:avLst/>
          </a:prstGeom>
          <a:noFill/>
          <a:ln w="9525">
            <a:noFill/>
            <a:miter lim="800000"/>
            <a:headEnd/>
            <a:tailEnd/>
          </a:ln>
        </p:spPr>
      </p:pic>
      <p:pic>
        <p:nvPicPr>
          <p:cNvPr id="58396" name="Picture 28" descr="image028"/>
          <p:cNvPicPr>
            <a:picLocks noChangeAspect="1" noChangeArrowheads="1"/>
          </p:cNvPicPr>
          <p:nvPr/>
        </p:nvPicPr>
        <p:blipFill>
          <a:blip r:embed="rId28"/>
          <a:srcRect/>
          <a:stretch>
            <a:fillRect/>
          </a:stretch>
        </p:blipFill>
        <p:spPr bwMode="auto">
          <a:xfrm>
            <a:off x="1054100" y="3197225"/>
            <a:ext cx="1135063" cy="492125"/>
          </a:xfrm>
          <a:prstGeom prst="rect">
            <a:avLst/>
          </a:prstGeom>
          <a:noFill/>
          <a:ln w="9525">
            <a:noFill/>
            <a:miter lim="800000"/>
            <a:headEnd/>
            <a:tailEnd/>
          </a:ln>
        </p:spPr>
      </p:pic>
      <p:pic>
        <p:nvPicPr>
          <p:cNvPr id="58397" name="Picture 29" descr="image029"/>
          <p:cNvPicPr>
            <a:picLocks noChangeAspect="1" noChangeArrowheads="1"/>
          </p:cNvPicPr>
          <p:nvPr/>
        </p:nvPicPr>
        <p:blipFill>
          <a:blip r:embed="rId29"/>
          <a:srcRect/>
          <a:stretch>
            <a:fillRect/>
          </a:stretch>
        </p:blipFill>
        <p:spPr bwMode="auto">
          <a:xfrm>
            <a:off x="1022350" y="3402013"/>
            <a:ext cx="1165225" cy="395287"/>
          </a:xfrm>
          <a:prstGeom prst="rect">
            <a:avLst/>
          </a:prstGeom>
          <a:noFill/>
          <a:ln w="9525">
            <a:noFill/>
            <a:miter lim="800000"/>
            <a:headEnd/>
            <a:tailEnd/>
          </a:ln>
        </p:spPr>
      </p:pic>
      <p:pic>
        <p:nvPicPr>
          <p:cNvPr id="58398" name="Picture 30" descr="image030"/>
          <p:cNvPicPr>
            <a:picLocks noChangeAspect="1" noChangeArrowheads="1"/>
          </p:cNvPicPr>
          <p:nvPr/>
        </p:nvPicPr>
        <p:blipFill>
          <a:blip r:embed="rId30"/>
          <a:srcRect/>
          <a:stretch>
            <a:fillRect/>
          </a:stretch>
        </p:blipFill>
        <p:spPr bwMode="auto">
          <a:xfrm>
            <a:off x="1735138" y="4211638"/>
            <a:ext cx="1417637" cy="438150"/>
          </a:xfrm>
          <a:prstGeom prst="rect">
            <a:avLst/>
          </a:prstGeom>
          <a:noFill/>
          <a:ln w="9525">
            <a:noFill/>
            <a:miter lim="800000"/>
            <a:headEnd/>
            <a:tailEnd/>
          </a:ln>
        </p:spPr>
      </p:pic>
      <p:pic>
        <p:nvPicPr>
          <p:cNvPr id="58399" name="Picture 31" descr="image031"/>
          <p:cNvPicPr>
            <a:picLocks noChangeAspect="1" noChangeArrowheads="1"/>
          </p:cNvPicPr>
          <p:nvPr/>
        </p:nvPicPr>
        <p:blipFill>
          <a:blip r:embed="rId31"/>
          <a:srcRect/>
          <a:stretch>
            <a:fillRect/>
          </a:stretch>
        </p:blipFill>
        <p:spPr bwMode="auto">
          <a:xfrm>
            <a:off x="452438" y="4114800"/>
            <a:ext cx="1608137" cy="420688"/>
          </a:xfrm>
          <a:prstGeom prst="rect">
            <a:avLst/>
          </a:prstGeom>
          <a:noFill/>
          <a:ln w="9525">
            <a:noFill/>
            <a:miter lim="800000"/>
            <a:headEnd/>
            <a:tailEnd/>
          </a:ln>
        </p:spPr>
      </p:pic>
      <p:pic>
        <p:nvPicPr>
          <p:cNvPr id="58400" name="Picture 32" descr="image032"/>
          <p:cNvPicPr>
            <a:picLocks noChangeAspect="1" noChangeArrowheads="1"/>
          </p:cNvPicPr>
          <p:nvPr/>
        </p:nvPicPr>
        <p:blipFill>
          <a:blip r:embed="rId32"/>
          <a:srcRect/>
          <a:stretch>
            <a:fillRect/>
          </a:stretch>
        </p:blipFill>
        <p:spPr bwMode="auto">
          <a:xfrm>
            <a:off x="352425" y="4225925"/>
            <a:ext cx="1719263" cy="684213"/>
          </a:xfrm>
          <a:prstGeom prst="rect">
            <a:avLst/>
          </a:prstGeom>
          <a:noFill/>
          <a:ln w="9525">
            <a:noFill/>
            <a:miter lim="800000"/>
            <a:headEnd/>
            <a:tailEnd/>
          </a:ln>
        </p:spPr>
      </p:pic>
      <p:pic>
        <p:nvPicPr>
          <p:cNvPr id="58401" name="Picture 33" descr="image033"/>
          <p:cNvPicPr>
            <a:picLocks noChangeAspect="1" noChangeArrowheads="1"/>
          </p:cNvPicPr>
          <p:nvPr/>
        </p:nvPicPr>
        <p:blipFill>
          <a:blip r:embed="rId33"/>
          <a:srcRect/>
          <a:stretch>
            <a:fillRect/>
          </a:stretch>
        </p:blipFill>
        <p:spPr bwMode="auto">
          <a:xfrm>
            <a:off x="1841500" y="4292600"/>
            <a:ext cx="1317625" cy="1365250"/>
          </a:xfrm>
          <a:prstGeom prst="rect">
            <a:avLst/>
          </a:prstGeom>
          <a:noFill/>
          <a:ln w="9525">
            <a:noFill/>
            <a:miter lim="800000"/>
            <a:headEnd/>
            <a:tailEnd/>
          </a:ln>
        </p:spPr>
      </p:pic>
      <p:pic>
        <p:nvPicPr>
          <p:cNvPr id="58402" name="Picture 34" descr="image034"/>
          <p:cNvPicPr>
            <a:picLocks noChangeAspect="1" noChangeArrowheads="1"/>
          </p:cNvPicPr>
          <p:nvPr/>
        </p:nvPicPr>
        <p:blipFill>
          <a:blip r:embed="rId34"/>
          <a:srcRect/>
          <a:stretch>
            <a:fillRect/>
          </a:stretch>
        </p:blipFill>
        <p:spPr bwMode="auto">
          <a:xfrm>
            <a:off x="1071563" y="5072063"/>
            <a:ext cx="1095375" cy="544512"/>
          </a:xfrm>
          <a:prstGeom prst="rect">
            <a:avLst/>
          </a:prstGeom>
          <a:noFill/>
          <a:ln w="9525">
            <a:noFill/>
            <a:miter lim="800000"/>
            <a:headEnd/>
            <a:tailEnd/>
          </a:ln>
        </p:spPr>
      </p:pic>
      <p:pic>
        <p:nvPicPr>
          <p:cNvPr id="58403" name="Picture 35" descr="image035"/>
          <p:cNvPicPr>
            <a:picLocks noChangeAspect="1" noChangeArrowheads="1"/>
          </p:cNvPicPr>
          <p:nvPr/>
        </p:nvPicPr>
        <p:blipFill>
          <a:blip r:embed="rId35"/>
          <a:srcRect/>
          <a:stretch>
            <a:fillRect/>
          </a:stretch>
        </p:blipFill>
        <p:spPr bwMode="auto">
          <a:xfrm>
            <a:off x="1036638" y="5319713"/>
            <a:ext cx="1133475" cy="406400"/>
          </a:xfrm>
          <a:prstGeom prst="rect">
            <a:avLst/>
          </a:prstGeom>
          <a:noFill/>
          <a:ln w="9525">
            <a:noFill/>
            <a:miter lim="800000"/>
            <a:headEnd/>
            <a:tailEnd/>
          </a:ln>
        </p:spPr>
      </p:pic>
      <p:pic>
        <p:nvPicPr>
          <p:cNvPr id="58404" name="Picture 36" descr="image036"/>
          <p:cNvPicPr>
            <a:picLocks noChangeAspect="1" noChangeArrowheads="1"/>
          </p:cNvPicPr>
          <p:nvPr/>
        </p:nvPicPr>
        <p:blipFill>
          <a:blip r:embed="rId36"/>
          <a:srcRect/>
          <a:stretch>
            <a:fillRect/>
          </a:stretch>
        </p:blipFill>
        <p:spPr bwMode="auto">
          <a:xfrm>
            <a:off x="1063625" y="5335588"/>
            <a:ext cx="1098550" cy="708025"/>
          </a:xfrm>
          <a:prstGeom prst="rect">
            <a:avLst/>
          </a:prstGeom>
          <a:noFill/>
          <a:ln w="9525">
            <a:noFill/>
            <a:miter lim="800000"/>
            <a:headEnd/>
            <a:tailEnd/>
          </a:ln>
        </p:spPr>
      </p:pic>
      <p:pic>
        <p:nvPicPr>
          <p:cNvPr id="58405" name="Picture 37" descr="image001"/>
          <p:cNvPicPr>
            <a:picLocks noChangeAspect="1" noChangeArrowheads="1"/>
          </p:cNvPicPr>
          <p:nvPr/>
        </p:nvPicPr>
        <p:blipFill>
          <a:blip r:embed="rId37"/>
          <a:srcRect/>
          <a:stretch>
            <a:fillRect/>
          </a:stretch>
        </p:blipFill>
        <p:spPr bwMode="auto">
          <a:xfrm>
            <a:off x="3946525" y="3762375"/>
            <a:ext cx="1352550" cy="100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405"/>
                                        </p:tgtEl>
                                        <p:attrNameLst>
                                          <p:attrName>style.visibility</p:attrName>
                                        </p:attrNameLst>
                                      </p:cBhvr>
                                      <p:to>
                                        <p:strVal val="visible"/>
                                      </p:to>
                                    </p:set>
                                    <p:animEffect transition="in" filter="box(out)">
                                      <p:cBhvr>
                                        <p:cTn id="7" dur="500"/>
                                        <p:tgtEl>
                                          <p:spTgt spid="5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wipe(left)">
                                      <p:cBhvr>
                                        <p:cTn id="12" dur="500"/>
                                        <p:tgtEl>
                                          <p:spTgt spid="583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wipe(down)">
                                      <p:cBhvr>
                                        <p:cTn id="17" dur="500"/>
                                        <p:tgtEl>
                                          <p:spTgt spid="58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8393"/>
                                        </p:tgtEl>
                                        <p:attrNameLst>
                                          <p:attrName>style.visibility</p:attrName>
                                        </p:attrNameLst>
                                      </p:cBhvr>
                                      <p:to>
                                        <p:strVal val="visible"/>
                                      </p:to>
                                    </p:set>
                                    <p:animEffect transition="in" filter="wipe(right)">
                                      <p:cBhvr>
                                        <p:cTn id="22" dur="500"/>
                                        <p:tgtEl>
                                          <p:spTgt spid="58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371"/>
                                        </p:tgtEl>
                                        <p:attrNameLst>
                                          <p:attrName>style.visibility</p:attrName>
                                        </p:attrNameLst>
                                      </p:cBhvr>
                                      <p:to>
                                        <p:strVal val="visible"/>
                                      </p:to>
                                    </p:set>
                                    <p:animEffect transition="in" filter="wipe(left)">
                                      <p:cBhvr>
                                        <p:cTn id="27" dur="500"/>
                                        <p:tgtEl>
                                          <p:spTgt spid="58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372"/>
                                        </p:tgtEl>
                                        <p:attrNameLst>
                                          <p:attrName>style.visibility</p:attrName>
                                        </p:attrNameLst>
                                      </p:cBhvr>
                                      <p:to>
                                        <p:strVal val="visible"/>
                                      </p:to>
                                    </p:set>
                                    <p:animEffect transition="in" filter="wipe(left)">
                                      <p:cBhvr>
                                        <p:cTn id="32" dur="500"/>
                                        <p:tgtEl>
                                          <p:spTgt spid="58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373"/>
                                        </p:tgtEl>
                                        <p:attrNameLst>
                                          <p:attrName>style.visibility</p:attrName>
                                        </p:attrNameLst>
                                      </p:cBhvr>
                                      <p:to>
                                        <p:strVal val="visible"/>
                                      </p:to>
                                    </p:set>
                                    <p:animEffect transition="in" filter="wipe(left)">
                                      <p:cBhvr>
                                        <p:cTn id="37" dur="500"/>
                                        <p:tgtEl>
                                          <p:spTgt spid="58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374"/>
                                        </p:tgtEl>
                                        <p:attrNameLst>
                                          <p:attrName>style.visibility</p:attrName>
                                        </p:attrNameLst>
                                      </p:cBhvr>
                                      <p:to>
                                        <p:strVal val="visible"/>
                                      </p:to>
                                    </p:set>
                                    <p:animEffect transition="in" filter="wipe(left)">
                                      <p:cBhvr>
                                        <p:cTn id="42" dur="500"/>
                                        <p:tgtEl>
                                          <p:spTgt spid="58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379"/>
                                        </p:tgtEl>
                                        <p:attrNameLst>
                                          <p:attrName>style.visibility</p:attrName>
                                        </p:attrNameLst>
                                      </p:cBhvr>
                                      <p:to>
                                        <p:strVal val="visible"/>
                                      </p:to>
                                    </p:set>
                                    <p:animEffect transition="in" filter="wipe(left)">
                                      <p:cBhvr>
                                        <p:cTn id="47" dur="500"/>
                                        <p:tgtEl>
                                          <p:spTgt spid="583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380"/>
                                        </p:tgtEl>
                                        <p:attrNameLst>
                                          <p:attrName>style.visibility</p:attrName>
                                        </p:attrNameLst>
                                      </p:cBhvr>
                                      <p:to>
                                        <p:strVal val="visible"/>
                                      </p:to>
                                    </p:set>
                                    <p:animEffect transition="in" filter="wipe(left)">
                                      <p:cBhvr>
                                        <p:cTn id="52" dur="500"/>
                                        <p:tgtEl>
                                          <p:spTgt spid="583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381"/>
                                        </p:tgtEl>
                                        <p:attrNameLst>
                                          <p:attrName>style.visibility</p:attrName>
                                        </p:attrNameLst>
                                      </p:cBhvr>
                                      <p:to>
                                        <p:strVal val="visible"/>
                                      </p:to>
                                    </p:set>
                                    <p:animEffect transition="in" filter="wipe(left)">
                                      <p:cBhvr>
                                        <p:cTn id="57" dur="500"/>
                                        <p:tgtEl>
                                          <p:spTgt spid="583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8375"/>
                                        </p:tgtEl>
                                        <p:attrNameLst>
                                          <p:attrName>style.visibility</p:attrName>
                                        </p:attrNameLst>
                                      </p:cBhvr>
                                      <p:to>
                                        <p:strVal val="visible"/>
                                      </p:to>
                                    </p:set>
                                    <p:animEffect transition="in" filter="wipe(left)">
                                      <p:cBhvr>
                                        <p:cTn id="62" dur="500"/>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8376"/>
                                        </p:tgtEl>
                                        <p:attrNameLst>
                                          <p:attrName>style.visibility</p:attrName>
                                        </p:attrNameLst>
                                      </p:cBhvr>
                                      <p:to>
                                        <p:strVal val="visible"/>
                                      </p:to>
                                    </p:set>
                                    <p:animEffect transition="in" filter="wipe(left)">
                                      <p:cBhvr>
                                        <p:cTn id="67" dur="500"/>
                                        <p:tgtEl>
                                          <p:spTgt spid="58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8377"/>
                                        </p:tgtEl>
                                        <p:attrNameLst>
                                          <p:attrName>style.visibility</p:attrName>
                                        </p:attrNameLst>
                                      </p:cBhvr>
                                      <p:to>
                                        <p:strVal val="visible"/>
                                      </p:to>
                                    </p:set>
                                    <p:animEffect transition="in" filter="wipe(left)">
                                      <p:cBhvr>
                                        <p:cTn id="72" dur="500"/>
                                        <p:tgtEl>
                                          <p:spTgt spid="583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58378"/>
                                        </p:tgtEl>
                                        <p:attrNameLst>
                                          <p:attrName>style.visibility</p:attrName>
                                        </p:attrNameLst>
                                      </p:cBhvr>
                                      <p:to>
                                        <p:strVal val="visible"/>
                                      </p:to>
                                    </p:set>
                                    <p:animEffect transition="in" filter="wipe(down)">
                                      <p:cBhvr>
                                        <p:cTn id="77" dur="500"/>
                                        <p:tgtEl>
                                          <p:spTgt spid="583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58383"/>
                                        </p:tgtEl>
                                        <p:attrNameLst>
                                          <p:attrName>style.visibility</p:attrName>
                                        </p:attrNameLst>
                                      </p:cBhvr>
                                      <p:to>
                                        <p:strVal val="visible"/>
                                      </p:to>
                                    </p:set>
                                    <p:animEffect transition="in" filter="wipe(down)">
                                      <p:cBhvr>
                                        <p:cTn id="82" dur="500"/>
                                        <p:tgtEl>
                                          <p:spTgt spid="583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58384"/>
                                        </p:tgtEl>
                                        <p:attrNameLst>
                                          <p:attrName>style.visibility</p:attrName>
                                        </p:attrNameLst>
                                      </p:cBhvr>
                                      <p:to>
                                        <p:strVal val="visible"/>
                                      </p:to>
                                    </p:set>
                                    <p:animEffect transition="in" filter="wipe(down)">
                                      <p:cBhvr>
                                        <p:cTn id="87" dur="500"/>
                                        <p:tgtEl>
                                          <p:spTgt spid="58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8385"/>
                                        </p:tgtEl>
                                        <p:attrNameLst>
                                          <p:attrName>style.visibility</p:attrName>
                                        </p:attrNameLst>
                                      </p:cBhvr>
                                      <p:to>
                                        <p:strVal val="visible"/>
                                      </p:to>
                                    </p:set>
                                    <p:animEffect transition="in" filter="wipe(down)">
                                      <p:cBhvr>
                                        <p:cTn id="92" dur="500"/>
                                        <p:tgtEl>
                                          <p:spTgt spid="583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8386"/>
                                        </p:tgtEl>
                                        <p:attrNameLst>
                                          <p:attrName>style.visibility</p:attrName>
                                        </p:attrNameLst>
                                      </p:cBhvr>
                                      <p:to>
                                        <p:strVal val="visible"/>
                                      </p:to>
                                    </p:set>
                                    <p:animEffect transition="in" filter="wipe(down)">
                                      <p:cBhvr>
                                        <p:cTn id="97" dur="500"/>
                                        <p:tgtEl>
                                          <p:spTgt spid="583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58387"/>
                                        </p:tgtEl>
                                        <p:attrNameLst>
                                          <p:attrName>style.visibility</p:attrName>
                                        </p:attrNameLst>
                                      </p:cBhvr>
                                      <p:to>
                                        <p:strVal val="visible"/>
                                      </p:to>
                                    </p:set>
                                    <p:animEffect transition="in" filter="wipe(down)">
                                      <p:cBhvr>
                                        <p:cTn id="102" dur="500"/>
                                        <p:tgtEl>
                                          <p:spTgt spid="5838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8388"/>
                                        </p:tgtEl>
                                        <p:attrNameLst>
                                          <p:attrName>style.visibility</p:attrName>
                                        </p:attrNameLst>
                                      </p:cBhvr>
                                      <p:to>
                                        <p:strVal val="visible"/>
                                      </p:to>
                                    </p:set>
                                    <p:animEffect transition="in" filter="wipe(left)">
                                      <p:cBhvr>
                                        <p:cTn id="107" dur="500"/>
                                        <p:tgtEl>
                                          <p:spTgt spid="583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58389"/>
                                        </p:tgtEl>
                                        <p:attrNameLst>
                                          <p:attrName>style.visibility</p:attrName>
                                        </p:attrNameLst>
                                      </p:cBhvr>
                                      <p:to>
                                        <p:strVal val="visible"/>
                                      </p:to>
                                    </p:set>
                                    <p:animEffect transition="in" filter="wipe(left)">
                                      <p:cBhvr>
                                        <p:cTn id="112" dur="500"/>
                                        <p:tgtEl>
                                          <p:spTgt spid="5838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58390"/>
                                        </p:tgtEl>
                                        <p:attrNameLst>
                                          <p:attrName>style.visibility</p:attrName>
                                        </p:attrNameLst>
                                      </p:cBhvr>
                                      <p:to>
                                        <p:strVal val="visible"/>
                                      </p:to>
                                    </p:set>
                                    <p:animEffect transition="in" filter="wipe(left)">
                                      <p:cBhvr>
                                        <p:cTn id="117" dur="500"/>
                                        <p:tgtEl>
                                          <p:spTgt spid="5839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58391"/>
                                        </p:tgtEl>
                                        <p:attrNameLst>
                                          <p:attrName>style.visibility</p:attrName>
                                        </p:attrNameLst>
                                      </p:cBhvr>
                                      <p:to>
                                        <p:strVal val="visible"/>
                                      </p:to>
                                    </p:set>
                                    <p:animEffect transition="in" filter="wipe(left)">
                                      <p:cBhvr>
                                        <p:cTn id="122" dur="500"/>
                                        <p:tgtEl>
                                          <p:spTgt spid="5839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58392"/>
                                        </p:tgtEl>
                                        <p:attrNameLst>
                                          <p:attrName>style.visibility</p:attrName>
                                        </p:attrNameLst>
                                      </p:cBhvr>
                                      <p:to>
                                        <p:strVal val="visible"/>
                                      </p:to>
                                    </p:set>
                                    <p:animEffect transition="in" filter="wipe(left)">
                                      <p:cBhvr>
                                        <p:cTn id="127" dur="500"/>
                                        <p:tgtEl>
                                          <p:spTgt spid="583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58394"/>
                                        </p:tgtEl>
                                        <p:attrNameLst>
                                          <p:attrName>style.visibility</p:attrName>
                                        </p:attrNameLst>
                                      </p:cBhvr>
                                      <p:to>
                                        <p:strVal val="visible"/>
                                      </p:to>
                                    </p:set>
                                    <p:animEffect transition="in" filter="wipe(right)">
                                      <p:cBhvr>
                                        <p:cTn id="132" dur="500"/>
                                        <p:tgtEl>
                                          <p:spTgt spid="5839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58395"/>
                                        </p:tgtEl>
                                        <p:attrNameLst>
                                          <p:attrName>style.visibility</p:attrName>
                                        </p:attrNameLst>
                                      </p:cBhvr>
                                      <p:to>
                                        <p:strVal val="visible"/>
                                      </p:to>
                                    </p:set>
                                    <p:animEffect transition="in" filter="wipe(right)">
                                      <p:cBhvr>
                                        <p:cTn id="137" dur="500"/>
                                        <p:tgtEl>
                                          <p:spTgt spid="5839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58396"/>
                                        </p:tgtEl>
                                        <p:attrNameLst>
                                          <p:attrName>style.visibility</p:attrName>
                                        </p:attrNameLst>
                                      </p:cBhvr>
                                      <p:to>
                                        <p:strVal val="visible"/>
                                      </p:to>
                                    </p:set>
                                    <p:animEffect transition="in" filter="wipe(right)">
                                      <p:cBhvr>
                                        <p:cTn id="142" dur="500"/>
                                        <p:tgtEl>
                                          <p:spTgt spid="5839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58397"/>
                                        </p:tgtEl>
                                        <p:attrNameLst>
                                          <p:attrName>style.visibility</p:attrName>
                                        </p:attrNameLst>
                                      </p:cBhvr>
                                      <p:to>
                                        <p:strVal val="visible"/>
                                      </p:to>
                                    </p:set>
                                    <p:animEffect transition="in" filter="wipe(right)">
                                      <p:cBhvr>
                                        <p:cTn id="147" dur="500"/>
                                        <p:tgtEl>
                                          <p:spTgt spid="583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58398"/>
                                        </p:tgtEl>
                                        <p:attrNameLst>
                                          <p:attrName>style.visibility</p:attrName>
                                        </p:attrNameLst>
                                      </p:cBhvr>
                                      <p:to>
                                        <p:strVal val="visible"/>
                                      </p:to>
                                    </p:set>
                                    <p:animEffect transition="in" filter="wipe(right)">
                                      <p:cBhvr>
                                        <p:cTn id="152" dur="500"/>
                                        <p:tgtEl>
                                          <p:spTgt spid="5839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58399"/>
                                        </p:tgtEl>
                                        <p:attrNameLst>
                                          <p:attrName>style.visibility</p:attrName>
                                        </p:attrNameLst>
                                      </p:cBhvr>
                                      <p:to>
                                        <p:strVal val="visible"/>
                                      </p:to>
                                    </p:set>
                                    <p:animEffect transition="in" filter="wipe(right)">
                                      <p:cBhvr>
                                        <p:cTn id="157" dur="500"/>
                                        <p:tgtEl>
                                          <p:spTgt spid="58399"/>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58400"/>
                                        </p:tgtEl>
                                        <p:attrNameLst>
                                          <p:attrName>style.visibility</p:attrName>
                                        </p:attrNameLst>
                                      </p:cBhvr>
                                      <p:to>
                                        <p:strVal val="visible"/>
                                      </p:to>
                                    </p:set>
                                    <p:animEffect transition="in" filter="wipe(right)">
                                      <p:cBhvr>
                                        <p:cTn id="162" dur="500"/>
                                        <p:tgtEl>
                                          <p:spTgt spid="5840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1" fill="hold" nodeType="clickEffect">
                                  <p:stCondLst>
                                    <p:cond delay="0"/>
                                  </p:stCondLst>
                                  <p:childTnLst>
                                    <p:set>
                                      <p:cBhvr>
                                        <p:cTn id="166" dur="1" fill="hold">
                                          <p:stCondLst>
                                            <p:cond delay="0"/>
                                          </p:stCondLst>
                                        </p:cTn>
                                        <p:tgtEl>
                                          <p:spTgt spid="58401"/>
                                        </p:tgtEl>
                                        <p:attrNameLst>
                                          <p:attrName>style.visibility</p:attrName>
                                        </p:attrNameLst>
                                      </p:cBhvr>
                                      <p:to>
                                        <p:strVal val="visible"/>
                                      </p:to>
                                    </p:set>
                                    <p:animEffect transition="in" filter="wipe(up)">
                                      <p:cBhvr>
                                        <p:cTn id="167" dur="500"/>
                                        <p:tgtEl>
                                          <p:spTgt spid="5840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58402"/>
                                        </p:tgtEl>
                                        <p:attrNameLst>
                                          <p:attrName>style.visibility</p:attrName>
                                        </p:attrNameLst>
                                      </p:cBhvr>
                                      <p:to>
                                        <p:strVal val="visible"/>
                                      </p:to>
                                    </p:set>
                                    <p:animEffect transition="in" filter="wipe(right)">
                                      <p:cBhvr>
                                        <p:cTn id="172" dur="500"/>
                                        <p:tgtEl>
                                          <p:spTgt spid="5840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58403"/>
                                        </p:tgtEl>
                                        <p:attrNameLst>
                                          <p:attrName>style.visibility</p:attrName>
                                        </p:attrNameLst>
                                      </p:cBhvr>
                                      <p:to>
                                        <p:strVal val="visible"/>
                                      </p:to>
                                    </p:set>
                                    <p:animEffect transition="in" filter="wipe(right)">
                                      <p:cBhvr>
                                        <p:cTn id="177" dur="500"/>
                                        <p:tgtEl>
                                          <p:spTgt spid="584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58404"/>
                                        </p:tgtEl>
                                        <p:attrNameLst>
                                          <p:attrName>style.visibility</p:attrName>
                                        </p:attrNameLst>
                                      </p:cBhvr>
                                      <p:to>
                                        <p:strVal val="visible"/>
                                      </p:to>
                                    </p:set>
                                    <p:animEffect transition="in" filter="wipe(right)">
                                      <p:cBhvr>
                                        <p:cTn id="182" dur="500"/>
                                        <p:tgtEl>
                                          <p:spTgt spid="5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838200"/>
            <a:ext cx="9144000" cy="4038600"/>
          </a:xfrm>
        </p:spPr>
        <p:txBody>
          <a:bodyPr/>
          <a:lstStyle/>
          <a:p>
            <a:pPr algn="ctr" eaLnBrk="1" hangingPunct="1">
              <a:lnSpc>
                <a:spcPct val="90000"/>
              </a:lnSpc>
              <a:buFontTx/>
              <a:buNone/>
            </a:pPr>
            <a:r>
              <a:rPr lang="en-US" b="1" u="sng" dirty="0" err="1">
                <a:solidFill>
                  <a:srgbClr val="0000CC"/>
                </a:solidFill>
                <a:latin typeface="Arial" panose="020B0604020202020204" pitchFamily="34" charset="0"/>
                <a:cs typeface="Arial" panose="020B0604020202020204" pitchFamily="34" charset="0"/>
              </a:rPr>
              <a:t>Khoa</a:t>
            </a:r>
            <a:r>
              <a:rPr lang="en-US" b="1" u="sng" dirty="0">
                <a:solidFill>
                  <a:srgbClr val="0000CC"/>
                </a:solidFill>
                <a:latin typeface="Arial" panose="020B0604020202020204" pitchFamily="34" charset="0"/>
                <a:cs typeface="Arial" panose="020B0604020202020204" pitchFamily="34" charset="0"/>
              </a:rPr>
              <a:t> </a:t>
            </a:r>
            <a:r>
              <a:rPr lang="en-US" b="1" u="sng" dirty="0" err="1">
                <a:solidFill>
                  <a:srgbClr val="0000CC"/>
                </a:solidFill>
                <a:latin typeface="Arial" panose="020B0604020202020204" pitchFamily="34" charset="0"/>
                <a:cs typeface="Arial" panose="020B0604020202020204" pitchFamily="34" charset="0"/>
              </a:rPr>
              <a:t>học</a:t>
            </a:r>
            <a:r>
              <a:rPr lang="en-US" b="1" u="sng" dirty="0">
                <a:solidFill>
                  <a:srgbClr val="0000CC"/>
                </a:solidFill>
                <a:latin typeface="Arial" panose="020B0604020202020204" pitchFamily="34" charset="0"/>
                <a:cs typeface="Arial" panose="020B0604020202020204" pitchFamily="34" charset="0"/>
              </a:rPr>
              <a:t>:</a:t>
            </a:r>
          </a:p>
          <a:p>
            <a:pPr algn="ctr" eaLnBrk="1" hangingPunct="1">
              <a:lnSpc>
                <a:spcPct val="90000"/>
              </a:lnSpc>
              <a:buFontTx/>
              <a:buNone/>
            </a:pPr>
            <a:r>
              <a:rPr lang="en-US" b="1" dirty="0">
                <a:solidFill>
                  <a:srgbClr val="CC0000"/>
                </a:solidFill>
                <a:latin typeface="Arial" panose="020B0604020202020204" pitchFamily="34" charset="0"/>
                <a:cs typeface="Arial" panose="020B0604020202020204" pitchFamily="34" charset="0"/>
              </a:rPr>
              <a:t>MỘT SỐ BIỆN PHÁP BẢO VỆ MÔI TRƯỜNG</a:t>
            </a:r>
          </a:p>
          <a:p>
            <a:pPr algn="ctr" eaLnBrk="1" hangingPunct="1">
              <a:lnSpc>
                <a:spcPct val="90000"/>
              </a:lnSpc>
              <a:buFontTx/>
              <a:buNone/>
            </a:pPr>
            <a:endParaRPr lang="en-US" b="1" dirty="0">
              <a:solidFill>
                <a:srgbClr val="CC0000"/>
              </a:solidFill>
              <a:latin typeface="Arial" panose="020B0604020202020204" pitchFamily="34" charset="0"/>
              <a:cs typeface="Arial" panose="020B0604020202020204" pitchFamily="34" charset="0"/>
            </a:endParaRPr>
          </a:p>
          <a:p>
            <a:pPr algn="ctr" eaLnBrk="1" hangingPunct="1">
              <a:lnSpc>
                <a:spcPct val="90000"/>
              </a:lnSpc>
              <a:buFontTx/>
              <a:buNone/>
            </a:pPr>
            <a:endParaRPr lang="en-US" sz="2400" b="1" dirty="0">
              <a:solidFill>
                <a:srgbClr val="0000CC"/>
              </a:solidFill>
              <a:latin typeface="Arial" panose="020B0604020202020204" pitchFamily="34" charset="0"/>
              <a:cs typeface="Arial" panose="020B0604020202020204" pitchFamily="34" charset="0"/>
            </a:endParaRPr>
          </a:p>
          <a:p>
            <a:pPr eaLnBrk="1" hangingPunct="1">
              <a:lnSpc>
                <a:spcPct val="90000"/>
              </a:lnSpc>
              <a:buFontTx/>
              <a:buNone/>
            </a:pPr>
            <a:r>
              <a:rPr lang="en-US" sz="2400" dirty="0">
                <a:solidFill>
                  <a:srgbClr val="0000CC"/>
                </a:solidFill>
                <a:latin typeface="Arial" panose="020B0604020202020204" pitchFamily="34" charset="0"/>
                <a:cs typeface="Arial" panose="020B0604020202020204" pitchFamily="34" charset="0"/>
              </a:rPr>
              <a:t>     1. </a:t>
            </a:r>
            <a:r>
              <a:rPr lang="en-US" sz="2400" dirty="0" err="1">
                <a:solidFill>
                  <a:srgbClr val="0000CC"/>
                </a:solidFill>
                <a:latin typeface="Arial" panose="020B0604020202020204" pitchFamily="34" charset="0"/>
                <a:cs typeface="Arial" panose="020B0604020202020204" pitchFamily="34" charset="0"/>
              </a:rPr>
              <a:t>Không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khí</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nước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bị</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ô</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nhiễm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gây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ra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những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gì</a:t>
            </a:r>
            <a:r>
              <a:rPr lang="en-US" sz="2400" dirty="0">
                <a:solidFill>
                  <a:srgbClr val="0000CC"/>
                </a:solidFill>
                <a:latin typeface="Arial" panose="020B0604020202020204" pitchFamily="34" charset="0"/>
                <a:cs typeface="Arial" panose="020B0604020202020204" pitchFamily="34" charset="0"/>
              </a:rPr>
              <a:t>?</a:t>
            </a:r>
          </a:p>
          <a:p>
            <a:pPr eaLnBrk="1" hangingPunct="1">
              <a:lnSpc>
                <a:spcPct val="90000"/>
              </a:lnSpc>
              <a:buFontTx/>
              <a:buNone/>
            </a:pPr>
            <a:endParaRPr lang="en-US" sz="2400" dirty="0">
              <a:solidFill>
                <a:srgbClr val="0000CC"/>
              </a:solidFill>
              <a:latin typeface="Arial" panose="020B0604020202020204" pitchFamily="34" charset="0"/>
              <a:cs typeface="Arial" panose="020B0604020202020204" pitchFamily="34" charset="0"/>
            </a:endParaRPr>
          </a:p>
          <a:p>
            <a:pPr eaLnBrk="1" hangingPunct="1">
              <a:lnSpc>
                <a:spcPct val="90000"/>
              </a:lnSpc>
              <a:buFontTx/>
              <a:buNone/>
            </a:pPr>
            <a:r>
              <a:rPr lang="en-US" sz="2400" dirty="0">
                <a:solidFill>
                  <a:srgbClr val="9933FF"/>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Làm</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suy</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thoái</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đất</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làm</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chết</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thực</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vật</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động</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vật</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và</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ảnh</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hưởng</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đến</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sức</a:t>
            </a:r>
            <a:r>
              <a:rPr lang="en-US" sz="2400" dirty="0">
                <a:solidFill>
                  <a:srgbClr val="D60093"/>
                </a:solidFill>
                <a:latin typeface="Arial" panose="020B0604020202020204" pitchFamily="34" charset="0"/>
                <a:cs typeface="Arial" panose="020B0604020202020204" pitchFamily="34" charset="0"/>
              </a:rPr>
              <a:t> </a:t>
            </a:r>
            <a:r>
              <a:rPr lang="en-US" sz="2400" dirty="0" err="1">
                <a:solidFill>
                  <a:srgbClr val="D60093"/>
                </a:solidFill>
                <a:latin typeface="Arial" panose="020B0604020202020204" pitchFamily="34" charset="0"/>
                <a:cs typeface="Arial" panose="020B0604020202020204" pitchFamily="34" charset="0"/>
              </a:rPr>
              <a:t>khỏe</a:t>
            </a:r>
            <a:r>
              <a:rPr lang="en-US" sz="2400" dirty="0">
                <a:solidFill>
                  <a:srgbClr val="D60093"/>
                </a:solidFill>
                <a:latin typeface="Arial" panose="020B0604020202020204" pitchFamily="34" charset="0"/>
                <a:cs typeface="Arial" panose="020B0604020202020204" pitchFamily="34" charset="0"/>
              </a:rPr>
              <a:t> con </a:t>
            </a:r>
            <a:r>
              <a:rPr lang="en-US" sz="2400" dirty="0" err="1">
                <a:solidFill>
                  <a:srgbClr val="D60093"/>
                </a:solidFill>
                <a:latin typeface="Arial" panose="020B0604020202020204" pitchFamily="34" charset="0"/>
                <a:cs typeface="Arial" panose="020B0604020202020204" pitchFamily="34" charset="0"/>
              </a:rPr>
              <a:t>người</a:t>
            </a:r>
            <a:endParaRPr lang="en-US" sz="2400" u="sng" dirty="0">
              <a:solidFill>
                <a:srgbClr val="D60093"/>
              </a:solidFill>
              <a:latin typeface="Arial" panose="020B0604020202020204" pitchFamily="34" charset="0"/>
              <a:cs typeface="Arial" panose="020B0604020202020204" pitchFamily="34" charset="0"/>
            </a:endParaRPr>
          </a:p>
        </p:txBody>
      </p:sp>
      <p:sp>
        <p:nvSpPr>
          <p:cNvPr id="4101" name="Text Box 5"/>
          <p:cNvSpPr txBox="1">
            <a:spLocks noChangeArrowheads="1"/>
          </p:cNvSpPr>
          <p:nvPr/>
        </p:nvSpPr>
        <p:spPr bwMode="auto">
          <a:xfrm>
            <a:off x="381000" y="3276600"/>
            <a:ext cx="8382000" cy="2124075"/>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Arial" panose="020B0604020202020204" pitchFamily="34" charset="0"/>
                <a:cs typeface="Arial" panose="020B0604020202020204" pitchFamily="34" charset="0"/>
              </a:rPr>
              <a:t>2. Nêu những nguyên nhân chính làm cho môi trường bị ô nhiễm?</a:t>
            </a:r>
          </a:p>
          <a:p>
            <a:pPr>
              <a:spcBef>
                <a:spcPct val="50000"/>
              </a:spcBef>
            </a:pPr>
            <a:r>
              <a:rPr lang="en-US" sz="2400">
                <a:solidFill>
                  <a:srgbClr val="D60093"/>
                </a:solidFill>
                <a:latin typeface="Arial" panose="020B0604020202020204" pitchFamily="34" charset="0"/>
                <a:cs typeface="Arial" panose="020B0604020202020204" pitchFamily="34" charset="0"/>
              </a:rPr>
              <a:t>Rác thải, nước thải không được xử lý; sử dụng nhiều phân bón hóa học, thuốc trừ sâu; khí thải của các nhà máy; rò ống dẫn dầu…</a:t>
            </a:r>
          </a:p>
        </p:txBody>
      </p:sp>
      <p:pic>
        <p:nvPicPr>
          <p:cNvPr id="3076" name="Picture 7" descr="cyworld0138"/>
          <p:cNvPicPr>
            <a:picLocks noChangeAspect="1" noChangeArrowheads="1" noCrop="1"/>
          </p:cNvPicPr>
          <p:nvPr/>
        </p:nvPicPr>
        <p:blipFill>
          <a:blip r:embed="rId2"/>
          <a:srcRect/>
          <a:stretch>
            <a:fillRect/>
          </a:stretch>
        </p:blipFill>
        <p:spPr bwMode="auto">
          <a:xfrm>
            <a:off x="8120063" y="4114800"/>
            <a:ext cx="1023937"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Effect transition="in" filter="box(in)">
                                      <p:cBhvr>
                                        <p:cTn id="7" dur="500"/>
                                        <p:tgtEl>
                                          <p:spTgt spid="409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xEl>
                                              <p:pRg st="6" end="6"/>
                                            </p:txEl>
                                          </p:spTgt>
                                        </p:tgtEl>
                                        <p:attrNameLst>
                                          <p:attrName>style.visibility</p:attrName>
                                        </p:attrNameLst>
                                      </p:cBhvr>
                                      <p:to>
                                        <p:strVal val="visible"/>
                                      </p:to>
                                    </p:set>
                                    <p:anim calcmode="lin" valueType="num">
                                      <p:cBhvr additive="base">
                                        <p:cTn id="12"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4099">
                                            <p:txEl>
                                              <p:pRg st="4" end="4"/>
                                            </p:txEl>
                                          </p:spTgt>
                                        </p:tgtEl>
                                      </p:cBhvr>
                                    </p:animEffect>
                                    <p:set>
                                      <p:cBhvr>
                                        <p:cTn id="18" dur="1" fill="hold">
                                          <p:stCondLst>
                                            <p:cond delay="499"/>
                                          </p:stCondLst>
                                        </p:cTn>
                                        <p:tgtEl>
                                          <p:spTgt spid="4099">
                                            <p:txEl>
                                              <p:pRg st="4" end="4"/>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4099">
                                            <p:txEl>
                                              <p:pRg st="6" end="6"/>
                                            </p:txEl>
                                          </p:spTgt>
                                        </p:tgtEl>
                                      </p:cBhvr>
                                    </p:animEffect>
                                    <p:set>
                                      <p:cBhvr>
                                        <p:cTn id="21" dur="1" fill="hold">
                                          <p:stCondLst>
                                            <p:cond delay="499"/>
                                          </p:stCondLst>
                                        </p:cTn>
                                        <p:tgtEl>
                                          <p:spTgt spid="4099">
                                            <p:txEl>
                                              <p:pRg st="6" end="6"/>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101">
                                            <p:txEl>
                                              <p:pRg st="0" end="0"/>
                                            </p:txEl>
                                          </p:spTgt>
                                        </p:tgtEl>
                                        <p:attrNameLst>
                                          <p:attrName>style.visibility</p:attrName>
                                        </p:attrNameLst>
                                      </p:cBhvr>
                                      <p:to>
                                        <p:strVal val="visible"/>
                                      </p:to>
                                    </p:set>
                                    <p:animEffect transition="in" filter="blinds(horizontal)">
                                      <p:cBhvr>
                                        <p:cTn id="26" dur="500"/>
                                        <p:tgtEl>
                                          <p:spTgt spid="410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101">
                                            <p:txEl>
                                              <p:pRg st="1" end="1"/>
                                            </p:txEl>
                                          </p:spTgt>
                                        </p:tgtEl>
                                        <p:attrNameLst>
                                          <p:attrName>style.visibility</p:attrName>
                                        </p:attrNameLst>
                                      </p:cBhvr>
                                      <p:to>
                                        <p:strVal val="visible"/>
                                      </p:to>
                                    </p:set>
                                    <p:animEffect transition="in" filter="checkerboard(across)">
                                      <p:cBhvr>
                                        <p:cTn id="31"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6c3707812e3b7c7be0-7feb"/>
          <p:cNvPicPr>
            <a:picLocks noChangeAspect="1" noChangeArrowheads="1"/>
          </p:cNvPicPr>
          <p:nvPr/>
        </p:nvPicPr>
        <p:blipFill>
          <a:blip r:embed="rId2"/>
          <a:srcRect/>
          <a:stretch>
            <a:fillRect/>
          </a:stretch>
        </p:blipFill>
        <p:spPr bwMode="auto">
          <a:xfrm>
            <a:off x="2287588" y="3724275"/>
            <a:ext cx="1582737" cy="868363"/>
          </a:xfrm>
          <a:prstGeom prst="rect">
            <a:avLst/>
          </a:prstGeom>
          <a:noFill/>
          <a:ln w="9525">
            <a:noFill/>
            <a:miter lim="800000"/>
            <a:headEnd/>
            <a:tailEnd/>
          </a:ln>
        </p:spPr>
      </p:pic>
      <p:pic>
        <p:nvPicPr>
          <p:cNvPr id="3" name="Picture 3" descr="46c3707812e3b7c7be0-7fd7"/>
          <p:cNvPicPr>
            <a:picLocks noChangeAspect="1" noChangeArrowheads="1"/>
          </p:cNvPicPr>
          <p:nvPr/>
        </p:nvPicPr>
        <p:blipFill>
          <a:blip r:embed="rId3"/>
          <a:srcRect/>
          <a:stretch>
            <a:fillRect/>
          </a:stretch>
        </p:blipFill>
        <p:spPr bwMode="auto">
          <a:xfrm>
            <a:off x="2597150" y="2103438"/>
            <a:ext cx="1162050" cy="741362"/>
          </a:xfrm>
          <a:prstGeom prst="rect">
            <a:avLst/>
          </a:prstGeom>
          <a:noFill/>
          <a:ln w="9525">
            <a:noFill/>
            <a:miter lim="800000"/>
            <a:headEnd/>
            <a:tailEnd/>
          </a:ln>
        </p:spPr>
      </p:pic>
      <p:pic>
        <p:nvPicPr>
          <p:cNvPr id="5" name="Picture 5" descr="46c3707812e3b7c7be0-7fee"/>
          <p:cNvPicPr>
            <a:picLocks noChangeAspect="1" noChangeArrowheads="1"/>
          </p:cNvPicPr>
          <p:nvPr/>
        </p:nvPicPr>
        <p:blipFill>
          <a:blip r:embed="rId4"/>
          <a:srcRect/>
          <a:stretch>
            <a:fillRect/>
          </a:stretch>
        </p:blipFill>
        <p:spPr bwMode="auto">
          <a:xfrm>
            <a:off x="6958013" y="2927350"/>
            <a:ext cx="1057275" cy="684213"/>
          </a:xfrm>
          <a:prstGeom prst="rect">
            <a:avLst/>
          </a:prstGeom>
          <a:noFill/>
          <a:ln w="9525">
            <a:noFill/>
            <a:miter lim="800000"/>
            <a:headEnd/>
            <a:tailEnd/>
          </a:ln>
        </p:spPr>
      </p:pic>
      <p:pic>
        <p:nvPicPr>
          <p:cNvPr id="6" name="Picture 6" descr="image002"/>
          <p:cNvPicPr>
            <a:picLocks noChangeAspect="1" noChangeArrowheads="1"/>
          </p:cNvPicPr>
          <p:nvPr/>
        </p:nvPicPr>
        <p:blipFill>
          <a:blip r:embed="rId5"/>
          <a:srcRect/>
          <a:stretch>
            <a:fillRect/>
          </a:stretch>
        </p:blipFill>
        <p:spPr bwMode="auto">
          <a:xfrm>
            <a:off x="4124325" y="3048000"/>
            <a:ext cx="2830513" cy="636588"/>
          </a:xfrm>
          <a:prstGeom prst="rect">
            <a:avLst/>
          </a:prstGeom>
          <a:noFill/>
          <a:ln w="9525">
            <a:noFill/>
            <a:miter lim="800000"/>
            <a:headEnd/>
            <a:tailEnd/>
          </a:ln>
        </p:spPr>
      </p:pic>
      <p:pic>
        <p:nvPicPr>
          <p:cNvPr id="7" name="Picture 7" descr="image003"/>
          <p:cNvPicPr>
            <a:picLocks noChangeAspect="1" noChangeArrowheads="1"/>
          </p:cNvPicPr>
          <p:nvPr/>
        </p:nvPicPr>
        <p:blipFill>
          <a:blip r:embed="rId6"/>
          <a:srcRect/>
          <a:stretch>
            <a:fillRect/>
          </a:stretch>
        </p:blipFill>
        <p:spPr bwMode="auto">
          <a:xfrm>
            <a:off x="6470650" y="2481263"/>
            <a:ext cx="1071563" cy="1049337"/>
          </a:xfrm>
          <a:prstGeom prst="rect">
            <a:avLst/>
          </a:prstGeom>
          <a:noFill/>
          <a:ln w="9525">
            <a:noFill/>
            <a:miter lim="800000"/>
            <a:headEnd/>
            <a:tailEnd/>
          </a:ln>
        </p:spPr>
      </p:pic>
      <p:pic>
        <p:nvPicPr>
          <p:cNvPr id="8" name="Picture 8" descr="image004"/>
          <p:cNvPicPr>
            <a:picLocks noChangeAspect="1" noChangeArrowheads="1"/>
          </p:cNvPicPr>
          <p:nvPr/>
        </p:nvPicPr>
        <p:blipFill>
          <a:blip r:embed="rId7"/>
          <a:srcRect/>
          <a:stretch>
            <a:fillRect/>
          </a:stretch>
        </p:blipFill>
        <p:spPr bwMode="auto">
          <a:xfrm>
            <a:off x="7191375" y="2325688"/>
            <a:ext cx="941388" cy="512762"/>
          </a:xfrm>
          <a:prstGeom prst="rect">
            <a:avLst/>
          </a:prstGeom>
          <a:noFill/>
          <a:ln w="9525">
            <a:noFill/>
            <a:miter lim="800000"/>
            <a:headEnd/>
            <a:tailEnd/>
          </a:ln>
        </p:spPr>
      </p:pic>
      <p:pic>
        <p:nvPicPr>
          <p:cNvPr id="9" name="Picture 9" descr="image005"/>
          <p:cNvPicPr>
            <a:picLocks noChangeAspect="1" noChangeArrowheads="1"/>
          </p:cNvPicPr>
          <p:nvPr/>
        </p:nvPicPr>
        <p:blipFill>
          <a:blip r:embed="rId8"/>
          <a:srcRect/>
          <a:stretch>
            <a:fillRect/>
          </a:stretch>
        </p:blipFill>
        <p:spPr bwMode="auto">
          <a:xfrm>
            <a:off x="7169150" y="2495550"/>
            <a:ext cx="1395413" cy="463550"/>
          </a:xfrm>
          <a:prstGeom prst="rect">
            <a:avLst/>
          </a:prstGeom>
          <a:noFill/>
          <a:ln w="9525">
            <a:noFill/>
            <a:miter lim="800000"/>
            <a:headEnd/>
            <a:tailEnd/>
          </a:ln>
        </p:spPr>
      </p:pic>
      <p:pic>
        <p:nvPicPr>
          <p:cNvPr id="10" name="Picture 10" descr="image006"/>
          <p:cNvPicPr>
            <a:picLocks noChangeAspect="1" noChangeArrowheads="1"/>
          </p:cNvPicPr>
          <p:nvPr/>
        </p:nvPicPr>
        <p:blipFill>
          <a:blip r:embed="rId9"/>
          <a:srcRect/>
          <a:stretch>
            <a:fillRect/>
          </a:stretch>
        </p:blipFill>
        <p:spPr bwMode="auto">
          <a:xfrm>
            <a:off x="6467475" y="3135313"/>
            <a:ext cx="1482725" cy="892175"/>
          </a:xfrm>
          <a:prstGeom prst="rect">
            <a:avLst/>
          </a:prstGeom>
          <a:noFill/>
          <a:ln w="9525">
            <a:noFill/>
            <a:miter lim="800000"/>
            <a:headEnd/>
            <a:tailEnd/>
          </a:ln>
        </p:spPr>
      </p:pic>
      <p:pic>
        <p:nvPicPr>
          <p:cNvPr id="11" name="Picture 11" descr="image007"/>
          <p:cNvPicPr>
            <a:picLocks noChangeAspect="1" noChangeArrowheads="1"/>
          </p:cNvPicPr>
          <p:nvPr/>
        </p:nvPicPr>
        <p:blipFill>
          <a:blip r:embed="rId10"/>
          <a:srcRect/>
          <a:stretch>
            <a:fillRect/>
          </a:stretch>
        </p:blipFill>
        <p:spPr bwMode="auto">
          <a:xfrm>
            <a:off x="6491288" y="2921000"/>
            <a:ext cx="1974850" cy="693738"/>
          </a:xfrm>
          <a:prstGeom prst="rect">
            <a:avLst/>
          </a:prstGeom>
          <a:noFill/>
          <a:ln w="9525">
            <a:noFill/>
            <a:miter lim="800000"/>
            <a:headEnd/>
            <a:tailEnd/>
          </a:ln>
        </p:spPr>
      </p:pic>
      <p:pic>
        <p:nvPicPr>
          <p:cNvPr id="12" name="Picture 12" descr="image008"/>
          <p:cNvPicPr>
            <a:picLocks noChangeAspect="1" noChangeArrowheads="1"/>
          </p:cNvPicPr>
          <p:nvPr/>
        </p:nvPicPr>
        <p:blipFill>
          <a:blip r:embed="rId11"/>
          <a:srcRect/>
          <a:stretch>
            <a:fillRect/>
          </a:stretch>
        </p:blipFill>
        <p:spPr bwMode="auto">
          <a:xfrm>
            <a:off x="6467475" y="3135312"/>
            <a:ext cx="1782763" cy="1920875"/>
          </a:xfrm>
          <a:prstGeom prst="rect">
            <a:avLst/>
          </a:prstGeom>
          <a:noFill/>
          <a:ln w="9525">
            <a:noFill/>
            <a:miter lim="800000"/>
            <a:headEnd/>
            <a:tailEnd/>
          </a:ln>
        </p:spPr>
      </p:pic>
      <p:pic>
        <p:nvPicPr>
          <p:cNvPr id="13" name="Picture 13" descr="image009"/>
          <p:cNvPicPr>
            <a:picLocks noChangeAspect="1" noChangeArrowheads="1"/>
          </p:cNvPicPr>
          <p:nvPr/>
        </p:nvPicPr>
        <p:blipFill>
          <a:blip r:embed="rId12"/>
          <a:srcRect/>
          <a:stretch>
            <a:fillRect/>
          </a:stretch>
        </p:blipFill>
        <p:spPr bwMode="auto">
          <a:xfrm>
            <a:off x="2112963" y="1973263"/>
            <a:ext cx="2597150" cy="1722437"/>
          </a:xfrm>
          <a:prstGeom prst="rect">
            <a:avLst/>
          </a:prstGeom>
          <a:noFill/>
          <a:ln w="9525">
            <a:noFill/>
            <a:miter lim="800000"/>
            <a:headEnd/>
            <a:tailEnd/>
          </a:ln>
        </p:spPr>
      </p:pic>
      <p:pic>
        <p:nvPicPr>
          <p:cNvPr id="14" name="Picture 14" descr="image010"/>
          <p:cNvPicPr>
            <a:picLocks noChangeAspect="1" noChangeArrowheads="1"/>
          </p:cNvPicPr>
          <p:nvPr/>
        </p:nvPicPr>
        <p:blipFill>
          <a:blip r:embed="rId13"/>
          <a:srcRect/>
          <a:stretch>
            <a:fillRect/>
          </a:stretch>
        </p:blipFill>
        <p:spPr bwMode="auto">
          <a:xfrm>
            <a:off x="1127125" y="1350963"/>
            <a:ext cx="1473200" cy="1109662"/>
          </a:xfrm>
          <a:prstGeom prst="rect">
            <a:avLst/>
          </a:prstGeom>
          <a:noFill/>
          <a:ln w="9525">
            <a:noFill/>
            <a:miter lim="800000"/>
            <a:headEnd/>
            <a:tailEnd/>
          </a:ln>
        </p:spPr>
      </p:pic>
      <p:pic>
        <p:nvPicPr>
          <p:cNvPr id="15" name="Picture 15" descr="image011"/>
          <p:cNvPicPr>
            <a:picLocks noChangeAspect="1" noChangeArrowheads="1"/>
          </p:cNvPicPr>
          <p:nvPr/>
        </p:nvPicPr>
        <p:blipFill>
          <a:blip r:embed="rId14"/>
          <a:srcRect/>
          <a:stretch>
            <a:fillRect/>
          </a:stretch>
        </p:blipFill>
        <p:spPr bwMode="auto">
          <a:xfrm>
            <a:off x="803275" y="2084388"/>
            <a:ext cx="1797050" cy="588962"/>
          </a:xfrm>
          <a:prstGeom prst="rect">
            <a:avLst/>
          </a:prstGeom>
          <a:noFill/>
          <a:ln w="9525">
            <a:noFill/>
            <a:miter lim="800000"/>
            <a:headEnd/>
            <a:tailEnd/>
          </a:ln>
        </p:spPr>
      </p:pic>
      <p:pic>
        <p:nvPicPr>
          <p:cNvPr id="16" name="Picture 16" descr="image012"/>
          <p:cNvPicPr>
            <a:picLocks noChangeAspect="1" noChangeArrowheads="1"/>
          </p:cNvPicPr>
          <p:nvPr/>
        </p:nvPicPr>
        <p:blipFill>
          <a:blip r:embed="rId15"/>
          <a:srcRect/>
          <a:stretch>
            <a:fillRect/>
          </a:stretch>
        </p:blipFill>
        <p:spPr bwMode="auto">
          <a:xfrm>
            <a:off x="1030288" y="1638300"/>
            <a:ext cx="1581150" cy="833438"/>
          </a:xfrm>
          <a:prstGeom prst="rect">
            <a:avLst/>
          </a:prstGeom>
          <a:noFill/>
          <a:ln w="9525">
            <a:noFill/>
            <a:miter lim="800000"/>
            <a:headEnd/>
            <a:tailEnd/>
          </a:ln>
        </p:spPr>
      </p:pic>
      <p:pic>
        <p:nvPicPr>
          <p:cNvPr id="17" name="Picture 17" descr="image013"/>
          <p:cNvPicPr>
            <a:picLocks noChangeAspect="1" noChangeArrowheads="1"/>
          </p:cNvPicPr>
          <p:nvPr/>
        </p:nvPicPr>
        <p:blipFill>
          <a:blip r:embed="rId16"/>
          <a:srcRect/>
          <a:stretch>
            <a:fillRect/>
          </a:stretch>
        </p:blipFill>
        <p:spPr bwMode="auto">
          <a:xfrm>
            <a:off x="755650" y="1903413"/>
            <a:ext cx="1844675" cy="557212"/>
          </a:xfrm>
          <a:prstGeom prst="rect">
            <a:avLst/>
          </a:prstGeom>
          <a:noFill/>
          <a:ln w="9525">
            <a:noFill/>
            <a:miter lim="800000"/>
            <a:headEnd/>
            <a:tailEnd/>
          </a:ln>
        </p:spPr>
      </p:pic>
      <p:pic>
        <p:nvPicPr>
          <p:cNvPr id="18" name="Picture 18" descr="image014"/>
          <p:cNvPicPr>
            <a:picLocks noChangeAspect="1" noChangeArrowheads="1"/>
          </p:cNvPicPr>
          <p:nvPr/>
        </p:nvPicPr>
        <p:blipFill>
          <a:blip r:embed="rId17"/>
          <a:srcRect/>
          <a:stretch>
            <a:fillRect/>
          </a:stretch>
        </p:blipFill>
        <p:spPr bwMode="auto">
          <a:xfrm>
            <a:off x="1030288" y="2071688"/>
            <a:ext cx="1581150" cy="904875"/>
          </a:xfrm>
          <a:prstGeom prst="rect">
            <a:avLst/>
          </a:prstGeom>
          <a:noFill/>
          <a:ln w="9525">
            <a:noFill/>
            <a:miter lim="800000"/>
            <a:headEnd/>
            <a:tailEnd/>
          </a:ln>
        </p:spPr>
      </p:pic>
      <p:pic>
        <p:nvPicPr>
          <p:cNvPr id="19" name="Picture 19" descr="image015"/>
          <p:cNvPicPr>
            <a:picLocks noChangeAspect="1" noChangeArrowheads="1"/>
          </p:cNvPicPr>
          <p:nvPr/>
        </p:nvPicPr>
        <p:blipFill>
          <a:blip r:embed="rId18"/>
          <a:srcRect/>
          <a:stretch>
            <a:fillRect/>
          </a:stretch>
        </p:blipFill>
        <p:spPr bwMode="auto">
          <a:xfrm>
            <a:off x="2246313" y="3105150"/>
            <a:ext cx="2459037" cy="1487488"/>
          </a:xfrm>
          <a:prstGeom prst="rect">
            <a:avLst/>
          </a:prstGeom>
          <a:noFill/>
          <a:ln w="9525">
            <a:noFill/>
            <a:miter lim="800000"/>
            <a:headEnd/>
            <a:tailEnd/>
          </a:ln>
        </p:spPr>
      </p:pic>
      <p:pic>
        <p:nvPicPr>
          <p:cNvPr id="20" name="Picture 20" descr="image016"/>
          <p:cNvPicPr>
            <a:picLocks noChangeAspect="1" noChangeArrowheads="1"/>
          </p:cNvPicPr>
          <p:nvPr/>
        </p:nvPicPr>
        <p:blipFill>
          <a:blip r:embed="rId19"/>
          <a:srcRect/>
          <a:stretch>
            <a:fillRect/>
          </a:stretch>
        </p:blipFill>
        <p:spPr bwMode="auto">
          <a:xfrm>
            <a:off x="1436688" y="3282950"/>
            <a:ext cx="1320800" cy="1230313"/>
          </a:xfrm>
          <a:prstGeom prst="rect">
            <a:avLst/>
          </a:prstGeom>
          <a:noFill/>
          <a:ln w="9525">
            <a:noFill/>
            <a:miter lim="800000"/>
            <a:headEnd/>
            <a:tailEnd/>
          </a:ln>
        </p:spPr>
      </p:pic>
      <p:pic>
        <p:nvPicPr>
          <p:cNvPr id="21" name="Picture 21" descr="image017"/>
          <p:cNvPicPr>
            <a:picLocks noChangeAspect="1" noChangeArrowheads="1"/>
          </p:cNvPicPr>
          <p:nvPr/>
        </p:nvPicPr>
        <p:blipFill>
          <a:blip r:embed="rId20"/>
          <a:srcRect/>
          <a:stretch>
            <a:fillRect/>
          </a:stretch>
        </p:blipFill>
        <p:spPr bwMode="auto">
          <a:xfrm>
            <a:off x="946150" y="3054350"/>
            <a:ext cx="873125" cy="611188"/>
          </a:xfrm>
          <a:prstGeom prst="rect">
            <a:avLst/>
          </a:prstGeom>
          <a:noFill/>
          <a:ln w="9525">
            <a:noFill/>
            <a:miter lim="800000"/>
            <a:headEnd/>
            <a:tailEnd/>
          </a:ln>
        </p:spPr>
      </p:pic>
      <p:pic>
        <p:nvPicPr>
          <p:cNvPr id="22" name="Picture 22" descr="image018"/>
          <p:cNvPicPr>
            <a:picLocks noChangeAspect="1" noChangeArrowheads="1"/>
          </p:cNvPicPr>
          <p:nvPr/>
        </p:nvPicPr>
        <p:blipFill>
          <a:blip r:embed="rId21"/>
          <a:srcRect/>
          <a:stretch>
            <a:fillRect/>
          </a:stretch>
        </p:blipFill>
        <p:spPr bwMode="auto">
          <a:xfrm>
            <a:off x="874713" y="3340100"/>
            <a:ext cx="928687" cy="347663"/>
          </a:xfrm>
          <a:prstGeom prst="rect">
            <a:avLst/>
          </a:prstGeom>
          <a:noFill/>
          <a:ln w="9525">
            <a:noFill/>
            <a:miter lim="800000"/>
            <a:headEnd/>
            <a:tailEnd/>
          </a:ln>
        </p:spPr>
      </p:pic>
      <p:pic>
        <p:nvPicPr>
          <p:cNvPr id="23" name="Picture 23" descr="image019"/>
          <p:cNvPicPr>
            <a:picLocks noChangeAspect="1" noChangeArrowheads="1"/>
          </p:cNvPicPr>
          <p:nvPr/>
        </p:nvPicPr>
        <p:blipFill>
          <a:blip r:embed="rId22"/>
          <a:srcRect/>
          <a:stretch>
            <a:fillRect/>
          </a:stretch>
        </p:blipFill>
        <p:spPr bwMode="auto">
          <a:xfrm>
            <a:off x="863600" y="3335338"/>
            <a:ext cx="955675" cy="615950"/>
          </a:xfrm>
          <a:prstGeom prst="rect">
            <a:avLst/>
          </a:prstGeom>
          <a:noFill/>
          <a:ln w="9525">
            <a:noFill/>
            <a:miter lim="800000"/>
            <a:headEnd/>
            <a:tailEnd/>
          </a:ln>
        </p:spPr>
      </p:pic>
      <p:pic>
        <p:nvPicPr>
          <p:cNvPr id="24" name="Picture 24" descr="image020"/>
          <p:cNvPicPr>
            <a:picLocks noChangeAspect="1" noChangeArrowheads="1"/>
          </p:cNvPicPr>
          <p:nvPr/>
        </p:nvPicPr>
        <p:blipFill>
          <a:blip r:embed="rId23"/>
          <a:srcRect/>
          <a:stretch>
            <a:fillRect/>
          </a:stretch>
        </p:blipFill>
        <p:spPr bwMode="auto">
          <a:xfrm>
            <a:off x="1571625" y="4078288"/>
            <a:ext cx="1185863" cy="1012825"/>
          </a:xfrm>
          <a:prstGeom prst="rect">
            <a:avLst/>
          </a:prstGeom>
          <a:noFill/>
          <a:ln w="9525">
            <a:noFill/>
            <a:miter lim="800000"/>
            <a:headEnd/>
            <a:tailEnd/>
          </a:ln>
        </p:spPr>
      </p:pic>
      <p:pic>
        <p:nvPicPr>
          <p:cNvPr id="25" name="Picture 25" descr="image021"/>
          <p:cNvPicPr>
            <a:picLocks noChangeAspect="1" noChangeArrowheads="1"/>
          </p:cNvPicPr>
          <p:nvPr/>
        </p:nvPicPr>
        <p:blipFill>
          <a:blip r:embed="rId24"/>
          <a:srcRect/>
          <a:stretch>
            <a:fillRect/>
          </a:stretch>
        </p:blipFill>
        <p:spPr bwMode="auto">
          <a:xfrm>
            <a:off x="779463" y="4244975"/>
            <a:ext cx="1192212" cy="811213"/>
          </a:xfrm>
          <a:prstGeom prst="rect">
            <a:avLst/>
          </a:prstGeom>
          <a:noFill/>
          <a:ln w="9525">
            <a:noFill/>
            <a:miter lim="800000"/>
            <a:headEnd/>
            <a:tailEnd/>
          </a:ln>
        </p:spPr>
      </p:pic>
      <p:pic>
        <p:nvPicPr>
          <p:cNvPr id="26" name="Picture 26" descr="image022"/>
          <p:cNvPicPr>
            <a:picLocks noChangeAspect="1" noChangeArrowheads="1"/>
          </p:cNvPicPr>
          <p:nvPr/>
        </p:nvPicPr>
        <p:blipFill>
          <a:blip r:embed="rId25"/>
          <a:srcRect/>
          <a:stretch>
            <a:fillRect/>
          </a:stretch>
        </p:blipFill>
        <p:spPr bwMode="auto">
          <a:xfrm>
            <a:off x="798513" y="4713288"/>
            <a:ext cx="1149350" cy="793750"/>
          </a:xfrm>
          <a:prstGeom prst="rect">
            <a:avLst/>
          </a:prstGeom>
          <a:noFill/>
          <a:ln w="9525">
            <a:noFill/>
            <a:miter lim="800000"/>
            <a:headEnd/>
            <a:tailEnd/>
          </a:ln>
        </p:spPr>
      </p:pic>
      <p:pic>
        <p:nvPicPr>
          <p:cNvPr id="27" name="Picture 27" descr="image023"/>
          <p:cNvPicPr>
            <a:picLocks noChangeAspect="1" noChangeArrowheads="1"/>
          </p:cNvPicPr>
          <p:nvPr/>
        </p:nvPicPr>
        <p:blipFill>
          <a:blip r:embed="rId26"/>
          <a:srcRect/>
          <a:stretch>
            <a:fillRect/>
          </a:stretch>
        </p:blipFill>
        <p:spPr bwMode="auto">
          <a:xfrm>
            <a:off x="579438" y="4691063"/>
            <a:ext cx="1392237" cy="387350"/>
          </a:xfrm>
          <a:prstGeom prst="rect">
            <a:avLst/>
          </a:prstGeom>
          <a:noFill/>
          <a:ln w="9525">
            <a:noFill/>
            <a:miter lim="800000"/>
            <a:headEnd/>
            <a:tailEnd/>
          </a:ln>
        </p:spPr>
      </p:pic>
      <p:pic>
        <p:nvPicPr>
          <p:cNvPr id="28" name="Picture 28" descr="image001"/>
          <p:cNvPicPr>
            <a:picLocks noChangeAspect="1" noChangeArrowheads="1"/>
          </p:cNvPicPr>
          <p:nvPr/>
        </p:nvPicPr>
        <p:blipFill>
          <a:blip r:embed="rId27"/>
          <a:srcRect/>
          <a:stretch>
            <a:fillRect/>
          </a:stretch>
        </p:blipFill>
        <p:spPr bwMode="auto">
          <a:xfrm>
            <a:off x="3617913" y="2800350"/>
            <a:ext cx="1593850" cy="1200150"/>
          </a:xfrm>
          <a:prstGeom prst="rect">
            <a:avLst/>
          </a:prstGeom>
          <a:noFill/>
          <a:ln w="9525">
            <a:noFill/>
            <a:miter lim="800000"/>
            <a:headEnd/>
            <a:tailEnd/>
          </a:ln>
        </p:spPr>
      </p:pic>
    </p:spTree>
    <p:extLst>
      <p:ext uri="{BB962C8B-B14F-4D97-AF65-F5344CB8AC3E}">
        <p14:creationId xmlns:p14="http://schemas.microsoft.com/office/powerpoint/2010/main" val="36261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0" presetClass="entr" presetSubtype="209699952" fill="hold" nodeType="after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
                            </p:stCondLst>
                            <p:childTnLst>
                              <p:par>
                                <p:cTn id="52" presetID="0" presetClass="entr" presetSubtype="227750680" fill="hold" nodeType="afterEffect">
                                  <p:stCondLst>
                                    <p:cond delay="0"/>
                                  </p:stCondLst>
                                  <p:childTnLst>
                                    <p:set>
                                      <p:cBhvr>
                                        <p:cTn id="53" dur="1" fill="hold">
                                          <p:stCondLst>
                                            <p:cond delay="499"/>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par>
                          <p:cTn id="84" fill="hold">
                            <p:stCondLst>
                              <p:cond delay="500"/>
                            </p:stCondLst>
                            <p:childTnLst>
                              <p:par>
                                <p:cTn id="85" presetID="0" presetClass="entr" presetSubtype="244712760" fill="hold" nodeType="afterEffect">
                                  <p:stCondLst>
                                    <p:cond delay="0"/>
                                  </p:stCondLst>
                                  <p:childTnLst>
                                    <p:set>
                                      <p:cBhvr>
                                        <p:cTn id="86" dur="1" fill="hold">
                                          <p:stCondLst>
                                            <p:cond delay="499"/>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right)">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right)">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right)">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right)">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right)">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right)">
                                      <p:cBhvr>
                                        <p:cTn id="1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ver"/>
          <p:cNvPicPr>
            <a:picLocks noChangeAspect="1" noChangeArrowheads="1"/>
          </p:cNvPicPr>
          <p:nvPr/>
        </p:nvPicPr>
        <p:blipFill>
          <a:blip r:embed="rId2"/>
          <a:srcRect/>
          <a:stretch>
            <a:fillRect/>
          </a:stretch>
        </p:blipFill>
        <p:spPr bwMode="auto">
          <a:xfrm>
            <a:off x="0" y="460375"/>
            <a:ext cx="9144000" cy="5935663"/>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ver"/>
          <p:cNvPicPr>
            <a:picLocks noChangeAspect="1" noChangeArrowheads="1"/>
          </p:cNvPicPr>
          <p:nvPr/>
        </p:nvPicPr>
        <p:blipFill>
          <a:blip r:embed="rId2"/>
          <a:srcRect/>
          <a:stretch>
            <a:fillRect/>
          </a:stretch>
        </p:blipFill>
        <p:spPr bwMode="auto">
          <a:xfrm>
            <a:off x="0" y="773113"/>
            <a:ext cx="9144000" cy="5310187"/>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304800"/>
            <a:ext cx="9144000" cy="4267200"/>
          </a:xfrm>
        </p:spPr>
        <p:txBody>
          <a:bodyPr/>
          <a:lstStyle/>
          <a:p>
            <a:pPr algn="ctr" eaLnBrk="1" hangingPunct="1">
              <a:lnSpc>
                <a:spcPct val="80000"/>
              </a:lnSpc>
              <a:buFontTx/>
              <a:buNone/>
            </a:pPr>
            <a:r>
              <a:rPr lang="en-US" sz="2800" b="1" u="sng" dirty="0" err="1">
                <a:solidFill>
                  <a:srgbClr val="0000CC"/>
                </a:solidFill>
                <a:latin typeface="Times New Roman" pitchFamily="18" charset="0"/>
              </a:rPr>
              <a:t>Khoa</a:t>
            </a:r>
            <a:r>
              <a:rPr lang="en-US" sz="2800" b="1" u="sng" dirty="0">
                <a:solidFill>
                  <a:srgbClr val="0000CC"/>
                </a:solidFill>
                <a:latin typeface="Times New Roman" pitchFamily="18" charset="0"/>
              </a:rPr>
              <a:t> </a:t>
            </a:r>
            <a:r>
              <a:rPr lang="en-US" sz="2800" b="1" u="sng" dirty="0" err="1">
                <a:solidFill>
                  <a:srgbClr val="0000CC"/>
                </a:solidFill>
                <a:latin typeface="Times New Roman" pitchFamily="18" charset="0"/>
              </a:rPr>
              <a:t>học</a:t>
            </a:r>
            <a:endParaRPr lang="en-US" sz="2800" b="1" u="sng" dirty="0">
              <a:solidFill>
                <a:srgbClr val="0000CC"/>
              </a:solidFill>
              <a:latin typeface="Times New Roman" pitchFamily="18" charset="0"/>
            </a:endParaRPr>
          </a:p>
          <a:p>
            <a:pPr algn="ctr" eaLnBrk="1" hangingPunct="1">
              <a:lnSpc>
                <a:spcPct val="80000"/>
              </a:lnSpc>
              <a:buFontTx/>
              <a:buNone/>
            </a:pPr>
            <a:r>
              <a:rPr lang="en-US" sz="2800" b="1" dirty="0">
                <a:solidFill>
                  <a:srgbClr val="CC0000"/>
                </a:solidFill>
                <a:latin typeface="Times New Roman" pitchFamily="18" charset="0"/>
              </a:rPr>
              <a:t>MỘT SỐ BIỆN PHÁP BẢO VỆ MÔI TRƯỜNG</a:t>
            </a:r>
          </a:p>
          <a:p>
            <a:pPr algn="ctr" eaLnBrk="1" hangingPunct="1">
              <a:lnSpc>
                <a:spcPct val="80000"/>
              </a:lnSpc>
              <a:buFontTx/>
              <a:buNone/>
            </a:pPr>
            <a:endParaRPr lang="en-US" sz="2800" b="1" dirty="0">
              <a:solidFill>
                <a:srgbClr val="CC0000"/>
              </a:solidFill>
              <a:latin typeface="Times New Roman" pitchFamily="18" charset="0"/>
            </a:endParaRPr>
          </a:p>
          <a:p>
            <a:pPr algn="ctr" eaLnBrk="1" hangingPunct="1">
              <a:lnSpc>
                <a:spcPct val="80000"/>
              </a:lnSpc>
              <a:buFontTx/>
              <a:buNone/>
            </a:pPr>
            <a:r>
              <a:rPr lang="en-US" sz="2000" b="1" dirty="0">
                <a:solidFill>
                  <a:srgbClr val="0000CC"/>
                </a:solidFill>
                <a:latin typeface="Times New Roman" pitchFamily="18" charset="0"/>
              </a:rPr>
              <a:t>HOẠT ĐỘNG 3 :</a:t>
            </a:r>
          </a:p>
          <a:p>
            <a:pPr algn="ctr" eaLnBrk="1" hangingPunct="1">
              <a:lnSpc>
                <a:spcPct val="80000"/>
              </a:lnSpc>
              <a:buFontTx/>
              <a:buNone/>
            </a:pPr>
            <a:r>
              <a:rPr lang="en-US" sz="2800" b="1" i="1" dirty="0" err="1">
                <a:solidFill>
                  <a:srgbClr val="0000CC"/>
                </a:solidFill>
                <a:latin typeface="Times New Roman" pitchFamily="18" charset="0"/>
              </a:rPr>
              <a:t>Tổng</a:t>
            </a:r>
            <a:r>
              <a:rPr lang="en-US" sz="2800" b="1" i="1" dirty="0">
                <a:solidFill>
                  <a:srgbClr val="0000CC"/>
                </a:solidFill>
                <a:latin typeface="Times New Roman" pitchFamily="18" charset="0"/>
              </a:rPr>
              <a:t> </a:t>
            </a:r>
            <a:r>
              <a:rPr lang="en-US" sz="2800" b="1" i="1" dirty="0" err="1">
                <a:solidFill>
                  <a:srgbClr val="0000CC"/>
                </a:solidFill>
                <a:latin typeface="Times New Roman" pitchFamily="18" charset="0"/>
              </a:rPr>
              <a:t>kết</a:t>
            </a:r>
            <a:endParaRPr lang="en-US" sz="2800" b="1" i="1" dirty="0">
              <a:solidFill>
                <a:srgbClr val="0000CC"/>
              </a:solidFill>
              <a:latin typeface="Times New Roman" pitchFamily="18" charset="0"/>
            </a:endParaRPr>
          </a:p>
          <a:p>
            <a:pPr algn="ctr" eaLnBrk="1" hangingPunct="1">
              <a:lnSpc>
                <a:spcPct val="80000"/>
              </a:lnSpc>
              <a:buFontTx/>
              <a:buNone/>
            </a:pPr>
            <a:endParaRPr lang="en-US" sz="2800" b="1" i="1" dirty="0">
              <a:solidFill>
                <a:srgbClr val="0000CC"/>
              </a:solidFill>
              <a:latin typeface="Times New Roman" pitchFamily="18" charset="0"/>
            </a:endParaRPr>
          </a:p>
          <a:p>
            <a:pPr algn="just" eaLnBrk="1" hangingPunct="1">
              <a:lnSpc>
                <a:spcPct val="80000"/>
              </a:lnSpc>
              <a:buFontTx/>
              <a:buNone/>
            </a:pPr>
            <a:r>
              <a:rPr lang="en-US" sz="2000"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Bảo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vệ</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môi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a:t>
            </a:r>
            <a:r>
              <a:rPr lang="vi-VN" sz="2800" b="1" dirty="0">
                <a:solidFill>
                  <a:schemeClr val="tx1">
                    <a:lumMod val="95000"/>
                    <a:lumOff val="5000"/>
                  </a:schemeClr>
                </a:solidFill>
                <a:latin typeface="Times New Roman" pitchFamily="18" charset="0"/>
                <a:cs typeface="Times New Roman" pitchFamily="18" charset="0"/>
              </a:rPr>
              <a:t>ư</a:t>
            </a:r>
            <a:r>
              <a:rPr lang="en-US" sz="2800" b="1" dirty="0" err="1">
                <a:solidFill>
                  <a:schemeClr val="tx1">
                    <a:lumMod val="95000"/>
                    <a:lumOff val="5000"/>
                  </a:schemeClr>
                </a:solidFill>
                <a:latin typeface="Times New Roman" pitchFamily="18" charset="0"/>
                <a:cs typeface="Times New Roman" pitchFamily="18" charset="0"/>
              </a:rPr>
              <a:t>ờng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không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phải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riêng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một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gia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một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chức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Đó</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nhiệm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vụ</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mọi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a:t>
            </a:r>
            <a:r>
              <a:rPr lang="vi-VN" sz="2800" b="1" dirty="0">
                <a:solidFill>
                  <a:schemeClr val="tx1">
                    <a:lumMod val="95000"/>
                    <a:lumOff val="5000"/>
                  </a:schemeClr>
                </a:solidFill>
                <a:latin typeface="Times New Roman" pitchFamily="18" charset="0"/>
                <a:cs typeface="Times New Roman" pitchFamily="18" charset="0"/>
              </a:rPr>
              <a:t>ư</a:t>
            </a:r>
            <a:r>
              <a:rPr lang="en-US" sz="2800" b="1" dirty="0" err="1">
                <a:solidFill>
                  <a:schemeClr val="tx1">
                    <a:lumMod val="95000"/>
                    <a:lumOff val="5000"/>
                  </a:schemeClr>
                </a:solidFill>
                <a:latin typeface="Times New Roman" pitchFamily="18" charset="0"/>
                <a:cs typeface="Times New Roman" pitchFamily="18" charset="0"/>
              </a:rPr>
              <a:t>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trên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thế</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giới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Mỗi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chúng</a:t>
            </a:r>
            <a:r>
              <a:rPr lang="en-US" sz="2800" b="1" dirty="0">
                <a:solidFill>
                  <a:schemeClr val="tx1">
                    <a:lumMod val="95000"/>
                    <a:lumOff val="5000"/>
                  </a:schemeClr>
                </a:solidFill>
                <a:latin typeface="Times New Roman" pitchFamily="18" charset="0"/>
                <a:cs typeface="Times New Roman" pitchFamily="18" charset="0"/>
              </a:rPr>
              <a:t> ta, </a:t>
            </a:r>
            <a:r>
              <a:rPr lang="en-US" sz="2800" b="1" dirty="0" err="1">
                <a:solidFill>
                  <a:schemeClr val="tx1">
                    <a:lumMod val="95000"/>
                    <a:lumOff val="5000"/>
                  </a:schemeClr>
                </a:solidFill>
                <a:latin typeface="Times New Roman" pitchFamily="18" charset="0"/>
                <a:cs typeface="Times New Roman" pitchFamily="18" charset="0"/>
              </a:rPr>
              <a:t>tùy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lứa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tuổi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công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n</a:t>
            </a:r>
            <a:r>
              <a:rPr lang="vi-VN" sz="2800" b="1" dirty="0">
                <a:solidFill>
                  <a:schemeClr val="tx1">
                    <a:lumMod val="95000"/>
                    <a:lumOff val="5000"/>
                  </a:schemeClr>
                </a:solidFill>
                <a:latin typeface="Times New Roman" pitchFamily="18" charset="0"/>
                <a:cs typeface="Times New Roman" pitchFamily="18" charset="0"/>
              </a:rPr>
              <a:t>ơ</a:t>
            </a:r>
            <a:r>
              <a:rPr lang="en-US" sz="2800" b="1" dirty="0">
                <a:solidFill>
                  <a:schemeClr val="tx1">
                    <a:lumMod val="95000"/>
                    <a:lumOff val="5000"/>
                  </a:schemeClr>
                </a:solidFill>
                <a:latin typeface="Times New Roman" pitchFamily="18" charset="0"/>
                <a:cs typeface="Times New Roman" pitchFamily="18" charset="0"/>
              </a:rPr>
              <a:t>i </a:t>
            </a:r>
            <a:r>
              <a:rPr lang="en-US" sz="2800" b="1" dirty="0" err="1">
                <a:solidFill>
                  <a:schemeClr val="tx1">
                    <a:lumMod val="95000"/>
                    <a:lumOff val="5000"/>
                  </a:schemeClr>
                </a:solidFill>
                <a:latin typeface="Times New Roman" pitchFamily="18" charset="0"/>
                <a:cs typeface="Times New Roman" pitchFamily="18" charset="0"/>
              </a:rPr>
              <a:t>sống</a:t>
            </a:r>
            <a:r>
              <a:rPr lang="en-US" sz="2800" b="1" dirty="0">
                <a:solidFill>
                  <a:schemeClr val="tx1">
                    <a:lumMod val="95000"/>
                    <a:lumOff val="5000"/>
                  </a:schemeClr>
                </a:solidFill>
                <a:latin typeface="Times New Roman" pitchFamily="18" charset="0"/>
                <a:cs typeface="Times New Roman" pitchFamily="18" charset="0"/>
              </a:rPr>
              <a:t> </a:t>
            </a:r>
            <a:r>
              <a:rPr lang="vi-VN" sz="2800" b="1" dirty="0">
                <a:solidFill>
                  <a:schemeClr val="tx1">
                    <a:lumMod val="95000"/>
                    <a:lumOff val="5000"/>
                  </a:schemeClr>
                </a:solidFill>
                <a:latin typeface="Times New Roman" pitchFamily="18" charset="0"/>
                <a:cs typeface="Times New Roman" pitchFamily="18" charset="0"/>
              </a:rPr>
              <a:t>đ</a:t>
            </a:r>
            <a:r>
              <a:rPr lang="en-US" sz="2800" b="1" dirty="0" err="1">
                <a:solidFill>
                  <a:schemeClr val="tx1">
                    <a:lumMod val="95000"/>
                    <a:lumOff val="5000"/>
                  </a:schemeClr>
                </a:solidFill>
                <a:latin typeface="Times New Roman" pitchFamily="18" charset="0"/>
                <a:cs typeface="Times New Roman" pitchFamily="18" charset="0"/>
              </a:rPr>
              <a:t>ều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có</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bảo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vệ</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môi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a:t>
            </a:r>
            <a:r>
              <a:rPr lang="vi-VN" sz="2800" b="1" dirty="0">
                <a:solidFill>
                  <a:schemeClr val="tx1">
                    <a:lumMod val="95000"/>
                    <a:lumOff val="5000"/>
                  </a:schemeClr>
                </a:solidFill>
                <a:latin typeface="Times New Roman" pitchFamily="18" charset="0"/>
                <a:cs typeface="Times New Roman" pitchFamily="18" charset="0"/>
              </a:rPr>
              <a:t>ư</a:t>
            </a:r>
            <a:r>
              <a:rPr lang="en-US" sz="2800" b="1" dirty="0" err="1">
                <a:solidFill>
                  <a:schemeClr val="tx1">
                    <a:lumMod val="95000"/>
                    <a:lumOff val="5000"/>
                  </a:schemeClr>
                </a:solidFill>
                <a:latin typeface="Times New Roman" pitchFamily="18" charset="0"/>
                <a:cs typeface="Times New Roman" pitchFamily="18" charset="0"/>
              </a:rPr>
              <a:t>ờng</a:t>
            </a:r>
            <a:endParaRPr lang="en-US"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animEffect transition="in" filter="box(in)">
                                      <p:cBhvr>
                                        <p:cTn id="7" dur="500"/>
                                        <p:tgtEl>
                                          <p:spTgt spid="3584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3">
                                            <p:txEl>
                                              <p:pRg st="4" end="4"/>
                                            </p:txEl>
                                          </p:spTgt>
                                        </p:tgtEl>
                                        <p:attrNameLst>
                                          <p:attrName>style.visibility</p:attrName>
                                        </p:attrNameLst>
                                      </p:cBhvr>
                                      <p:to>
                                        <p:strVal val="visible"/>
                                      </p:to>
                                    </p:set>
                                    <p:animEffect transition="in" filter="box(in)">
                                      <p:cBhvr>
                                        <p:cTn id="12" dur="500"/>
                                        <p:tgtEl>
                                          <p:spTgt spid="3584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6" end="6"/>
                                            </p:txEl>
                                          </p:spTgt>
                                        </p:tgtEl>
                                        <p:attrNameLst>
                                          <p:attrName>style.visibility</p:attrName>
                                        </p:attrNameLst>
                                      </p:cBhvr>
                                      <p:to>
                                        <p:strVal val="visible"/>
                                      </p:to>
                                    </p:set>
                                    <p:anim calcmode="lin" valueType="num">
                                      <p:cBhvr additive="base">
                                        <p:cTn id="17"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838200"/>
            <a:ext cx="9144000" cy="4525963"/>
          </a:xfrm>
        </p:spPr>
        <p:txBody>
          <a:bodyPr>
            <a:normAutofit/>
          </a:bodyPr>
          <a:lstStyle/>
          <a:p>
            <a:pPr algn="ctr" eaLnBrk="1" hangingPunct="1">
              <a:buFontTx/>
              <a:buNone/>
            </a:pPr>
            <a:r>
              <a:rPr lang="en-US" sz="2400" b="1" u="sng" dirty="0" err="1">
                <a:solidFill>
                  <a:srgbClr val="0000CC"/>
                </a:solidFill>
                <a:latin typeface="Arial" panose="020B0604020202020204" pitchFamily="34" charset="0"/>
                <a:cs typeface="Arial" panose="020B0604020202020204" pitchFamily="34" charset="0"/>
              </a:rPr>
              <a:t>Khoa</a:t>
            </a:r>
            <a:r>
              <a:rPr lang="en-US" sz="2400" b="1" u="sng" dirty="0">
                <a:solidFill>
                  <a:srgbClr val="0000CC"/>
                </a:solidFill>
                <a:latin typeface="Arial" panose="020B0604020202020204" pitchFamily="34" charset="0"/>
                <a:cs typeface="Arial" panose="020B0604020202020204" pitchFamily="34" charset="0"/>
              </a:rPr>
              <a:t> </a:t>
            </a:r>
            <a:r>
              <a:rPr lang="en-US" sz="2400" b="1" u="sng" dirty="0" err="1">
                <a:solidFill>
                  <a:srgbClr val="0000CC"/>
                </a:solidFill>
                <a:latin typeface="Arial" panose="020B0604020202020204" pitchFamily="34" charset="0"/>
                <a:cs typeface="Arial" panose="020B0604020202020204" pitchFamily="34" charset="0"/>
              </a:rPr>
              <a:t>học</a:t>
            </a:r>
            <a:r>
              <a:rPr lang="en-US" sz="2400" b="1" u="sng" dirty="0">
                <a:solidFill>
                  <a:srgbClr val="0000CC"/>
                </a:solidFill>
                <a:latin typeface="Arial" panose="020B0604020202020204" pitchFamily="34" charset="0"/>
                <a:cs typeface="Arial" panose="020B0604020202020204" pitchFamily="34" charset="0"/>
              </a:rPr>
              <a:t>:</a:t>
            </a:r>
          </a:p>
          <a:p>
            <a:pPr algn="ctr" eaLnBrk="1" hangingPunct="1">
              <a:buFontTx/>
              <a:buNone/>
            </a:pPr>
            <a:r>
              <a:rPr lang="en-US" sz="2400" b="1" dirty="0">
                <a:solidFill>
                  <a:srgbClr val="CC0000"/>
                </a:solidFill>
                <a:latin typeface="Arial" panose="020B0604020202020204" pitchFamily="34" charset="0"/>
                <a:cs typeface="Arial" panose="020B0604020202020204" pitchFamily="34" charset="0"/>
              </a:rPr>
              <a:t>MỘT SỐ BIỆN PHÁP BẢO VỆ MÔI TRƯỜNG</a:t>
            </a:r>
          </a:p>
          <a:p>
            <a:pPr algn="ctr" eaLnBrk="1" hangingPunct="1">
              <a:buFontTx/>
              <a:buNone/>
            </a:pPr>
            <a:endParaRPr lang="en-US" sz="2400" b="1" dirty="0">
              <a:solidFill>
                <a:srgbClr val="CC0000"/>
              </a:solidFill>
              <a:latin typeface="Arial" panose="020B0604020202020204" pitchFamily="34" charset="0"/>
              <a:cs typeface="Arial" panose="020B0604020202020204" pitchFamily="34" charset="0"/>
            </a:endParaRPr>
          </a:p>
          <a:p>
            <a:pPr algn="ctr" eaLnBrk="1" hangingPunct="1">
              <a:buFontTx/>
              <a:buNone/>
            </a:pPr>
            <a:endParaRPr lang="en-US" sz="2400" b="1" dirty="0">
              <a:solidFill>
                <a:srgbClr val="0000CC"/>
              </a:solidFill>
              <a:latin typeface="Arial" panose="020B0604020202020204" pitchFamily="34" charset="0"/>
              <a:cs typeface="Arial" panose="020B0604020202020204" pitchFamily="34" charset="0"/>
            </a:endParaRPr>
          </a:p>
          <a:p>
            <a:pPr algn="ctr" eaLnBrk="1" hangingPunct="1">
              <a:buFontTx/>
              <a:buNone/>
            </a:pPr>
            <a:r>
              <a:rPr lang="en-US" sz="2400" dirty="0" err="1">
                <a:solidFill>
                  <a:srgbClr val="0000CC"/>
                </a:solidFill>
                <a:latin typeface="Arial" panose="020B0604020202020204" pitchFamily="34" charset="0"/>
                <a:cs typeface="Arial" panose="020B0604020202020204" pitchFamily="34" charset="0"/>
              </a:rPr>
              <a:t>Một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số</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hình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ảnh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về</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ô</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nhiễm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hậu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quả</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của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ô</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nhiễm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endParaRPr lang="en-US" sz="2400" u="sng" dirty="0">
              <a:solidFill>
                <a:srgbClr val="CC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box(in)">
                                      <p:cBhvr>
                                        <p:cTn id="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838200"/>
            <a:ext cx="9144000" cy="4525963"/>
          </a:xfrm>
        </p:spPr>
        <p:txBody>
          <a:bodyPr/>
          <a:lstStyle/>
          <a:p>
            <a:pPr algn="ctr" eaLnBrk="1" hangingPunct="1">
              <a:buFontTx/>
              <a:buNone/>
            </a:pPr>
            <a:r>
              <a:rPr lang="en-US" b="1" u="sng">
                <a:solidFill>
                  <a:srgbClr val="0000CC"/>
                </a:solidFill>
                <a:latin typeface="Arial" panose="020B0604020202020204" pitchFamily="34" charset="0"/>
                <a:cs typeface="Arial" panose="020B0604020202020204" pitchFamily="34" charset="0"/>
              </a:rPr>
              <a:t>Khoa học:</a:t>
            </a:r>
          </a:p>
          <a:p>
            <a:pPr algn="ctr" eaLnBrk="1" hangingPunct="1">
              <a:buFontTx/>
              <a:buNone/>
            </a:pPr>
            <a:r>
              <a:rPr lang="en-US" b="1">
                <a:solidFill>
                  <a:srgbClr val="CC0000"/>
                </a:solidFill>
                <a:latin typeface="Arial" panose="020B0604020202020204" pitchFamily="34" charset="0"/>
                <a:cs typeface="Arial" panose="020B0604020202020204" pitchFamily="34" charset="0"/>
              </a:rPr>
              <a:t>MỘT SỐ BIỆN PHÁP BẢO VỆ MÔI TRƯỜNG</a:t>
            </a:r>
          </a:p>
          <a:p>
            <a:pPr algn="ctr" eaLnBrk="1" hangingPunct="1">
              <a:buFontTx/>
              <a:buNone/>
            </a:pPr>
            <a:endParaRPr lang="en-US" b="1">
              <a:solidFill>
                <a:srgbClr val="CC0000"/>
              </a:solidFill>
              <a:latin typeface="Arial" panose="020B0604020202020204" pitchFamily="34" charset="0"/>
              <a:cs typeface="Arial" panose="020B0604020202020204" pitchFamily="34" charset="0"/>
            </a:endParaRPr>
          </a:p>
          <a:p>
            <a:pPr algn="ctr" eaLnBrk="1" hangingPunct="1">
              <a:buFontTx/>
              <a:buNone/>
            </a:pPr>
            <a:r>
              <a:rPr lang="en-US" sz="2400" b="1">
                <a:solidFill>
                  <a:srgbClr val="0000CC"/>
                </a:solidFill>
                <a:latin typeface="Arial" panose="020B0604020202020204" pitchFamily="34" charset="0"/>
                <a:cs typeface="Arial" panose="020B0604020202020204" pitchFamily="34" charset="0"/>
              </a:rPr>
              <a:t>HOẠT ĐỘNG 1:</a:t>
            </a:r>
          </a:p>
          <a:p>
            <a:pPr algn="ctr" eaLnBrk="1" hangingPunct="1">
              <a:buFontTx/>
              <a:buNone/>
            </a:pPr>
            <a:endParaRPr lang="en-US" sz="2400" b="1" i="1">
              <a:solidFill>
                <a:srgbClr val="0000CC"/>
              </a:solidFill>
              <a:latin typeface="Arial" panose="020B0604020202020204" pitchFamily="34" charset="0"/>
              <a:cs typeface="Arial" panose="020B0604020202020204" pitchFamily="34" charset="0"/>
            </a:endParaRPr>
          </a:p>
          <a:p>
            <a:pPr eaLnBrk="1" hangingPunct="1">
              <a:buFontTx/>
              <a:buNone/>
            </a:pPr>
            <a:r>
              <a:rPr lang="en-US" sz="2400">
                <a:solidFill>
                  <a:srgbClr val="0000CC"/>
                </a:solidFill>
                <a:latin typeface="Arial" panose="020B0604020202020204" pitchFamily="34" charset="0"/>
                <a:cs typeface="Arial" panose="020B0604020202020204" pitchFamily="34" charset="0"/>
              </a:rPr>
              <a:t>      </a:t>
            </a:r>
            <a:r>
              <a:rPr lang="en-US" sz="2800">
                <a:solidFill>
                  <a:srgbClr val="0000CC"/>
                </a:solidFill>
                <a:latin typeface="Arial" panose="020B0604020202020204" pitchFamily="34" charset="0"/>
                <a:cs typeface="Arial" panose="020B0604020202020204" pitchFamily="34" charset="0"/>
              </a:rPr>
              <a:t>Quan sát các bức tranh sau rồi hoàn thành bài tập 1</a:t>
            </a:r>
            <a:endParaRPr lang="en-US" sz="2800" u="sng">
              <a:solidFill>
                <a:srgbClr val="CC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box(in)">
                                      <p:cBhvr>
                                        <p:cTn id="12" dur="500"/>
                                        <p:tgtEl>
                                          <p:spTgt spid="19459">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animEffect transition="in" filter="box(in)">
                                      <p:cBhvr>
                                        <p:cTn id="15"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ao ve moi truong"/>
          <p:cNvPicPr>
            <a:picLocks noChangeAspect="1" noChangeArrowheads="1"/>
          </p:cNvPicPr>
          <p:nvPr/>
        </p:nvPicPr>
        <p:blipFill>
          <a:blip r:embed="rId2"/>
          <a:srcRect/>
          <a:stretch>
            <a:fillRect/>
          </a:stretch>
        </p:blipFill>
        <p:spPr bwMode="auto">
          <a:xfrm>
            <a:off x="1524000" y="0"/>
            <a:ext cx="51816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p:nvPr>
        </p:nvSpPr>
        <p:spPr/>
        <p:txBody>
          <a:bodyPr/>
          <a:lstStyle/>
          <a:p>
            <a:pPr eaLnBrk="1" hangingPunct="1"/>
            <a:endParaRPr lang="en-US"/>
          </a:p>
        </p:txBody>
      </p:sp>
      <p:sp>
        <p:nvSpPr>
          <p:cNvPr id="19459" name="Rectangle 9"/>
          <p:cNvSpPr>
            <a:spLocks noGrp="1" noChangeArrowheads="1"/>
          </p:cNvSpPr>
          <p:nvPr>
            <p:ph type="subTitle" idx="1"/>
          </p:nvPr>
        </p:nvSpPr>
        <p:spPr/>
        <p:txBody>
          <a:bodyPr/>
          <a:lstStyle/>
          <a:p>
            <a:pPr eaLnBrk="1" hangingPunct="1"/>
            <a:endParaRPr lang="en-US"/>
          </a:p>
        </p:txBody>
      </p:sp>
      <p:pic>
        <p:nvPicPr>
          <p:cNvPr id="19460" name="Picture 4" descr="Mot so bien phap bao ve moi truong(2)"/>
          <p:cNvPicPr>
            <a:picLocks noChangeAspect="1" noChangeArrowheads="1"/>
          </p:cNvPicPr>
          <p:nvPr/>
        </p:nvPicPr>
        <p:blipFill>
          <a:blip r:embed="rId2"/>
          <a:srcRect/>
          <a:stretch>
            <a:fillRect/>
          </a:stretch>
        </p:blipFill>
        <p:spPr bwMode="auto">
          <a:xfrm>
            <a:off x="0" y="57150"/>
            <a:ext cx="9144000" cy="6800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p>
        </p:txBody>
      </p:sp>
      <p:sp>
        <p:nvSpPr>
          <p:cNvPr id="20483" name="Rectangle 3"/>
          <p:cNvSpPr>
            <a:spLocks noGrp="1" noChangeArrowheads="1"/>
          </p:cNvSpPr>
          <p:nvPr>
            <p:ph idx="1"/>
          </p:nvPr>
        </p:nvSpPr>
        <p:spPr/>
        <p:txBody>
          <a:bodyPr/>
          <a:lstStyle/>
          <a:p>
            <a:pPr eaLnBrk="1" hangingPunct="1"/>
            <a:endParaRPr lang="en-US"/>
          </a:p>
        </p:txBody>
      </p:sp>
      <p:pic>
        <p:nvPicPr>
          <p:cNvPr id="20484" name="Picture 4" descr="Mot so bien phap bao ve moi truong"/>
          <p:cNvPicPr>
            <a:picLocks noChangeAspect="1" noChangeArrowheads="1"/>
          </p:cNvPicPr>
          <p:nvPr/>
        </p:nvPicPr>
        <p:blipFill>
          <a:blip r:embed="rId2"/>
          <a:srcRect/>
          <a:stretch>
            <a:fillRect/>
          </a:stretch>
        </p:blipFill>
        <p:spPr bwMode="auto">
          <a:xfrm>
            <a:off x="1066800" y="0"/>
            <a:ext cx="7010400" cy="7391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0" y="533400"/>
            <a:ext cx="3810000" cy="1828800"/>
          </a:xfrm>
        </p:spPr>
        <p:txBody>
          <a:bodyPr>
            <a:normAutofit/>
          </a:bodyPr>
          <a:lstStyle/>
          <a:p>
            <a:pPr algn="l" eaLnBrk="1" hangingPunct="1"/>
            <a:r>
              <a:rPr lang="en-US" sz="2400">
                <a:solidFill>
                  <a:srgbClr val="0000CC"/>
                </a:solidFill>
                <a:latin typeface="Arial" panose="020B0604020202020204" pitchFamily="34" charset="0"/>
                <a:cs typeface="Arial" panose="020B0604020202020204" pitchFamily="34" charset="0"/>
              </a:rPr>
              <a:t>  Mọi người, trong đó có chúng ta phải luôn có ý thức giữ vệ sinh phải luôn có ý thức giữ vệ sinh cho môi trường sạch sẽ</a:t>
            </a:r>
          </a:p>
        </p:txBody>
      </p:sp>
      <p:sp>
        <p:nvSpPr>
          <p:cNvPr id="11267" name="Rectangle 3"/>
          <p:cNvSpPr>
            <a:spLocks noGrp="1" noChangeArrowheads="1"/>
          </p:cNvSpPr>
          <p:nvPr>
            <p:ph idx="1"/>
          </p:nvPr>
        </p:nvSpPr>
        <p:spPr>
          <a:xfrm>
            <a:off x="5334000" y="4191000"/>
            <a:ext cx="3810000" cy="2392363"/>
          </a:xfrm>
        </p:spPr>
        <p:txBody>
          <a:bodyPr>
            <a:normAutofit lnSpcReduction="10000"/>
          </a:bodyPr>
          <a:lstStyle/>
          <a:p>
            <a:pPr eaLnBrk="1" hangingPunct="1">
              <a:buFontTx/>
              <a:buNone/>
            </a:pPr>
            <a:r>
              <a:rPr lang="en-US" sz="2400">
                <a:solidFill>
                  <a:srgbClr val="0000CC"/>
                </a:solidFill>
                <a:latin typeface="Arial" panose="020B0604020202020204" pitchFamily="34" charset="0"/>
                <a:cs typeface="Arial" panose="020B0604020202020204" pitchFamily="34" charset="0"/>
              </a:rPr>
              <a:t>      Ngày nay, ở nhiều quốc gia trên thế giới, trong đó có nước ta đã có luật bảo vệ rừng, khuyến khích trồng cây gây rừng phủ xanh đồi trọc.</a:t>
            </a:r>
          </a:p>
        </p:txBody>
      </p:sp>
      <p:pic>
        <p:nvPicPr>
          <p:cNvPr id="21508" name="Picture 4" descr="Bao ve moi truong"/>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just" eaLnBrk="1" hangingPunct="1"/>
            <a:endParaRPr lang="en-US">
              <a:latin typeface="Arial" panose="020B0604020202020204" pitchFamily="34" charset="0"/>
              <a:cs typeface="Arial" panose="020B0604020202020204" pitchFamily="34" charset="0"/>
            </a:endParaRPr>
          </a:p>
        </p:txBody>
      </p:sp>
      <p:sp>
        <p:nvSpPr>
          <p:cNvPr id="26627" name="Rectangle 3"/>
          <p:cNvSpPr>
            <a:spLocks noGrp="1" noChangeArrowheads="1"/>
          </p:cNvSpPr>
          <p:nvPr>
            <p:ph idx="1"/>
          </p:nvPr>
        </p:nvSpPr>
        <p:spPr>
          <a:xfrm>
            <a:off x="304800" y="5638800"/>
            <a:ext cx="8229600" cy="1219200"/>
          </a:xfrm>
        </p:spPr>
        <p:txBody>
          <a:bodyPr/>
          <a:lstStyle/>
          <a:p>
            <a:pPr algn="just" eaLnBrk="1" hangingPunct="1">
              <a:lnSpc>
                <a:spcPct val="80000"/>
              </a:lnSpc>
              <a:buFontTx/>
              <a:buNone/>
            </a:pPr>
            <a:r>
              <a:rPr lang="en-US" sz="2400">
                <a:solidFill>
                  <a:srgbClr val="0000CC"/>
                </a:solidFill>
                <a:latin typeface="Arial" panose="020B0604020202020204" pitchFamily="34" charset="0"/>
                <a:cs typeface="Arial" panose="020B0604020202020204" pitchFamily="34" charset="0"/>
              </a:rPr>
              <a:t>      Nhiều nước trên thế giới đã thực hiện nghiêm ngặt việc xử lý nước thải bằng cách để nước thải chảy vào hệ thống thoát nước rồi đưa vào bộ phận xử lý nước thải</a:t>
            </a:r>
          </a:p>
        </p:txBody>
      </p:sp>
      <p:pic>
        <p:nvPicPr>
          <p:cNvPr id="22532" name="Picture 4" descr="Mot so bien phap bao ve moi truong(2)"/>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TotalTime>
  <Words>498</Words>
  <Application>Microsoft Macintosh PowerPoint</Application>
  <PresentationFormat>On-screen Show (4:3)</PresentationFormat>
  <Paragraphs>46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Mọi người, trong đó có chúng ta phải luôn có ý thức giữ vệ sinh phải luôn có ý thức giữ vệ sinh cho môi trường sạch sẽ</vt:lpstr>
      <vt:lpstr>PowerPoint Presentation</vt:lpstr>
      <vt:lpstr> Để chống việc mưa lớn có thể rửa trôi đất ở những sườn núi dốc, người ta đã làm ruộng bậc thang. Ruộng bậc thang vừa giúp giữ đất vừa giúp gữ nước để trồng trọt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Microsoft Office User</cp:lastModifiedBy>
  <cp:revision>39</cp:revision>
  <dcterms:created xsi:type="dcterms:W3CDTF">2011-03-02T21:27:06Z</dcterms:created>
  <dcterms:modified xsi:type="dcterms:W3CDTF">2022-05-06T07:54:11Z</dcterms:modified>
</cp:coreProperties>
</file>