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07" r:id="rId5"/>
    <p:sldMasterId id="2147483733" r:id="rId6"/>
  </p:sldMasterIdLst>
  <p:notesMasterIdLst>
    <p:notesMasterId r:id="rId24"/>
  </p:notesMasterIdLst>
  <p:sldIdLst>
    <p:sldId id="9486" r:id="rId7"/>
    <p:sldId id="9517" r:id="rId8"/>
    <p:sldId id="9514" r:id="rId9"/>
    <p:sldId id="277" r:id="rId10"/>
    <p:sldId id="9515" r:id="rId11"/>
    <p:sldId id="256" r:id="rId12"/>
    <p:sldId id="379" r:id="rId13"/>
    <p:sldId id="393" r:id="rId14"/>
    <p:sldId id="394" r:id="rId15"/>
    <p:sldId id="264" r:id="rId16"/>
    <p:sldId id="9516" r:id="rId17"/>
    <p:sldId id="304" r:id="rId18"/>
    <p:sldId id="292" r:id="rId19"/>
    <p:sldId id="284" r:id="rId20"/>
    <p:sldId id="9518" r:id="rId21"/>
    <p:sldId id="273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E30CC-4695-4DA6-861D-2BE5E395AD04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5359A-D256-41E6-9AE0-F6E4474F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4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002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47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8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77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09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51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41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0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367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A87585E-0720-44D4-91CC-38F4A41A4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49" y="2000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79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17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718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09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4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4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3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21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99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0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43790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66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91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1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8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8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1428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5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58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4322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90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55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043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6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0244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251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0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2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40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520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583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53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881110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67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39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51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1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2023/4/14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60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46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4E36CE3-65F3-450E-8C0D-F3538A4096B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1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AF2BE2C-7D7D-424B-A2C4-739FF3C260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9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14-Apr-23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3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  <p:sldLayoutId id="2147483714" r:id="rId4"/>
    <p:sldLayoutId id="2147483715" r:id="rId5"/>
    <p:sldLayoutId id="2147483719" r:id="rId6"/>
    <p:sldLayoutId id="2147483720" r:id="rId7"/>
    <p:sldLayoutId id="2147483731" r:id="rId8"/>
    <p:sldLayoutId id="214748373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70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7" r:id="rId3"/>
    <p:sldLayoutId id="2147483740" r:id="rId4"/>
    <p:sldLayoutId id="2147483741" r:id="rId5"/>
    <p:sldLayoutId id="2147483745" r:id="rId6"/>
    <p:sldLayoutId id="2147483746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17.png"/><Relationship Id="rId21" Type="http://schemas.microsoft.com/office/2007/relationships/hdphoto" Target="../media/hdphoto6.wdp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microsoft.com/office/2007/relationships/hdphoto" Target="../media/hdphoto5.wdp"/><Relationship Id="rId2" Type="http://schemas.openxmlformats.org/officeDocument/2006/relationships/image" Target="../media/image16.jpe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17.png"/><Relationship Id="rId21" Type="http://schemas.microsoft.com/office/2007/relationships/hdphoto" Target="../media/hdphoto6.wdp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microsoft.com/office/2007/relationships/hdphoto" Target="../media/hdphoto5.wdp"/><Relationship Id="rId2" Type="http://schemas.openxmlformats.org/officeDocument/2006/relationships/image" Target="../media/image16.jpe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17.png"/><Relationship Id="rId21" Type="http://schemas.microsoft.com/office/2007/relationships/hdphoto" Target="../media/hdphoto6.wdp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microsoft.com/office/2007/relationships/hdphoto" Target="../media/hdphoto5.wdp"/><Relationship Id="rId2" Type="http://schemas.openxmlformats.org/officeDocument/2006/relationships/image" Target="../media/image16.jpe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9EBB6428-F36B-4C28-B205-CF3EE4ED9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38"/>
            <a:ext cx="12192000" cy="6858000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:a16="http://schemas.microsoft.com/office/drawing/2014/main" id="{68E78090-302E-4207-8BDC-4483A6CFDA3C}"/>
              </a:ext>
            </a:extLst>
          </p:cNvPr>
          <p:cNvSpPr/>
          <p:nvPr/>
        </p:nvSpPr>
        <p:spPr>
          <a:xfrm>
            <a:off x="2229370" y="1162051"/>
            <a:ext cx="8537615" cy="3400424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A91998-DEF4-49B7-B428-854CC7026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1476" y="918185"/>
            <a:ext cx="5065051" cy="937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960F0-994C-47DD-AAE2-FC1DDB4B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642" y="1471740"/>
            <a:ext cx="3133616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7120C6-423D-D605-36BF-8BEADC14DDC5}"/>
              </a:ext>
            </a:extLst>
          </p:cNvPr>
          <p:cNvSpPr txBox="1"/>
          <p:nvPr/>
        </p:nvSpPr>
        <p:spPr>
          <a:xfrm>
            <a:off x="3214784" y="2763496"/>
            <a:ext cx="6867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#9Slide07 IcielKoni" pitchFamily="2" charset="0"/>
              </a:rPr>
              <a:t>MÔI TRƯỜNG XANH</a:t>
            </a:r>
          </a:p>
        </p:txBody>
      </p:sp>
    </p:spTree>
    <p:extLst>
      <p:ext uri="{BB962C8B-B14F-4D97-AF65-F5344CB8AC3E}">
        <p14:creationId xmlns:p14="http://schemas.microsoft.com/office/powerpoint/2010/main" val="7085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5038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21" y="1651100"/>
            <a:ext cx="7132580" cy="1130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05308" y="2810788"/>
            <a:ext cx="7124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biển báo nhắc nhở mọi người bỏ rác đúng nơi quy định.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3528822" y="3753837"/>
            <a:ext cx="7139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Gom rác trên đường làng, ngõ phố bỏ xuống sông cho trôi đi.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10767" y="4774996"/>
            <a:ext cx="7262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370321" y="1695355"/>
            <a:ext cx="6934375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Để giảm bớt chất thải trên đường làng, ngõ phố, em có thể: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96151-174B-4817-A7BD-571613F57C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00798" y="2433758"/>
            <a:ext cx="543810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21EE31-63B0-C21C-8C3F-90C35719E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1FAB9C-950F-40B0-9755-0A11D12A2EC7}"/>
              </a:ext>
            </a:extLst>
          </p:cNvPr>
          <p:cNvSpPr/>
          <p:nvPr/>
        </p:nvSpPr>
        <p:spPr>
          <a:xfrm>
            <a:off x="308113" y="1048323"/>
            <a:ext cx="11608904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C7E02A-616B-4341-9549-B4313603435C}"/>
              </a:ext>
            </a:extLst>
          </p:cNvPr>
          <p:cNvSpPr/>
          <p:nvPr/>
        </p:nvSpPr>
        <p:spPr>
          <a:xfrm>
            <a:off x="571500" y="171451"/>
            <a:ext cx="11530413" cy="1168592"/>
          </a:xfrm>
          <a:custGeom>
            <a:avLst/>
            <a:gdLst>
              <a:gd name="connsiteX0" fmla="*/ 0 w 11530413"/>
              <a:gd name="connsiteY0" fmla="*/ 0 h 1168592"/>
              <a:gd name="connsiteX1" fmla="*/ 908868 w 11530413"/>
              <a:gd name="connsiteY1" fmla="*/ 0 h 1168592"/>
              <a:gd name="connsiteX2" fmla="*/ 1587127 w 11530413"/>
              <a:gd name="connsiteY2" fmla="*/ 0 h 1168592"/>
              <a:gd name="connsiteX3" fmla="*/ 1919475 w 11530413"/>
              <a:gd name="connsiteY3" fmla="*/ 0 h 1168592"/>
              <a:gd name="connsiteX4" fmla="*/ 2713038 w 11530413"/>
              <a:gd name="connsiteY4" fmla="*/ 0 h 1168592"/>
              <a:gd name="connsiteX5" fmla="*/ 3506602 w 11530413"/>
              <a:gd name="connsiteY5" fmla="*/ 0 h 1168592"/>
              <a:gd name="connsiteX6" fmla="*/ 3838949 w 11530413"/>
              <a:gd name="connsiteY6" fmla="*/ 0 h 1168592"/>
              <a:gd name="connsiteX7" fmla="*/ 4171296 w 11530413"/>
              <a:gd name="connsiteY7" fmla="*/ 0 h 1168592"/>
              <a:gd name="connsiteX8" fmla="*/ 4849556 w 11530413"/>
              <a:gd name="connsiteY8" fmla="*/ 0 h 1168592"/>
              <a:gd name="connsiteX9" fmla="*/ 5181903 w 11530413"/>
              <a:gd name="connsiteY9" fmla="*/ 0 h 1168592"/>
              <a:gd name="connsiteX10" fmla="*/ 5975467 w 11530413"/>
              <a:gd name="connsiteY10" fmla="*/ 0 h 1168592"/>
              <a:gd name="connsiteX11" fmla="*/ 6769031 w 11530413"/>
              <a:gd name="connsiteY11" fmla="*/ 0 h 1168592"/>
              <a:gd name="connsiteX12" fmla="*/ 7101378 w 11530413"/>
              <a:gd name="connsiteY12" fmla="*/ 0 h 1168592"/>
              <a:gd name="connsiteX13" fmla="*/ 7433725 w 11530413"/>
              <a:gd name="connsiteY13" fmla="*/ 0 h 1168592"/>
              <a:gd name="connsiteX14" fmla="*/ 7881376 w 11530413"/>
              <a:gd name="connsiteY14" fmla="*/ 0 h 1168592"/>
              <a:gd name="connsiteX15" fmla="*/ 8674940 w 11530413"/>
              <a:gd name="connsiteY15" fmla="*/ 0 h 1168592"/>
              <a:gd name="connsiteX16" fmla="*/ 9468504 w 11530413"/>
              <a:gd name="connsiteY16" fmla="*/ 0 h 1168592"/>
              <a:gd name="connsiteX17" fmla="*/ 10377372 w 11530413"/>
              <a:gd name="connsiteY17" fmla="*/ 0 h 1168592"/>
              <a:gd name="connsiteX18" fmla="*/ 11530413 w 11530413"/>
              <a:gd name="connsiteY18" fmla="*/ 0 h 1168592"/>
              <a:gd name="connsiteX19" fmla="*/ 11530413 w 11530413"/>
              <a:gd name="connsiteY19" fmla="*/ 549238 h 1168592"/>
              <a:gd name="connsiteX20" fmla="*/ 11530413 w 11530413"/>
              <a:gd name="connsiteY20" fmla="*/ 1168592 h 1168592"/>
              <a:gd name="connsiteX21" fmla="*/ 11198066 w 11530413"/>
              <a:gd name="connsiteY21" fmla="*/ 1168592 h 1168592"/>
              <a:gd name="connsiteX22" fmla="*/ 10635110 w 11530413"/>
              <a:gd name="connsiteY22" fmla="*/ 1168592 h 1168592"/>
              <a:gd name="connsiteX23" fmla="*/ 9956851 w 11530413"/>
              <a:gd name="connsiteY23" fmla="*/ 1168592 h 1168592"/>
              <a:gd name="connsiteX24" fmla="*/ 9047983 w 11530413"/>
              <a:gd name="connsiteY24" fmla="*/ 1168592 h 1168592"/>
              <a:gd name="connsiteX25" fmla="*/ 8139115 w 11530413"/>
              <a:gd name="connsiteY25" fmla="*/ 1168592 h 1168592"/>
              <a:gd name="connsiteX26" fmla="*/ 7576160 w 11530413"/>
              <a:gd name="connsiteY26" fmla="*/ 1168592 h 1168592"/>
              <a:gd name="connsiteX27" fmla="*/ 7013204 w 11530413"/>
              <a:gd name="connsiteY27" fmla="*/ 1168592 h 1168592"/>
              <a:gd name="connsiteX28" fmla="*/ 6680857 w 11530413"/>
              <a:gd name="connsiteY28" fmla="*/ 1168592 h 1168592"/>
              <a:gd name="connsiteX29" fmla="*/ 6002597 w 11530413"/>
              <a:gd name="connsiteY29" fmla="*/ 1168592 h 1168592"/>
              <a:gd name="connsiteX30" fmla="*/ 5554946 w 11530413"/>
              <a:gd name="connsiteY30" fmla="*/ 1168592 h 1168592"/>
              <a:gd name="connsiteX31" fmla="*/ 4991991 w 11530413"/>
              <a:gd name="connsiteY31" fmla="*/ 1168592 h 1168592"/>
              <a:gd name="connsiteX32" fmla="*/ 4313731 w 11530413"/>
              <a:gd name="connsiteY32" fmla="*/ 1168592 h 1168592"/>
              <a:gd name="connsiteX33" fmla="*/ 3520167 w 11530413"/>
              <a:gd name="connsiteY33" fmla="*/ 1168592 h 1168592"/>
              <a:gd name="connsiteX34" fmla="*/ 2726604 w 11530413"/>
              <a:gd name="connsiteY34" fmla="*/ 1168592 h 1168592"/>
              <a:gd name="connsiteX35" fmla="*/ 1817736 w 11530413"/>
              <a:gd name="connsiteY35" fmla="*/ 1168592 h 1168592"/>
              <a:gd name="connsiteX36" fmla="*/ 1254780 w 11530413"/>
              <a:gd name="connsiteY36" fmla="*/ 1168592 h 1168592"/>
              <a:gd name="connsiteX37" fmla="*/ 691825 w 11530413"/>
              <a:gd name="connsiteY37" fmla="*/ 1168592 h 1168592"/>
              <a:gd name="connsiteX38" fmla="*/ 0 w 11530413"/>
              <a:gd name="connsiteY38" fmla="*/ 1168592 h 1168592"/>
              <a:gd name="connsiteX39" fmla="*/ 0 w 11530413"/>
              <a:gd name="connsiteY39" fmla="*/ 572610 h 1168592"/>
              <a:gd name="connsiteX40" fmla="*/ 0 w 11530413"/>
              <a:gd name="connsiteY40" fmla="*/ 0 h 1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30413" h="1168592" fill="none" extrusionOk="0">
                <a:moveTo>
                  <a:pt x="0" y="0"/>
                </a:moveTo>
                <a:cubicBezTo>
                  <a:pt x="414112" y="30652"/>
                  <a:pt x="584101" y="27207"/>
                  <a:pt x="908868" y="0"/>
                </a:cubicBezTo>
                <a:cubicBezTo>
                  <a:pt x="1233635" y="-27207"/>
                  <a:pt x="1295109" y="7419"/>
                  <a:pt x="1587127" y="0"/>
                </a:cubicBezTo>
                <a:cubicBezTo>
                  <a:pt x="1879145" y="-7419"/>
                  <a:pt x="1753903" y="7385"/>
                  <a:pt x="1919475" y="0"/>
                </a:cubicBezTo>
                <a:cubicBezTo>
                  <a:pt x="2085047" y="-7385"/>
                  <a:pt x="2511343" y="-26281"/>
                  <a:pt x="2713038" y="0"/>
                </a:cubicBezTo>
                <a:cubicBezTo>
                  <a:pt x="2914733" y="26281"/>
                  <a:pt x="3150142" y="9978"/>
                  <a:pt x="3506602" y="0"/>
                </a:cubicBezTo>
                <a:cubicBezTo>
                  <a:pt x="3863062" y="-9978"/>
                  <a:pt x="3717012" y="-7386"/>
                  <a:pt x="3838949" y="0"/>
                </a:cubicBezTo>
                <a:cubicBezTo>
                  <a:pt x="3960886" y="7386"/>
                  <a:pt x="4035134" y="-9343"/>
                  <a:pt x="4171296" y="0"/>
                </a:cubicBezTo>
                <a:cubicBezTo>
                  <a:pt x="4307458" y="9343"/>
                  <a:pt x="4616255" y="10276"/>
                  <a:pt x="4849556" y="0"/>
                </a:cubicBezTo>
                <a:cubicBezTo>
                  <a:pt x="5082857" y="-10276"/>
                  <a:pt x="5032921" y="5374"/>
                  <a:pt x="5181903" y="0"/>
                </a:cubicBezTo>
                <a:cubicBezTo>
                  <a:pt x="5330885" y="-5374"/>
                  <a:pt x="5795776" y="10305"/>
                  <a:pt x="5975467" y="0"/>
                </a:cubicBezTo>
                <a:cubicBezTo>
                  <a:pt x="6155158" y="-10305"/>
                  <a:pt x="6397147" y="19161"/>
                  <a:pt x="6769031" y="0"/>
                </a:cubicBezTo>
                <a:cubicBezTo>
                  <a:pt x="7140915" y="-19161"/>
                  <a:pt x="6958613" y="-16111"/>
                  <a:pt x="7101378" y="0"/>
                </a:cubicBezTo>
                <a:cubicBezTo>
                  <a:pt x="7244143" y="16111"/>
                  <a:pt x="7322811" y="10628"/>
                  <a:pt x="7433725" y="0"/>
                </a:cubicBezTo>
                <a:cubicBezTo>
                  <a:pt x="7544639" y="-10628"/>
                  <a:pt x="7740787" y="8959"/>
                  <a:pt x="7881376" y="0"/>
                </a:cubicBezTo>
                <a:cubicBezTo>
                  <a:pt x="8021965" y="-8959"/>
                  <a:pt x="8513142" y="35397"/>
                  <a:pt x="8674940" y="0"/>
                </a:cubicBezTo>
                <a:cubicBezTo>
                  <a:pt x="8836738" y="-35397"/>
                  <a:pt x="9122592" y="-38467"/>
                  <a:pt x="9468504" y="0"/>
                </a:cubicBezTo>
                <a:cubicBezTo>
                  <a:pt x="9814416" y="38467"/>
                  <a:pt x="10172317" y="-41280"/>
                  <a:pt x="10377372" y="0"/>
                </a:cubicBezTo>
                <a:cubicBezTo>
                  <a:pt x="10582427" y="41280"/>
                  <a:pt x="11163524" y="-6414"/>
                  <a:pt x="11530413" y="0"/>
                </a:cubicBezTo>
                <a:cubicBezTo>
                  <a:pt x="11529148" y="175759"/>
                  <a:pt x="11534190" y="426698"/>
                  <a:pt x="11530413" y="549238"/>
                </a:cubicBezTo>
                <a:cubicBezTo>
                  <a:pt x="11526636" y="671778"/>
                  <a:pt x="11506961" y="892461"/>
                  <a:pt x="11530413" y="1168592"/>
                </a:cubicBezTo>
                <a:cubicBezTo>
                  <a:pt x="11368952" y="1152837"/>
                  <a:pt x="11286312" y="1155241"/>
                  <a:pt x="11198066" y="1168592"/>
                </a:cubicBezTo>
                <a:cubicBezTo>
                  <a:pt x="11109820" y="1181943"/>
                  <a:pt x="10756171" y="1185184"/>
                  <a:pt x="10635110" y="1168592"/>
                </a:cubicBezTo>
                <a:cubicBezTo>
                  <a:pt x="10514049" y="1152000"/>
                  <a:pt x="10197728" y="1185940"/>
                  <a:pt x="9956851" y="1168592"/>
                </a:cubicBezTo>
                <a:cubicBezTo>
                  <a:pt x="9715974" y="1151244"/>
                  <a:pt x="9309967" y="1201262"/>
                  <a:pt x="9047983" y="1168592"/>
                </a:cubicBezTo>
                <a:cubicBezTo>
                  <a:pt x="8785999" y="1135922"/>
                  <a:pt x="8534902" y="1178779"/>
                  <a:pt x="8139115" y="1168592"/>
                </a:cubicBezTo>
                <a:cubicBezTo>
                  <a:pt x="7743328" y="1158405"/>
                  <a:pt x="7777349" y="1142229"/>
                  <a:pt x="7576160" y="1168592"/>
                </a:cubicBezTo>
                <a:cubicBezTo>
                  <a:pt x="7374971" y="1194955"/>
                  <a:pt x="7149341" y="1191432"/>
                  <a:pt x="7013204" y="1168592"/>
                </a:cubicBezTo>
                <a:cubicBezTo>
                  <a:pt x="6877067" y="1145752"/>
                  <a:pt x="6767220" y="1165104"/>
                  <a:pt x="6680857" y="1168592"/>
                </a:cubicBezTo>
                <a:cubicBezTo>
                  <a:pt x="6594494" y="1172080"/>
                  <a:pt x="6249681" y="1188773"/>
                  <a:pt x="6002597" y="1168592"/>
                </a:cubicBezTo>
                <a:cubicBezTo>
                  <a:pt x="5755513" y="1148411"/>
                  <a:pt x="5776228" y="1171944"/>
                  <a:pt x="5554946" y="1168592"/>
                </a:cubicBezTo>
                <a:cubicBezTo>
                  <a:pt x="5333664" y="1165240"/>
                  <a:pt x="5131742" y="1169282"/>
                  <a:pt x="4991991" y="1168592"/>
                </a:cubicBezTo>
                <a:cubicBezTo>
                  <a:pt x="4852240" y="1167902"/>
                  <a:pt x="4650263" y="1181226"/>
                  <a:pt x="4313731" y="1168592"/>
                </a:cubicBezTo>
                <a:cubicBezTo>
                  <a:pt x="3977199" y="1155958"/>
                  <a:pt x="3910816" y="1206022"/>
                  <a:pt x="3520167" y="1168592"/>
                </a:cubicBezTo>
                <a:cubicBezTo>
                  <a:pt x="3129518" y="1131162"/>
                  <a:pt x="2954990" y="1194036"/>
                  <a:pt x="2726604" y="1168592"/>
                </a:cubicBezTo>
                <a:cubicBezTo>
                  <a:pt x="2498218" y="1143148"/>
                  <a:pt x="2041804" y="1147299"/>
                  <a:pt x="1817736" y="1168592"/>
                </a:cubicBezTo>
                <a:cubicBezTo>
                  <a:pt x="1593668" y="1189885"/>
                  <a:pt x="1514430" y="1169570"/>
                  <a:pt x="1254780" y="1168592"/>
                </a:cubicBezTo>
                <a:cubicBezTo>
                  <a:pt x="995130" y="1167614"/>
                  <a:pt x="886880" y="1154524"/>
                  <a:pt x="691825" y="1168592"/>
                </a:cubicBezTo>
                <a:cubicBezTo>
                  <a:pt x="496771" y="1182660"/>
                  <a:pt x="148636" y="1194936"/>
                  <a:pt x="0" y="1168592"/>
                </a:cubicBezTo>
                <a:cubicBezTo>
                  <a:pt x="11975" y="934054"/>
                  <a:pt x="15889" y="744511"/>
                  <a:pt x="0" y="572610"/>
                </a:cubicBezTo>
                <a:cubicBezTo>
                  <a:pt x="-15889" y="400709"/>
                  <a:pt x="-14264" y="283468"/>
                  <a:pt x="0" y="0"/>
                </a:cubicBezTo>
                <a:close/>
              </a:path>
              <a:path w="11530413" h="1168592" stroke="0" extrusionOk="0">
                <a:moveTo>
                  <a:pt x="0" y="0"/>
                </a:moveTo>
                <a:cubicBezTo>
                  <a:pt x="391951" y="5902"/>
                  <a:pt x="616754" y="36364"/>
                  <a:pt x="908868" y="0"/>
                </a:cubicBezTo>
                <a:cubicBezTo>
                  <a:pt x="1200982" y="-36364"/>
                  <a:pt x="1329242" y="24388"/>
                  <a:pt x="1471823" y="0"/>
                </a:cubicBezTo>
                <a:cubicBezTo>
                  <a:pt x="1614404" y="-24388"/>
                  <a:pt x="2171653" y="-44753"/>
                  <a:pt x="2380691" y="0"/>
                </a:cubicBezTo>
                <a:cubicBezTo>
                  <a:pt x="2589729" y="44753"/>
                  <a:pt x="2679238" y="19751"/>
                  <a:pt x="2828342" y="0"/>
                </a:cubicBezTo>
                <a:cubicBezTo>
                  <a:pt x="2977446" y="-19751"/>
                  <a:pt x="3154188" y="-15739"/>
                  <a:pt x="3275994" y="0"/>
                </a:cubicBezTo>
                <a:cubicBezTo>
                  <a:pt x="3397800" y="15739"/>
                  <a:pt x="3650373" y="5993"/>
                  <a:pt x="3954253" y="0"/>
                </a:cubicBezTo>
                <a:cubicBezTo>
                  <a:pt x="4258133" y="-5993"/>
                  <a:pt x="4181127" y="8820"/>
                  <a:pt x="4286601" y="0"/>
                </a:cubicBezTo>
                <a:cubicBezTo>
                  <a:pt x="4392075" y="-8820"/>
                  <a:pt x="4806676" y="20624"/>
                  <a:pt x="4964860" y="0"/>
                </a:cubicBezTo>
                <a:cubicBezTo>
                  <a:pt x="5123044" y="-20624"/>
                  <a:pt x="5436193" y="-27763"/>
                  <a:pt x="5643120" y="0"/>
                </a:cubicBezTo>
                <a:cubicBezTo>
                  <a:pt x="5850047" y="27763"/>
                  <a:pt x="6058524" y="-10846"/>
                  <a:pt x="6206075" y="0"/>
                </a:cubicBezTo>
                <a:cubicBezTo>
                  <a:pt x="6353626" y="10846"/>
                  <a:pt x="6566040" y="-31248"/>
                  <a:pt x="6884335" y="0"/>
                </a:cubicBezTo>
                <a:cubicBezTo>
                  <a:pt x="7202630" y="31248"/>
                  <a:pt x="7289682" y="-8390"/>
                  <a:pt x="7447290" y="0"/>
                </a:cubicBezTo>
                <a:cubicBezTo>
                  <a:pt x="7604899" y="8390"/>
                  <a:pt x="7802085" y="11420"/>
                  <a:pt x="7894942" y="0"/>
                </a:cubicBezTo>
                <a:cubicBezTo>
                  <a:pt x="7987799" y="-11420"/>
                  <a:pt x="8324752" y="-2309"/>
                  <a:pt x="8688505" y="0"/>
                </a:cubicBezTo>
                <a:cubicBezTo>
                  <a:pt x="9052258" y="2309"/>
                  <a:pt x="9169238" y="-27021"/>
                  <a:pt x="9482069" y="0"/>
                </a:cubicBezTo>
                <a:cubicBezTo>
                  <a:pt x="9794900" y="27021"/>
                  <a:pt x="9850112" y="19517"/>
                  <a:pt x="10160329" y="0"/>
                </a:cubicBezTo>
                <a:cubicBezTo>
                  <a:pt x="10470546" y="-19517"/>
                  <a:pt x="10883055" y="11094"/>
                  <a:pt x="11530413" y="0"/>
                </a:cubicBezTo>
                <a:cubicBezTo>
                  <a:pt x="11560140" y="279370"/>
                  <a:pt x="11509854" y="432393"/>
                  <a:pt x="11530413" y="595982"/>
                </a:cubicBezTo>
                <a:cubicBezTo>
                  <a:pt x="11550972" y="759571"/>
                  <a:pt x="11557435" y="914678"/>
                  <a:pt x="11530413" y="1168592"/>
                </a:cubicBezTo>
                <a:cubicBezTo>
                  <a:pt x="11382402" y="1188554"/>
                  <a:pt x="11123065" y="1186456"/>
                  <a:pt x="10967458" y="1168592"/>
                </a:cubicBezTo>
                <a:cubicBezTo>
                  <a:pt x="10811852" y="1150728"/>
                  <a:pt x="10574015" y="1165674"/>
                  <a:pt x="10404502" y="1168592"/>
                </a:cubicBezTo>
                <a:cubicBezTo>
                  <a:pt x="10234989" y="1171510"/>
                  <a:pt x="10138716" y="1179333"/>
                  <a:pt x="9956851" y="1168592"/>
                </a:cubicBezTo>
                <a:cubicBezTo>
                  <a:pt x="9774986" y="1157851"/>
                  <a:pt x="9659284" y="1169475"/>
                  <a:pt x="9393895" y="1168592"/>
                </a:cubicBezTo>
                <a:cubicBezTo>
                  <a:pt x="9128506" y="1167709"/>
                  <a:pt x="8894448" y="1163367"/>
                  <a:pt x="8715636" y="1168592"/>
                </a:cubicBezTo>
                <a:cubicBezTo>
                  <a:pt x="8536824" y="1173817"/>
                  <a:pt x="8236298" y="1131406"/>
                  <a:pt x="7806768" y="1168592"/>
                </a:cubicBezTo>
                <a:cubicBezTo>
                  <a:pt x="7377238" y="1205778"/>
                  <a:pt x="7417157" y="1185014"/>
                  <a:pt x="7243812" y="1168592"/>
                </a:cubicBezTo>
                <a:cubicBezTo>
                  <a:pt x="7070467" y="1152170"/>
                  <a:pt x="6919405" y="1158963"/>
                  <a:pt x="6796161" y="1168592"/>
                </a:cubicBezTo>
                <a:cubicBezTo>
                  <a:pt x="6672917" y="1178221"/>
                  <a:pt x="6374728" y="1177318"/>
                  <a:pt x="6002597" y="1168592"/>
                </a:cubicBezTo>
                <a:cubicBezTo>
                  <a:pt x="5630466" y="1159866"/>
                  <a:pt x="5392168" y="1177648"/>
                  <a:pt x="5209034" y="1168592"/>
                </a:cubicBezTo>
                <a:cubicBezTo>
                  <a:pt x="5025900" y="1159536"/>
                  <a:pt x="4612480" y="1201437"/>
                  <a:pt x="4415470" y="1168592"/>
                </a:cubicBezTo>
                <a:cubicBezTo>
                  <a:pt x="4218460" y="1135747"/>
                  <a:pt x="3968552" y="1198388"/>
                  <a:pt x="3621906" y="1168592"/>
                </a:cubicBezTo>
                <a:cubicBezTo>
                  <a:pt x="3275260" y="1138796"/>
                  <a:pt x="3110495" y="1187757"/>
                  <a:pt x="2828342" y="1168592"/>
                </a:cubicBezTo>
                <a:cubicBezTo>
                  <a:pt x="2546189" y="1149427"/>
                  <a:pt x="2541089" y="1189540"/>
                  <a:pt x="2265387" y="1168592"/>
                </a:cubicBezTo>
                <a:cubicBezTo>
                  <a:pt x="1989686" y="1147644"/>
                  <a:pt x="1783506" y="1182612"/>
                  <a:pt x="1587127" y="1168592"/>
                </a:cubicBezTo>
                <a:cubicBezTo>
                  <a:pt x="1390748" y="1154572"/>
                  <a:pt x="1197217" y="1147227"/>
                  <a:pt x="1024172" y="1168592"/>
                </a:cubicBezTo>
                <a:cubicBezTo>
                  <a:pt x="851128" y="1189957"/>
                  <a:pt x="498842" y="1140516"/>
                  <a:pt x="0" y="1168592"/>
                </a:cubicBezTo>
                <a:cubicBezTo>
                  <a:pt x="12800" y="986523"/>
                  <a:pt x="19778" y="783981"/>
                  <a:pt x="0" y="595982"/>
                </a:cubicBezTo>
                <a:cubicBezTo>
                  <a:pt x="-19778" y="407983"/>
                  <a:pt x="-19456" y="124132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3ABD9-CAFE-4573-B4A9-C2FA8AD3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87" y="1647825"/>
            <a:ext cx="776376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86C202D1-37D4-4DAC-B96D-BC4F343F1447}"/>
              </a:ext>
            </a:extLst>
          </p:cNvPr>
          <p:cNvGrpSpPr/>
          <p:nvPr/>
        </p:nvGrpSpPr>
        <p:grpSpPr>
          <a:xfrm>
            <a:off x="477809" y="4124325"/>
            <a:ext cx="4132291" cy="2084511"/>
            <a:chOff x="892354" y="3758439"/>
            <a:chExt cx="4278451" cy="2175001"/>
          </a:xfrm>
        </p:grpSpPr>
        <p:pic>
          <p:nvPicPr>
            <p:cNvPr id="72" name="Picture 9">
              <a:extLst>
                <a:ext uri="{FF2B5EF4-FFF2-40B4-BE49-F238E27FC236}">
                  <a16:creationId xmlns:a16="http://schemas.microsoft.com/office/drawing/2014/main" id="{2B90D551-DB93-4DA8-A352-2371D77D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9871EEA-562F-4D80-8517-976AC8B7F68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5C72DD8-DB18-479E-B4D0-B060F2BE7888}"/>
              </a:ext>
            </a:extLst>
          </p:cNvPr>
          <p:cNvGrpSpPr/>
          <p:nvPr/>
        </p:nvGrpSpPr>
        <p:grpSpPr>
          <a:xfrm>
            <a:off x="4418364" y="4377332"/>
            <a:ext cx="7554561" cy="1250339"/>
            <a:chOff x="3977443" y="-1656991"/>
            <a:chExt cx="3108271" cy="786121"/>
          </a:xfrm>
          <a:solidFill>
            <a:srgbClr val="FFFF00"/>
          </a:solidFill>
        </p:grpSpPr>
        <p:sp>
          <p:nvSpPr>
            <p:cNvPr id="75" name="矩形: 圆角 6">
              <a:extLst>
                <a:ext uri="{FF2B5EF4-FFF2-40B4-BE49-F238E27FC236}">
                  <a16:creationId xmlns:a16="http://schemas.microsoft.com/office/drawing/2014/main" id="{6BA2E592-E072-4762-8769-B9FAF207BAE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grp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652E116-AFD0-48CD-B708-2E3B86DD996C}"/>
                </a:ext>
              </a:extLst>
            </p:cNvPr>
            <p:cNvSpPr txBox="1"/>
            <p:nvPr/>
          </p:nvSpPr>
          <p:spPr>
            <a:xfrm>
              <a:off x="4076116" y="-1561023"/>
              <a:ext cx="2931217" cy="677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Đưa ra 1 câu hỏi cho mỗi hiện tượng và cách xử lí.</a:t>
              </a:r>
              <a:endPara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0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1181100" y="933450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801688 w 4810125"/>
              <a:gd name="connsiteY2" fmla="*/ 0 h 1847850"/>
              <a:gd name="connsiteX3" fmla="*/ 801688 w 4810125"/>
              <a:gd name="connsiteY3" fmla="*/ 0 h 1847850"/>
              <a:gd name="connsiteX4" fmla="*/ 2004219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2004219 w 4810125"/>
              <a:gd name="connsiteY12" fmla="*/ 1847850 h 1847850"/>
              <a:gd name="connsiteX13" fmla="*/ 821954 w 4810125"/>
              <a:gd name="connsiteY13" fmla="*/ 2221707 h 1847850"/>
              <a:gd name="connsiteX14" fmla="*/ 801688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433102" y="-26593"/>
                  <a:pt x="737660" y="17631"/>
                  <a:pt x="801688" y="0"/>
                </a:cubicBezTo>
                <a:lnTo>
                  <a:pt x="801688" y="0"/>
                </a:lnTo>
                <a:cubicBezTo>
                  <a:pt x="1329268" y="-6667"/>
                  <a:pt x="1753703" y="25427"/>
                  <a:pt x="2004219" y="0"/>
                </a:cubicBezTo>
                <a:cubicBezTo>
                  <a:pt x="3047402" y="140169"/>
                  <a:pt x="3914059" y="30896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3876427" y="1887411"/>
                  <a:pt x="2789239" y="1969442"/>
                  <a:pt x="2004219" y="1847850"/>
                </a:cubicBezTo>
                <a:cubicBezTo>
                  <a:pt x="1735427" y="1832626"/>
                  <a:pt x="1289704" y="2010396"/>
                  <a:pt x="821954" y="2221707"/>
                </a:cubicBezTo>
                <a:cubicBezTo>
                  <a:pt x="798155" y="2117268"/>
                  <a:pt x="815305" y="1980847"/>
                  <a:pt x="801688" y="1847850"/>
                </a:cubicBezTo>
                <a:cubicBezTo>
                  <a:pt x="571720" y="1887244"/>
                  <a:pt x="422012" y="1812062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466310" y="-4603"/>
                  <a:pt x="648493" y="-15499"/>
                  <a:pt x="801688" y="0"/>
                </a:cubicBezTo>
                <a:lnTo>
                  <a:pt x="801688" y="0"/>
                </a:lnTo>
                <a:cubicBezTo>
                  <a:pt x="1087275" y="27731"/>
                  <a:pt x="1700879" y="102101"/>
                  <a:pt x="2004219" y="0"/>
                </a:cubicBezTo>
                <a:cubicBezTo>
                  <a:pt x="2401185" y="-155637"/>
                  <a:pt x="3323642" y="101238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3340450" y="1878233"/>
                  <a:pt x="2412985" y="1952501"/>
                  <a:pt x="2004219" y="1847850"/>
                </a:cubicBezTo>
                <a:cubicBezTo>
                  <a:pt x="1579271" y="2070446"/>
                  <a:pt x="982597" y="2136924"/>
                  <a:pt x="821954" y="2221707"/>
                </a:cubicBezTo>
                <a:cubicBezTo>
                  <a:pt x="801701" y="2078002"/>
                  <a:pt x="776059" y="1935215"/>
                  <a:pt x="801688" y="1847850"/>
                </a:cubicBezTo>
                <a:cubicBezTo>
                  <a:pt x="558926" y="1875723"/>
                  <a:pt x="450499" y="1853465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wedgeRoundRectCallout">
                    <a:avLst>
                      <a:gd name="adj1" fmla="val -32912"/>
                      <a:gd name="adj2" fmla="val 702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xong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02A5D66-6DA3-4AFF-9C82-1A0EDABA79E4}"/>
              </a:ext>
            </a:extLst>
          </p:cNvPr>
          <p:cNvSpPr/>
          <p:nvPr/>
        </p:nvSpPr>
        <p:spPr>
          <a:xfrm>
            <a:off x="6562725" y="923925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2805906 w 4810125"/>
              <a:gd name="connsiteY2" fmla="*/ 0 h 1847850"/>
              <a:gd name="connsiteX3" fmla="*/ 2805906 w 4810125"/>
              <a:gd name="connsiteY3" fmla="*/ 0 h 1847850"/>
              <a:gd name="connsiteX4" fmla="*/ 4008438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4008438 w 4810125"/>
              <a:gd name="connsiteY12" fmla="*/ 1847850 h 1847850"/>
              <a:gd name="connsiteX13" fmla="*/ 3955702 w 4810125"/>
              <a:gd name="connsiteY13" fmla="*/ 2231223 h 1847850"/>
              <a:gd name="connsiteX14" fmla="*/ 2805906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784963" y="63317"/>
                  <a:pt x="2516533" y="98336"/>
                  <a:pt x="2805906" y="0"/>
                </a:cubicBezTo>
                <a:lnTo>
                  <a:pt x="2805906" y="0"/>
                </a:lnTo>
                <a:cubicBezTo>
                  <a:pt x="3332651" y="-9692"/>
                  <a:pt x="3757664" y="24104"/>
                  <a:pt x="4008438" y="0"/>
                </a:cubicBezTo>
                <a:cubicBezTo>
                  <a:pt x="4084516" y="-9534"/>
                  <a:pt x="4398087" y="37934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4350592" y="1821197"/>
                  <a:pt x="4063796" y="1821088"/>
                  <a:pt x="4008438" y="1847850"/>
                </a:cubicBezTo>
                <a:cubicBezTo>
                  <a:pt x="4030460" y="1936757"/>
                  <a:pt x="3983039" y="2183231"/>
                  <a:pt x="3955702" y="2231223"/>
                </a:cubicBezTo>
                <a:cubicBezTo>
                  <a:pt x="3444200" y="2106348"/>
                  <a:pt x="2998467" y="1998542"/>
                  <a:pt x="2805906" y="1847850"/>
                </a:cubicBezTo>
                <a:cubicBezTo>
                  <a:pt x="2147542" y="1740114"/>
                  <a:pt x="635396" y="1946521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722817" y="35450"/>
                  <a:pt x="2154687" y="37244"/>
                  <a:pt x="2805906" y="0"/>
                </a:cubicBezTo>
                <a:lnTo>
                  <a:pt x="2805906" y="0"/>
                </a:lnTo>
                <a:cubicBezTo>
                  <a:pt x="3088076" y="27682"/>
                  <a:pt x="3702818" y="99694"/>
                  <a:pt x="4008438" y="0"/>
                </a:cubicBezTo>
                <a:cubicBezTo>
                  <a:pt x="4067130" y="-41843"/>
                  <a:pt x="4402211" y="27061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4419225" y="1879331"/>
                  <a:pt x="4095154" y="1862304"/>
                  <a:pt x="4008438" y="1847850"/>
                </a:cubicBezTo>
                <a:cubicBezTo>
                  <a:pt x="3953404" y="2033522"/>
                  <a:pt x="3984280" y="2169771"/>
                  <a:pt x="3955702" y="2231223"/>
                </a:cubicBezTo>
                <a:cubicBezTo>
                  <a:pt x="3736672" y="2078434"/>
                  <a:pt x="3305355" y="2002811"/>
                  <a:pt x="2805906" y="1847850"/>
                </a:cubicBezTo>
                <a:cubicBezTo>
                  <a:pt x="2534151" y="1871144"/>
                  <a:pt x="1389372" y="1733453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wedgeRoundRectCallout">
                    <a:avLst>
                      <a:gd name="adj1" fmla="val 32237"/>
                      <a:gd name="adj2" fmla="val 707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bọc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kín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tủ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lạnh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7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ta cần chung tay bảo vệ môi trường bằng các hành động hàng ngày.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18C0B-F199-4705-A055-2AF8333197B0}"/>
              </a:ext>
            </a:extLst>
          </p:cNvPr>
          <p:cNvSpPr/>
          <p:nvPr/>
        </p:nvSpPr>
        <p:spPr>
          <a:xfrm>
            <a:off x="947796" y="1850963"/>
            <a:ext cx="101469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YÊU CẦU CẦN ĐẠT</a:t>
            </a:r>
          </a:p>
          <a:p>
            <a:pPr algn="ctr"/>
            <a:endParaRPr lang="nl-NL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- Học sinh biết cách phòng chống ô nhiễm môi trường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64963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3117066"/>
            <a:chOff x="674228" y="4862098"/>
            <a:chExt cx="5343799" cy="133171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14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 với người thân: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Chung tay làm những công việc bảo vệ môi trường.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Không xả rác bừa bài, giữ gìn vệ sinh chung.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Tái chế một số hộp nhựa làm chậu trồng cây, hoa,...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2861CDB-6495-4F36-AD88-0A56A32875FC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343105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70" y="157248"/>
            <a:ext cx="1577030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3081774" y="2500674"/>
            <a:ext cx="5482343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108" y="287952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A18C0B-F199-4705-A055-2AF8333197B0}"/>
              </a:ext>
            </a:extLst>
          </p:cNvPr>
          <p:cNvSpPr/>
          <p:nvPr/>
        </p:nvSpPr>
        <p:spPr>
          <a:xfrm>
            <a:off x="947796" y="1850963"/>
            <a:ext cx="101469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YÊU CẦU CẦN ĐẠT</a:t>
            </a:r>
          </a:p>
          <a:p>
            <a:pPr algn="ctr"/>
            <a:endParaRPr lang="nl-NL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- Học sinh biết cách phòng chống ô nhiễm môi trường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2276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E2BE2-0F43-4C4F-9737-D479229AB8F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56150" y="2399080"/>
            <a:ext cx="649889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B6B42B28-CF05-4F68-BAFC-EC855DA67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2CE4B-AD0D-46C7-A6DC-F545487F5B0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24560" y="2370505"/>
            <a:ext cx="57429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764E5-9C8E-4D0A-9697-9AF7297315BF}"/>
              </a:ext>
            </a:extLst>
          </p:cNvPr>
          <p:cNvGrpSpPr/>
          <p:nvPr/>
        </p:nvGrpSpPr>
        <p:grpSpPr>
          <a:xfrm>
            <a:off x="736600" y="419972"/>
            <a:ext cx="13266695" cy="7126630"/>
            <a:chOff x="-226768" y="3233"/>
            <a:chExt cx="19900043" cy="106899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3271329" y="3233"/>
              <a:ext cx="12635767" cy="3093943"/>
              <a:chOff x="-4504735" y="862998"/>
              <a:chExt cx="16847688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5" y="862998"/>
                <a:ext cx="16847688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quyền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món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256883" cy="13688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424" y="2057039"/>
            <a:ext cx="6877051" cy="7186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3657600" y="4160938"/>
            <a:ext cx="7077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 vào bồn rửa bát hoặc đường cống thải.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3705225" y="5109435"/>
            <a:ext cx="704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nilong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648075" y="3125915"/>
            <a:ext cx="6706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916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4045972" y="2396212"/>
            <a:ext cx="5649184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429000" y="5061510"/>
            <a:ext cx="7743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 riêng, đưa đến chỗ thu gom rác đọc hại.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3467100" y="3991843"/>
            <a:ext cx="758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409951" y="4485218"/>
            <a:ext cx="564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6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390</Words>
  <Application>Microsoft Office PowerPoint</Application>
  <PresentationFormat>Widescreen</PresentationFormat>
  <Paragraphs>33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黑体</vt:lpstr>
      <vt:lpstr>宋体</vt:lpstr>
      <vt:lpstr>#9Slide07 IcielKoni</vt:lpstr>
      <vt:lpstr>Arial</vt:lpstr>
      <vt:lpstr>Calibri</vt:lpstr>
      <vt:lpstr>Calibri Light</vt:lpstr>
      <vt:lpstr>Cambria</vt:lpstr>
      <vt:lpstr>Gluten</vt:lpstr>
      <vt:lpstr>Muli Regular Bold</vt:lpstr>
      <vt:lpstr>Sigmar One</vt:lpstr>
      <vt:lpstr>Tahoma</vt:lpstr>
      <vt:lpstr>Times New Roman</vt:lpstr>
      <vt:lpstr>字魂59号-创粗黑</vt:lpstr>
      <vt:lpstr>思源黑体 CN Medium</vt:lpstr>
      <vt:lpstr>Office 主题</vt:lpstr>
      <vt:lpstr>1_Office 主题​​</vt:lpstr>
      <vt:lpstr>Office Theme</vt:lpstr>
      <vt:lpstr>Custom Design</vt:lpstr>
      <vt:lpstr>sách</vt:lpstr>
      <vt:lpstr>1_sách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Dầu ăn, mỡ đã dùng rồi nên đổ vào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Tra My</cp:lastModifiedBy>
  <cp:revision>28</cp:revision>
  <dcterms:created xsi:type="dcterms:W3CDTF">2022-12-30T23:59:29Z</dcterms:created>
  <dcterms:modified xsi:type="dcterms:W3CDTF">2023-04-14T08:47:54Z</dcterms:modified>
</cp:coreProperties>
</file>