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58" r:id="rId3"/>
    <p:sldId id="259" r:id="rId4"/>
    <p:sldId id="279" r:id="rId5"/>
    <p:sldId id="278" r:id="rId6"/>
    <p:sldId id="263" r:id="rId7"/>
    <p:sldId id="265" r:id="rId8"/>
    <p:sldId id="264" r:id="rId9"/>
    <p:sldId id="283" r:id="rId10"/>
    <p:sldId id="280" r:id="rId11"/>
    <p:sldId id="1563" r:id="rId12"/>
    <p:sldId id="297" r:id="rId13"/>
    <p:sldId id="298" r:id="rId14"/>
    <p:sldId id="1564" r:id="rId15"/>
    <p:sldId id="1565" r:id="rId16"/>
    <p:sldId id="281" r:id="rId17"/>
    <p:sldId id="300" r:id="rId18"/>
    <p:sldId id="301" r:id="rId19"/>
    <p:sldId id="1566" r:id="rId20"/>
    <p:sldId id="299" r:id="rId21"/>
    <p:sldId id="1567" r:id="rId22"/>
    <p:sldId id="302" r:id="rId23"/>
    <p:sldId id="284" r:id="rId24"/>
    <p:sldId id="285" r:id="rId25"/>
    <p:sldId id="288" r:id="rId26"/>
    <p:sldId id="261" r:id="rId27"/>
    <p:sldId id="260" r:id="rId28"/>
    <p:sldId id="289" r:id="rId29"/>
    <p:sldId id="290" r:id="rId30"/>
    <p:sldId id="291" r:id="rId31"/>
    <p:sldId id="292" r:id="rId32"/>
    <p:sldId id="293" r:id="rId33"/>
    <p:sldId id="294" r:id="rId34"/>
    <p:sldId id="295" r:id="rId35"/>
    <p:sldId id="1560" r:id="rId36"/>
    <p:sldId id="1561" r:id="rId37"/>
    <p:sldId id="1562" r:id="rId38"/>
    <p:sldId id="1500" r:id="rId39"/>
    <p:sldId id="1569" r:id="rId40"/>
    <p:sldId id="2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77" d="100"/>
          <a:sy n="77" d="100"/>
        </p:scale>
        <p:origin x="91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12</a:t>
            </a:fld>
            <a:endParaRPr lang="en-US"/>
          </a:p>
        </p:txBody>
      </p:sp>
    </p:spTree>
    <p:extLst>
      <p:ext uri="{BB962C8B-B14F-4D97-AF65-F5344CB8AC3E}">
        <p14:creationId xmlns:p14="http://schemas.microsoft.com/office/powerpoint/2010/main" val="42098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7.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8.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9.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5.sv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4.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20282" y="46394"/>
            <a:ext cx="629993" cy="670556"/>
          </a:xfrm>
          <a:prstGeom prst="rect">
            <a:avLst/>
          </a:prstGeom>
        </p:spPr>
      </p:pic>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Tree>
    <p:extLst>
      <p:ext uri="{BB962C8B-B14F-4D97-AF65-F5344CB8AC3E}">
        <p14:creationId xmlns:p14="http://schemas.microsoft.com/office/powerpoint/2010/main" val="227307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61574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206560" y="183856"/>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a:extLst>
              <a:ext uri="{FF2B5EF4-FFF2-40B4-BE49-F238E27FC236}">
                <a16:creationId xmlns:a16="http://schemas.microsoft.com/office/drawing/2014/main" id="{CF980006-724B-7AB5-B9B3-E38EC3332190}"/>
              </a:ext>
            </a:extLst>
          </p:cNvPr>
          <p:cNvSpPr/>
          <p:nvPr/>
        </p:nvSpPr>
        <p:spPr>
          <a:xfrm>
            <a:off x="206560" y="605121"/>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Tree>
    <p:extLst>
      <p:ext uri="{BB962C8B-B14F-4D97-AF65-F5344CB8AC3E}">
        <p14:creationId xmlns:p14="http://schemas.microsoft.com/office/powerpoint/2010/main" val="113153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p:txBody>
      </p:sp>
      <p:sp>
        <p:nvSpPr>
          <p:cNvPr id="5" name="Oval 4">
            <a:extLst>
              <a:ext uri="{FF2B5EF4-FFF2-40B4-BE49-F238E27FC236}">
                <a16:creationId xmlns:a16="http://schemas.microsoft.com/office/drawing/2014/main" id="{30333FC7-FBF0-497E-83C4-007D8E735B3E}"/>
              </a:ext>
            </a:extLst>
          </p:cNvPr>
          <p:cNvSpPr/>
          <p:nvPr/>
        </p:nvSpPr>
        <p:spPr>
          <a:xfrm>
            <a:off x="206560" y="605121"/>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00816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93450"/>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8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186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599123"/>
            <a:chOff x="461054" y="0"/>
            <a:chExt cx="8974068" cy="3198246"/>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477328"/>
            </a:xfrm>
            <a:prstGeom prst="rect">
              <a:avLst/>
            </a:prstGeom>
          </p:spPr>
          <p:txBody>
            <a:bodyPr lIns="0" tIns="0" rIns="0" bIns="0" rtlCol="0" anchor="t">
              <a:spAutoFit/>
            </a:bodyPr>
            <a:lstStyle/>
            <a:p>
              <a:pPr algn="ctr" defTabSz="609630">
                <a:spcBef>
                  <a:spcPct val="0"/>
                </a:spcBef>
              </a:pPr>
              <a:r>
                <a:rPr lang="en-US" sz="2400" spc="54" dirty="0">
                  <a:solidFill>
                    <a:srgbClr val="FBDB90"/>
                  </a:solidFill>
                  <a:latin typeface="Cambria" panose="02040503050406030204" pitchFamily="18" charset="0"/>
                  <a:ea typeface="Cambria" panose="02040503050406030204" pitchFamily="18" charset="0"/>
                </a:rPr>
                <a:t>Đ</a:t>
              </a:r>
              <a:r>
                <a:rPr lang="vi-VN" sz="2400" spc="54" dirty="0">
                  <a:solidFill>
                    <a:srgbClr val="FBDB90"/>
                  </a:solidFill>
                  <a:latin typeface="Cambria" panose="02040503050406030204" pitchFamily="18" charset="0"/>
                  <a:ea typeface="Cambria" panose="02040503050406030204" pitchFamily="18" charset="0"/>
                </a:rPr>
                <a:t>ọc đúng từ ngữ, câu, </a:t>
              </a:r>
              <a:r>
                <a:rPr lang="en-US" sz="2400" spc="54" dirty="0" err="1">
                  <a:solidFill>
                    <a:srgbClr val="FBDB90"/>
                  </a:solidFill>
                  <a:latin typeface="Cambria" panose="02040503050406030204" pitchFamily="18" charset="0"/>
                  <a:ea typeface="Cambria" panose="02040503050406030204" pitchFamily="18" charset="0"/>
                </a:rPr>
                <a:t>ngắt</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nghỉ</a:t>
              </a:r>
              <a:r>
                <a:rPr lang="en-US" sz="2400" spc="54" dirty="0">
                  <a:solidFill>
                    <a:srgbClr val="FBDB90"/>
                  </a:solidFill>
                  <a:latin typeface="Cambria" panose="02040503050406030204" pitchFamily="18" charset="0"/>
                  <a:ea typeface="Cambria" panose="02040503050406030204" pitchFamily="18" charset="0"/>
                </a:rPr>
                <a:t> h</a:t>
              </a:r>
              <a:r>
                <a:rPr lang="vi-VN" sz="2400" spc="54" dirty="0">
                  <a:solidFill>
                    <a:srgbClr val="FBDB90"/>
                  </a:solidFill>
                  <a:latin typeface="Cambria" panose="02040503050406030204" pitchFamily="18" charset="0"/>
                  <a:ea typeface="Cambria" panose="02040503050406030204" pitchFamily="18" charset="0"/>
                </a:rPr>
                <a:t>ơ</a:t>
              </a:r>
              <a:r>
                <a:rPr lang="en-US" sz="2400" spc="54" dirty="0" err="1">
                  <a:solidFill>
                    <a:srgbClr val="FBDB90"/>
                  </a:solidFill>
                  <a:latin typeface="Cambria" panose="02040503050406030204" pitchFamily="18" charset="0"/>
                  <a:ea typeface="Cambria" panose="02040503050406030204" pitchFamily="18" charset="0"/>
                </a:rPr>
                <a:t>i</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chính</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xác</a:t>
              </a:r>
              <a:endParaRPr lang="en-US" sz="24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808693"/>
            <a:ext cx="4783822" cy="1589598"/>
            <a:chOff x="384854" y="0"/>
            <a:chExt cx="9567644" cy="3179196"/>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1477328"/>
            </a:xfrm>
            <a:prstGeom prst="rect">
              <a:avLst/>
            </a:prstGeom>
          </p:spPr>
          <p:txBody>
            <a:bodyPr wrap="square" lIns="0" tIns="0" rIns="0" bIns="0" rtlCol="0" anchor="t">
              <a:spAutoFit/>
            </a:bodyPr>
            <a:lstStyle/>
            <a:p>
              <a:pPr algn="ctr" defTabSz="609630">
                <a:spcBef>
                  <a:spcPct val="0"/>
                </a:spcBef>
              </a:pPr>
              <a:r>
                <a:rPr lang="en-US" sz="2400" spc="54" dirty="0" err="1">
                  <a:solidFill>
                    <a:srgbClr val="FBDB90"/>
                  </a:solidFill>
                  <a:latin typeface="Cambria" panose="02040503050406030204" pitchFamily="18" charset="0"/>
                  <a:ea typeface="Cambria" panose="02040503050406030204" pitchFamily="18" charset="0"/>
                </a:rPr>
                <a:t>Hiểu</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nghĩa</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các</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từ</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khó</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hiểu</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nội</a:t>
              </a:r>
              <a:r>
                <a:rPr lang="en-US" sz="2400" spc="54" dirty="0">
                  <a:solidFill>
                    <a:srgbClr val="FBDB90"/>
                  </a:solidFill>
                  <a:latin typeface="Cambria" panose="02040503050406030204" pitchFamily="18" charset="0"/>
                  <a:ea typeface="Cambria" panose="02040503050406030204" pitchFamily="18" charset="0"/>
                </a:rPr>
                <a:t> dung </a:t>
              </a:r>
              <a:r>
                <a:rPr lang="en-US" sz="2400" spc="54" dirty="0" err="1">
                  <a:solidFill>
                    <a:srgbClr val="FBDB90"/>
                  </a:solidFill>
                  <a:latin typeface="Cambria" panose="02040503050406030204" pitchFamily="18" charset="0"/>
                  <a:ea typeface="Cambria" panose="02040503050406030204" pitchFamily="18" charset="0"/>
                </a:rPr>
                <a:t>bài</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đọc</a:t>
              </a:r>
              <a:endParaRPr lang="en-US" sz="24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456248"/>
            <a:chOff x="0" y="0"/>
            <a:chExt cx="9782430" cy="2912496"/>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477328"/>
            </a:xfrm>
            <a:prstGeom prst="rect">
              <a:avLst/>
            </a:prstGeom>
          </p:spPr>
          <p:txBody>
            <a:bodyPr lIns="0" tIns="0" rIns="0" bIns="0" rtlCol="0" anchor="t">
              <a:spAutoFit/>
            </a:bodyPr>
            <a:lstStyle/>
            <a:p>
              <a:pPr algn="ctr" defTabSz="609630">
                <a:spcBef>
                  <a:spcPct val="0"/>
                </a:spcBef>
              </a:pPr>
              <a:r>
                <a:rPr lang="en-US" sz="2400" spc="54" dirty="0">
                  <a:solidFill>
                    <a:srgbClr val="FBDB90"/>
                  </a:solidFill>
                  <a:latin typeface="Cambria" panose="02040503050406030204" pitchFamily="18" charset="0"/>
                  <a:ea typeface="Cambria" panose="02040503050406030204" pitchFamily="18" charset="0"/>
                </a:rPr>
                <a:t>B</a:t>
              </a:r>
              <a:r>
                <a:rPr lang="vi-VN" sz="2400" spc="54" dirty="0">
                  <a:solidFill>
                    <a:srgbClr val="FBDB90"/>
                  </a:solidFill>
                  <a:latin typeface="Cambria" panose="02040503050406030204" pitchFamily="18" charset="0"/>
                  <a:ea typeface="Cambria" panose="02040503050406030204" pitchFamily="18" charset="0"/>
                </a:rPr>
                <a:t>ư</a:t>
              </a:r>
              <a:r>
                <a:rPr lang="en-US" sz="2400" spc="54" dirty="0" err="1">
                  <a:solidFill>
                    <a:srgbClr val="FBDB90"/>
                  </a:solidFill>
                  <a:latin typeface="Cambria" panose="02040503050406030204" pitchFamily="18" charset="0"/>
                  <a:ea typeface="Cambria" panose="02040503050406030204" pitchFamily="18" charset="0"/>
                </a:rPr>
                <a:t>ớc</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đầu</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biết</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thể</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hiện</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giọng</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đọc</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của</a:t>
              </a:r>
              <a:r>
                <a:rPr lang="en-US" sz="2400" spc="54" dirty="0">
                  <a:solidFill>
                    <a:srgbClr val="FBDB90"/>
                  </a:solidFill>
                  <a:latin typeface="Cambria" panose="02040503050406030204" pitchFamily="18" charset="0"/>
                  <a:ea typeface="Cambria" panose="02040503050406030204" pitchFamily="18" charset="0"/>
                </a:rPr>
                <a:t> </a:t>
              </a:r>
              <a:r>
                <a:rPr lang="en-US" sz="2400" spc="54" dirty="0" err="1">
                  <a:solidFill>
                    <a:srgbClr val="FBDB90"/>
                  </a:solidFill>
                  <a:latin typeface="Cambria" panose="02040503050406030204" pitchFamily="18" charset="0"/>
                  <a:ea typeface="Cambria" panose="02040503050406030204" pitchFamily="18" charset="0"/>
                </a:rPr>
                <a:t>bài</a:t>
              </a:r>
              <a:endParaRPr lang="en-US" sz="24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533337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3835769" y="1876143"/>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3">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noProof="0" dirty="0" err="1">
                <a:solidFill>
                  <a:srgbClr val="FF0000"/>
                </a:solidFill>
                <a:latin typeface="Calibri" panose="020F0502020204030204" pitchFamily="34" charset="0"/>
                <a:cs typeface="Calibri" panose="020F0502020204030204" pitchFamily="34" charset="0"/>
                <a:sym typeface="Arial"/>
              </a:rPr>
              <a:t>Mạnh</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mẽ</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tự</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hào</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179958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 tay chém giết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 lành,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cướp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ruộng nương màu mỡ. Chúng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thú lạ, xuống biển mò ngọc trai, khiến bao người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thiệt mạng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hổ báo, cá sấu, thuồng luồng,... Lòng dân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oán hận ngút trời</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chỉ chờ dịp vùng lên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 đuổi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 võ nghệ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nuôi chí lớn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giết chết </a:t>
            </a:r>
            <a:r>
              <a:rPr kumimoji="0" lang="vi-VN" sz="20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vi-VN"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kéo quân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thành Luy Lâu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 tội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sẽ mặc giáp phục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 đẹp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dân chúng thêm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phấn khích</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giặc trông thấy thì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rùng rùng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cuồn cuộn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vòm cây,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 vào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sụp đổ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chân của đoàn quân khởi nghĩa. Tô Định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 đầu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về nước. Đất nước ta </a:t>
            </a:r>
            <a:r>
              <a:rPr kumimoji="0" lang="vi-VN"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 bóng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thù. Hai Bà Trưng trở thành hai vị anh hùng </a:t>
            </a:r>
            <a:r>
              <a:rPr kumimoji="0" lang="en-US" sz="20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472866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3">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7734" b="0" i="0" u="none" strike="noStrike" kern="1200" cap="none" spc="419" normalizeH="0" baseline="0" noProof="0" dirty="0" err="1">
                <a:ln>
                  <a:noFill/>
                </a:ln>
                <a:solidFill>
                  <a:srgbClr val="9D3E1E"/>
                </a:solidFill>
                <a:effectLst/>
                <a:uLnTx/>
                <a:uFillTx/>
                <a:latin typeface="Cambria" panose="02040503050406030204" pitchFamily="18" charset="0"/>
                <a:ea typeface="Cambria" panose="02040503050406030204" pitchFamily="18" charset="0"/>
                <a:cs typeface="+mn-cs"/>
              </a:rPr>
              <a:t>Yêu</a:t>
            </a:r>
            <a:r>
              <a:rPr kumimoji="0" lang="en-US" sz="7734" b="0" i="0" u="none" strike="noStrike" kern="1200" cap="none" spc="419" normalizeH="0" baseline="0" noProof="0" dirty="0">
                <a:ln>
                  <a:noFill/>
                </a:ln>
                <a:solidFill>
                  <a:srgbClr val="9D3E1E"/>
                </a:solidFill>
                <a:effectLst/>
                <a:uLnTx/>
                <a:uFillTx/>
                <a:latin typeface="Cambria" panose="02040503050406030204" pitchFamily="18" charset="0"/>
                <a:ea typeface="Cambria" panose="02040503050406030204" pitchFamily="18" charset="0"/>
                <a:cs typeface="+mn-cs"/>
              </a:rPr>
              <a:t> </a:t>
            </a:r>
            <a:r>
              <a:rPr kumimoji="0" lang="en-US" sz="7734" b="0" i="0" u="none" strike="noStrike" kern="1200" cap="none" spc="419" normalizeH="0" baseline="0" noProof="0" dirty="0" err="1">
                <a:ln>
                  <a:noFill/>
                </a:ln>
                <a:solidFill>
                  <a:srgbClr val="9D3E1E"/>
                </a:solidFill>
                <a:effectLst/>
                <a:uLnTx/>
                <a:uFillTx/>
                <a:latin typeface="Cambria" panose="02040503050406030204" pitchFamily="18" charset="0"/>
                <a:ea typeface="Cambria" panose="02040503050406030204" pitchFamily="18" charset="0"/>
                <a:cs typeface="+mn-cs"/>
              </a:rPr>
              <a:t>cầu</a:t>
            </a:r>
            <a:r>
              <a:rPr kumimoji="0" lang="en-US" sz="7734" b="0" i="0" u="none" strike="noStrike" kern="1200" cap="none" spc="419" normalizeH="0" baseline="0" noProof="0" dirty="0">
                <a:ln>
                  <a:noFill/>
                </a:ln>
                <a:solidFill>
                  <a:srgbClr val="9D3E1E"/>
                </a:solidFill>
                <a:effectLst/>
                <a:uLnTx/>
                <a:uFillTx/>
                <a:latin typeface="Cambria" panose="02040503050406030204" pitchFamily="18" charset="0"/>
                <a:ea typeface="Cambria" panose="02040503050406030204" pitchFamily="18" charset="0"/>
                <a:cs typeface="+mn-cs"/>
              </a:rPr>
              <a:t> </a:t>
            </a:r>
            <a:r>
              <a:rPr kumimoji="0" lang="en-US" sz="7734" b="0" i="0" u="none" strike="noStrike" kern="1200" cap="none" spc="419" normalizeH="0" baseline="0" noProof="0" dirty="0" err="1">
                <a:ln>
                  <a:noFill/>
                </a:ln>
                <a:solidFill>
                  <a:srgbClr val="9D3E1E"/>
                </a:solidFill>
                <a:effectLst/>
                <a:uLnTx/>
                <a:uFillTx/>
                <a:latin typeface="Cambria" panose="02040503050406030204" pitchFamily="18" charset="0"/>
                <a:ea typeface="Cambria" panose="02040503050406030204" pitchFamily="18" charset="0"/>
                <a:cs typeface="+mn-cs"/>
              </a:rPr>
              <a:t>cần</a:t>
            </a:r>
            <a:r>
              <a:rPr kumimoji="0" lang="en-US" sz="7734" b="0" i="0" u="none" strike="noStrike" kern="1200" cap="none" spc="419" normalizeH="0" baseline="0" noProof="0" dirty="0">
                <a:ln>
                  <a:noFill/>
                </a:ln>
                <a:solidFill>
                  <a:srgbClr val="9D3E1E"/>
                </a:solidFill>
                <a:effectLst/>
                <a:uLnTx/>
                <a:uFillTx/>
                <a:latin typeface="Cambria" panose="02040503050406030204" pitchFamily="18" charset="0"/>
                <a:ea typeface="Cambria" panose="02040503050406030204" pitchFamily="18" charset="0"/>
                <a:cs typeface="+mn-cs"/>
              </a:rPr>
              <a:t> </a:t>
            </a:r>
            <a:r>
              <a:rPr kumimoji="0" lang="en-US" sz="7734" b="0" i="0" u="none" strike="noStrike" kern="1200" cap="none" spc="419" normalizeH="0" baseline="0" noProof="0" dirty="0" err="1">
                <a:ln>
                  <a:noFill/>
                </a:ln>
                <a:solidFill>
                  <a:srgbClr val="9D3E1E"/>
                </a:solidFill>
                <a:effectLst/>
                <a:uLnTx/>
                <a:uFillTx/>
                <a:latin typeface="Cambria" panose="02040503050406030204" pitchFamily="18" charset="0"/>
                <a:ea typeface="Cambria" panose="02040503050406030204" pitchFamily="18" charset="0"/>
                <a:cs typeface="+mn-cs"/>
              </a:rPr>
              <a:t>đạt</a:t>
            </a:r>
            <a:endParaRPr kumimoji="0" lang="en-US" sz="7734" b="0" i="0" u="none" strike="noStrike" kern="1200" cap="none" spc="419" normalizeH="0" baseline="0" noProof="0" dirty="0">
              <a:ln>
                <a:noFill/>
              </a:ln>
              <a:solidFill>
                <a:srgbClr val="9D3E1E"/>
              </a:solidFill>
              <a:effectLst/>
              <a:uLnTx/>
              <a:uFillTx/>
              <a:latin typeface="Cambria" panose="02040503050406030204" pitchFamily="18" charset="0"/>
              <a:ea typeface="Cambria" panose="02040503050406030204" pitchFamily="18" charset="0"/>
              <a:cs typeface="+mn-cs"/>
            </a:endParaRPr>
          </a:p>
        </p:txBody>
      </p:sp>
      <p:grpSp>
        <p:nvGrpSpPr>
          <p:cNvPr id="4" name="Group 4"/>
          <p:cNvGrpSpPr/>
          <p:nvPr/>
        </p:nvGrpSpPr>
        <p:grpSpPr>
          <a:xfrm>
            <a:off x="7255778" y="202295"/>
            <a:ext cx="4487034" cy="1599123"/>
            <a:chOff x="461054" y="0"/>
            <a:chExt cx="8974068" cy="3198246"/>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47732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Đ</a:t>
              </a:r>
              <a:r>
                <a:rPr kumimoji="0" lang="vi-VN"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ọc đúng từ ngữ, câu,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ngắt</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nghỉ</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h</a:t>
              </a:r>
              <a:r>
                <a:rPr kumimoji="0" lang="vi-VN"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ơ</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i</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xác</a:t>
              </a:r>
              <a:endPar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7227203" y="1808693"/>
            <a:ext cx="4783822" cy="1589598"/>
            <a:chOff x="384854" y="0"/>
            <a:chExt cx="9567644" cy="3179196"/>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Hiểu</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các</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khó</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hiểu</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dung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bài</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đọc</a:t>
              </a:r>
              <a:endPar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endParaRPr>
            </a:p>
          </p:txBody>
        </p:sp>
      </p:grpSp>
      <p:grpSp>
        <p:nvGrpSpPr>
          <p:cNvPr id="12" name="Group 12"/>
          <p:cNvGrpSpPr/>
          <p:nvPr/>
        </p:nvGrpSpPr>
        <p:grpSpPr>
          <a:xfrm>
            <a:off x="7101451" y="3723209"/>
            <a:ext cx="4891215" cy="1456248"/>
            <a:chOff x="0" y="0"/>
            <a:chExt cx="9782430" cy="2912496"/>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13"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575354" y="1435168"/>
              <a:ext cx="8974068" cy="147732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B</a:t>
              </a:r>
              <a:r>
                <a:rPr kumimoji="0" lang="vi-VN"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ư</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ớc</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đầu</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biết</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giọng</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đọc</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54" normalizeH="0" baseline="0" noProof="0" dirty="0" err="1">
                  <a:ln>
                    <a:noFill/>
                  </a:ln>
                  <a:solidFill>
                    <a:srgbClr val="FBDB90"/>
                  </a:solidFill>
                  <a:effectLst/>
                  <a:uLnTx/>
                  <a:uFillTx/>
                  <a:latin typeface="Cambria" panose="02040503050406030204" pitchFamily="18" charset="0"/>
                  <a:ea typeface="Cambria" panose="02040503050406030204" pitchFamily="18" charset="0"/>
                  <a:cs typeface="+mn-cs"/>
                </a:rPr>
                <a:t>bài</a:t>
              </a:r>
              <a:endParaRPr kumimoji="0" lang="en-US" sz="2400" b="0" i="0" u="none" strike="noStrike" kern="1200" cap="none" spc="54" normalizeH="0" baseline="0" noProof="0" dirty="0">
                <a:ln>
                  <a:noFill/>
                </a:ln>
                <a:solidFill>
                  <a:srgbClr val="FBDB9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078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xâm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110408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3144593"/>
            <a:ext cx="10989270" cy="119216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311844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381499"/>
            <a:ext cx="10989270" cy="86965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377820"/>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295901"/>
            <a:ext cx="10989270" cy="91693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5292632"/>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3185</Words>
  <Application>Microsoft Office PowerPoint</Application>
  <PresentationFormat>Widescreen</PresentationFormat>
  <Paragraphs>136</Paragraphs>
  <Slides>40</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等线</vt:lpstr>
      <vt:lpstr>Arial</vt:lpstr>
      <vt:lpstr>Arial-Rounded</vt:lpstr>
      <vt:lpstr>Calibri</vt:lpstr>
      <vt:lpstr>Cambria</vt:lpstr>
      <vt:lpstr>inpin heiti</vt:lpstr>
      <vt:lpstr>OpenSans</vt:lpstr>
      <vt:lpstr>SVN-Pyes Pa Headline</vt:lpstr>
      <vt:lpstr>Times New Roman</vt:lpstr>
      <vt:lpstr>字魂52号-阿开漫画体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2023-01-31T09:31:32Z</dcterms:created>
  <dcterms:modified xsi:type="dcterms:W3CDTF">2023-04-14T10:21:58Z</dcterms:modified>
</cp:coreProperties>
</file>