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 id="2147483821" r:id="rId3"/>
    <p:sldMasterId id="2147483855" r:id="rId4"/>
  </p:sldMasterIdLst>
  <p:notesMasterIdLst>
    <p:notesMasterId r:id="rId30"/>
  </p:notesMasterIdLst>
  <p:handoutMasterIdLst>
    <p:handoutMasterId r:id="rId31"/>
  </p:handoutMasterIdLst>
  <p:sldIdLst>
    <p:sldId id="469" r:id="rId5"/>
    <p:sldId id="471" r:id="rId6"/>
    <p:sldId id="412" r:id="rId7"/>
    <p:sldId id="455" r:id="rId8"/>
    <p:sldId id="475" r:id="rId9"/>
    <p:sldId id="409" r:id="rId10"/>
    <p:sldId id="457" r:id="rId11"/>
    <p:sldId id="458" r:id="rId12"/>
    <p:sldId id="473" r:id="rId13"/>
    <p:sldId id="472" r:id="rId14"/>
    <p:sldId id="459" r:id="rId15"/>
    <p:sldId id="460" r:id="rId16"/>
    <p:sldId id="461" r:id="rId17"/>
    <p:sldId id="438" r:id="rId18"/>
    <p:sldId id="463" r:id="rId19"/>
    <p:sldId id="462" r:id="rId20"/>
    <p:sldId id="465" r:id="rId21"/>
    <p:sldId id="466" r:id="rId22"/>
    <p:sldId id="474" r:id="rId23"/>
    <p:sldId id="367" r:id="rId24"/>
    <p:sldId id="464" r:id="rId25"/>
    <p:sldId id="370" r:id="rId26"/>
    <p:sldId id="267" r:id="rId27"/>
    <p:sldId id="497" r:id="rId28"/>
    <p:sldId id="496" r:id="rId29"/>
  </p:sldIdLst>
  <p:sldSz cx="12192000" cy="6858000"/>
  <p:notesSz cx="6756400" cy="9867900"/>
  <p:custDataLst>
    <p:tags r:id="rId3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0000FF"/>
    <a:srgbClr val="B40000"/>
    <a:srgbClr val="99CCFF"/>
    <a:srgbClr val="9E0000"/>
    <a:srgbClr val="FFFFFF"/>
    <a:srgbClr val="F8FAA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41" autoAdjust="0"/>
    <p:restoredTop sz="93220" autoAdjust="0"/>
  </p:normalViewPr>
  <p:slideViewPr>
    <p:cSldViewPr showGuides="1">
      <p:cViewPr>
        <p:scale>
          <a:sx n="55" d="100"/>
          <a:sy n="55" d="100"/>
        </p:scale>
        <p:origin x="730" y="54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F2171B9E-3164-4125-9312-1AD16EC18A53}"/>
              </a:ext>
            </a:extLst>
          </p:cNvPr>
          <p:cNvSpPr>
            <a:spLocks noGrp="1" noChangeArrowheads="1"/>
          </p:cNvSpPr>
          <p:nvPr>
            <p:ph type="hdr" sz="quarter"/>
          </p:nvPr>
        </p:nvSpPr>
        <p:spPr bwMode="auto">
          <a:xfrm>
            <a:off x="0"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173059" name="Rectangle 3">
            <a:extLst>
              <a:ext uri="{FF2B5EF4-FFF2-40B4-BE49-F238E27FC236}">
                <a16:creationId xmlns:a16="http://schemas.microsoft.com/office/drawing/2014/main" id="{4F567CBD-7027-4A47-B5FA-C38C8CBD652C}"/>
              </a:ext>
            </a:extLst>
          </p:cNvPr>
          <p:cNvSpPr>
            <a:spLocks noGrp="1" noChangeArrowheads="1"/>
          </p:cNvSpPr>
          <p:nvPr>
            <p:ph type="dt" sz="quarter" idx="1"/>
          </p:nvPr>
        </p:nvSpPr>
        <p:spPr bwMode="auto">
          <a:xfrm>
            <a:off x="3827463"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173060" name="Rectangle 4">
            <a:extLst>
              <a:ext uri="{FF2B5EF4-FFF2-40B4-BE49-F238E27FC236}">
                <a16:creationId xmlns:a16="http://schemas.microsoft.com/office/drawing/2014/main" id="{B2549916-CA30-496D-AB69-08BBBFC1D5D2}"/>
              </a:ext>
            </a:extLst>
          </p:cNvPr>
          <p:cNvSpPr>
            <a:spLocks noGrp="1" noChangeArrowheads="1"/>
          </p:cNvSpPr>
          <p:nvPr>
            <p:ph type="ftr" sz="quarter" idx="2"/>
          </p:nvPr>
        </p:nvSpPr>
        <p:spPr bwMode="auto">
          <a:xfrm>
            <a:off x="0" y="9372600"/>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173061" name="Rectangle 5">
            <a:extLst>
              <a:ext uri="{FF2B5EF4-FFF2-40B4-BE49-F238E27FC236}">
                <a16:creationId xmlns:a16="http://schemas.microsoft.com/office/drawing/2014/main" id="{85B8D50D-21A8-4910-8A16-0A26651A8F6B}"/>
              </a:ext>
            </a:extLst>
          </p:cNvPr>
          <p:cNvSpPr>
            <a:spLocks noGrp="1" noChangeArrowheads="1"/>
          </p:cNvSpPr>
          <p:nvPr>
            <p:ph type="sldNum" sz="quarter" idx="3"/>
          </p:nvPr>
        </p:nvSpPr>
        <p:spPr bwMode="auto">
          <a:xfrm>
            <a:off x="3827463" y="9372600"/>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079FB9D7-93C8-44B4-BBA3-900F4C2BA5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9-12-13T14:40:41.01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30 0</inkml:trace>
  <inkml:trace contextRef="#ctx0" brushRef="#br0" timeOffset="281">30 0</inkml:trace>
  <inkml:trace contextRef="#ctx0" brushRef="#br0" timeOffset="3156">0 30</inkml:trace>
  <inkml:trace contextRef="#ctx0" brushRef="#br0" timeOffset="4828">30 30</inkml:trace>
  <inkml:trace contextRef="#ctx0" brushRef="#br0" timeOffset="5141">30 30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B72D114-DEB1-4365-B4EC-8190584822B2}"/>
              </a:ext>
            </a:extLst>
          </p:cNvPr>
          <p:cNvSpPr>
            <a:spLocks noGrp="1" noChangeArrowheads="1"/>
          </p:cNvSpPr>
          <p:nvPr>
            <p:ph type="hdr" sz="quarter"/>
          </p:nvPr>
        </p:nvSpPr>
        <p:spPr bwMode="auto">
          <a:xfrm>
            <a:off x="0"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51203" name="Rectangle 3">
            <a:extLst>
              <a:ext uri="{FF2B5EF4-FFF2-40B4-BE49-F238E27FC236}">
                <a16:creationId xmlns:a16="http://schemas.microsoft.com/office/drawing/2014/main" id="{FEBB21A0-EAD8-4FD0-92EF-DAB009FCB844}"/>
              </a:ext>
            </a:extLst>
          </p:cNvPr>
          <p:cNvSpPr>
            <a:spLocks noGrp="1" noChangeArrowheads="1"/>
          </p:cNvSpPr>
          <p:nvPr>
            <p:ph type="dt" idx="1"/>
          </p:nvPr>
        </p:nvSpPr>
        <p:spPr bwMode="auto">
          <a:xfrm>
            <a:off x="3827463" y="0"/>
            <a:ext cx="29273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9220" name="Rectangle 4">
            <a:extLst>
              <a:ext uri="{FF2B5EF4-FFF2-40B4-BE49-F238E27FC236}">
                <a16:creationId xmlns:a16="http://schemas.microsoft.com/office/drawing/2014/main" id="{737B1713-2A4C-4D00-A337-602F91E248A0}"/>
              </a:ext>
            </a:extLst>
          </p:cNvPr>
          <p:cNvSpPr>
            <a:spLocks noRot="1" noChangeArrowheads="1" noTextEdit="1"/>
          </p:cNvSpPr>
          <p:nvPr>
            <p:ph type="sldImg" idx="2"/>
          </p:nvPr>
        </p:nvSpPr>
        <p:spPr bwMode="auto">
          <a:xfrm>
            <a:off x="88900" y="739775"/>
            <a:ext cx="657860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5D90048D-CEE5-4791-923F-46C371A93EFC}"/>
              </a:ext>
            </a:extLst>
          </p:cNvPr>
          <p:cNvSpPr>
            <a:spLocks noGrp="1" noChangeArrowheads="1"/>
          </p:cNvSpPr>
          <p:nvPr>
            <p:ph type="body" sz="quarter" idx="3"/>
          </p:nvPr>
        </p:nvSpPr>
        <p:spPr bwMode="auto">
          <a:xfrm>
            <a:off x="676275" y="4687888"/>
            <a:ext cx="5403850"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A42BF5DE-B9B1-4999-ADF8-784BA896ED59}"/>
              </a:ext>
            </a:extLst>
          </p:cNvPr>
          <p:cNvSpPr>
            <a:spLocks noGrp="1" noChangeArrowheads="1"/>
          </p:cNvSpPr>
          <p:nvPr>
            <p:ph type="ftr" sz="quarter" idx="4"/>
          </p:nvPr>
        </p:nvSpPr>
        <p:spPr bwMode="auto">
          <a:xfrm>
            <a:off x="0" y="9372600"/>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51207" name="Rectangle 7">
            <a:extLst>
              <a:ext uri="{FF2B5EF4-FFF2-40B4-BE49-F238E27FC236}">
                <a16:creationId xmlns:a16="http://schemas.microsoft.com/office/drawing/2014/main" id="{112A88DB-9817-4449-BF86-2DEC32E7070A}"/>
              </a:ext>
            </a:extLst>
          </p:cNvPr>
          <p:cNvSpPr>
            <a:spLocks noGrp="1" noChangeArrowheads="1"/>
          </p:cNvSpPr>
          <p:nvPr>
            <p:ph type="sldNum" sz="quarter" idx="5"/>
          </p:nvPr>
        </p:nvSpPr>
        <p:spPr bwMode="auto">
          <a:xfrm>
            <a:off x="3827463" y="9372600"/>
            <a:ext cx="292735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40B17B14-03A3-420A-A2DE-154AD87CE6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0F4F4F1-EE5E-45F3-8883-DB2FDAE4FB0C}"/>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D007DA14-EF54-491B-B242-255FFB1DFBE1}"/>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ghi nhớ của bài học</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234618-4542-4AF2-87FC-58DC4E89AFA0}" type="slidenum">
              <a:rPr kumimoji="0" lang="en-US" altLang="vi-VN"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3078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tự liên hệ</a:t>
            </a:r>
          </a:p>
          <a:p>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598B49-0522-4F76-9FA6-B3A130F419D6}" type="slidenum">
              <a:rPr kumimoji="0" lang="en-US" sz="1200" b="0" i="0" u="none" strike="noStrike" kern="1200" cap="none" spc="0" normalizeH="0" baseline="0" noProof="0" smtClean="0">
                <a:ln>
                  <a:noFill/>
                </a:ln>
                <a:solidFill>
                  <a:srgbClr val="44546A"/>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44546A"/>
              </a:solidFill>
              <a:effectLst/>
              <a:uLnTx/>
              <a:uFillTx/>
              <a:latin typeface=".VnTime" pitchFamily="34" charset="0"/>
              <a:ea typeface="+mn-ea"/>
              <a:cs typeface="+mn-cs"/>
            </a:endParaRPr>
          </a:p>
        </p:txBody>
      </p:sp>
    </p:spTree>
    <p:extLst>
      <p:ext uri="{BB962C8B-B14F-4D97-AF65-F5344CB8AC3E}">
        <p14:creationId xmlns:p14="http://schemas.microsoft.com/office/powerpoint/2010/main" val="304821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tự liên hệ</a:t>
            </a:r>
          </a:p>
          <a:p>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598B49-0522-4F76-9FA6-B3A130F419D6}" type="slidenum">
              <a:rPr kumimoji="0" lang="en-US" sz="1200" b="0" i="0" u="none" strike="noStrike" kern="1200" cap="none" spc="0" normalizeH="0" baseline="0" noProof="0" smtClean="0">
                <a:ln>
                  <a:noFill/>
                </a:ln>
                <a:solidFill>
                  <a:srgbClr val="44546A"/>
                </a:solidFill>
                <a:effectLst/>
                <a:uLnTx/>
                <a:uFillTx/>
                <a:latin typeface=".VnTime"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44546A"/>
              </a:solidFill>
              <a:effectLst/>
              <a:uLnTx/>
              <a:uFillTx/>
              <a:latin typeface=".VnTime" pitchFamily="34" charset="0"/>
              <a:ea typeface="+mn-ea"/>
              <a:cs typeface="+mn-cs"/>
            </a:endParaRPr>
          </a:p>
        </p:txBody>
      </p:sp>
    </p:spTree>
    <p:extLst>
      <p:ext uri="{BB962C8B-B14F-4D97-AF65-F5344CB8AC3E}">
        <p14:creationId xmlns:p14="http://schemas.microsoft.com/office/powerpoint/2010/main" val="241148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57646C3-46A0-482E-8239-BAC82F7986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02D047-D0BD-4F70-9A51-3E24398034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8B5FAD-D2AE-40DC-B56C-0AC536BED89A}"/>
              </a:ext>
            </a:extLst>
          </p:cNvPr>
          <p:cNvSpPr>
            <a:spLocks noGrp="1" noChangeArrowheads="1"/>
          </p:cNvSpPr>
          <p:nvPr>
            <p:ph type="sldNum" sz="quarter" idx="12"/>
          </p:nvPr>
        </p:nvSpPr>
        <p:spPr>
          <a:ln/>
        </p:spPr>
        <p:txBody>
          <a:bodyPr/>
          <a:lstStyle>
            <a:lvl1pPr>
              <a:defRPr/>
            </a:lvl1pPr>
          </a:lstStyle>
          <a:p>
            <a:pPr>
              <a:defRPr/>
            </a:pPr>
            <a:fld id="{0D489850-841B-477B-A23B-566B65E99194}" type="slidenum">
              <a:rPr lang="en-US" altLang="en-US"/>
              <a:pPr>
                <a:defRPr/>
              </a:pPr>
              <a:t>‹#›</a:t>
            </a:fld>
            <a:endParaRPr lang="en-US" altLang="en-US"/>
          </a:p>
        </p:txBody>
      </p:sp>
    </p:spTree>
    <p:extLst>
      <p:ext uri="{BB962C8B-B14F-4D97-AF65-F5344CB8AC3E}">
        <p14:creationId xmlns:p14="http://schemas.microsoft.com/office/powerpoint/2010/main" val="260692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0F3BA9-5538-4988-9892-6D5753F97C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3F62A0-B1FA-47AC-AAB1-735F3246E9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41F332-0BA6-4145-9D7E-BB064194B746}"/>
              </a:ext>
            </a:extLst>
          </p:cNvPr>
          <p:cNvSpPr>
            <a:spLocks noGrp="1" noChangeArrowheads="1"/>
          </p:cNvSpPr>
          <p:nvPr>
            <p:ph type="sldNum" sz="quarter" idx="12"/>
          </p:nvPr>
        </p:nvSpPr>
        <p:spPr>
          <a:ln/>
        </p:spPr>
        <p:txBody>
          <a:bodyPr/>
          <a:lstStyle>
            <a:lvl1pPr>
              <a:defRPr/>
            </a:lvl1pPr>
          </a:lstStyle>
          <a:p>
            <a:pPr>
              <a:defRPr/>
            </a:pPr>
            <a:fld id="{BE67AADE-7064-4707-8B32-65B271377E95}" type="slidenum">
              <a:rPr lang="en-US" altLang="en-US"/>
              <a:pPr>
                <a:defRPr/>
              </a:pPr>
              <a:t>‹#›</a:t>
            </a:fld>
            <a:endParaRPr lang="en-US" altLang="en-US"/>
          </a:p>
        </p:txBody>
      </p:sp>
    </p:spTree>
    <p:extLst>
      <p:ext uri="{BB962C8B-B14F-4D97-AF65-F5344CB8AC3E}">
        <p14:creationId xmlns:p14="http://schemas.microsoft.com/office/powerpoint/2010/main" val="391344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698AE8-6583-45BC-9ABD-675A39F890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73F490-7D99-4A56-BC11-9C9DE42D0F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03EFF8-FCE0-47F5-952F-CAA52DB520DA}"/>
              </a:ext>
            </a:extLst>
          </p:cNvPr>
          <p:cNvSpPr>
            <a:spLocks noGrp="1" noChangeArrowheads="1"/>
          </p:cNvSpPr>
          <p:nvPr>
            <p:ph type="sldNum" sz="quarter" idx="12"/>
          </p:nvPr>
        </p:nvSpPr>
        <p:spPr>
          <a:ln/>
        </p:spPr>
        <p:txBody>
          <a:bodyPr/>
          <a:lstStyle>
            <a:lvl1pPr>
              <a:defRPr/>
            </a:lvl1pPr>
          </a:lstStyle>
          <a:p>
            <a:pPr>
              <a:defRPr/>
            </a:pPr>
            <a:fld id="{7C7A5AD5-1320-45C9-87CC-5F05630F1789}" type="slidenum">
              <a:rPr lang="en-US" altLang="en-US"/>
              <a:pPr>
                <a:defRPr/>
              </a:pPr>
              <a:t>‹#›</a:t>
            </a:fld>
            <a:endParaRPr lang="en-US" altLang="en-US"/>
          </a:p>
        </p:txBody>
      </p:sp>
    </p:spTree>
    <p:extLst>
      <p:ext uri="{BB962C8B-B14F-4D97-AF65-F5344CB8AC3E}">
        <p14:creationId xmlns:p14="http://schemas.microsoft.com/office/powerpoint/2010/main" val="242030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D8073115-12F5-442F-9363-130751769E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EBE0C9-DE8F-44E1-A123-13D56B64C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AF5553-090E-4233-8138-35E735C363E0}"/>
              </a:ext>
            </a:extLst>
          </p:cNvPr>
          <p:cNvSpPr>
            <a:spLocks noGrp="1" noChangeArrowheads="1"/>
          </p:cNvSpPr>
          <p:nvPr>
            <p:ph type="sldNum" sz="quarter" idx="12"/>
          </p:nvPr>
        </p:nvSpPr>
        <p:spPr>
          <a:ln/>
        </p:spPr>
        <p:txBody>
          <a:bodyPr/>
          <a:lstStyle>
            <a:lvl1pPr>
              <a:defRPr/>
            </a:lvl1pPr>
          </a:lstStyle>
          <a:p>
            <a:pPr>
              <a:defRPr/>
            </a:pPr>
            <a:fld id="{312C18C1-4DB1-4164-9E92-33DB86031998}" type="slidenum">
              <a:rPr lang="en-US" altLang="en-US"/>
              <a:pPr>
                <a:defRPr/>
              </a:pPr>
              <a:t>‹#›</a:t>
            </a:fld>
            <a:endParaRPr lang="en-US" altLang="en-US"/>
          </a:p>
        </p:txBody>
      </p:sp>
    </p:spTree>
    <p:extLst>
      <p:ext uri="{BB962C8B-B14F-4D97-AF65-F5344CB8AC3E}">
        <p14:creationId xmlns:p14="http://schemas.microsoft.com/office/powerpoint/2010/main" val="1306511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a:extLst>
              <a:ext uri="{FF2B5EF4-FFF2-40B4-BE49-F238E27FC236}">
                <a16:creationId xmlns:a16="http://schemas.microsoft.com/office/drawing/2014/main" id="{59D294F4-3333-4C41-BD7A-F5ED1E3004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081E33-7093-4070-AD53-AA5A305C3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BFD712-0B7A-46F3-900E-CBD9A54A5D30}"/>
              </a:ext>
            </a:extLst>
          </p:cNvPr>
          <p:cNvSpPr>
            <a:spLocks noGrp="1" noChangeArrowheads="1"/>
          </p:cNvSpPr>
          <p:nvPr>
            <p:ph type="sldNum" sz="quarter" idx="12"/>
          </p:nvPr>
        </p:nvSpPr>
        <p:spPr>
          <a:ln/>
        </p:spPr>
        <p:txBody>
          <a:bodyPr/>
          <a:lstStyle>
            <a:lvl1pPr>
              <a:defRPr/>
            </a:lvl1pPr>
          </a:lstStyle>
          <a:p>
            <a:pPr>
              <a:defRPr/>
            </a:pPr>
            <a:fld id="{75CA012E-D113-4985-95EB-D8BD3E22819C}" type="slidenum">
              <a:rPr lang="en-US" altLang="en-US"/>
              <a:pPr>
                <a:defRPr/>
              </a:pPr>
              <a:t>‹#›</a:t>
            </a:fld>
            <a:endParaRPr lang="en-US" altLang="en-US"/>
          </a:p>
        </p:txBody>
      </p:sp>
    </p:spTree>
    <p:extLst>
      <p:ext uri="{BB962C8B-B14F-4D97-AF65-F5344CB8AC3E}">
        <p14:creationId xmlns:p14="http://schemas.microsoft.com/office/powerpoint/2010/main" val="70337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2E94505-0296-467B-9A9B-4A6EAB812F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45E6CE-2465-4C85-9B3A-D0C4E7A9AC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166A8D-CBC1-4A77-81F7-447C6FAD3749}"/>
              </a:ext>
            </a:extLst>
          </p:cNvPr>
          <p:cNvSpPr>
            <a:spLocks noGrp="1" noChangeArrowheads="1"/>
          </p:cNvSpPr>
          <p:nvPr>
            <p:ph type="sldNum" sz="quarter" idx="12"/>
          </p:nvPr>
        </p:nvSpPr>
        <p:spPr>
          <a:ln/>
        </p:spPr>
        <p:txBody>
          <a:bodyPr/>
          <a:lstStyle>
            <a:lvl1pPr>
              <a:defRPr/>
            </a:lvl1pPr>
          </a:lstStyle>
          <a:p>
            <a:pPr>
              <a:defRPr/>
            </a:pPr>
            <a:fld id="{66218667-95C6-43E0-9A0F-945B5C226B74}" type="slidenum">
              <a:rPr lang="en-US" altLang="en-US"/>
              <a:pPr>
                <a:defRPr/>
              </a:pPr>
              <a:t>‹#›</a:t>
            </a:fld>
            <a:endParaRPr lang="en-US" altLang="en-US"/>
          </a:p>
        </p:txBody>
      </p:sp>
    </p:spTree>
    <p:extLst>
      <p:ext uri="{BB962C8B-B14F-4D97-AF65-F5344CB8AC3E}">
        <p14:creationId xmlns:p14="http://schemas.microsoft.com/office/powerpoint/2010/main" val="1917310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DA0472-5C1D-41FE-BFEF-4C5A1253F972}"/>
              </a:ext>
            </a:extLst>
          </p:cNvPr>
          <p:cNvSpPr/>
          <p:nvPr/>
        </p:nvSpPr>
        <p:spPr>
          <a:xfrm>
            <a:off x="0" y="0"/>
            <a:ext cx="4873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7AA2CEBE-0D34-4873-9ECB-575F5792BE25}"/>
              </a:ext>
            </a:extLst>
          </p:cNvPr>
          <p:cNvSpPr/>
          <p:nvPr/>
        </p:nvSpPr>
        <p:spPr>
          <a:xfrm>
            <a:off x="412750" y="681038"/>
            <a:ext cx="619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483356DA-5D54-4F68-A0A1-E229A9DCEECF}"/>
              </a:ext>
            </a:extLst>
          </p:cNvPr>
          <p:cNvSpPr/>
          <p:nvPr/>
        </p:nvSpPr>
        <p:spPr>
          <a:xfrm>
            <a:off x="357188" y="681038"/>
            <a:ext cx="381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6862C817-E6D3-460F-9353-82161D07823D}"/>
              </a:ext>
            </a:extLst>
          </p:cNvPr>
          <p:cNvSpPr/>
          <p:nvPr/>
        </p:nvSpPr>
        <p:spPr>
          <a:xfrm>
            <a:off x="331788" y="681038"/>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D0DA239F-0AD0-424F-A4E0-161D86782C5A}"/>
              </a:ext>
            </a:extLst>
          </p:cNvPr>
          <p:cNvSpPr/>
          <p:nvPr/>
        </p:nvSpPr>
        <p:spPr>
          <a:xfrm>
            <a:off x="296863"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79CAA455-1C81-490C-90C0-FED1B2B62AF4}"/>
              </a:ext>
            </a:extLst>
          </p:cNvPr>
          <p:cNvSpPr/>
          <p:nvPr/>
        </p:nvSpPr>
        <p:spPr>
          <a:xfrm>
            <a:off x="341313" y="5046663"/>
            <a:ext cx="9683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25809755-E1E6-403F-AB53-9265CB213DA8}"/>
              </a:ext>
            </a:extLst>
          </p:cNvPr>
          <p:cNvSpPr/>
          <p:nvPr/>
        </p:nvSpPr>
        <p:spPr>
          <a:xfrm>
            <a:off x="341313" y="4797425"/>
            <a:ext cx="9683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8686335F-81F8-4F2F-98DB-7DCDD34BA1D9}"/>
              </a:ext>
            </a:extLst>
          </p:cNvPr>
          <p:cNvSpPr/>
          <p:nvPr/>
        </p:nvSpPr>
        <p:spPr>
          <a:xfrm>
            <a:off x="341313" y="4637088"/>
            <a:ext cx="9683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FE6E1277-E8A5-4651-A6BD-2B943777A022}"/>
              </a:ext>
            </a:extLst>
          </p:cNvPr>
          <p:cNvSpPr/>
          <p:nvPr/>
        </p:nvSpPr>
        <p:spPr>
          <a:xfrm>
            <a:off x="341313" y="4541838"/>
            <a:ext cx="9683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1219200" y="2834640"/>
            <a:ext cx="10363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a:extLst>
              <a:ext uri="{FF2B5EF4-FFF2-40B4-BE49-F238E27FC236}">
                <a16:creationId xmlns:a16="http://schemas.microsoft.com/office/drawing/2014/main" id="{21820280-E116-4DDD-B12E-3033DAE93551}"/>
              </a:ext>
            </a:extLst>
          </p:cNvPr>
          <p:cNvSpPr>
            <a:spLocks noGrp="1"/>
          </p:cNvSpPr>
          <p:nvPr>
            <p:ph type="dt" sz="half" idx="10"/>
          </p:nvPr>
        </p:nvSpPr>
        <p:spPr>
          <a:xfrm>
            <a:off x="8636000" y="6416675"/>
            <a:ext cx="2844800" cy="365125"/>
          </a:xfrm>
        </p:spPr>
        <p:txBody>
          <a:bodyPr/>
          <a:lstStyle>
            <a:lvl1pPr>
              <a:defRPr/>
            </a:lvl1pPr>
            <a:extLst/>
          </a:lstStyle>
          <a:p>
            <a:pPr>
              <a:defRPr/>
            </a:pPr>
            <a:endParaRPr lang="en-US"/>
          </a:p>
        </p:txBody>
      </p:sp>
      <p:sp>
        <p:nvSpPr>
          <p:cNvPr id="16" name="Footer Placeholder 16">
            <a:extLst>
              <a:ext uri="{FF2B5EF4-FFF2-40B4-BE49-F238E27FC236}">
                <a16:creationId xmlns:a16="http://schemas.microsoft.com/office/drawing/2014/main" id="{5F36A096-F667-4720-97A0-04BAB6243C26}"/>
              </a:ext>
            </a:extLst>
          </p:cNvPr>
          <p:cNvSpPr>
            <a:spLocks noGrp="1"/>
          </p:cNvSpPr>
          <p:nvPr>
            <p:ph type="ftr" sz="quarter" idx="11"/>
          </p:nvPr>
        </p:nvSpPr>
        <p:spPr>
          <a:xfrm>
            <a:off x="1219200" y="6416675"/>
            <a:ext cx="7416800" cy="365125"/>
          </a:xfrm>
        </p:spPr>
        <p:txBody>
          <a:bodyPr/>
          <a:lstStyle>
            <a:lvl1pPr>
              <a:defRPr/>
            </a:lvl1pPr>
            <a:extLst/>
          </a:lstStyle>
          <a:p>
            <a:pPr>
              <a:defRPr/>
            </a:pPr>
            <a:endParaRPr lang="en-US"/>
          </a:p>
        </p:txBody>
      </p:sp>
      <p:sp>
        <p:nvSpPr>
          <p:cNvPr id="17" name="Slide Number Placeholder 28">
            <a:extLst>
              <a:ext uri="{FF2B5EF4-FFF2-40B4-BE49-F238E27FC236}">
                <a16:creationId xmlns:a16="http://schemas.microsoft.com/office/drawing/2014/main" id="{FFFFF528-3955-4AF8-98B1-FC03E487D0D1}"/>
              </a:ext>
            </a:extLst>
          </p:cNvPr>
          <p:cNvSpPr>
            <a:spLocks noGrp="1"/>
          </p:cNvSpPr>
          <p:nvPr>
            <p:ph type="sldNum" sz="quarter" idx="12"/>
          </p:nvPr>
        </p:nvSpPr>
        <p:spPr>
          <a:xfrm>
            <a:off x="11480800" y="6416675"/>
            <a:ext cx="609600" cy="365125"/>
          </a:xfrm>
        </p:spPr>
        <p:txBody>
          <a:bodyPr/>
          <a:lstStyle>
            <a:lvl1pPr>
              <a:defRPr/>
            </a:lvl1pPr>
          </a:lstStyle>
          <a:p>
            <a:pPr>
              <a:defRPr/>
            </a:pPr>
            <a:fld id="{BF7FC5F5-B719-4C25-A861-30247B8672EF}" type="slidenum">
              <a:rPr lang="en-US" altLang="en-US"/>
              <a:pPr>
                <a:defRPr/>
              </a:pPr>
              <a:t>‹#›</a:t>
            </a:fld>
            <a:endParaRPr lang="en-US" altLang="en-US"/>
          </a:p>
        </p:txBody>
      </p:sp>
    </p:spTree>
    <p:extLst>
      <p:ext uri="{BB962C8B-B14F-4D97-AF65-F5344CB8AC3E}">
        <p14:creationId xmlns:p14="http://schemas.microsoft.com/office/powerpoint/2010/main" val="276062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37B547-9280-4234-9832-5BCF7C647D1D}"/>
              </a:ext>
            </a:extLst>
          </p:cNvPr>
          <p:cNvSpPr/>
          <p:nvPr/>
        </p:nvSpPr>
        <p:spPr>
          <a:xfrm>
            <a:off x="0" y="0"/>
            <a:ext cx="4873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2137D43-891C-4B12-BD87-8E4F477276F8}"/>
              </a:ext>
            </a:extLst>
          </p:cNvPr>
          <p:cNvSpPr/>
          <p:nvPr/>
        </p:nvSpPr>
        <p:spPr>
          <a:xfrm>
            <a:off x="341313" y="5046663"/>
            <a:ext cx="9683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CF3C9457-90B4-4586-9CA3-E21526D64FD5}"/>
              </a:ext>
            </a:extLst>
          </p:cNvPr>
          <p:cNvSpPr/>
          <p:nvPr/>
        </p:nvSpPr>
        <p:spPr>
          <a:xfrm>
            <a:off x="341313" y="4797425"/>
            <a:ext cx="9683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C072169-1A69-4338-B082-CF75977788C4}"/>
              </a:ext>
            </a:extLst>
          </p:cNvPr>
          <p:cNvSpPr/>
          <p:nvPr/>
        </p:nvSpPr>
        <p:spPr>
          <a:xfrm>
            <a:off x="341313" y="4637088"/>
            <a:ext cx="9683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4FFB9442-495A-4C8C-8902-1DCB6D489392}"/>
              </a:ext>
            </a:extLst>
          </p:cNvPr>
          <p:cNvSpPr/>
          <p:nvPr/>
        </p:nvSpPr>
        <p:spPr>
          <a:xfrm>
            <a:off x="341313" y="4541838"/>
            <a:ext cx="9683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FC0ED095-C168-433A-BEB5-20D4FBF1D56E}"/>
              </a:ext>
            </a:extLst>
          </p:cNvPr>
          <p:cNvSpPr/>
          <p:nvPr/>
        </p:nvSpPr>
        <p:spPr>
          <a:xfrm>
            <a:off x="412750" y="681038"/>
            <a:ext cx="6191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D226D386-21FC-431A-BD3E-84226B2D90DC}"/>
              </a:ext>
            </a:extLst>
          </p:cNvPr>
          <p:cNvSpPr/>
          <p:nvPr/>
        </p:nvSpPr>
        <p:spPr>
          <a:xfrm>
            <a:off x="357188" y="681038"/>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37DBBB17-142E-46A6-A296-617A609D13FB}"/>
              </a:ext>
            </a:extLst>
          </p:cNvPr>
          <p:cNvSpPr/>
          <p:nvPr/>
        </p:nvSpPr>
        <p:spPr>
          <a:xfrm>
            <a:off x="331788" y="681038"/>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48948D83-D52A-4F1E-9CE1-DEF9C896F146}"/>
              </a:ext>
            </a:extLst>
          </p:cNvPr>
          <p:cNvSpPr/>
          <p:nvPr/>
        </p:nvSpPr>
        <p:spPr>
          <a:xfrm>
            <a:off x="296863"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Freeform 15">
            <a:extLst>
              <a:ext uri="{FF2B5EF4-FFF2-40B4-BE49-F238E27FC236}">
                <a16:creationId xmlns:a16="http://schemas.microsoft.com/office/drawing/2014/main" id="{A1D811FE-51DB-441D-997D-0124572673E6}"/>
              </a:ext>
            </a:extLst>
          </p:cNvPr>
          <p:cNvSpPr>
            <a:spLocks/>
          </p:cNvSpPr>
          <p:nvPr/>
        </p:nvSpPr>
        <p:spPr bwMode="auto">
          <a:xfrm>
            <a:off x="6438900" y="1073150"/>
            <a:ext cx="5761038" cy="5791200"/>
          </a:xfrm>
          <a:custGeom>
            <a:avLst/>
            <a:gdLst>
              <a:gd name="T0" fmla="*/ 0 w 2736"/>
              <a:gd name="T1" fmla="*/ 2147483646 h 3648"/>
              <a:gd name="T2" fmla="*/ 2147483646 w 2736"/>
              <a:gd name="T3" fmla="*/ 2147483646 h 3648"/>
              <a:gd name="T4" fmla="*/ 2147483646 w 2736"/>
              <a:gd name="T5" fmla="*/ 0 h 3648"/>
              <a:gd name="T6" fmla="*/ 2147483646 w 2736"/>
              <a:gd name="T7" fmla="*/ 241935000 h 3648"/>
              <a:gd name="T8" fmla="*/ 2147483646 w 2736"/>
              <a:gd name="T9" fmla="*/ 2147483646 h 3648"/>
              <a:gd name="T10" fmla="*/ 212838348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6">
            <a:extLst>
              <a:ext uri="{FF2B5EF4-FFF2-40B4-BE49-F238E27FC236}">
                <a16:creationId xmlns:a16="http://schemas.microsoft.com/office/drawing/2014/main" id="{6E8D5922-FC25-4E70-BE2D-C78D3A1C1C83}"/>
              </a:ext>
            </a:extLst>
          </p:cNvPr>
          <p:cNvSpPr>
            <a:spLocks/>
          </p:cNvSpPr>
          <p:nvPr/>
        </p:nvSpPr>
        <p:spPr bwMode="auto">
          <a:xfrm>
            <a:off x="500063" y="0"/>
            <a:ext cx="7350125"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7">
            <a:extLst>
              <a:ext uri="{FF2B5EF4-FFF2-40B4-BE49-F238E27FC236}">
                <a16:creationId xmlns:a16="http://schemas.microsoft.com/office/drawing/2014/main" id="{09612837-AE1E-40A6-B574-9630F8543F58}"/>
              </a:ext>
            </a:extLst>
          </p:cNvPr>
          <p:cNvSpPr>
            <a:spLocks/>
          </p:cNvSpPr>
          <p:nvPr/>
        </p:nvSpPr>
        <p:spPr bwMode="auto">
          <a:xfrm rot="5236414">
            <a:off x="6634957" y="1285081"/>
            <a:ext cx="4114800" cy="1585913"/>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16" name="Freeform 18">
            <a:extLst>
              <a:ext uri="{FF2B5EF4-FFF2-40B4-BE49-F238E27FC236}">
                <a16:creationId xmlns:a16="http://schemas.microsoft.com/office/drawing/2014/main" id="{64E9912A-E756-46FA-A2C1-EA5D4AF7237C}"/>
              </a:ext>
            </a:extLst>
          </p:cNvPr>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17" name="Freeform 19">
            <a:extLst>
              <a:ext uri="{FF2B5EF4-FFF2-40B4-BE49-F238E27FC236}">
                <a16:creationId xmlns:a16="http://schemas.microsoft.com/office/drawing/2014/main" id="{FF67D48A-7175-4ED8-84C9-C041E728E898}"/>
              </a:ext>
            </a:extLst>
          </p:cNvPr>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18" name="Freeform 20">
            <a:extLst>
              <a:ext uri="{FF2B5EF4-FFF2-40B4-BE49-F238E27FC236}">
                <a16:creationId xmlns:a16="http://schemas.microsoft.com/office/drawing/2014/main" id="{9D28F1DF-4F50-43C2-9485-EEBD87766A88}"/>
              </a:ext>
            </a:extLst>
          </p:cNvPr>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19" name="Freeform 22">
            <a:extLst>
              <a:ext uri="{FF2B5EF4-FFF2-40B4-BE49-F238E27FC236}">
                <a16:creationId xmlns:a16="http://schemas.microsoft.com/office/drawing/2014/main" id="{759E136B-FDA3-4292-919D-EFFA9DF1E758}"/>
              </a:ext>
            </a:extLst>
          </p:cNvPr>
          <p:cNvSpPr>
            <a:spLocks/>
          </p:cNvSpPr>
          <p:nvPr/>
        </p:nvSpPr>
        <p:spPr bwMode="auto">
          <a:xfrm>
            <a:off x="7931150" y="4246563"/>
            <a:ext cx="2787650"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0" name="Freeform 23">
            <a:extLst>
              <a:ext uri="{FF2B5EF4-FFF2-40B4-BE49-F238E27FC236}">
                <a16:creationId xmlns:a16="http://schemas.microsoft.com/office/drawing/2014/main" id="{78F6699A-F503-4097-A62B-412D8E261237}"/>
              </a:ext>
            </a:extLst>
          </p:cNvPr>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1" name="Freeform 24">
            <a:extLst>
              <a:ext uri="{FF2B5EF4-FFF2-40B4-BE49-F238E27FC236}">
                <a16:creationId xmlns:a16="http://schemas.microsoft.com/office/drawing/2014/main" id="{B3B96566-9BA2-4E1E-B2E1-A783BB93C61F}"/>
              </a:ext>
            </a:extLst>
          </p:cNvPr>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2" name="Freeform 25">
            <a:extLst>
              <a:ext uri="{FF2B5EF4-FFF2-40B4-BE49-F238E27FC236}">
                <a16:creationId xmlns:a16="http://schemas.microsoft.com/office/drawing/2014/main" id="{59C6BF35-1BA3-43DF-9971-E04272BE12A2}"/>
              </a:ext>
            </a:extLst>
          </p:cNvPr>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3" name="Freeform 26">
            <a:extLst>
              <a:ext uri="{FF2B5EF4-FFF2-40B4-BE49-F238E27FC236}">
                <a16:creationId xmlns:a16="http://schemas.microsoft.com/office/drawing/2014/main" id="{E5249C67-CF72-4888-8559-154F1394F42F}"/>
              </a:ext>
            </a:extLst>
          </p:cNvPr>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4" name="Freeform 27">
            <a:extLst>
              <a:ext uri="{FF2B5EF4-FFF2-40B4-BE49-F238E27FC236}">
                <a16:creationId xmlns:a16="http://schemas.microsoft.com/office/drawing/2014/main" id="{A94AABE4-AFB9-4A86-B77C-AD6B789B108D}"/>
              </a:ext>
            </a:extLst>
          </p:cNvPr>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5" name="Freeform 28">
            <a:extLst>
              <a:ext uri="{FF2B5EF4-FFF2-40B4-BE49-F238E27FC236}">
                <a16:creationId xmlns:a16="http://schemas.microsoft.com/office/drawing/2014/main" id="{0898B952-4577-40F7-875C-B51795FE8672}"/>
              </a:ext>
            </a:extLst>
          </p:cNvPr>
          <p:cNvSpPr>
            <a:spLocks/>
          </p:cNvSpPr>
          <p:nvPr/>
        </p:nvSpPr>
        <p:spPr bwMode="auto">
          <a:xfrm>
            <a:off x="488950"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6" name="Freeform 29">
            <a:extLst>
              <a:ext uri="{FF2B5EF4-FFF2-40B4-BE49-F238E27FC236}">
                <a16:creationId xmlns:a16="http://schemas.microsoft.com/office/drawing/2014/main" id="{7BD521A4-E8C7-42A8-8FF4-2FE90A049905}"/>
              </a:ext>
            </a:extLst>
          </p:cNvPr>
          <p:cNvSpPr>
            <a:spLocks/>
          </p:cNvSpPr>
          <p:nvPr/>
        </p:nvSpPr>
        <p:spPr bwMode="auto">
          <a:xfrm>
            <a:off x="488950"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7" name="Freeform 30">
            <a:extLst>
              <a:ext uri="{FF2B5EF4-FFF2-40B4-BE49-F238E27FC236}">
                <a16:creationId xmlns:a16="http://schemas.microsoft.com/office/drawing/2014/main" id="{DDCAE20E-BBA9-4975-8895-FE17CAC7A45E}"/>
              </a:ext>
            </a:extLst>
          </p:cNvPr>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nTime" pitchFamily="34" charset="0"/>
            </a:endParaRPr>
          </a:p>
        </p:txBody>
      </p:sp>
      <p:sp>
        <p:nvSpPr>
          <p:cNvPr id="28" name="Rectangle 27">
            <a:extLst>
              <a:ext uri="{FF2B5EF4-FFF2-40B4-BE49-F238E27FC236}">
                <a16:creationId xmlns:a16="http://schemas.microsoft.com/office/drawing/2014/main" id="{72FE604C-BBDC-4869-95BF-CFF0AD2EDA32}"/>
              </a:ext>
            </a:extLst>
          </p:cNvPr>
          <p:cNvSpPr/>
          <p:nvPr/>
        </p:nvSpPr>
        <p:spPr>
          <a:xfrm>
            <a:off x="484188" y="401638"/>
            <a:ext cx="11339512"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12DA85A2-0623-42B8-9201-B84323CB6F5F}"/>
              </a:ext>
            </a:extLst>
          </p:cNvPr>
          <p:cNvSpPr/>
          <p:nvPr/>
        </p:nvSpPr>
        <p:spPr>
          <a:xfrm flipH="1">
            <a:off x="495300" y="681038"/>
            <a:ext cx="365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0" name="Rectangle 29">
            <a:extLst>
              <a:ext uri="{FF2B5EF4-FFF2-40B4-BE49-F238E27FC236}">
                <a16:creationId xmlns:a16="http://schemas.microsoft.com/office/drawing/2014/main" id="{7BB63718-6FC7-4598-8BF3-8F3C004C9683}"/>
              </a:ext>
            </a:extLst>
          </p:cNvPr>
          <p:cNvSpPr/>
          <p:nvPr/>
        </p:nvSpPr>
        <p:spPr>
          <a:xfrm flipH="1">
            <a:off x="547688"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1" name="Rectangle 30">
            <a:extLst>
              <a:ext uri="{FF2B5EF4-FFF2-40B4-BE49-F238E27FC236}">
                <a16:creationId xmlns:a16="http://schemas.microsoft.com/office/drawing/2014/main" id="{5B3630C6-F3D6-46C0-A3CF-A5D05FBAE1C1}"/>
              </a:ext>
            </a:extLst>
          </p:cNvPr>
          <p:cNvSpPr/>
          <p:nvPr/>
        </p:nvSpPr>
        <p:spPr>
          <a:xfrm flipH="1">
            <a:off x="596900" y="681038"/>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DCD42DAB-4CB2-43AB-AA6D-1A3FE473AD2A}"/>
              </a:ext>
            </a:extLst>
          </p:cNvPr>
          <p:cNvSpPr/>
          <p:nvPr/>
        </p:nvSpPr>
        <p:spPr>
          <a:xfrm flipH="1">
            <a:off x="635000" y="681038"/>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4D3473B2-91F7-45C0-BCF5-99BDC739CCEA}"/>
              </a:ext>
            </a:extLst>
          </p:cNvPr>
          <p:cNvSpPr/>
          <p:nvPr/>
        </p:nvSpPr>
        <p:spPr>
          <a:xfrm>
            <a:off x="666750" y="681038"/>
            <a:ext cx="4921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942536" y="1351672"/>
            <a:ext cx="762406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lang="en-US"/>
              <a:t>Click to edit Master title style</a:t>
            </a:r>
          </a:p>
        </p:txBody>
      </p:sp>
      <p:sp>
        <p:nvSpPr>
          <p:cNvPr id="34" name="Date Placeholder 3">
            <a:extLst>
              <a:ext uri="{FF2B5EF4-FFF2-40B4-BE49-F238E27FC236}">
                <a16:creationId xmlns:a16="http://schemas.microsoft.com/office/drawing/2014/main" id="{3BC7C90B-79EC-40CD-BE53-604AA19D4BB8}"/>
              </a:ext>
            </a:extLst>
          </p:cNvPr>
          <p:cNvSpPr>
            <a:spLocks noGrp="1"/>
          </p:cNvSpPr>
          <p:nvPr>
            <p:ph type="dt" sz="half" idx="10"/>
          </p:nvPr>
        </p:nvSpPr>
        <p:spPr>
          <a:xfrm>
            <a:off x="8636000" y="6416675"/>
            <a:ext cx="2844800" cy="365125"/>
          </a:xfrm>
        </p:spPr>
        <p:txBody>
          <a:bodyPr/>
          <a:lstStyle>
            <a:lvl1pPr>
              <a:defRPr/>
            </a:lvl1pPr>
            <a:extLst/>
          </a:lstStyle>
          <a:p>
            <a:pPr>
              <a:defRPr/>
            </a:pPr>
            <a:endParaRPr lang="en-US"/>
          </a:p>
        </p:txBody>
      </p:sp>
      <p:sp>
        <p:nvSpPr>
          <p:cNvPr id="35" name="Footer Placeholder 4">
            <a:extLst>
              <a:ext uri="{FF2B5EF4-FFF2-40B4-BE49-F238E27FC236}">
                <a16:creationId xmlns:a16="http://schemas.microsoft.com/office/drawing/2014/main" id="{17221C0C-13BF-4E91-AE92-59A6C75A52B6}"/>
              </a:ext>
            </a:extLst>
          </p:cNvPr>
          <p:cNvSpPr>
            <a:spLocks noGrp="1"/>
          </p:cNvSpPr>
          <p:nvPr>
            <p:ph type="ftr" sz="quarter" idx="11"/>
          </p:nvPr>
        </p:nvSpPr>
        <p:spPr>
          <a:xfrm>
            <a:off x="1219200" y="6416675"/>
            <a:ext cx="7416800" cy="365125"/>
          </a:xfrm>
        </p:spPr>
        <p:txBody>
          <a:bodyPr/>
          <a:lstStyle>
            <a:lvl1pPr>
              <a:defRPr/>
            </a:lvl1pPr>
            <a:extLst/>
          </a:lstStyle>
          <a:p>
            <a:pPr>
              <a:defRPr/>
            </a:pPr>
            <a:endParaRPr lang="en-US"/>
          </a:p>
        </p:txBody>
      </p:sp>
      <p:sp>
        <p:nvSpPr>
          <p:cNvPr id="36" name="Slide Number Placeholder 5">
            <a:extLst>
              <a:ext uri="{FF2B5EF4-FFF2-40B4-BE49-F238E27FC236}">
                <a16:creationId xmlns:a16="http://schemas.microsoft.com/office/drawing/2014/main" id="{551B351D-9E26-4294-840C-F42E2CA51621}"/>
              </a:ext>
            </a:extLst>
          </p:cNvPr>
          <p:cNvSpPr>
            <a:spLocks noGrp="1"/>
          </p:cNvSpPr>
          <p:nvPr>
            <p:ph type="sldNum" sz="quarter" idx="12"/>
          </p:nvPr>
        </p:nvSpPr>
        <p:spPr>
          <a:xfrm>
            <a:off x="11480800" y="6416675"/>
            <a:ext cx="609600" cy="365125"/>
          </a:xfrm>
        </p:spPr>
        <p:txBody>
          <a:bodyPr/>
          <a:lstStyle>
            <a:lvl1pPr>
              <a:defRPr/>
            </a:lvl1pPr>
          </a:lstStyle>
          <a:p>
            <a:pPr>
              <a:defRPr/>
            </a:pPr>
            <a:fld id="{01582E2C-730D-488D-AC96-41F8621CF6AA}" type="slidenum">
              <a:rPr lang="en-US" altLang="en-US"/>
              <a:pPr>
                <a:defRPr/>
              </a:pPr>
              <a:t>‹#›</a:t>
            </a:fld>
            <a:endParaRPr lang="en-US" altLang="en-US"/>
          </a:p>
        </p:txBody>
      </p:sp>
    </p:spTree>
    <p:extLst>
      <p:ext uri="{BB962C8B-B14F-4D97-AF65-F5344CB8AC3E}">
        <p14:creationId xmlns:p14="http://schemas.microsoft.com/office/powerpoint/2010/main" val="1680204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531E3-E3BE-46A8-9D97-DFDADA0C2716}"/>
              </a:ext>
            </a:extLst>
          </p:cNvPr>
          <p:cNvSpPr>
            <a:spLocks noGrp="1"/>
          </p:cNvSpPr>
          <p:nvPr>
            <p:ph type="dt" sz="half" idx="10"/>
          </p:nvPr>
        </p:nvSpPr>
        <p:spPr>
          <a:xfrm>
            <a:off x="8636000" y="6416675"/>
            <a:ext cx="2844800" cy="365125"/>
          </a:xfrm>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19639DF3-FB63-4E65-942E-BAEFA909F2A6}"/>
              </a:ext>
            </a:extLst>
          </p:cNvPr>
          <p:cNvSpPr>
            <a:spLocks noGrp="1"/>
          </p:cNvSpPr>
          <p:nvPr>
            <p:ph type="ftr" sz="quarter" idx="11"/>
          </p:nvPr>
        </p:nvSpPr>
        <p:spPr>
          <a:xfrm>
            <a:off x="1219200" y="6416675"/>
            <a:ext cx="7416800" cy="365125"/>
          </a:xfrm>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25DE2DBB-067C-49E4-86C7-6D938D5182ED}"/>
              </a:ext>
            </a:extLst>
          </p:cNvPr>
          <p:cNvSpPr>
            <a:spLocks noGrp="1"/>
          </p:cNvSpPr>
          <p:nvPr>
            <p:ph type="sldNum" sz="quarter" idx="12"/>
          </p:nvPr>
        </p:nvSpPr>
        <p:spPr>
          <a:xfrm>
            <a:off x="11480800" y="6416675"/>
            <a:ext cx="609600" cy="365125"/>
          </a:xfrm>
        </p:spPr>
        <p:txBody>
          <a:bodyPr/>
          <a:lstStyle>
            <a:lvl1pPr>
              <a:defRPr/>
            </a:lvl1pPr>
          </a:lstStyle>
          <a:p>
            <a:pPr>
              <a:defRPr/>
            </a:pPr>
            <a:fld id="{EEC95A79-3B8A-41F1-8282-392E18583E38}" type="slidenum">
              <a:rPr lang="en-US" altLang="en-US"/>
              <a:pPr>
                <a:defRPr/>
              </a:pPr>
              <a:t>‹#›</a:t>
            </a:fld>
            <a:endParaRPr lang="en-US" altLang="en-US"/>
          </a:p>
        </p:txBody>
      </p:sp>
    </p:spTree>
    <p:extLst>
      <p:ext uri="{BB962C8B-B14F-4D97-AF65-F5344CB8AC3E}">
        <p14:creationId xmlns:p14="http://schemas.microsoft.com/office/powerpoint/2010/main" val="2518487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427A4F-FFE4-4590-A8FA-1AE42EBCCB1B}"/>
              </a:ext>
            </a:extLst>
          </p:cNvPr>
          <p:cNvSpPr/>
          <p:nvPr/>
        </p:nvSpPr>
        <p:spPr>
          <a:xfrm>
            <a:off x="0" y="401638"/>
            <a:ext cx="11823700"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8F82D15B-DAFA-4067-B45B-78E412559FB7}"/>
              </a:ext>
            </a:extLst>
          </p:cNvPr>
          <p:cNvSpPr/>
          <p:nvPr/>
        </p:nvSpPr>
        <p:spPr>
          <a:xfrm>
            <a:off x="115888" y="681038"/>
            <a:ext cx="61912"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6A0077D2-5C72-458E-A381-8CE24A693633}"/>
              </a:ext>
            </a:extLst>
          </p:cNvPr>
          <p:cNvSpPr/>
          <p:nvPr/>
        </p:nvSpPr>
        <p:spPr>
          <a:xfrm>
            <a:off x="635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5C2D1E63-E6A0-4CBF-862D-D7DE974394FE}"/>
              </a:ext>
            </a:extLst>
          </p:cNvPr>
          <p:cNvSpPr/>
          <p:nvPr/>
        </p:nvSpPr>
        <p:spPr>
          <a:xfrm>
            <a:off x="38100" y="681038"/>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DA93BC73-BF63-4604-AD3A-A275A671E527}"/>
              </a:ext>
            </a:extLst>
          </p:cNvPr>
          <p:cNvSpPr/>
          <p:nvPr/>
        </p:nvSpPr>
        <p:spPr>
          <a:xfrm>
            <a:off x="0" y="681038"/>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DE410D86-7FD9-4269-993A-FA924053C88A}"/>
              </a:ext>
            </a:extLst>
          </p:cNvPr>
          <p:cNvSpPr/>
          <p:nvPr/>
        </p:nvSpPr>
        <p:spPr>
          <a:xfrm flipH="1">
            <a:off x="198438" y="681038"/>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a:extLst>
              <a:ext uri="{FF2B5EF4-FFF2-40B4-BE49-F238E27FC236}">
                <a16:creationId xmlns:a16="http://schemas.microsoft.com/office/drawing/2014/main" id="{6AF1A533-839A-4409-8619-C2D555D832D0}"/>
              </a:ext>
            </a:extLst>
          </p:cNvPr>
          <p:cNvSpPr/>
          <p:nvPr/>
        </p:nvSpPr>
        <p:spPr>
          <a:xfrm flipH="1">
            <a:off x="252413" y="681038"/>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81C5B432-6138-4076-B7E0-24F35EA8A93F}"/>
              </a:ext>
            </a:extLst>
          </p:cNvPr>
          <p:cNvSpPr/>
          <p:nvPr/>
        </p:nvSpPr>
        <p:spPr>
          <a:xfrm flipH="1">
            <a:off x="303213" y="681038"/>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BA034096-BA28-4231-BB72-AB8970FA9740}"/>
              </a:ext>
            </a:extLst>
          </p:cNvPr>
          <p:cNvSpPr/>
          <p:nvPr/>
        </p:nvSpPr>
        <p:spPr>
          <a:xfrm flipH="1">
            <a:off x="3413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id="{9067CA3F-83CA-4E92-9D75-C5C8BE9E5B74}"/>
              </a:ext>
            </a:extLst>
          </p:cNvPr>
          <p:cNvSpPr/>
          <p:nvPr/>
        </p:nvSpPr>
        <p:spPr>
          <a:xfrm>
            <a:off x="373063" y="681038"/>
            <a:ext cx="476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673099" y="512064"/>
            <a:ext cx="103632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D23101AB-32C5-4697-B769-FBD5A521FC34}"/>
              </a:ext>
            </a:extLst>
          </p:cNvPr>
          <p:cNvSpPr>
            <a:spLocks noGrp="1"/>
          </p:cNvSpPr>
          <p:nvPr>
            <p:ph type="dt" sz="half" idx="10"/>
          </p:nvPr>
        </p:nvSpPr>
        <p:spPr>
          <a:xfrm>
            <a:off x="8636000" y="6416675"/>
            <a:ext cx="2844800" cy="365125"/>
          </a:xfrm>
        </p:spPr>
        <p:txBody>
          <a:bodyPr/>
          <a:lstStyle>
            <a:lvl1pPr>
              <a:defRPr/>
            </a:lvl1pPr>
            <a:extLst/>
          </a:lstStyle>
          <a:p>
            <a:pPr>
              <a:defRPr/>
            </a:pPr>
            <a:endParaRPr lang="en-US"/>
          </a:p>
        </p:txBody>
      </p:sp>
      <p:sp>
        <p:nvSpPr>
          <p:cNvPr id="18" name="Footer Placeholder 7">
            <a:extLst>
              <a:ext uri="{FF2B5EF4-FFF2-40B4-BE49-F238E27FC236}">
                <a16:creationId xmlns:a16="http://schemas.microsoft.com/office/drawing/2014/main" id="{E8D635DA-AB4D-46A4-9B0F-1B36D08E931F}"/>
              </a:ext>
            </a:extLst>
          </p:cNvPr>
          <p:cNvSpPr>
            <a:spLocks noGrp="1"/>
          </p:cNvSpPr>
          <p:nvPr>
            <p:ph type="ftr" sz="quarter" idx="11"/>
          </p:nvPr>
        </p:nvSpPr>
        <p:spPr>
          <a:xfrm>
            <a:off x="1219200" y="6416675"/>
            <a:ext cx="7416800" cy="365125"/>
          </a:xfrm>
        </p:spPr>
        <p:txBody>
          <a:bodyPr/>
          <a:lstStyle>
            <a:lvl1pPr>
              <a:defRPr/>
            </a:lvl1pPr>
            <a:extLst/>
          </a:lstStyle>
          <a:p>
            <a:pPr>
              <a:defRPr/>
            </a:pPr>
            <a:endParaRPr lang="en-US"/>
          </a:p>
        </p:txBody>
      </p:sp>
      <p:sp>
        <p:nvSpPr>
          <p:cNvPr id="19" name="Slide Number Placeholder 8">
            <a:extLst>
              <a:ext uri="{FF2B5EF4-FFF2-40B4-BE49-F238E27FC236}">
                <a16:creationId xmlns:a16="http://schemas.microsoft.com/office/drawing/2014/main" id="{4A17895B-8E51-4DE0-9424-6D21A05E0F85}"/>
              </a:ext>
            </a:extLst>
          </p:cNvPr>
          <p:cNvSpPr>
            <a:spLocks noGrp="1"/>
          </p:cNvSpPr>
          <p:nvPr>
            <p:ph type="sldNum" sz="quarter" idx="12"/>
          </p:nvPr>
        </p:nvSpPr>
        <p:spPr>
          <a:xfrm>
            <a:off x="11480800" y="6416675"/>
            <a:ext cx="609600" cy="365125"/>
          </a:xfrm>
        </p:spPr>
        <p:txBody>
          <a:bodyPr/>
          <a:lstStyle>
            <a:lvl1pPr>
              <a:defRPr/>
            </a:lvl1pPr>
          </a:lstStyle>
          <a:p>
            <a:pPr>
              <a:defRPr/>
            </a:pPr>
            <a:fld id="{ABF6EC7A-C662-42D9-9985-08CDB03DBC35}" type="slidenum">
              <a:rPr lang="en-US" altLang="en-US"/>
              <a:pPr>
                <a:defRPr/>
              </a:pPr>
              <a:t>‹#›</a:t>
            </a:fld>
            <a:endParaRPr lang="en-US" altLang="en-US"/>
          </a:p>
        </p:txBody>
      </p:sp>
    </p:spTree>
    <p:extLst>
      <p:ext uri="{BB962C8B-B14F-4D97-AF65-F5344CB8AC3E}">
        <p14:creationId xmlns:p14="http://schemas.microsoft.com/office/powerpoint/2010/main" val="300290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D9A81-4931-437F-BC77-B25B2F2201E8}"/>
              </a:ext>
            </a:extLst>
          </p:cNvPr>
          <p:cNvSpPr>
            <a:spLocks noGrp="1"/>
          </p:cNvSpPr>
          <p:nvPr>
            <p:ph type="dt" sz="half" idx="10"/>
          </p:nvPr>
        </p:nvSpPr>
        <p:spPr>
          <a:xfrm>
            <a:off x="8636000" y="6416675"/>
            <a:ext cx="2844800" cy="365125"/>
          </a:xfrm>
        </p:spPr>
        <p:txBody>
          <a:bodyPr/>
          <a:lstStyle>
            <a:lvl1pPr>
              <a:defRPr/>
            </a:lvl1pPr>
            <a:extLst/>
          </a:lstStyle>
          <a:p>
            <a:pPr>
              <a:defRPr/>
            </a:pPr>
            <a:endParaRPr lang="en-US"/>
          </a:p>
        </p:txBody>
      </p:sp>
      <p:sp>
        <p:nvSpPr>
          <p:cNvPr id="3" name="Footer Placeholder 2">
            <a:extLst>
              <a:ext uri="{FF2B5EF4-FFF2-40B4-BE49-F238E27FC236}">
                <a16:creationId xmlns:a16="http://schemas.microsoft.com/office/drawing/2014/main" id="{4BF6B3C8-A576-4F7F-BC61-FFFAC1FD8FA2}"/>
              </a:ext>
            </a:extLst>
          </p:cNvPr>
          <p:cNvSpPr>
            <a:spLocks noGrp="1"/>
          </p:cNvSpPr>
          <p:nvPr>
            <p:ph type="ftr" sz="quarter" idx="11"/>
          </p:nvPr>
        </p:nvSpPr>
        <p:spPr>
          <a:xfrm>
            <a:off x="1219200" y="6416675"/>
            <a:ext cx="7416800" cy="365125"/>
          </a:xfrm>
        </p:spPr>
        <p:txBody>
          <a:bodyPr/>
          <a:lstStyle>
            <a:lvl1pPr>
              <a:defRPr/>
            </a:lvl1pPr>
            <a:extLst/>
          </a:lstStyle>
          <a:p>
            <a:pPr>
              <a:defRPr/>
            </a:pPr>
            <a:endParaRPr lang="en-US"/>
          </a:p>
        </p:txBody>
      </p:sp>
      <p:sp>
        <p:nvSpPr>
          <p:cNvPr id="4" name="Slide Number Placeholder 3">
            <a:extLst>
              <a:ext uri="{FF2B5EF4-FFF2-40B4-BE49-F238E27FC236}">
                <a16:creationId xmlns:a16="http://schemas.microsoft.com/office/drawing/2014/main" id="{04F38F6D-935D-4F12-B896-91ECDB4F8041}"/>
              </a:ext>
            </a:extLst>
          </p:cNvPr>
          <p:cNvSpPr>
            <a:spLocks noGrp="1"/>
          </p:cNvSpPr>
          <p:nvPr>
            <p:ph type="sldNum" sz="quarter" idx="12"/>
          </p:nvPr>
        </p:nvSpPr>
        <p:spPr>
          <a:xfrm>
            <a:off x="11480800" y="6416675"/>
            <a:ext cx="609600" cy="365125"/>
          </a:xfrm>
        </p:spPr>
        <p:txBody>
          <a:bodyPr/>
          <a:lstStyle>
            <a:lvl1pPr>
              <a:defRPr/>
            </a:lvl1pPr>
          </a:lstStyle>
          <a:p>
            <a:pPr>
              <a:defRPr/>
            </a:pPr>
            <a:fld id="{0E05CFFA-1AA5-465B-968C-F6A2A176CE8D}" type="slidenum">
              <a:rPr lang="en-US" altLang="en-US"/>
              <a:pPr>
                <a:defRPr/>
              </a:pPr>
              <a:t>‹#›</a:t>
            </a:fld>
            <a:endParaRPr lang="en-US" altLang="en-US"/>
          </a:p>
        </p:txBody>
      </p:sp>
    </p:spTree>
    <p:extLst>
      <p:ext uri="{BB962C8B-B14F-4D97-AF65-F5344CB8AC3E}">
        <p14:creationId xmlns:p14="http://schemas.microsoft.com/office/powerpoint/2010/main" val="385462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1B80BF-7498-47AC-A71F-8D294557E0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616F83-B756-4846-8F0F-596477802D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5BA07D-5A06-4390-9CD7-6DAB7F37FD60}"/>
              </a:ext>
            </a:extLst>
          </p:cNvPr>
          <p:cNvSpPr>
            <a:spLocks noGrp="1" noChangeArrowheads="1"/>
          </p:cNvSpPr>
          <p:nvPr>
            <p:ph type="sldNum" sz="quarter" idx="12"/>
          </p:nvPr>
        </p:nvSpPr>
        <p:spPr>
          <a:ln/>
        </p:spPr>
        <p:txBody>
          <a:bodyPr/>
          <a:lstStyle>
            <a:lvl1pPr>
              <a:defRPr/>
            </a:lvl1pPr>
          </a:lstStyle>
          <a:p>
            <a:pPr>
              <a:defRPr/>
            </a:pPr>
            <a:fld id="{9AB7E448-9F99-4A26-8E4B-8B788F9D3343}" type="slidenum">
              <a:rPr lang="en-US" altLang="en-US"/>
              <a:pPr>
                <a:defRPr/>
              </a:pPr>
              <a:t>‹#›</a:t>
            </a:fld>
            <a:endParaRPr lang="en-US" altLang="en-US"/>
          </a:p>
        </p:txBody>
      </p:sp>
    </p:spTree>
    <p:extLst>
      <p:ext uri="{BB962C8B-B14F-4D97-AF65-F5344CB8AC3E}">
        <p14:creationId xmlns:p14="http://schemas.microsoft.com/office/powerpoint/2010/main" val="3642579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537973-03EB-4B71-A215-9949B85678D1}"/>
              </a:ext>
            </a:extLst>
          </p:cNvPr>
          <p:cNvSpPr/>
          <p:nvPr/>
        </p:nvSpPr>
        <p:spPr>
          <a:xfrm>
            <a:off x="0" y="0"/>
            <a:ext cx="4873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3C19258C-B99B-4084-A878-9B23DB5241DC}"/>
              </a:ext>
            </a:extLst>
          </p:cNvPr>
          <p:cNvSpPr/>
          <p:nvPr/>
        </p:nvSpPr>
        <p:spPr>
          <a:xfrm>
            <a:off x="341313" y="5046663"/>
            <a:ext cx="9683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A2781E3-628C-4446-9C88-C45676C4BBDA}"/>
              </a:ext>
            </a:extLst>
          </p:cNvPr>
          <p:cNvSpPr/>
          <p:nvPr/>
        </p:nvSpPr>
        <p:spPr>
          <a:xfrm>
            <a:off x="341313" y="4797425"/>
            <a:ext cx="9683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D57BCD5E-838B-4399-8C24-C0211158F2E8}"/>
              </a:ext>
            </a:extLst>
          </p:cNvPr>
          <p:cNvSpPr/>
          <p:nvPr/>
        </p:nvSpPr>
        <p:spPr>
          <a:xfrm>
            <a:off x="341313" y="4637088"/>
            <a:ext cx="9683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44888604-0BC3-498A-B953-11344CA29BE1}"/>
              </a:ext>
            </a:extLst>
          </p:cNvPr>
          <p:cNvSpPr/>
          <p:nvPr/>
        </p:nvSpPr>
        <p:spPr>
          <a:xfrm>
            <a:off x="341313" y="4541838"/>
            <a:ext cx="9683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D7BC5F6F-1D7D-4174-86B6-15DD9AAE675C}"/>
              </a:ext>
            </a:extLst>
          </p:cNvPr>
          <p:cNvSpPr/>
          <p:nvPr/>
        </p:nvSpPr>
        <p:spPr>
          <a:xfrm>
            <a:off x="412750" y="681038"/>
            <a:ext cx="6191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C59B3B22-38AD-4737-A371-6CD267F371B0}"/>
              </a:ext>
            </a:extLst>
          </p:cNvPr>
          <p:cNvSpPr/>
          <p:nvPr/>
        </p:nvSpPr>
        <p:spPr>
          <a:xfrm>
            <a:off x="357188" y="681038"/>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9EB0A9D0-CF1E-408F-9857-494B9128C182}"/>
              </a:ext>
            </a:extLst>
          </p:cNvPr>
          <p:cNvSpPr/>
          <p:nvPr/>
        </p:nvSpPr>
        <p:spPr>
          <a:xfrm>
            <a:off x="331788" y="681038"/>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061D3C49-50F5-40A1-8D67-15A20DA8A7F3}"/>
              </a:ext>
            </a:extLst>
          </p:cNvPr>
          <p:cNvSpPr/>
          <p:nvPr/>
        </p:nvSpPr>
        <p:spPr>
          <a:xfrm>
            <a:off x="296863"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F4532012-C9E5-4356-B50C-4AB5C20783E5}"/>
              </a:ext>
            </a:extLst>
          </p:cNvPr>
          <p:cNvSpPr/>
          <p:nvPr/>
        </p:nvSpPr>
        <p:spPr>
          <a:xfrm>
            <a:off x="490538" y="0"/>
            <a:ext cx="11703050"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49B10D12-B9D9-4F0B-9619-2D4A3DF1140A}"/>
              </a:ext>
            </a:extLst>
          </p:cNvPr>
          <p:cNvCxnSpPr/>
          <p:nvPr/>
        </p:nvCxnSpPr>
        <p:spPr>
          <a:xfrm flipV="1">
            <a:off x="484188" y="1884363"/>
            <a:ext cx="1170940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6" name="Group 19">
            <a:extLst>
              <a:ext uri="{FF2B5EF4-FFF2-40B4-BE49-F238E27FC236}">
                <a16:creationId xmlns:a16="http://schemas.microsoft.com/office/drawing/2014/main" id="{8F7D59B2-F7AA-4306-98C9-4B6EF72C4026}"/>
              </a:ext>
            </a:extLst>
          </p:cNvPr>
          <p:cNvGrpSpPr>
            <a:grpSpLocks/>
          </p:cNvGrpSpPr>
          <p:nvPr/>
        </p:nvGrpSpPr>
        <p:grpSpPr bwMode="auto">
          <a:xfrm rot="5400000">
            <a:off x="11375232" y="1197769"/>
            <a:ext cx="131762" cy="171450"/>
            <a:chOff x="6668087" y="1297746"/>
            <a:chExt cx="161840" cy="156602"/>
          </a:xfrm>
        </p:grpSpPr>
        <p:cxnSp>
          <p:nvCxnSpPr>
            <p:cNvPr id="17" name="Straight Connector 16">
              <a:extLst>
                <a:ext uri="{FF2B5EF4-FFF2-40B4-BE49-F238E27FC236}">
                  <a16:creationId xmlns:a16="http://schemas.microsoft.com/office/drawing/2014/main" id="{3D560476-3142-497C-9291-1C85B75BE9B8}"/>
                </a:ext>
              </a:extLst>
            </p:cNvPr>
            <p:cNvCxnSpPr/>
            <p:nvPr/>
          </p:nvCxnSpPr>
          <p:spPr>
            <a:xfrm rot="16200000">
              <a:off x="6663834" y="1299099"/>
              <a:ext cx="88452"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08B5B81-DA91-46BF-AE5D-C839EE1500B5}"/>
                </a:ext>
              </a:extLst>
            </p:cNvPr>
            <p:cNvCxnSpPr/>
            <p:nvPr/>
          </p:nvCxnSpPr>
          <p:spPr>
            <a:xfrm rot="16200000" flipV="1">
              <a:off x="6684956" y="1394172"/>
              <a:ext cx="126151"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0FC37FB-673C-4077-8099-F516571BFEBA}"/>
                </a:ext>
              </a:extLst>
            </p:cNvPr>
            <p:cNvCxnSpPr/>
            <p:nvPr/>
          </p:nvCxnSpPr>
          <p:spPr>
            <a:xfrm rot="5400000" flipH="1">
              <a:off x="6744754" y="1298124"/>
              <a:ext cx="88452"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0" name="Group 25">
            <a:extLst>
              <a:ext uri="{FF2B5EF4-FFF2-40B4-BE49-F238E27FC236}">
                <a16:creationId xmlns:a16="http://schemas.microsoft.com/office/drawing/2014/main" id="{56991F2C-F098-43B8-99BC-3DF97497E524}"/>
              </a:ext>
            </a:extLst>
          </p:cNvPr>
          <p:cNvGrpSpPr>
            <a:grpSpLocks/>
          </p:cNvGrpSpPr>
          <p:nvPr/>
        </p:nvGrpSpPr>
        <p:grpSpPr bwMode="auto">
          <a:xfrm rot="5400000">
            <a:off x="11578432" y="1350169"/>
            <a:ext cx="131762" cy="171450"/>
            <a:chOff x="6668087" y="1297746"/>
            <a:chExt cx="161840" cy="156602"/>
          </a:xfrm>
        </p:grpSpPr>
        <p:cxnSp>
          <p:nvCxnSpPr>
            <p:cNvPr id="21" name="Straight Connector 20">
              <a:extLst>
                <a:ext uri="{FF2B5EF4-FFF2-40B4-BE49-F238E27FC236}">
                  <a16:creationId xmlns:a16="http://schemas.microsoft.com/office/drawing/2014/main" id="{BE7C255A-E441-4BB2-9413-6C45D0204972}"/>
                </a:ext>
              </a:extLst>
            </p:cNvPr>
            <p:cNvCxnSpPr/>
            <p:nvPr/>
          </p:nvCxnSpPr>
          <p:spPr>
            <a:xfrm rot="16200000">
              <a:off x="6663834" y="1299099"/>
              <a:ext cx="88452"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5FD937E-9091-435E-813C-545B7E234C06}"/>
                </a:ext>
              </a:extLst>
            </p:cNvPr>
            <p:cNvCxnSpPr/>
            <p:nvPr/>
          </p:nvCxnSpPr>
          <p:spPr>
            <a:xfrm rot="16200000" flipV="1">
              <a:off x="6684956" y="1394172"/>
              <a:ext cx="126151"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49CC68-4180-49B4-BE58-D7378D256593}"/>
                </a:ext>
              </a:extLst>
            </p:cNvPr>
            <p:cNvCxnSpPr/>
            <p:nvPr/>
          </p:nvCxnSpPr>
          <p:spPr>
            <a:xfrm rot="5400000" flipH="1">
              <a:off x="6744754" y="1298124"/>
              <a:ext cx="88452"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9">
            <a:extLst>
              <a:ext uri="{FF2B5EF4-FFF2-40B4-BE49-F238E27FC236}">
                <a16:creationId xmlns:a16="http://schemas.microsoft.com/office/drawing/2014/main" id="{3429E09A-AA06-4BCB-81D8-6AE4DFBE7ADB}"/>
              </a:ext>
            </a:extLst>
          </p:cNvPr>
          <p:cNvGrpSpPr>
            <a:grpSpLocks/>
          </p:cNvGrpSpPr>
          <p:nvPr/>
        </p:nvGrpSpPr>
        <p:grpSpPr bwMode="auto">
          <a:xfrm rot="5400000">
            <a:off x="11114881" y="1453357"/>
            <a:ext cx="131763" cy="171450"/>
            <a:chOff x="6668087" y="1297746"/>
            <a:chExt cx="161840" cy="156602"/>
          </a:xfrm>
        </p:grpSpPr>
        <p:cxnSp>
          <p:nvCxnSpPr>
            <p:cNvPr id="25" name="Straight Connector 24">
              <a:extLst>
                <a:ext uri="{FF2B5EF4-FFF2-40B4-BE49-F238E27FC236}">
                  <a16:creationId xmlns:a16="http://schemas.microsoft.com/office/drawing/2014/main" id="{36492D8D-7C78-43F2-998E-37A7AAFEEDE3}"/>
                </a:ext>
              </a:extLst>
            </p:cNvPr>
            <p:cNvCxnSpPr/>
            <p:nvPr/>
          </p:nvCxnSpPr>
          <p:spPr>
            <a:xfrm rot="16200000">
              <a:off x="6663833" y="1299099"/>
              <a:ext cx="88452"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C101E6D-33D0-420D-9318-70052BF77AC2}"/>
                </a:ext>
              </a:extLst>
            </p:cNvPr>
            <p:cNvCxnSpPr/>
            <p:nvPr/>
          </p:nvCxnSpPr>
          <p:spPr>
            <a:xfrm rot="16200000" flipV="1">
              <a:off x="6684956" y="1394172"/>
              <a:ext cx="126151"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AD69493-2C3E-47D5-82A5-30726601D950}"/>
                </a:ext>
              </a:extLst>
            </p:cNvPr>
            <p:cNvCxnSpPr/>
            <p:nvPr/>
          </p:nvCxnSpPr>
          <p:spPr>
            <a:xfrm rot="5400000" flipH="1">
              <a:off x="6744753" y="1298124"/>
              <a:ext cx="88452"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28" name="Date Placeholder 4">
            <a:extLst>
              <a:ext uri="{FF2B5EF4-FFF2-40B4-BE49-F238E27FC236}">
                <a16:creationId xmlns:a16="http://schemas.microsoft.com/office/drawing/2014/main" id="{31469C67-3561-4FC6-B912-4C5465BA371B}"/>
              </a:ext>
            </a:extLst>
          </p:cNvPr>
          <p:cNvSpPr>
            <a:spLocks noGrp="1"/>
          </p:cNvSpPr>
          <p:nvPr>
            <p:ph type="dt" sz="half" idx="10"/>
          </p:nvPr>
        </p:nvSpPr>
        <p:spPr/>
        <p:txBody>
          <a:bodyPr/>
          <a:lstStyle>
            <a:lvl1pPr>
              <a:defRPr/>
            </a:lvl1pPr>
            <a:extLst/>
          </a:lstStyle>
          <a:p>
            <a:pPr>
              <a:defRPr/>
            </a:pPr>
            <a:endParaRPr lang="en-US"/>
          </a:p>
        </p:txBody>
      </p:sp>
      <p:sp>
        <p:nvSpPr>
          <p:cNvPr id="29" name="Footer Placeholder 5">
            <a:extLst>
              <a:ext uri="{FF2B5EF4-FFF2-40B4-BE49-F238E27FC236}">
                <a16:creationId xmlns:a16="http://schemas.microsoft.com/office/drawing/2014/main" id="{4F2E920B-EC53-43BB-B0E2-84791D6F150D}"/>
              </a:ext>
            </a:extLst>
          </p:cNvPr>
          <p:cNvSpPr>
            <a:spLocks noGrp="1"/>
          </p:cNvSpPr>
          <p:nvPr>
            <p:ph type="ftr" sz="quarter" idx="11"/>
          </p:nvPr>
        </p:nvSpPr>
        <p:spPr/>
        <p:txBody>
          <a:bodyPr/>
          <a:lstStyle>
            <a:lvl1pPr>
              <a:defRPr/>
            </a:lvl1pPr>
            <a:extLst/>
          </a:lstStyle>
          <a:p>
            <a:pPr>
              <a:defRPr/>
            </a:pPr>
            <a:endParaRPr lang="en-US"/>
          </a:p>
        </p:txBody>
      </p:sp>
      <p:sp>
        <p:nvSpPr>
          <p:cNvPr id="30" name="Slide Number Placeholder 6">
            <a:extLst>
              <a:ext uri="{FF2B5EF4-FFF2-40B4-BE49-F238E27FC236}">
                <a16:creationId xmlns:a16="http://schemas.microsoft.com/office/drawing/2014/main" id="{0138F157-A26D-478A-AC4B-195AD70A440C}"/>
              </a:ext>
            </a:extLst>
          </p:cNvPr>
          <p:cNvSpPr>
            <a:spLocks noGrp="1"/>
          </p:cNvSpPr>
          <p:nvPr>
            <p:ph type="sldNum" sz="quarter" idx="12"/>
          </p:nvPr>
        </p:nvSpPr>
        <p:spPr/>
        <p:txBody>
          <a:bodyPr/>
          <a:lstStyle>
            <a:lvl1pPr>
              <a:defRPr/>
            </a:lvl1pPr>
          </a:lstStyle>
          <a:p>
            <a:pPr>
              <a:defRPr/>
            </a:pPr>
            <a:fld id="{E9EF4621-B186-4626-87E5-6D1567850A84}" type="slidenum">
              <a:rPr lang="en-US" altLang="en-US"/>
              <a:pPr>
                <a:defRPr/>
              </a:pPr>
              <a:t>‹#›</a:t>
            </a:fld>
            <a:endParaRPr lang="en-US" altLang="en-US"/>
          </a:p>
        </p:txBody>
      </p:sp>
    </p:spTree>
    <p:extLst>
      <p:ext uri="{BB962C8B-B14F-4D97-AF65-F5344CB8AC3E}">
        <p14:creationId xmlns:p14="http://schemas.microsoft.com/office/powerpoint/2010/main" val="11970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5" name="Google Shape;20;p3">
            <a:extLst>
              <a:ext uri="{FF2B5EF4-FFF2-40B4-BE49-F238E27FC236}">
                <a16:creationId xmlns:a16="http://schemas.microsoft.com/office/drawing/2014/main" id="{F4063A9D-373C-4703-B4ED-C6276CE2E37A}"/>
              </a:ext>
            </a:extLst>
          </p:cNvPr>
          <p:cNvSpPr/>
          <p:nvPr/>
        </p:nvSpPr>
        <p:spPr>
          <a:xfrm rot="9575958">
            <a:off x="1289050" y="714822"/>
            <a:ext cx="1551746" cy="3511480"/>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1;p3">
            <a:extLst>
              <a:ext uri="{FF2B5EF4-FFF2-40B4-BE49-F238E27FC236}">
                <a16:creationId xmlns:a16="http://schemas.microsoft.com/office/drawing/2014/main" id="{5BF31ECD-8878-4D10-A668-3CDB063EE3FC}"/>
              </a:ext>
            </a:extLst>
          </p:cNvPr>
          <p:cNvSpPr/>
          <p:nvPr/>
        </p:nvSpPr>
        <p:spPr>
          <a:xfrm rot="3675764">
            <a:off x="87200" y="-129005"/>
            <a:ext cx="4018575" cy="2132124"/>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2;p3">
            <a:extLst>
              <a:ext uri="{FF2B5EF4-FFF2-40B4-BE49-F238E27FC236}">
                <a16:creationId xmlns:a16="http://schemas.microsoft.com/office/drawing/2014/main" id="{5EEA82B9-EB40-4294-9110-0F37D3817338}"/>
              </a:ext>
            </a:extLst>
          </p:cNvPr>
          <p:cNvSpPr/>
          <p:nvPr/>
        </p:nvSpPr>
        <p:spPr>
          <a:xfrm rot="2108698">
            <a:off x="-863437" y="-135939"/>
            <a:ext cx="3476156" cy="3019659"/>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3;p3">
            <a:extLst>
              <a:ext uri="{FF2B5EF4-FFF2-40B4-BE49-F238E27FC236}">
                <a16:creationId xmlns:a16="http://schemas.microsoft.com/office/drawing/2014/main" id="{31C3FDE5-9294-4228-86F8-A106B800568B}"/>
              </a:ext>
            </a:extLst>
          </p:cNvPr>
          <p:cNvSpPr/>
          <p:nvPr/>
        </p:nvSpPr>
        <p:spPr>
          <a:xfrm rot="20290318">
            <a:off x="8966323" y="4240046"/>
            <a:ext cx="4732622" cy="2511036"/>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4;p3">
            <a:extLst>
              <a:ext uri="{FF2B5EF4-FFF2-40B4-BE49-F238E27FC236}">
                <a16:creationId xmlns:a16="http://schemas.microsoft.com/office/drawing/2014/main" id="{8BBA90D4-55A1-42F9-B5BB-AAD67330B8E7}"/>
              </a:ext>
            </a:extLst>
          </p:cNvPr>
          <p:cNvSpPr/>
          <p:nvPr/>
        </p:nvSpPr>
        <p:spPr>
          <a:xfrm rot="18919047">
            <a:off x="7903317" y="3587850"/>
            <a:ext cx="4502506" cy="4386676"/>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25;p3">
            <a:extLst>
              <a:ext uri="{FF2B5EF4-FFF2-40B4-BE49-F238E27FC236}">
                <a16:creationId xmlns:a16="http://schemas.microsoft.com/office/drawing/2014/main" id="{0CD1D332-9689-4EB8-9C77-7480897D4998}"/>
              </a:ext>
            </a:extLst>
          </p:cNvPr>
          <p:cNvSpPr/>
          <p:nvPr/>
        </p:nvSpPr>
        <p:spPr>
          <a:xfrm rot="14980311">
            <a:off x="7868634" y="5491547"/>
            <a:ext cx="2278872" cy="1981428"/>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6" name="Google Shape;26;p3"/>
          <p:cNvSpPr txBox="1">
            <a:spLocks noGrp="1"/>
          </p:cNvSpPr>
          <p:nvPr>
            <p:ph type="title"/>
          </p:nvPr>
        </p:nvSpPr>
        <p:spPr>
          <a:xfrm>
            <a:off x="415600" y="2867802"/>
            <a:ext cx="11360800" cy="1122400"/>
          </a:xfrm>
          <a:prstGeom prst="rect">
            <a:avLst/>
          </a:prstGeom>
        </p:spPr>
        <p:txBody>
          <a:bodyPr spcFirstLastPara="1" anchor="ctr">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27" name="Google Shape;27;p3"/>
          <p:cNvSpPr txBox="1">
            <a:spLocks noGrp="1"/>
          </p:cNvSpPr>
          <p:nvPr>
            <p:ph type="subTitle" idx="1"/>
          </p:nvPr>
        </p:nvSpPr>
        <p:spPr>
          <a:xfrm>
            <a:off x="3941000" y="4110335"/>
            <a:ext cx="4310000" cy="1056800"/>
          </a:xfrm>
          <a:prstGeom prst="rect">
            <a:avLst/>
          </a:prstGeom>
        </p:spPr>
        <p:txBody>
          <a:bodyPr spcFirstLastPara="1">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US"/>
              <a:t>Click to edit Master subtitle style</a:t>
            </a:r>
            <a:endParaRPr/>
          </a:p>
        </p:txBody>
      </p:sp>
      <p:sp>
        <p:nvSpPr>
          <p:cNvPr id="28" name="Google Shape;28;p3"/>
          <p:cNvSpPr txBox="1">
            <a:spLocks noGrp="1"/>
          </p:cNvSpPr>
          <p:nvPr>
            <p:ph type="title" idx="2"/>
          </p:nvPr>
        </p:nvSpPr>
        <p:spPr>
          <a:xfrm>
            <a:off x="5286801" y="2233003"/>
            <a:ext cx="1618401" cy="8380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1970149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4" name="Google Shape;32;p4">
            <a:extLst>
              <a:ext uri="{FF2B5EF4-FFF2-40B4-BE49-F238E27FC236}">
                <a16:creationId xmlns:a16="http://schemas.microsoft.com/office/drawing/2014/main" id="{DA1D92B0-EAE0-4E9C-B389-644D7C472465}"/>
              </a:ext>
            </a:extLst>
          </p:cNvPr>
          <p:cNvSpPr/>
          <p:nvPr/>
        </p:nvSpPr>
        <p:spPr>
          <a:xfrm rot="10800000">
            <a:off x="10023221" y="-386431"/>
            <a:ext cx="2529224"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33;p4">
            <a:extLst>
              <a:ext uri="{FF2B5EF4-FFF2-40B4-BE49-F238E27FC236}">
                <a16:creationId xmlns:a16="http://schemas.microsoft.com/office/drawing/2014/main" id="{5C9C5B5B-66F4-4E51-AECF-FDF48783188B}"/>
              </a:ext>
            </a:extLst>
          </p:cNvPr>
          <p:cNvSpPr/>
          <p:nvPr/>
        </p:nvSpPr>
        <p:spPr>
          <a:xfrm rot="9117405">
            <a:off x="10428467" y="1609875"/>
            <a:ext cx="2531259"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34;p4">
            <a:extLst>
              <a:ext uri="{FF2B5EF4-FFF2-40B4-BE49-F238E27FC236}">
                <a16:creationId xmlns:a16="http://schemas.microsoft.com/office/drawing/2014/main" id="{74557E8A-B738-4804-B6FB-DEF8F6810F74}"/>
              </a:ext>
            </a:extLst>
          </p:cNvPr>
          <p:cNvSpPr/>
          <p:nvPr/>
        </p:nvSpPr>
        <p:spPr>
          <a:xfrm rot="5400000">
            <a:off x="10876941" y="218967"/>
            <a:ext cx="1634312"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35;p4">
            <a:extLst>
              <a:ext uri="{FF2B5EF4-FFF2-40B4-BE49-F238E27FC236}">
                <a16:creationId xmlns:a16="http://schemas.microsoft.com/office/drawing/2014/main" id="{F5F9359C-1EE2-469A-9122-6D97AD25C8B1}"/>
              </a:ext>
            </a:extLst>
          </p:cNvPr>
          <p:cNvSpPr/>
          <p:nvPr/>
        </p:nvSpPr>
        <p:spPr>
          <a:xfrm>
            <a:off x="-319717" y="6431857"/>
            <a:ext cx="12831434" cy="623177"/>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30" name="Google Shape;30;p4"/>
          <p:cNvSpPr txBox="1">
            <a:spLocks noGrp="1"/>
          </p:cNvSpPr>
          <p:nvPr>
            <p:ph type="title"/>
          </p:nvPr>
        </p:nvSpPr>
        <p:spPr>
          <a:xfrm>
            <a:off x="1129834" y="830570"/>
            <a:ext cx="6620800" cy="1420400"/>
          </a:xfrm>
          <a:prstGeom prst="rect">
            <a:avLst/>
          </a:prstGeom>
        </p:spPr>
        <p:txBody>
          <a:bodyPr spcFirstLastPara="1">
            <a:noAutofit/>
          </a:bodyPr>
          <a:lstStyle>
            <a:lvl1pPr lvl="0">
              <a:spcBef>
                <a:spcPts val="0"/>
              </a:spcBef>
              <a:spcAft>
                <a:spcPts val="0"/>
              </a:spcAft>
              <a:buSzPts val="2500"/>
              <a:buNone/>
              <a:defRPr sz="3334"/>
            </a:lvl1pPr>
            <a:lvl2pPr lvl="1">
              <a:spcBef>
                <a:spcPts val="0"/>
              </a:spcBef>
              <a:spcAft>
                <a:spcPts val="0"/>
              </a:spcAft>
              <a:buSzPts val="3000"/>
              <a:buNone/>
              <a:defRPr sz="3999"/>
            </a:lvl2pPr>
            <a:lvl3pPr lvl="2">
              <a:spcBef>
                <a:spcPts val="0"/>
              </a:spcBef>
              <a:spcAft>
                <a:spcPts val="0"/>
              </a:spcAft>
              <a:buSzPts val="3000"/>
              <a:buNone/>
              <a:defRPr sz="3999"/>
            </a:lvl3pPr>
            <a:lvl4pPr lvl="3">
              <a:spcBef>
                <a:spcPts val="0"/>
              </a:spcBef>
              <a:spcAft>
                <a:spcPts val="0"/>
              </a:spcAft>
              <a:buSzPts val="3000"/>
              <a:buNone/>
              <a:defRPr sz="3999"/>
            </a:lvl4pPr>
            <a:lvl5pPr lvl="4">
              <a:spcBef>
                <a:spcPts val="0"/>
              </a:spcBef>
              <a:spcAft>
                <a:spcPts val="0"/>
              </a:spcAft>
              <a:buSzPts val="3000"/>
              <a:buNone/>
              <a:defRPr sz="3999"/>
            </a:lvl5pPr>
            <a:lvl6pPr lvl="5">
              <a:spcBef>
                <a:spcPts val="0"/>
              </a:spcBef>
              <a:spcAft>
                <a:spcPts val="0"/>
              </a:spcAft>
              <a:buSzPts val="3000"/>
              <a:buNone/>
              <a:defRPr sz="3999"/>
            </a:lvl6pPr>
            <a:lvl7pPr lvl="6">
              <a:spcBef>
                <a:spcPts val="0"/>
              </a:spcBef>
              <a:spcAft>
                <a:spcPts val="0"/>
              </a:spcAft>
              <a:buSzPts val="3000"/>
              <a:buNone/>
              <a:defRPr sz="3999"/>
            </a:lvl7pPr>
            <a:lvl8pPr lvl="7">
              <a:spcBef>
                <a:spcPts val="0"/>
              </a:spcBef>
              <a:spcAft>
                <a:spcPts val="0"/>
              </a:spcAft>
              <a:buSzPts val="3000"/>
              <a:buNone/>
              <a:defRPr sz="3999"/>
            </a:lvl8pPr>
            <a:lvl9pPr lvl="8">
              <a:spcBef>
                <a:spcPts val="0"/>
              </a:spcBef>
              <a:spcAft>
                <a:spcPts val="0"/>
              </a:spcAft>
              <a:buSzPts val="3000"/>
              <a:buNone/>
              <a:defRPr sz="3999"/>
            </a:lvl9pPr>
          </a:lstStyle>
          <a:p>
            <a:r>
              <a:rPr lang="en-US"/>
              <a:t>Click to edit Master title style</a:t>
            </a:r>
            <a:endParaRPr/>
          </a:p>
        </p:txBody>
      </p:sp>
      <p:sp>
        <p:nvSpPr>
          <p:cNvPr id="31" name="Google Shape;31;p4"/>
          <p:cNvSpPr txBox="1">
            <a:spLocks noGrp="1"/>
          </p:cNvSpPr>
          <p:nvPr>
            <p:ph type="body" idx="1"/>
          </p:nvPr>
        </p:nvSpPr>
        <p:spPr>
          <a:xfrm>
            <a:off x="1129834" y="2822333"/>
            <a:ext cx="7275201" cy="3609600"/>
          </a:xfrm>
          <a:prstGeom prst="rect">
            <a:avLst/>
          </a:prstGeom>
        </p:spPr>
        <p:txBody>
          <a:bodyPr spcFirstLastPara="1">
            <a:noAutofit/>
          </a:bodyPr>
          <a:lstStyle>
            <a:lvl1pPr marL="609543" lvl="0" indent="-440226">
              <a:spcBef>
                <a:spcPts val="0"/>
              </a:spcBef>
              <a:spcAft>
                <a:spcPts val="0"/>
              </a:spcAft>
              <a:buSzPts val="1600"/>
              <a:buChar char="●"/>
              <a:defRPr sz="2133"/>
            </a:lvl1pPr>
            <a:lvl2pPr marL="1219086" lvl="1" indent="-440226">
              <a:spcBef>
                <a:spcPts val="2133"/>
              </a:spcBef>
              <a:spcAft>
                <a:spcPts val="0"/>
              </a:spcAft>
              <a:buSzPts val="1600"/>
              <a:buChar char="○"/>
              <a:defRPr sz="2133"/>
            </a:lvl2pPr>
            <a:lvl3pPr marL="1828630" lvl="2" indent="-440226">
              <a:spcBef>
                <a:spcPts val="2133"/>
              </a:spcBef>
              <a:spcAft>
                <a:spcPts val="0"/>
              </a:spcAft>
              <a:buSzPts val="1600"/>
              <a:buChar char="■"/>
              <a:defRPr sz="2133"/>
            </a:lvl3pPr>
            <a:lvl4pPr marL="2438173" lvl="3" indent="-440226">
              <a:spcBef>
                <a:spcPts val="2133"/>
              </a:spcBef>
              <a:spcAft>
                <a:spcPts val="0"/>
              </a:spcAft>
              <a:buSzPts val="1600"/>
              <a:buChar char="●"/>
              <a:defRPr sz="2133"/>
            </a:lvl4pPr>
            <a:lvl5pPr marL="3047715" lvl="4" indent="-440226">
              <a:spcBef>
                <a:spcPts val="2133"/>
              </a:spcBef>
              <a:spcAft>
                <a:spcPts val="0"/>
              </a:spcAft>
              <a:buSzPts val="1600"/>
              <a:buChar char="○"/>
              <a:defRPr sz="2133"/>
            </a:lvl5pPr>
            <a:lvl6pPr marL="3657259" lvl="5" indent="-440226">
              <a:spcBef>
                <a:spcPts val="2133"/>
              </a:spcBef>
              <a:spcAft>
                <a:spcPts val="0"/>
              </a:spcAft>
              <a:buSzPts val="1600"/>
              <a:buChar char="■"/>
              <a:defRPr sz="2133"/>
            </a:lvl6pPr>
            <a:lvl7pPr marL="4266802" lvl="6" indent="-440226">
              <a:spcBef>
                <a:spcPts val="2133"/>
              </a:spcBef>
              <a:spcAft>
                <a:spcPts val="0"/>
              </a:spcAft>
              <a:buSzPts val="1600"/>
              <a:buChar char="●"/>
              <a:defRPr sz="2133"/>
            </a:lvl7pPr>
            <a:lvl8pPr marL="4876344" lvl="7" indent="-440226">
              <a:spcBef>
                <a:spcPts val="2133"/>
              </a:spcBef>
              <a:spcAft>
                <a:spcPts val="0"/>
              </a:spcAft>
              <a:buSzPts val="1600"/>
              <a:buChar char="○"/>
              <a:defRPr sz="2133"/>
            </a:lvl8pPr>
            <a:lvl9pPr marL="5485888" lvl="8" indent="-440226">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374482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5" name="Google Shape;37;p5">
            <a:extLst>
              <a:ext uri="{FF2B5EF4-FFF2-40B4-BE49-F238E27FC236}">
                <a16:creationId xmlns:a16="http://schemas.microsoft.com/office/drawing/2014/main" id="{7288E21E-2527-463E-BA06-29D871FC53FA}"/>
              </a:ext>
            </a:extLst>
          </p:cNvPr>
          <p:cNvSpPr/>
          <p:nvPr/>
        </p:nvSpPr>
        <p:spPr>
          <a:xfrm rot="18587984">
            <a:off x="9110828" y="1368617"/>
            <a:ext cx="2889830" cy="2510895"/>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38;p5">
            <a:extLst>
              <a:ext uri="{FF2B5EF4-FFF2-40B4-BE49-F238E27FC236}">
                <a16:creationId xmlns:a16="http://schemas.microsoft.com/office/drawing/2014/main" id="{0580101D-095D-4771-B95B-F1C56CCE0CCF}"/>
              </a:ext>
            </a:extLst>
          </p:cNvPr>
          <p:cNvSpPr/>
          <p:nvPr/>
        </p:nvSpPr>
        <p:spPr>
          <a:xfrm rot="15273258">
            <a:off x="-860736" y="2415117"/>
            <a:ext cx="3523698" cy="1867391"/>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39;p5">
            <a:extLst>
              <a:ext uri="{FF2B5EF4-FFF2-40B4-BE49-F238E27FC236}">
                <a16:creationId xmlns:a16="http://schemas.microsoft.com/office/drawing/2014/main" id="{38794E3E-730E-4647-8683-1E2D6192720D}"/>
              </a:ext>
            </a:extLst>
          </p:cNvPr>
          <p:cNvSpPr/>
          <p:nvPr/>
        </p:nvSpPr>
        <p:spPr>
          <a:xfrm>
            <a:off x="9886783" y="3260989"/>
            <a:ext cx="2557733" cy="2494234"/>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40;p5">
            <a:extLst>
              <a:ext uri="{FF2B5EF4-FFF2-40B4-BE49-F238E27FC236}">
                <a16:creationId xmlns:a16="http://schemas.microsoft.com/office/drawing/2014/main" id="{8479F218-A046-4838-9B00-E42CD2064F4F}"/>
              </a:ext>
            </a:extLst>
          </p:cNvPr>
          <p:cNvSpPr/>
          <p:nvPr/>
        </p:nvSpPr>
        <p:spPr>
          <a:xfrm rot="18575284">
            <a:off x="431440" y="3326978"/>
            <a:ext cx="939348" cy="2123979"/>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41;p5">
            <a:extLst>
              <a:ext uri="{FF2B5EF4-FFF2-40B4-BE49-F238E27FC236}">
                <a16:creationId xmlns:a16="http://schemas.microsoft.com/office/drawing/2014/main" id="{46E0A32F-1F08-4505-9C6F-135A71B566C9}"/>
              </a:ext>
            </a:extLst>
          </p:cNvPr>
          <p:cNvSpPr/>
          <p:nvPr/>
        </p:nvSpPr>
        <p:spPr>
          <a:xfrm rot="19943206">
            <a:off x="3502629" y="4236991"/>
            <a:ext cx="3235860" cy="315407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42;p5">
            <a:extLst>
              <a:ext uri="{FF2B5EF4-FFF2-40B4-BE49-F238E27FC236}">
                <a16:creationId xmlns:a16="http://schemas.microsoft.com/office/drawing/2014/main" id="{0EAB1CAC-B667-41E4-BC2E-0845DA35CFD6}"/>
              </a:ext>
            </a:extLst>
          </p:cNvPr>
          <p:cNvSpPr/>
          <p:nvPr/>
        </p:nvSpPr>
        <p:spPr>
          <a:xfrm rot="13112216">
            <a:off x="6306770" y="2080313"/>
            <a:ext cx="1804261" cy="156710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43" name="Google Shape;43;p5"/>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44" name="Google Shape;44;p5"/>
          <p:cNvSpPr txBox="1">
            <a:spLocks noGrp="1"/>
          </p:cNvSpPr>
          <p:nvPr>
            <p:ph type="body" idx="1"/>
          </p:nvPr>
        </p:nvSpPr>
        <p:spPr>
          <a:xfrm>
            <a:off x="981750" y="2851503"/>
            <a:ext cx="4330000" cy="3384000"/>
          </a:xfrm>
          <a:prstGeom prst="rect">
            <a:avLst/>
          </a:prstGeom>
          <a:solidFill>
            <a:srgbClr val="E0D9C6"/>
          </a:solidFill>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
        <p:nvSpPr>
          <p:cNvPr id="45" name="Google Shape;45;p5"/>
          <p:cNvSpPr txBox="1">
            <a:spLocks noGrp="1"/>
          </p:cNvSpPr>
          <p:nvPr>
            <p:ph type="body" idx="2"/>
          </p:nvPr>
        </p:nvSpPr>
        <p:spPr>
          <a:xfrm>
            <a:off x="6880267" y="2851503"/>
            <a:ext cx="4330000" cy="3384000"/>
          </a:xfrm>
          <a:prstGeom prst="rect">
            <a:avLst/>
          </a:prstGeom>
          <a:solidFill>
            <a:srgbClr val="E0D9C6"/>
          </a:solidFill>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763703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3" name="Google Shape;47;p6">
            <a:extLst>
              <a:ext uri="{FF2B5EF4-FFF2-40B4-BE49-F238E27FC236}">
                <a16:creationId xmlns:a16="http://schemas.microsoft.com/office/drawing/2014/main" id="{D80779F6-DBF7-4C86-90EE-5106524DE54E}"/>
              </a:ext>
            </a:extLst>
          </p:cNvPr>
          <p:cNvSpPr/>
          <p:nvPr/>
        </p:nvSpPr>
        <p:spPr>
          <a:xfrm rot="10800000" flipH="1">
            <a:off x="-340082" y="-545280"/>
            <a:ext cx="2529225"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48;p6">
            <a:extLst>
              <a:ext uri="{FF2B5EF4-FFF2-40B4-BE49-F238E27FC236}">
                <a16:creationId xmlns:a16="http://schemas.microsoft.com/office/drawing/2014/main" id="{9EC220D3-9924-49E8-9CEC-E22A7167887C}"/>
              </a:ext>
            </a:extLst>
          </p:cNvPr>
          <p:cNvSpPr/>
          <p:nvPr/>
        </p:nvSpPr>
        <p:spPr>
          <a:xfrm rot="12482595" flipH="1">
            <a:off x="-747364" y="1451026"/>
            <a:ext cx="2529225"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49;p6">
            <a:extLst>
              <a:ext uri="{FF2B5EF4-FFF2-40B4-BE49-F238E27FC236}">
                <a16:creationId xmlns:a16="http://schemas.microsoft.com/office/drawing/2014/main" id="{2F3FAD03-B5A8-49A3-87EE-2DEAB231D5BA}"/>
              </a:ext>
            </a:extLst>
          </p:cNvPr>
          <p:cNvSpPr/>
          <p:nvPr/>
        </p:nvSpPr>
        <p:spPr>
          <a:xfrm rot="16200000" flipH="1">
            <a:off x="-299908" y="59099"/>
            <a:ext cx="1634313" cy="142141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50;p6">
            <a:extLst>
              <a:ext uri="{FF2B5EF4-FFF2-40B4-BE49-F238E27FC236}">
                <a16:creationId xmlns:a16="http://schemas.microsoft.com/office/drawing/2014/main" id="{B38641DC-44D9-49FB-85B3-0A26D4DE4421}"/>
              </a:ext>
            </a:extLst>
          </p:cNvPr>
          <p:cNvSpPr/>
          <p:nvPr/>
        </p:nvSpPr>
        <p:spPr>
          <a:xfrm rot="1855389">
            <a:off x="-946931" y="3787937"/>
            <a:ext cx="3329534" cy="176566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51;p6">
            <a:extLst>
              <a:ext uri="{FF2B5EF4-FFF2-40B4-BE49-F238E27FC236}">
                <a16:creationId xmlns:a16="http://schemas.microsoft.com/office/drawing/2014/main" id="{F0DAA0B4-EB82-46D6-81EE-8F50CFE2CEA4}"/>
              </a:ext>
            </a:extLst>
          </p:cNvPr>
          <p:cNvSpPr/>
          <p:nvPr/>
        </p:nvSpPr>
        <p:spPr>
          <a:xfrm rot="19545476">
            <a:off x="-1203520" y="4577601"/>
            <a:ext cx="2439623"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52;p6">
            <a:extLst>
              <a:ext uri="{FF2B5EF4-FFF2-40B4-BE49-F238E27FC236}">
                <a16:creationId xmlns:a16="http://schemas.microsoft.com/office/drawing/2014/main" id="{9F96B731-7AE4-48AF-9B74-6B820EAFA2D4}"/>
              </a:ext>
            </a:extLst>
          </p:cNvPr>
          <p:cNvSpPr/>
          <p:nvPr/>
        </p:nvSpPr>
        <p:spPr>
          <a:xfrm rot="1243724">
            <a:off x="122185" y="5620812"/>
            <a:ext cx="1095590" cy="24774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53;p6">
            <a:extLst>
              <a:ext uri="{FF2B5EF4-FFF2-40B4-BE49-F238E27FC236}">
                <a16:creationId xmlns:a16="http://schemas.microsoft.com/office/drawing/2014/main" id="{53AC610C-5DD7-49D3-BD4F-91A8E2AD109D}"/>
              </a:ext>
            </a:extLst>
          </p:cNvPr>
          <p:cNvSpPr/>
          <p:nvPr/>
        </p:nvSpPr>
        <p:spPr>
          <a:xfrm rot="2445558">
            <a:off x="-517248" y="2468270"/>
            <a:ext cx="2730829" cy="266072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54" name="Google Shape;54;p6"/>
          <p:cNvSpPr txBox="1">
            <a:spLocks noGrp="1"/>
          </p:cNvSpPr>
          <p:nvPr>
            <p:ph type="title"/>
          </p:nvPr>
        </p:nvSpPr>
        <p:spPr>
          <a:xfrm>
            <a:off x="7734764" y="830570"/>
            <a:ext cx="3320800" cy="1420400"/>
          </a:xfrm>
          <a:prstGeom prst="rect">
            <a:avLst/>
          </a:prstGeom>
        </p:spPr>
        <p:txBody>
          <a:bodyPr spcFirstLastPara="1">
            <a:noAutofit/>
          </a:bodyPr>
          <a:lstStyle>
            <a:lvl1pPr lvl="0" algn="r" rtl="0">
              <a:spcBef>
                <a:spcPts val="0"/>
              </a:spcBef>
              <a:spcAft>
                <a:spcPts val="0"/>
              </a:spcAft>
              <a:buSzPts val="2500"/>
              <a:buNone/>
              <a:defRPr sz="3334"/>
            </a:lvl1pPr>
            <a:lvl2pPr lvl="1" algn="r" rtl="0">
              <a:spcBef>
                <a:spcPts val="0"/>
              </a:spcBef>
              <a:spcAft>
                <a:spcPts val="0"/>
              </a:spcAft>
              <a:buSzPts val="3000"/>
              <a:buNone/>
              <a:defRPr sz="3999"/>
            </a:lvl2pPr>
            <a:lvl3pPr lvl="2" algn="r" rtl="0">
              <a:spcBef>
                <a:spcPts val="0"/>
              </a:spcBef>
              <a:spcAft>
                <a:spcPts val="0"/>
              </a:spcAft>
              <a:buSzPts val="3000"/>
              <a:buNone/>
              <a:defRPr sz="3999"/>
            </a:lvl3pPr>
            <a:lvl4pPr lvl="3" algn="r" rtl="0">
              <a:spcBef>
                <a:spcPts val="0"/>
              </a:spcBef>
              <a:spcAft>
                <a:spcPts val="0"/>
              </a:spcAft>
              <a:buSzPts val="3000"/>
              <a:buNone/>
              <a:defRPr sz="3999"/>
            </a:lvl4pPr>
            <a:lvl5pPr lvl="4" algn="r" rtl="0">
              <a:spcBef>
                <a:spcPts val="0"/>
              </a:spcBef>
              <a:spcAft>
                <a:spcPts val="0"/>
              </a:spcAft>
              <a:buSzPts val="3000"/>
              <a:buNone/>
              <a:defRPr sz="3999"/>
            </a:lvl5pPr>
            <a:lvl6pPr lvl="5" algn="r" rtl="0">
              <a:spcBef>
                <a:spcPts val="0"/>
              </a:spcBef>
              <a:spcAft>
                <a:spcPts val="0"/>
              </a:spcAft>
              <a:buSzPts val="3000"/>
              <a:buNone/>
              <a:defRPr sz="3999"/>
            </a:lvl6pPr>
            <a:lvl7pPr lvl="6" algn="r" rtl="0">
              <a:spcBef>
                <a:spcPts val="0"/>
              </a:spcBef>
              <a:spcAft>
                <a:spcPts val="0"/>
              </a:spcAft>
              <a:buSzPts val="3000"/>
              <a:buNone/>
              <a:defRPr sz="3999"/>
            </a:lvl7pPr>
            <a:lvl8pPr lvl="7" algn="r" rtl="0">
              <a:spcBef>
                <a:spcPts val="0"/>
              </a:spcBef>
              <a:spcAft>
                <a:spcPts val="0"/>
              </a:spcAft>
              <a:buSzPts val="3000"/>
              <a:buNone/>
              <a:defRPr sz="3999"/>
            </a:lvl8pPr>
            <a:lvl9pPr lvl="8" algn="r"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1069529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4" name="Google Shape;59;p8">
            <a:extLst>
              <a:ext uri="{FF2B5EF4-FFF2-40B4-BE49-F238E27FC236}">
                <a16:creationId xmlns:a16="http://schemas.microsoft.com/office/drawing/2014/main" id="{88F7F970-58D1-4EEA-9910-933E2105E25D}"/>
              </a:ext>
            </a:extLst>
          </p:cNvPr>
          <p:cNvSpPr/>
          <p:nvPr/>
        </p:nvSpPr>
        <p:spPr>
          <a:xfrm>
            <a:off x="-122185" y="-328390"/>
            <a:ext cx="6494119" cy="7632389"/>
          </a:xfrm>
          <a:custGeom>
            <a:avLst/>
            <a:gdLst/>
            <a:ahLst/>
            <a:cxnLst/>
            <a:rect l="l" t="t" r="r" b="b"/>
            <a:pathLst>
              <a:path w="174953" h="209528" extrusionOk="0">
                <a:moveTo>
                  <a:pt x="26848" y="25159"/>
                </a:moveTo>
                <a:cubicBezTo>
                  <a:pt x="26848" y="25159"/>
                  <a:pt x="27656" y="25663"/>
                  <a:pt x="28700" y="26215"/>
                </a:cubicBezTo>
                <a:cubicBezTo>
                  <a:pt x="28390" y="26490"/>
                  <a:pt x="28076" y="26789"/>
                  <a:pt x="27761" y="27113"/>
                </a:cubicBezTo>
                <a:cubicBezTo>
                  <a:pt x="27501" y="26441"/>
                  <a:pt x="27196" y="25789"/>
                  <a:pt x="26848" y="25159"/>
                </a:cubicBezTo>
                <a:close/>
                <a:moveTo>
                  <a:pt x="24779" y="30715"/>
                </a:moveTo>
                <a:lnTo>
                  <a:pt x="24779" y="30715"/>
                </a:lnTo>
                <a:cubicBezTo>
                  <a:pt x="22877" y="33090"/>
                  <a:pt x="22416" y="33496"/>
                  <a:pt x="22125" y="33496"/>
                </a:cubicBezTo>
                <a:cubicBezTo>
                  <a:pt x="21982" y="33496"/>
                  <a:pt x="21880" y="33398"/>
                  <a:pt x="21669" y="33387"/>
                </a:cubicBezTo>
                <a:cubicBezTo>
                  <a:pt x="21433" y="33376"/>
                  <a:pt x="21358" y="32638"/>
                  <a:pt x="21686" y="31474"/>
                </a:cubicBezTo>
                <a:cubicBezTo>
                  <a:pt x="22694" y="31266"/>
                  <a:pt x="23725" y="31014"/>
                  <a:pt x="24779" y="30715"/>
                </a:cubicBezTo>
                <a:close/>
                <a:moveTo>
                  <a:pt x="32790" y="49234"/>
                </a:moveTo>
                <a:cubicBezTo>
                  <a:pt x="33379" y="49234"/>
                  <a:pt x="33783" y="50185"/>
                  <a:pt x="34313" y="51498"/>
                </a:cubicBezTo>
                <a:cubicBezTo>
                  <a:pt x="33902" y="51802"/>
                  <a:pt x="33466" y="52133"/>
                  <a:pt x="33014" y="52487"/>
                </a:cubicBezTo>
                <a:cubicBezTo>
                  <a:pt x="32995" y="52439"/>
                  <a:pt x="32975" y="52394"/>
                  <a:pt x="32956" y="52346"/>
                </a:cubicBezTo>
                <a:cubicBezTo>
                  <a:pt x="32957" y="52346"/>
                  <a:pt x="31493" y="49261"/>
                  <a:pt x="32779" y="49234"/>
                </a:cubicBezTo>
                <a:cubicBezTo>
                  <a:pt x="32783" y="49234"/>
                  <a:pt x="32787" y="49234"/>
                  <a:pt x="32790" y="49234"/>
                </a:cubicBezTo>
                <a:close/>
                <a:moveTo>
                  <a:pt x="35022" y="53186"/>
                </a:moveTo>
                <a:cubicBezTo>
                  <a:pt x="35174" y="53522"/>
                  <a:pt x="35339" y="53865"/>
                  <a:pt x="35519" y="54207"/>
                </a:cubicBezTo>
                <a:lnTo>
                  <a:pt x="35518" y="54207"/>
                </a:lnTo>
                <a:cubicBezTo>
                  <a:pt x="35162" y="54529"/>
                  <a:pt x="34799" y="54870"/>
                  <a:pt x="34429" y="55231"/>
                </a:cubicBezTo>
                <a:cubicBezTo>
                  <a:pt x="34250" y="54953"/>
                  <a:pt x="34076" y="54661"/>
                  <a:pt x="33908" y="54359"/>
                </a:cubicBezTo>
                <a:cubicBezTo>
                  <a:pt x="34297" y="53948"/>
                  <a:pt x="34670" y="53556"/>
                  <a:pt x="35022" y="53186"/>
                </a:cubicBezTo>
                <a:close/>
                <a:moveTo>
                  <a:pt x="27532" y="50421"/>
                </a:moveTo>
                <a:lnTo>
                  <a:pt x="27532" y="50422"/>
                </a:lnTo>
                <a:cubicBezTo>
                  <a:pt x="27609" y="50646"/>
                  <a:pt x="27692" y="50891"/>
                  <a:pt x="27784" y="51165"/>
                </a:cubicBezTo>
                <a:cubicBezTo>
                  <a:pt x="28054" y="51966"/>
                  <a:pt x="28661" y="53622"/>
                  <a:pt x="29554" y="55416"/>
                </a:cubicBezTo>
                <a:cubicBezTo>
                  <a:pt x="29127" y="55808"/>
                  <a:pt x="28697" y="56214"/>
                  <a:pt x="28273" y="56632"/>
                </a:cubicBezTo>
                <a:cubicBezTo>
                  <a:pt x="28118" y="56335"/>
                  <a:pt x="27966" y="56029"/>
                  <a:pt x="27819" y="55705"/>
                </a:cubicBezTo>
                <a:cubicBezTo>
                  <a:pt x="27275" y="54502"/>
                  <a:pt x="26846" y="53493"/>
                  <a:pt x="26515" y="52649"/>
                </a:cubicBezTo>
                <a:cubicBezTo>
                  <a:pt x="26872" y="51882"/>
                  <a:pt x="27211" y="51139"/>
                  <a:pt x="27532" y="50421"/>
                </a:cubicBezTo>
                <a:close/>
                <a:moveTo>
                  <a:pt x="20052" y="46512"/>
                </a:moveTo>
                <a:cubicBezTo>
                  <a:pt x="20098" y="46512"/>
                  <a:pt x="20141" y="46515"/>
                  <a:pt x="20182" y="46519"/>
                </a:cubicBezTo>
                <a:cubicBezTo>
                  <a:pt x="20742" y="46577"/>
                  <a:pt x="20908" y="47479"/>
                  <a:pt x="20834" y="48962"/>
                </a:cubicBezTo>
                <a:cubicBezTo>
                  <a:pt x="20795" y="49753"/>
                  <a:pt x="20556" y="52602"/>
                  <a:pt x="20819" y="55478"/>
                </a:cubicBezTo>
                <a:cubicBezTo>
                  <a:pt x="20361" y="56454"/>
                  <a:pt x="19919" y="57471"/>
                  <a:pt x="19500" y="58528"/>
                </a:cubicBezTo>
                <a:cubicBezTo>
                  <a:pt x="19079" y="57378"/>
                  <a:pt x="18694" y="55987"/>
                  <a:pt x="18505" y="54427"/>
                </a:cubicBezTo>
                <a:cubicBezTo>
                  <a:pt x="18644" y="53762"/>
                  <a:pt x="18771" y="53083"/>
                  <a:pt x="18880" y="52388"/>
                </a:cubicBezTo>
                <a:cubicBezTo>
                  <a:pt x="19250" y="50049"/>
                  <a:pt x="19510" y="48163"/>
                  <a:pt x="19709" y="46580"/>
                </a:cubicBezTo>
                <a:cubicBezTo>
                  <a:pt x="19831" y="46527"/>
                  <a:pt x="19948" y="46512"/>
                  <a:pt x="20052" y="46512"/>
                </a:cubicBezTo>
                <a:close/>
                <a:moveTo>
                  <a:pt x="37284" y="56732"/>
                </a:moveTo>
                <a:cubicBezTo>
                  <a:pt x="37802" y="57286"/>
                  <a:pt x="38275" y="57765"/>
                  <a:pt x="38717" y="58173"/>
                </a:cubicBezTo>
                <a:cubicBezTo>
                  <a:pt x="38360" y="58386"/>
                  <a:pt x="38001" y="58621"/>
                  <a:pt x="37641" y="58880"/>
                </a:cubicBezTo>
                <a:cubicBezTo>
                  <a:pt x="37165" y="58483"/>
                  <a:pt x="36713" y="58058"/>
                  <a:pt x="36286" y="57608"/>
                </a:cubicBezTo>
                <a:cubicBezTo>
                  <a:pt x="36616" y="57321"/>
                  <a:pt x="36949" y="57028"/>
                  <a:pt x="37284" y="56732"/>
                </a:cubicBezTo>
                <a:close/>
                <a:moveTo>
                  <a:pt x="30792" y="57643"/>
                </a:moveTo>
                <a:cubicBezTo>
                  <a:pt x="30979" y="57944"/>
                  <a:pt x="31174" y="58239"/>
                  <a:pt x="31376" y="58526"/>
                </a:cubicBezTo>
                <a:cubicBezTo>
                  <a:pt x="31043" y="58920"/>
                  <a:pt x="30705" y="59330"/>
                  <a:pt x="30364" y="59757"/>
                </a:cubicBezTo>
                <a:cubicBezTo>
                  <a:pt x="30125" y="59475"/>
                  <a:pt x="29884" y="59172"/>
                  <a:pt x="29645" y="58846"/>
                </a:cubicBezTo>
                <a:cubicBezTo>
                  <a:pt x="30029" y="58445"/>
                  <a:pt x="30411" y="58045"/>
                  <a:pt x="30792" y="57643"/>
                </a:cubicBezTo>
                <a:close/>
                <a:moveTo>
                  <a:pt x="32965" y="60433"/>
                </a:moveTo>
                <a:cubicBezTo>
                  <a:pt x="33490" y="60947"/>
                  <a:pt x="34048" y="61384"/>
                  <a:pt x="34635" y="61702"/>
                </a:cubicBezTo>
                <a:cubicBezTo>
                  <a:pt x="34338" y="62059"/>
                  <a:pt x="34046" y="62440"/>
                  <a:pt x="33758" y="62843"/>
                </a:cubicBezTo>
                <a:cubicBezTo>
                  <a:pt x="33771" y="62754"/>
                  <a:pt x="33728" y="62666"/>
                  <a:pt x="33651" y="62620"/>
                </a:cubicBezTo>
                <a:cubicBezTo>
                  <a:pt x="33225" y="62364"/>
                  <a:pt x="32602" y="61941"/>
                  <a:pt x="31893" y="61319"/>
                </a:cubicBezTo>
                <a:cubicBezTo>
                  <a:pt x="32240" y="61034"/>
                  <a:pt x="32598" y="60739"/>
                  <a:pt x="32965" y="60433"/>
                </a:cubicBezTo>
                <a:close/>
                <a:moveTo>
                  <a:pt x="33636" y="63019"/>
                </a:moveTo>
                <a:cubicBezTo>
                  <a:pt x="33177" y="63681"/>
                  <a:pt x="32757" y="64367"/>
                  <a:pt x="32375" y="65076"/>
                </a:cubicBezTo>
                <a:lnTo>
                  <a:pt x="32374" y="65077"/>
                </a:lnTo>
                <a:cubicBezTo>
                  <a:pt x="30559" y="65235"/>
                  <a:pt x="28746" y="65431"/>
                  <a:pt x="26936" y="65664"/>
                </a:cubicBezTo>
                <a:cubicBezTo>
                  <a:pt x="26724" y="65694"/>
                  <a:pt x="26511" y="65727"/>
                  <a:pt x="26298" y="65757"/>
                </a:cubicBezTo>
                <a:cubicBezTo>
                  <a:pt x="26313" y="65742"/>
                  <a:pt x="26328" y="65726"/>
                  <a:pt x="26342" y="65711"/>
                </a:cubicBezTo>
                <a:cubicBezTo>
                  <a:pt x="26937" y="65262"/>
                  <a:pt x="28023" y="64429"/>
                  <a:pt x="29443" y="63300"/>
                </a:cubicBezTo>
                <a:cubicBezTo>
                  <a:pt x="29519" y="63301"/>
                  <a:pt x="29594" y="63301"/>
                  <a:pt x="29670" y="63301"/>
                </a:cubicBezTo>
                <a:cubicBezTo>
                  <a:pt x="31285" y="63301"/>
                  <a:pt x="32743" y="63149"/>
                  <a:pt x="33560" y="63043"/>
                </a:cubicBezTo>
                <a:cubicBezTo>
                  <a:pt x="33587" y="63040"/>
                  <a:pt x="33612" y="63031"/>
                  <a:pt x="33636" y="63019"/>
                </a:cubicBezTo>
                <a:close/>
                <a:moveTo>
                  <a:pt x="26288" y="65752"/>
                </a:moveTo>
                <a:cubicBezTo>
                  <a:pt x="26287" y="65755"/>
                  <a:pt x="26285" y="65757"/>
                  <a:pt x="26283" y="65759"/>
                </a:cubicBezTo>
                <a:lnTo>
                  <a:pt x="26279" y="65760"/>
                </a:lnTo>
                <a:lnTo>
                  <a:pt x="26288" y="65752"/>
                </a:lnTo>
                <a:close/>
                <a:moveTo>
                  <a:pt x="25721" y="62900"/>
                </a:moveTo>
                <a:cubicBezTo>
                  <a:pt x="26374" y="63057"/>
                  <a:pt x="27068" y="63160"/>
                  <a:pt x="27768" y="63222"/>
                </a:cubicBezTo>
                <a:cubicBezTo>
                  <a:pt x="27197" y="64033"/>
                  <a:pt x="26616" y="64890"/>
                  <a:pt x="26027" y="65796"/>
                </a:cubicBezTo>
                <a:cubicBezTo>
                  <a:pt x="24690" y="65987"/>
                  <a:pt x="23355" y="66199"/>
                  <a:pt x="22023" y="66431"/>
                </a:cubicBezTo>
                <a:cubicBezTo>
                  <a:pt x="22832" y="65768"/>
                  <a:pt x="24163" y="64476"/>
                  <a:pt x="25721" y="62900"/>
                </a:cubicBezTo>
                <a:close/>
                <a:moveTo>
                  <a:pt x="35209" y="65015"/>
                </a:moveTo>
                <a:lnTo>
                  <a:pt x="35208" y="65016"/>
                </a:lnTo>
                <a:cubicBezTo>
                  <a:pt x="36108" y="65301"/>
                  <a:pt x="37211" y="65748"/>
                  <a:pt x="38424" y="66292"/>
                </a:cubicBezTo>
                <a:cubicBezTo>
                  <a:pt x="37361" y="66725"/>
                  <a:pt x="36193" y="66953"/>
                  <a:pt x="34994" y="67118"/>
                </a:cubicBezTo>
                <a:cubicBezTo>
                  <a:pt x="33152" y="66072"/>
                  <a:pt x="31914" y="65667"/>
                  <a:pt x="31144" y="65520"/>
                </a:cubicBezTo>
                <a:cubicBezTo>
                  <a:pt x="32496" y="65326"/>
                  <a:pt x="33850" y="65158"/>
                  <a:pt x="35209" y="65015"/>
                </a:cubicBezTo>
                <a:close/>
                <a:moveTo>
                  <a:pt x="22115" y="60487"/>
                </a:moveTo>
                <a:cubicBezTo>
                  <a:pt x="22392" y="60976"/>
                  <a:pt x="22721" y="61393"/>
                  <a:pt x="23111" y="61716"/>
                </a:cubicBezTo>
                <a:cubicBezTo>
                  <a:pt x="23283" y="61857"/>
                  <a:pt x="23465" y="61986"/>
                  <a:pt x="23655" y="62099"/>
                </a:cubicBezTo>
                <a:cubicBezTo>
                  <a:pt x="22696" y="63534"/>
                  <a:pt x="21907" y="65026"/>
                  <a:pt x="21393" y="66545"/>
                </a:cubicBezTo>
                <a:cubicBezTo>
                  <a:pt x="20340" y="66735"/>
                  <a:pt x="19291" y="66937"/>
                  <a:pt x="18243" y="67153"/>
                </a:cubicBezTo>
                <a:cubicBezTo>
                  <a:pt x="18272" y="66983"/>
                  <a:pt x="18302" y="66811"/>
                  <a:pt x="18328" y="66643"/>
                </a:cubicBezTo>
                <a:cubicBezTo>
                  <a:pt x="18338" y="66584"/>
                  <a:pt x="18348" y="66523"/>
                  <a:pt x="18377" y="66472"/>
                </a:cubicBezTo>
                <a:cubicBezTo>
                  <a:pt x="18481" y="66291"/>
                  <a:pt x="18794" y="66270"/>
                  <a:pt x="18829" y="66063"/>
                </a:cubicBezTo>
                <a:cubicBezTo>
                  <a:pt x="18842" y="65982"/>
                  <a:pt x="18802" y="65897"/>
                  <a:pt x="18818" y="65816"/>
                </a:cubicBezTo>
                <a:cubicBezTo>
                  <a:pt x="18829" y="65756"/>
                  <a:pt x="18869" y="65706"/>
                  <a:pt x="18904" y="65656"/>
                </a:cubicBezTo>
                <a:cubicBezTo>
                  <a:pt x="19014" y="65500"/>
                  <a:pt x="19089" y="65323"/>
                  <a:pt x="19123" y="65135"/>
                </a:cubicBezTo>
                <a:cubicBezTo>
                  <a:pt x="19139" y="65047"/>
                  <a:pt x="19134" y="64941"/>
                  <a:pt x="19079" y="64878"/>
                </a:cubicBezTo>
                <a:cubicBezTo>
                  <a:pt x="19964" y="63672"/>
                  <a:pt x="21023" y="62169"/>
                  <a:pt x="22115" y="60487"/>
                </a:cubicBezTo>
                <a:close/>
                <a:moveTo>
                  <a:pt x="30293" y="65647"/>
                </a:moveTo>
                <a:cubicBezTo>
                  <a:pt x="31004" y="66258"/>
                  <a:pt x="31707" y="66853"/>
                  <a:pt x="32402" y="67430"/>
                </a:cubicBezTo>
                <a:cubicBezTo>
                  <a:pt x="31147" y="67585"/>
                  <a:pt x="29913" y="67785"/>
                  <a:pt x="28779" y="68189"/>
                </a:cubicBezTo>
                <a:cubicBezTo>
                  <a:pt x="27830" y="67535"/>
                  <a:pt x="26847" y="66929"/>
                  <a:pt x="25833" y="66386"/>
                </a:cubicBezTo>
                <a:cubicBezTo>
                  <a:pt x="26227" y="66316"/>
                  <a:pt x="26620" y="66242"/>
                  <a:pt x="27014" y="66174"/>
                </a:cubicBezTo>
                <a:cubicBezTo>
                  <a:pt x="28105" y="65984"/>
                  <a:pt x="29198" y="65811"/>
                  <a:pt x="30293" y="65647"/>
                </a:cubicBezTo>
                <a:close/>
                <a:moveTo>
                  <a:pt x="25594" y="66430"/>
                </a:moveTo>
                <a:cubicBezTo>
                  <a:pt x="26121" y="67184"/>
                  <a:pt x="26724" y="67990"/>
                  <a:pt x="27386" y="68829"/>
                </a:cubicBezTo>
                <a:lnTo>
                  <a:pt x="27386" y="68830"/>
                </a:lnTo>
                <a:cubicBezTo>
                  <a:pt x="27110" y="68991"/>
                  <a:pt x="26845" y="69173"/>
                  <a:pt x="26595" y="69373"/>
                </a:cubicBezTo>
                <a:cubicBezTo>
                  <a:pt x="26118" y="69753"/>
                  <a:pt x="25708" y="70197"/>
                  <a:pt x="25309" y="70657"/>
                </a:cubicBezTo>
                <a:cubicBezTo>
                  <a:pt x="23839" y="69217"/>
                  <a:pt x="22303" y="68077"/>
                  <a:pt x="20730" y="67411"/>
                </a:cubicBezTo>
                <a:cubicBezTo>
                  <a:pt x="22344" y="67053"/>
                  <a:pt x="23966" y="66725"/>
                  <a:pt x="25594" y="66430"/>
                </a:cubicBezTo>
                <a:close/>
                <a:moveTo>
                  <a:pt x="20258" y="67513"/>
                </a:moveTo>
                <a:cubicBezTo>
                  <a:pt x="21138" y="69237"/>
                  <a:pt x="22168" y="71023"/>
                  <a:pt x="23282" y="72812"/>
                </a:cubicBezTo>
                <a:cubicBezTo>
                  <a:pt x="22637" y="73348"/>
                  <a:pt x="21923" y="73800"/>
                  <a:pt x="21192" y="74229"/>
                </a:cubicBezTo>
                <a:cubicBezTo>
                  <a:pt x="20470" y="73457"/>
                  <a:pt x="19721" y="72696"/>
                  <a:pt x="18947" y="71955"/>
                </a:cubicBezTo>
                <a:cubicBezTo>
                  <a:pt x="19067" y="71815"/>
                  <a:pt x="19064" y="71562"/>
                  <a:pt x="18902" y="71458"/>
                </a:cubicBezTo>
                <a:cubicBezTo>
                  <a:pt x="19041" y="71309"/>
                  <a:pt x="19001" y="71033"/>
                  <a:pt x="18824" y="70929"/>
                </a:cubicBezTo>
                <a:cubicBezTo>
                  <a:pt x="18913" y="70889"/>
                  <a:pt x="18958" y="70789"/>
                  <a:pt x="18928" y="70697"/>
                </a:cubicBezTo>
                <a:cubicBezTo>
                  <a:pt x="18903" y="70616"/>
                  <a:pt x="18828" y="70564"/>
                  <a:pt x="18747" y="70564"/>
                </a:cubicBezTo>
                <a:cubicBezTo>
                  <a:pt x="18735" y="70564"/>
                  <a:pt x="18723" y="70565"/>
                  <a:pt x="18711" y="70567"/>
                </a:cubicBezTo>
                <a:cubicBezTo>
                  <a:pt x="18750" y="70487"/>
                  <a:pt x="18776" y="70395"/>
                  <a:pt x="18750" y="70310"/>
                </a:cubicBezTo>
                <a:cubicBezTo>
                  <a:pt x="18728" y="70239"/>
                  <a:pt x="18657" y="70180"/>
                  <a:pt x="18586" y="70180"/>
                </a:cubicBezTo>
                <a:cubicBezTo>
                  <a:pt x="18572" y="70180"/>
                  <a:pt x="18558" y="70182"/>
                  <a:pt x="18544" y="70187"/>
                </a:cubicBezTo>
                <a:cubicBezTo>
                  <a:pt x="18612" y="70124"/>
                  <a:pt x="18604" y="70010"/>
                  <a:pt x="18554" y="69931"/>
                </a:cubicBezTo>
                <a:cubicBezTo>
                  <a:pt x="18503" y="69854"/>
                  <a:pt x="18420" y="69805"/>
                  <a:pt x="18340" y="69759"/>
                </a:cubicBezTo>
                <a:cubicBezTo>
                  <a:pt x="18179" y="69665"/>
                  <a:pt x="18018" y="69571"/>
                  <a:pt x="17856" y="69477"/>
                </a:cubicBezTo>
                <a:cubicBezTo>
                  <a:pt x="17932" y="68997"/>
                  <a:pt x="18016" y="68508"/>
                  <a:pt x="18099" y="68021"/>
                </a:cubicBezTo>
                <a:lnTo>
                  <a:pt x="18099" y="68020"/>
                </a:lnTo>
                <a:cubicBezTo>
                  <a:pt x="18817" y="67845"/>
                  <a:pt x="19537" y="67676"/>
                  <a:pt x="20258" y="67513"/>
                </a:cubicBezTo>
                <a:close/>
                <a:moveTo>
                  <a:pt x="17969" y="74840"/>
                </a:moveTo>
                <a:lnTo>
                  <a:pt x="17969" y="74840"/>
                </a:lnTo>
                <a:cubicBezTo>
                  <a:pt x="18164" y="75153"/>
                  <a:pt x="18366" y="75470"/>
                  <a:pt x="18574" y="75790"/>
                </a:cubicBezTo>
                <a:cubicBezTo>
                  <a:pt x="18339" y="75947"/>
                  <a:pt x="18108" y="76109"/>
                  <a:pt x="17887" y="76280"/>
                </a:cubicBezTo>
                <a:cubicBezTo>
                  <a:pt x="17888" y="76273"/>
                  <a:pt x="17891" y="76264"/>
                  <a:pt x="17892" y="76256"/>
                </a:cubicBezTo>
                <a:cubicBezTo>
                  <a:pt x="17962" y="75938"/>
                  <a:pt x="18031" y="75615"/>
                  <a:pt x="18021" y="75289"/>
                </a:cubicBezTo>
                <a:cubicBezTo>
                  <a:pt x="18015" y="75138"/>
                  <a:pt x="17998" y="74988"/>
                  <a:pt x="17969" y="74840"/>
                </a:cubicBezTo>
                <a:close/>
                <a:moveTo>
                  <a:pt x="32089" y="85274"/>
                </a:moveTo>
                <a:cubicBezTo>
                  <a:pt x="32418" y="85697"/>
                  <a:pt x="32741" y="86109"/>
                  <a:pt x="33057" y="86508"/>
                </a:cubicBezTo>
                <a:lnTo>
                  <a:pt x="33056" y="86509"/>
                </a:lnTo>
                <a:cubicBezTo>
                  <a:pt x="32517" y="87190"/>
                  <a:pt x="32047" y="87917"/>
                  <a:pt x="31688" y="88588"/>
                </a:cubicBezTo>
                <a:cubicBezTo>
                  <a:pt x="31410" y="88107"/>
                  <a:pt x="31105" y="87592"/>
                  <a:pt x="30775" y="87049"/>
                </a:cubicBezTo>
                <a:cubicBezTo>
                  <a:pt x="31172" y="86466"/>
                  <a:pt x="31610" y="85872"/>
                  <a:pt x="32089" y="85274"/>
                </a:cubicBezTo>
                <a:close/>
                <a:moveTo>
                  <a:pt x="36297" y="90512"/>
                </a:moveTo>
                <a:cubicBezTo>
                  <a:pt x="36738" y="91044"/>
                  <a:pt x="37126" y="91506"/>
                  <a:pt x="37452" y="91892"/>
                </a:cubicBezTo>
                <a:cubicBezTo>
                  <a:pt x="36116" y="93499"/>
                  <a:pt x="35156" y="94632"/>
                  <a:pt x="34509" y="94632"/>
                </a:cubicBezTo>
                <a:cubicBezTo>
                  <a:pt x="34399" y="94632"/>
                  <a:pt x="34299" y="94599"/>
                  <a:pt x="34207" y="94531"/>
                </a:cubicBezTo>
                <a:cubicBezTo>
                  <a:pt x="33756" y="94200"/>
                  <a:pt x="34556" y="92390"/>
                  <a:pt x="36296" y="90512"/>
                </a:cubicBezTo>
                <a:close/>
                <a:moveTo>
                  <a:pt x="22407" y="90083"/>
                </a:moveTo>
                <a:cubicBezTo>
                  <a:pt x="22896" y="90751"/>
                  <a:pt x="23368" y="91383"/>
                  <a:pt x="23812" y="91969"/>
                </a:cubicBezTo>
                <a:cubicBezTo>
                  <a:pt x="23651" y="94294"/>
                  <a:pt x="23350" y="95513"/>
                  <a:pt x="22659" y="95725"/>
                </a:cubicBezTo>
                <a:cubicBezTo>
                  <a:pt x="22631" y="95734"/>
                  <a:pt x="22601" y="95738"/>
                  <a:pt x="22571" y="95738"/>
                </a:cubicBezTo>
                <a:cubicBezTo>
                  <a:pt x="21966" y="95738"/>
                  <a:pt x="20951" y="94057"/>
                  <a:pt x="22192" y="90140"/>
                </a:cubicBezTo>
                <a:lnTo>
                  <a:pt x="22407" y="90083"/>
                </a:lnTo>
                <a:close/>
                <a:moveTo>
                  <a:pt x="29975" y="88301"/>
                </a:moveTo>
                <a:cubicBezTo>
                  <a:pt x="30424" y="88760"/>
                  <a:pt x="30841" y="89196"/>
                  <a:pt x="31218" y="89598"/>
                </a:cubicBezTo>
                <a:cubicBezTo>
                  <a:pt x="30238" y="92009"/>
                  <a:pt x="29252" y="95776"/>
                  <a:pt x="28146" y="95776"/>
                </a:cubicBezTo>
                <a:cubicBezTo>
                  <a:pt x="28085" y="95776"/>
                  <a:pt x="28025" y="95765"/>
                  <a:pt x="27963" y="95741"/>
                </a:cubicBezTo>
                <a:lnTo>
                  <a:pt x="27963" y="95742"/>
                </a:lnTo>
                <a:cubicBezTo>
                  <a:pt x="27146" y="95431"/>
                  <a:pt x="27622" y="92221"/>
                  <a:pt x="29975" y="88301"/>
                </a:cubicBezTo>
                <a:close/>
                <a:moveTo>
                  <a:pt x="16593" y="95117"/>
                </a:moveTo>
                <a:cubicBezTo>
                  <a:pt x="16777" y="95347"/>
                  <a:pt x="16955" y="95561"/>
                  <a:pt x="17127" y="95761"/>
                </a:cubicBezTo>
                <a:cubicBezTo>
                  <a:pt x="17320" y="98247"/>
                  <a:pt x="17069" y="97724"/>
                  <a:pt x="16709" y="98040"/>
                </a:cubicBezTo>
                <a:cubicBezTo>
                  <a:pt x="16691" y="98056"/>
                  <a:pt x="16668" y="98063"/>
                  <a:pt x="16640" y="98063"/>
                </a:cubicBezTo>
                <a:cubicBezTo>
                  <a:pt x="16550" y="98063"/>
                  <a:pt x="16414" y="97978"/>
                  <a:pt x="16252" y="97813"/>
                </a:cubicBezTo>
                <a:cubicBezTo>
                  <a:pt x="16316" y="96909"/>
                  <a:pt x="16430" y="96009"/>
                  <a:pt x="16593" y="95117"/>
                </a:cubicBezTo>
                <a:close/>
                <a:moveTo>
                  <a:pt x="23780" y="106777"/>
                </a:moveTo>
                <a:cubicBezTo>
                  <a:pt x="24158" y="106777"/>
                  <a:pt x="24691" y="107214"/>
                  <a:pt x="25348" y="107963"/>
                </a:cubicBezTo>
                <a:cubicBezTo>
                  <a:pt x="25450" y="108079"/>
                  <a:pt x="25611" y="108270"/>
                  <a:pt x="25821" y="108513"/>
                </a:cubicBezTo>
                <a:cubicBezTo>
                  <a:pt x="25529" y="108563"/>
                  <a:pt x="25301" y="108605"/>
                  <a:pt x="25180" y="108629"/>
                </a:cubicBezTo>
                <a:cubicBezTo>
                  <a:pt x="25119" y="108640"/>
                  <a:pt x="25066" y="108677"/>
                  <a:pt x="25032" y="108729"/>
                </a:cubicBezTo>
                <a:cubicBezTo>
                  <a:pt x="24934" y="108886"/>
                  <a:pt x="24701" y="109263"/>
                  <a:pt x="24406" y="109800"/>
                </a:cubicBezTo>
                <a:cubicBezTo>
                  <a:pt x="22736" y="107669"/>
                  <a:pt x="23210" y="107110"/>
                  <a:pt x="23519" y="106866"/>
                </a:cubicBezTo>
                <a:cubicBezTo>
                  <a:pt x="23595" y="106806"/>
                  <a:pt x="23683" y="106777"/>
                  <a:pt x="23780" y="106777"/>
                </a:cubicBezTo>
                <a:close/>
                <a:moveTo>
                  <a:pt x="30021" y="112614"/>
                </a:moveTo>
                <a:cubicBezTo>
                  <a:pt x="30522" y="112995"/>
                  <a:pt x="31037" y="113341"/>
                  <a:pt x="31552" y="113623"/>
                </a:cubicBezTo>
                <a:cubicBezTo>
                  <a:pt x="31359" y="114064"/>
                  <a:pt x="31188" y="114505"/>
                  <a:pt x="31042" y="114936"/>
                </a:cubicBezTo>
                <a:cubicBezTo>
                  <a:pt x="30467" y="114701"/>
                  <a:pt x="29906" y="114433"/>
                  <a:pt x="29361" y="114131"/>
                </a:cubicBezTo>
                <a:cubicBezTo>
                  <a:pt x="29563" y="113635"/>
                  <a:pt x="29783" y="113128"/>
                  <a:pt x="30021" y="112614"/>
                </a:cubicBezTo>
                <a:close/>
                <a:moveTo>
                  <a:pt x="30450" y="117362"/>
                </a:moveTo>
                <a:cubicBezTo>
                  <a:pt x="29947" y="120488"/>
                  <a:pt x="29708" y="124894"/>
                  <a:pt x="28374" y="124894"/>
                </a:cubicBezTo>
                <a:cubicBezTo>
                  <a:pt x="28343" y="124894"/>
                  <a:pt x="28310" y="124892"/>
                  <a:pt x="28278" y="124887"/>
                </a:cubicBezTo>
                <a:cubicBezTo>
                  <a:pt x="27433" y="124757"/>
                  <a:pt x="27115" y="122123"/>
                  <a:pt x="28011" y="118326"/>
                </a:cubicBezTo>
                <a:cubicBezTo>
                  <a:pt x="28849" y="118076"/>
                  <a:pt x="29666" y="117753"/>
                  <a:pt x="30450" y="117362"/>
                </a:cubicBezTo>
                <a:close/>
                <a:moveTo>
                  <a:pt x="20336" y="118655"/>
                </a:moveTo>
                <a:lnTo>
                  <a:pt x="20336" y="118655"/>
                </a:lnTo>
                <a:cubicBezTo>
                  <a:pt x="20915" y="118774"/>
                  <a:pt x="21501" y="118859"/>
                  <a:pt x="22091" y="118913"/>
                </a:cubicBezTo>
                <a:cubicBezTo>
                  <a:pt x="22890" y="123362"/>
                  <a:pt x="23084" y="125654"/>
                  <a:pt x="22125" y="126189"/>
                </a:cubicBezTo>
                <a:cubicBezTo>
                  <a:pt x="22071" y="126220"/>
                  <a:pt x="22007" y="126235"/>
                  <a:pt x="21937" y="126235"/>
                </a:cubicBezTo>
                <a:cubicBezTo>
                  <a:pt x="21141" y="126235"/>
                  <a:pt x="19511" y="124196"/>
                  <a:pt x="20336" y="118655"/>
                </a:cubicBezTo>
                <a:close/>
                <a:moveTo>
                  <a:pt x="16158" y="129259"/>
                </a:moveTo>
                <a:cubicBezTo>
                  <a:pt x="16158" y="129263"/>
                  <a:pt x="16159" y="129267"/>
                  <a:pt x="16159" y="129271"/>
                </a:cubicBezTo>
                <a:lnTo>
                  <a:pt x="16152" y="129266"/>
                </a:lnTo>
                <a:cubicBezTo>
                  <a:pt x="16155" y="129263"/>
                  <a:pt x="16156" y="129261"/>
                  <a:pt x="16158" y="129259"/>
                </a:cubicBezTo>
                <a:close/>
                <a:moveTo>
                  <a:pt x="17274" y="137056"/>
                </a:moveTo>
                <a:cubicBezTo>
                  <a:pt x="17860" y="137056"/>
                  <a:pt x="18033" y="137421"/>
                  <a:pt x="18052" y="137467"/>
                </a:cubicBezTo>
                <a:cubicBezTo>
                  <a:pt x="18054" y="137471"/>
                  <a:pt x="18054" y="137471"/>
                  <a:pt x="18056" y="137477"/>
                </a:cubicBezTo>
                <a:cubicBezTo>
                  <a:pt x="18088" y="137569"/>
                  <a:pt x="18476" y="138902"/>
                  <a:pt x="15512" y="140556"/>
                </a:cubicBezTo>
                <a:cubicBezTo>
                  <a:pt x="15305" y="140673"/>
                  <a:pt x="15107" y="140808"/>
                  <a:pt x="14922" y="140959"/>
                </a:cubicBezTo>
                <a:cubicBezTo>
                  <a:pt x="14886" y="140852"/>
                  <a:pt x="14821" y="140711"/>
                  <a:pt x="14731" y="140658"/>
                </a:cubicBezTo>
                <a:lnTo>
                  <a:pt x="14731" y="140658"/>
                </a:lnTo>
                <a:cubicBezTo>
                  <a:pt x="14735" y="140658"/>
                  <a:pt x="14739" y="140658"/>
                  <a:pt x="14744" y="140658"/>
                </a:cubicBezTo>
                <a:cubicBezTo>
                  <a:pt x="14863" y="140658"/>
                  <a:pt x="14983" y="140601"/>
                  <a:pt x="15047" y="140500"/>
                </a:cubicBezTo>
                <a:cubicBezTo>
                  <a:pt x="15133" y="140365"/>
                  <a:pt x="15110" y="140171"/>
                  <a:pt x="14996" y="140060"/>
                </a:cubicBezTo>
                <a:lnTo>
                  <a:pt x="14996" y="140060"/>
                </a:lnTo>
                <a:cubicBezTo>
                  <a:pt x="15008" y="140061"/>
                  <a:pt x="15019" y="140062"/>
                  <a:pt x="15031" y="140062"/>
                </a:cubicBezTo>
                <a:cubicBezTo>
                  <a:pt x="15168" y="140062"/>
                  <a:pt x="15302" y="139964"/>
                  <a:pt x="15340" y="139830"/>
                </a:cubicBezTo>
                <a:cubicBezTo>
                  <a:pt x="15381" y="139686"/>
                  <a:pt x="15301" y="139517"/>
                  <a:pt x="15163" y="139456"/>
                </a:cubicBezTo>
                <a:lnTo>
                  <a:pt x="15163" y="139456"/>
                </a:lnTo>
                <a:cubicBezTo>
                  <a:pt x="15186" y="139460"/>
                  <a:pt x="15209" y="139462"/>
                  <a:pt x="15231" y="139462"/>
                </a:cubicBezTo>
                <a:cubicBezTo>
                  <a:pt x="15395" y="139462"/>
                  <a:pt x="15558" y="139365"/>
                  <a:pt x="15631" y="139217"/>
                </a:cubicBezTo>
                <a:cubicBezTo>
                  <a:pt x="15715" y="139050"/>
                  <a:pt x="15674" y="138829"/>
                  <a:pt x="15537" y="138701"/>
                </a:cubicBezTo>
                <a:cubicBezTo>
                  <a:pt x="15713" y="138699"/>
                  <a:pt x="15902" y="138625"/>
                  <a:pt x="15989" y="138470"/>
                </a:cubicBezTo>
                <a:cubicBezTo>
                  <a:pt x="16076" y="138316"/>
                  <a:pt x="16015" y="138082"/>
                  <a:pt x="15845" y="138031"/>
                </a:cubicBezTo>
                <a:cubicBezTo>
                  <a:pt x="15975" y="137994"/>
                  <a:pt x="16071" y="137881"/>
                  <a:pt x="16086" y="137745"/>
                </a:cubicBezTo>
                <a:cubicBezTo>
                  <a:pt x="16096" y="137637"/>
                  <a:pt x="16044" y="137530"/>
                  <a:pt x="15959" y="137463"/>
                </a:cubicBezTo>
                <a:cubicBezTo>
                  <a:pt x="16539" y="137158"/>
                  <a:pt x="16964" y="137056"/>
                  <a:pt x="17274" y="137056"/>
                </a:cubicBezTo>
                <a:close/>
                <a:moveTo>
                  <a:pt x="26321" y="138704"/>
                </a:moveTo>
                <a:cubicBezTo>
                  <a:pt x="26767" y="138704"/>
                  <a:pt x="27440" y="139070"/>
                  <a:pt x="28291" y="139702"/>
                </a:cubicBezTo>
                <a:cubicBezTo>
                  <a:pt x="29144" y="140336"/>
                  <a:pt x="32863" y="143315"/>
                  <a:pt x="36334" y="144534"/>
                </a:cubicBezTo>
                <a:lnTo>
                  <a:pt x="36334" y="144536"/>
                </a:lnTo>
                <a:cubicBezTo>
                  <a:pt x="36164" y="144712"/>
                  <a:pt x="35999" y="144892"/>
                  <a:pt x="35843" y="145071"/>
                </a:cubicBezTo>
                <a:cubicBezTo>
                  <a:pt x="35576" y="145378"/>
                  <a:pt x="35323" y="145697"/>
                  <a:pt x="35082" y="146023"/>
                </a:cubicBezTo>
                <a:cubicBezTo>
                  <a:pt x="33433" y="145584"/>
                  <a:pt x="31488" y="144830"/>
                  <a:pt x="29617" y="143535"/>
                </a:cubicBezTo>
                <a:cubicBezTo>
                  <a:pt x="25010" y="140351"/>
                  <a:pt x="25540" y="139321"/>
                  <a:pt x="25898" y="138887"/>
                </a:cubicBezTo>
                <a:cubicBezTo>
                  <a:pt x="26000" y="138763"/>
                  <a:pt x="26143" y="138704"/>
                  <a:pt x="26321" y="138704"/>
                </a:cubicBezTo>
                <a:close/>
                <a:moveTo>
                  <a:pt x="32124" y="151927"/>
                </a:moveTo>
                <a:lnTo>
                  <a:pt x="32124" y="151927"/>
                </a:lnTo>
                <a:cubicBezTo>
                  <a:pt x="30625" y="156170"/>
                  <a:pt x="30521" y="159496"/>
                  <a:pt x="30598" y="161134"/>
                </a:cubicBezTo>
                <a:cubicBezTo>
                  <a:pt x="30594" y="161117"/>
                  <a:pt x="30591" y="161099"/>
                  <a:pt x="30589" y="161082"/>
                </a:cubicBezTo>
                <a:lnTo>
                  <a:pt x="30486" y="161095"/>
                </a:lnTo>
                <a:cubicBezTo>
                  <a:pt x="30504" y="161258"/>
                  <a:pt x="30528" y="161421"/>
                  <a:pt x="30547" y="161584"/>
                </a:cubicBezTo>
                <a:cubicBezTo>
                  <a:pt x="30290" y="160468"/>
                  <a:pt x="29416" y="156684"/>
                  <a:pt x="28512" y="153008"/>
                </a:cubicBezTo>
                <a:cubicBezTo>
                  <a:pt x="29750" y="152770"/>
                  <a:pt x="30960" y="152408"/>
                  <a:pt x="32124" y="151927"/>
                </a:cubicBezTo>
                <a:close/>
                <a:moveTo>
                  <a:pt x="22612" y="153201"/>
                </a:moveTo>
                <a:lnTo>
                  <a:pt x="22612" y="153201"/>
                </a:lnTo>
                <a:cubicBezTo>
                  <a:pt x="23382" y="153296"/>
                  <a:pt x="24158" y="153343"/>
                  <a:pt x="24933" y="153343"/>
                </a:cubicBezTo>
                <a:cubicBezTo>
                  <a:pt x="25266" y="153343"/>
                  <a:pt x="25598" y="153335"/>
                  <a:pt x="25930" y="153317"/>
                </a:cubicBezTo>
                <a:cubicBezTo>
                  <a:pt x="26759" y="155627"/>
                  <a:pt x="28200" y="158454"/>
                  <a:pt x="30580" y="161854"/>
                </a:cubicBezTo>
                <a:cubicBezTo>
                  <a:pt x="30696" y="162814"/>
                  <a:pt x="30826" y="163771"/>
                  <a:pt x="30970" y="164728"/>
                </a:cubicBezTo>
                <a:cubicBezTo>
                  <a:pt x="30951" y="164704"/>
                  <a:pt x="30929" y="164678"/>
                  <a:pt x="30906" y="164649"/>
                </a:cubicBezTo>
                <a:cubicBezTo>
                  <a:pt x="29854" y="163338"/>
                  <a:pt x="25354" y="157664"/>
                  <a:pt x="22612" y="153201"/>
                </a:cubicBezTo>
                <a:close/>
                <a:moveTo>
                  <a:pt x="45426" y="159099"/>
                </a:moveTo>
                <a:cubicBezTo>
                  <a:pt x="45828" y="160607"/>
                  <a:pt x="46257" y="162098"/>
                  <a:pt x="46699" y="163550"/>
                </a:cubicBezTo>
                <a:cubicBezTo>
                  <a:pt x="45855" y="164101"/>
                  <a:pt x="45009" y="164676"/>
                  <a:pt x="44173" y="165274"/>
                </a:cubicBezTo>
                <a:cubicBezTo>
                  <a:pt x="43212" y="164281"/>
                  <a:pt x="42262" y="163620"/>
                  <a:pt x="41575" y="163214"/>
                </a:cubicBezTo>
                <a:cubicBezTo>
                  <a:pt x="42896" y="161836"/>
                  <a:pt x="44199" y="160440"/>
                  <a:pt x="45426" y="159099"/>
                </a:cubicBezTo>
                <a:close/>
                <a:moveTo>
                  <a:pt x="50938" y="164082"/>
                </a:moveTo>
                <a:lnTo>
                  <a:pt x="50938" y="164083"/>
                </a:lnTo>
                <a:cubicBezTo>
                  <a:pt x="51088" y="164690"/>
                  <a:pt x="51261" y="165406"/>
                  <a:pt x="51450" y="166201"/>
                </a:cubicBezTo>
                <a:cubicBezTo>
                  <a:pt x="51184" y="166395"/>
                  <a:pt x="50913" y="166595"/>
                  <a:pt x="50638" y="166800"/>
                </a:cubicBezTo>
                <a:cubicBezTo>
                  <a:pt x="50431" y="166121"/>
                  <a:pt x="50217" y="165490"/>
                  <a:pt x="49995" y="164909"/>
                </a:cubicBezTo>
                <a:cubicBezTo>
                  <a:pt x="50315" y="164629"/>
                  <a:pt x="50630" y="164354"/>
                  <a:pt x="50938" y="164082"/>
                </a:cubicBezTo>
                <a:close/>
                <a:moveTo>
                  <a:pt x="15231" y="150482"/>
                </a:moveTo>
                <a:cubicBezTo>
                  <a:pt x="15936" y="151042"/>
                  <a:pt x="16807" y="151553"/>
                  <a:pt x="17880" y="151985"/>
                </a:cubicBezTo>
                <a:cubicBezTo>
                  <a:pt x="19005" y="152437"/>
                  <a:pt x="20172" y="152779"/>
                  <a:pt x="21363" y="153008"/>
                </a:cubicBezTo>
                <a:cubicBezTo>
                  <a:pt x="21808" y="156047"/>
                  <a:pt x="23660" y="161484"/>
                  <a:pt x="30989" y="164863"/>
                </a:cubicBezTo>
                <a:cubicBezTo>
                  <a:pt x="31031" y="165148"/>
                  <a:pt x="31081" y="165430"/>
                  <a:pt x="31127" y="165714"/>
                </a:cubicBezTo>
                <a:cubicBezTo>
                  <a:pt x="30272" y="166142"/>
                  <a:pt x="29447" y="166598"/>
                  <a:pt x="28703" y="167133"/>
                </a:cubicBezTo>
                <a:cubicBezTo>
                  <a:pt x="25410" y="163527"/>
                  <a:pt x="20256" y="158144"/>
                  <a:pt x="14601" y="153220"/>
                </a:cubicBezTo>
                <a:cubicBezTo>
                  <a:pt x="14565" y="153004"/>
                  <a:pt x="14484" y="152800"/>
                  <a:pt x="14361" y="152620"/>
                </a:cubicBezTo>
                <a:lnTo>
                  <a:pt x="14361" y="152620"/>
                </a:lnTo>
                <a:cubicBezTo>
                  <a:pt x="14390" y="152627"/>
                  <a:pt x="14419" y="152631"/>
                  <a:pt x="14448" y="152631"/>
                </a:cubicBezTo>
                <a:cubicBezTo>
                  <a:pt x="14586" y="152631"/>
                  <a:pt x="14723" y="152550"/>
                  <a:pt x="14782" y="152425"/>
                </a:cubicBezTo>
                <a:cubicBezTo>
                  <a:pt x="14852" y="152273"/>
                  <a:pt x="14800" y="152074"/>
                  <a:pt x="14664" y="151977"/>
                </a:cubicBezTo>
                <a:cubicBezTo>
                  <a:pt x="14839" y="151965"/>
                  <a:pt x="14991" y="151851"/>
                  <a:pt x="15049" y="151687"/>
                </a:cubicBezTo>
                <a:cubicBezTo>
                  <a:pt x="15108" y="151522"/>
                  <a:pt x="15063" y="151337"/>
                  <a:pt x="14935" y="151217"/>
                </a:cubicBezTo>
                <a:lnTo>
                  <a:pt x="14935" y="151217"/>
                </a:lnTo>
                <a:cubicBezTo>
                  <a:pt x="14955" y="151221"/>
                  <a:pt x="14974" y="151223"/>
                  <a:pt x="14994" y="151223"/>
                </a:cubicBezTo>
                <a:cubicBezTo>
                  <a:pt x="15135" y="151223"/>
                  <a:pt x="15274" y="151125"/>
                  <a:pt x="15313" y="150988"/>
                </a:cubicBezTo>
                <a:cubicBezTo>
                  <a:pt x="15358" y="150832"/>
                  <a:pt x="15267" y="150650"/>
                  <a:pt x="15114" y="150593"/>
                </a:cubicBezTo>
                <a:cubicBezTo>
                  <a:pt x="15161" y="150565"/>
                  <a:pt x="15201" y="150528"/>
                  <a:pt x="15231" y="150482"/>
                </a:cubicBezTo>
                <a:close/>
                <a:moveTo>
                  <a:pt x="41200" y="163603"/>
                </a:moveTo>
                <a:cubicBezTo>
                  <a:pt x="41732" y="164385"/>
                  <a:pt x="42289" y="165288"/>
                  <a:pt x="42844" y="166250"/>
                </a:cubicBezTo>
                <a:cubicBezTo>
                  <a:pt x="42196" y="166740"/>
                  <a:pt x="41561" y="167242"/>
                  <a:pt x="40946" y="167755"/>
                </a:cubicBezTo>
                <a:cubicBezTo>
                  <a:pt x="40243" y="166996"/>
                  <a:pt x="39574" y="166384"/>
                  <a:pt x="38949" y="165895"/>
                </a:cubicBezTo>
                <a:cubicBezTo>
                  <a:pt x="39697" y="165149"/>
                  <a:pt x="40451" y="164380"/>
                  <a:pt x="41200" y="163603"/>
                </a:cubicBezTo>
                <a:close/>
                <a:moveTo>
                  <a:pt x="47741" y="166838"/>
                </a:moveTo>
                <a:cubicBezTo>
                  <a:pt x="47936" y="167433"/>
                  <a:pt x="48132" y="168016"/>
                  <a:pt x="48327" y="168586"/>
                </a:cubicBezTo>
                <a:cubicBezTo>
                  <a:pt x="47884" y="168941"/>
                  <a:pt x="47436" y="169307"/>
                  <a:pt x="46983" y="169685"/>
                </a:cubicBezTo>
                <a:cubicBezTo>
                  <a:pt x="46771" y="169138"/>
                  <a:pt x="46523" y="168603"/>
                  <a:pt x="46241" y="168086"/>
                </a:cubicBezTo>
                <a:cubicBezTo>
                  <a:pt x="46749" y="167669"/>
                  <a:pt x="47249" y="167252"/>
                  <a:pt x="47741" y="166838"/>
                </a:cubicBezTo>
                <a:close/>
                <a:moveTo>
                  <a:pt x="38665" y="168832"/>
                </a:moveTo>
                <a:cubicBezTo>
                  <a:pt x="38843" y="168984"/>
                  <a:pt x="39023" y="169137"/>
                  <a:pt x="39203" y="169290"/>
                </a:cubicBezTo>
                <a:cubicBezTo>
                  <a:pt x="38469" y="169976"/>
                  <a:pt x="37781" y="170675"/>
                  <a:pt x="37156" y="171386"/>
                </a:cubicBezTo>
                <a:cubicBezTo>
                  <a:pt x="37724" y="170559"/>
                  <a:pt x="38347" y="169761"/>
                  <a:pt x="38665" y="168832"/>
                </a:cubicBezTo>
                <a:close/>
                <a:moveTo>
                  <a:pt x="44589" y="169427"/>
                </a:moveTo>
                <a:cubicBezTo>
                  <a:pt x="44875" y="169970"/>
                  <a:pt x="45151" y="170507"/>
                  <a:pt x="45415" y="171030"/>
                </a:cubicBezTo>
                <a:cubicBezTo>
                  <a:pt x="45017" y="171380"/>
                  <a:pt x="44619" y="171739"/>
                  <a:pt x="44219" y="172107"/>
                </a:cubicBezTo>
                <a:cubicBezTo>
                  <a:pt x="43867" y="171548"/>
                  <a:pt x="43520" y="171026"/>
                  <a:pt x="43178" y="170541"/>
                </a:cubicBezTo>
                <a:cubicBezTo>
                  <a:pt x="43652" y="170171"/>
                  <a:pt x="44123" y="169801"/>
                  <a:pt x="44589" y="169427"/>
                </a:cubicBezTo>
                <a:close/>
                <a:moveTo>
                  <a:pt x="51997" y="168505"/>
                </a:moveTo>
                <a:lnTo>
                  <a:pt x="51997" y="168505"/>
                </a:lnTo>
                <a:cubicBezTo>
                  <a:pt x="52331" y="169912"/>
                  <a:pt x="52692" y="171430"/>
                  <a:pt x="53056" y="172934"/>
                </a:cubicBezTo>
                <a:cubicBezTo>
                  <a:pt x="52722" y="173087"/>
                  <a:pt x="52390" y="173237"/>
                  <a:pt x="52060" y="173383"/>
                </a:cubicBezTo>
                <a:cubicBezTo>
                  <a:pt x="51847" y="171905"/>
                  <a:pt x="51596" y="170565"/>
                  <a:pt x="51315" y="169348"/>
                </a:cubicBezTo>
                <a:cubicBezTo>
                  <a:pt x="51544" y="169061"/>
                  <a:pt x="51772" y="168778"/>
                  <a:pt x="51997" y="168505"/>
                </a:cubicBezTo>
                <a:close/>
                <a:moveTo>
                  <a:pt x="41875" y="171543"/>
                </a:moveTo>
                <a:cubicBezTo>
                  <a:pt x="42429" y="172005"/>
                  <a:pt x="42956" y="172446"/>
                  <a:pt x="43432" y="172841"/>
                </a:cubicBezTo>
                <a:cubicBezTo>
                  <a:pt x="43243" y="173021"/>
                  <a:pt x="43054" y="173202"/>
                  <a:pt x="42866" y="173385"/>
                </a:cubicBezTo>
                <a:cubicBezTo>
                  <a:pt x="42077" y="173081"/>
                  <a:pt x="41271" y="172820"/>
                  <a:pt x="40452" y="172606"/>
                </a:cubicBezTo>
                <a:cubicBezTo>
                  <a:pt x="40929" y="172257"/>
                  <a:pt x="41403" y="171902"/>
                  <a:pt x="41875" y="171543"/>
                </a:cubicBezTo>
                <a:close/>
                <a:moveTo>
                  <a:pt x="14384" y="154010"/>
                </a:moveTo>
                <a:cubicBezTo>
                  <a:pt x="14931" y="156244"/>
                  <a:pt x="17288" y="161613"/>
                  <a:pt x="27386" y="168279"/>
                </a:cubicBezTo>
                <a:cubicBezTo>
                  <a:pt x="27093" y="168591"/>
                  <a:pt x="26831" y="168930"/>
                  <a:pt x="26602" y="169291"/>
                </a:cubicBezTo>
                <a:cubicBezTo>
                  <a:pt x="26589" y="169310"/>
                  <a:pt x="26579" y="169331"/>
                  <a:pt x="26567" y="169351"/>
                </a:cubicBezTo>
                <a:cubicBezTo>
                  <a:pt x="21904" y="165391"/>
                  <a:pt x="16494" y="160975"/>
                  <a:pt x="15819" y="160246"/>
                </a:cubicBezTo>
                <a:cubicBezTo>
                  <a:pt x="15723" y="160143"/>
                  <a:pt x="15633" y="160034"/>
                  <a:pt x="15547" y="159923"/>
                </a:cubicBezTo>
                <a:cubicBezTo>
                  <a:pt x="13927" y="157853"/>
                  <a:pt x="13839" y="154600"/>
                  <a:pt x="13839" y="154599"/>
                </a:cubicBezTo>
                <a:lnTo>
                  <a:pt x="13839" y="154599"/>
                </a:lnTo>
                <a:cubicBezTo>
                  <a:pt x="13839" y="154600"/>
                  <a:pt x="13413" y="158545"/>
                  <a:pt x="15049" y="160883"/>
                </a:cubicBezTo>
                <a:cubicBezTo>
                  <a:pt x="16153" y="162460"/>
                  <a:pt x="20308" y="167780"/>
                  <a:pt x="25504" y="171702"/>
                </a:cubicBezTo>
                <a:cubicBezTo>
                  <a:pt x="25314" y="172190"/>
                  <a:pt x="25117" y="172675"/>
                  <a:pt x="24877" y="173138"/>
                </a:cubicBezTo>
                <a:cubicBezTo>
                  <a:pt x="24728" y="173419"/>
                  <a:pt x="24566" y="173693"/>
                  <a:pt x="24391" y="173957"/>
                </a:cubicBezTo>
                <a:cubicBezTo>
                  <a:pt x="22731" y="173106"/>
                  <a:pt x="20982" y="172288"/>
                  <a:pt x="19227" y="171597"/>
                </a:cubicBezTo>
                <a:cubicBezTo>
                  <a:pt x="17187" y="170793"/>
                  <a:pt x="15311" y="170106"/>
                  <a:pt x="13627" y="169506"/>
                </a:cubicBezTo>
                <a:cubicBezTo>
                  <a:pt x="13662" y="167539"/>
                  <a:pt x="13693" y="165579"/>
                  <a:pt x="13711" y="163640"/>
                </a:cubicBezTo>
                <a:cubicBezTo>
                  <a:pt x="13743" y="160547"/>
                  <a:pt x="13670" y="157352"/>
                  <a:pt x="13701" y="154259"/>
                </a:cubicBezTo>
                <a:lnTo>
                  <a:pt x="13701" y="154259"/>
                </a:lnTo>
                <a:cubicBezTo>
                  <a:pt x="13745" y="154269"/>
                  <a:pt x="13788" y="154273"/>
                  <a:pt x="13831" y="154273"/>
                </a:cubicBezTo>
                <a:cubicBezTo>
                  <a:pt x="14038" y="154273"/>
                  <a:pt x="14238" y="154168"/>
                  <a:pt x="14384" y="154010"/>
                </a:cubicBezTo>
                <a:close/>
                <a:moveTo>
                  <a:pt x="49426" y="171713"/>
                </a:moveTo>
                <a:cubicBezTo>
                  <a:pt x="49746" y="172598"/>
                  <a:pt x="50055" y="173435"/>
                  <a:pt x="50348" y="174208"/>
                </a:cubicBezTo>
                <a:cubicBezTo>
                  <a:pt x="49619" y="174603"/>
                  <a:pt x="48835" y="175077"/>
                  <a:pt x="48025" y="175601"/>
                </a:cubicBezTo>
                <a:cubicBezTo>
                  <a:pt x="48027" y="174855"/>
                  <a:pt x="47981" y="174110"/>
                  <a:pt x="47892" y="173370"/>
                </a:cubicBezTo>
                <a:cubicBezTo>
                  <a:pt x="48431" y="172825"/>
                  <a:pt x="48945" y="172273"/>
                  <a:pt x="49426" y="171713"/>
                </a:cubicBezTo>
                <a:close/>
                <a:moveTo>
                  <a:pt x="46998" y="174246"/>
                </a:moveTo>
                <a:cubicBezTo>
                  <a:pt x="47305" y="174887"/>
                  <a:pt x="47554" y="175419"/>
                  <a:pt x="47729" y="175796"/>
                </a:cubicBezTo>
                <a:cubicBezTo>
                  <a:pt x="47660" y="175839"/>
                  <a:pt x="47592" y="175885"/>
                  <a:pt x="47523" y="175931"/>
                </a:cubicBezTo>
                <a:lnTo>
                  <a:pt x="47524" y="175932"/>
                </a:lnTo>
                <a:cubicBezTo>
                  <a:pt x="47075" y="175621"/>
                  <a:pt x="46623" y="175314"/>
                  <a:pt x="46169" y="175010"/>
                </a:cubicBezTo>
                <a:cubicBezTo>
                  <a:pt x="46449" y="174758"/>
                  <a:pt x="46725" y="174504"/>
                  <a:pt x="46998" y="174246"/>
                </a:cubicBezTo>
                <a:close/>
                <a:moveTo>
                  <a:pt x="46057" y="175110"/>
                </a:moveTo>
                <a:cubicBezTo>
                  <a:pt x="46484" y="175423"/>
                  <a:pt x="46909" y="175739"/>
                  <a:pt x="47332" y="176058"/>
                </a:cubicBezTo>
                <a:lnTo>
                  <a:pt x="47333" y="176060"/>
                </a:lnTo>
                <a:cubicBezTo>
                  <a:pt x="47008" y="176278"/>
                  <a:pt x="46681" y="176504"/>
                  <a:pt x="46351" y="176736"/>
                </a:cubicBezTo>
                <a:cubicBezTo>
                  <a:pt x="45900" y="176702"/>
                  <a:pt x="45391" y="176681"/>
                  <a:pt x="44815" y="176681"/>
                </a:cubicBezTo>
                <a:cubicBezTo>
                  <a:pt x="44617" y="176681"/>
                  <a:pt x="44411" y="176684"/>
                  <a:pt x="44198" y="176689"/>
                </a:cubicBezTo>
                <a:cubicBezTo>
                  <a:pt x="44825" y="176182"/>
                  <a:pt x="45448" y="175655"/>
                  <a:pt x="46057" y="175110"/>
                </a:cubicBezTo>
                <a:close/>
                <a:moveTo>
                  <a:pt x="68439" y="170174"/>
                </a:moveTo>
                <a:lnTo>
                  <a:pt x="68439" y="170175"/>
                </a:lnTo>
                <a:cubicBezTo>
                  <a:pt x="69063" y="171312"/>
                  <a:pt x="70261" y="173457"/>
                  <a:pt x="71816" y="176032"/>
                </a:cubicBezTo>
                <a:cubicBezTo>
                  <a:pt x="71480" y="176479"/>
                  <a:pt x="71133" y="176936"/>
                  <a:pt x="70774" y="177404"/>
                </a:cubicBezTo>
                <a:cubicBezTo>
                  <a:pt x="69462" y="175679"/>
                  <a:pt x="68349" y="174379"/>
                  <a:pt x="67703" y="173651"/>
                </a:cubicBezTo>
                <a:cubicBezTo>
                  <a:pt x="67983" y="172467"/>
                  <a:pt x="68227" y="171301"/>
                  <a:pt x="68439" y="170174"/>
                </a:cubicBezTo>
                <a:close/>
                <a:moveTo>
                  <a:pt x="38294" y="174148"/>
                </a:moveTo>
                <a:cubicBezTo>
                  <a:pt x="39521" y="174211"/>
                  <a:pt x="40729" y="174292"/>
                  <a:pt x="41849" y="174393"/>
                </a:cubicBezTo>
                <a:cubicBezTo>
                  <a:pt x="40985" y="175267"/>
                  <a:pt x="40134" y="176178"/>
                  <a:pt x="39309" y="177124"/>
                </a:cubicBezTo>
                <a:cubicBezTo>
                  <a:pt x="38357" y="177257"/>
                  <a:pt x="37321" y="177427"/>
                  <a:pt x="36194" y="177637"/>
                </a:cubicBezTo>
                <a:cubicBezTo>
                  <a:pt x="36096" y="176994"/>
                  <a:pt x="35994" y="176352"/>
                  <a:pt x="35944" y="175717"/>
                </a:cubicBezTo>
                <a:cubicBezTo>
                  <a:pt x="36721" y="175218"/>
                  <a:pt x="37505" y="174695"/>
                  <a:pt x="38294" y="174148"/>
                </a:cubicBezTo>
                <a:close/>
                <a:moveTo>
                  <a:pt x="13567" y="172730"/>
                </a:moveTo>
                <a:cubicBezTo>
                  <a:pt x="16246" y="174368"/>
                  <a:pt x="19059" y="175775"/>
                  <a:pt x="21975" y="176937"/>
                </a:cubicBezTo>
                <a:cubicBezTo>
                  <a:pt x="21347" y="177671"/>
                  <a:pt x="20751" y="178421"/>
                  <a:pt x="20289" y="179249"/>
                </a:cubicBezTo>
                <a:cubicBezTo>
                  <a:pt x="19920" y="179203"/>
                  <a:pt x="19548" y="179162"/>
                  <a:pt x="19171" y="179126"/>
                </a:cubicBezTo>
                <a:cubicBezTo>
                  <a:pt x="16873" y="178910"/>
                  <a:pt x="15014" y="178770"/>
                  <a:pt x="13448" y="178671"/>
                </a:cubicBezTo>
                <a:cubicBezTo>
                  <a:pt x="13487" y="176703"/>
                  <a:pt x="13528" y="174717"/>
                  <a:pt x="13567" y="172730"/>
                </a:cubicBezTo>
                <a:close/>
                <a:moveTo>
                  <a:pt x="51529" y="177252"/>
                </a:moveTo>
                <a:cubicBezTo>
                  <a:pt x="51933" y="178264"/>
                  <a:pt x="52253" y="179038"/>
                  <a:pt x="52450" y="179509"/>
                </a:cubicBezTo>
                <a:cubicBezTo>
                  <a:pt x="52456" y="179528"/>
                  <a:pt x="52460" y="179547"/>
                  <a:pt x="52465" y="179565"/>
                </a:cubicBezTo>
                <a:cubicBezTo>
                  <a:pt x="52312" y="179446"/>
                  <a:pt x="52161" y="179323"/>
                  <a:pt x="52008" y="179203"/>
                </a:cubicBezTo>
                <a:cubicBezTo>
                  <a:pt x="51497" y="178811"/>
                  <a:pt x="50981" y="178428"/>
                  <a:pt x="50465" y="178045"/>
                </a:cubicBezTo>
                <a:lnTo>
                  <a:pt x="50465" y="178045"/>
                </a:lnTo>
                <a:cubicBezTo>
                  <a:pt x="50823" y="177781"/>
                  <a:pt x="51177" y="177517"/>
                  <a:pt x="51529" y="177252"/>
                </a:cubicBezTo>
                <a:close/>
                <a:moveTo>
                  <a:pt x="52475" y="179568"/>
                </a:moveTo>
                <a:cubicBezTo>
                  <a:pt x="52476" y="179571"/>
                  <a:pt x="52477" y="179574"/>
                  <a:pt x="52479" y="179577"/>
                </a:cubicBezTo>
                <a:lnTo>
                  <a:pt x="52476" y="179575"/>
                </a:lnTo>
                <a:cubicBezTo>
                  <a:pt x="52476" y="179572"/>
                  <a:pt x="52476" y="179570"/>
                  <a:pt x="52475" y="179568"/>
                </a:cubicBezTo>
                <a:close/>
                <a:moveTo>
                  <a:pt x="58074" y="171975"/>
                </a:moveTo>
                <a:cubicBezTo>
                  <a:pt x="57992" y="174416"/>
                  <a:pt x="58080" y="176844"/>
                  <a:pt x="58229" y="178962"/>
                </a:cubicBezTo>
                <a:cubicBezTo>
                  <a:pt x="57624" y="179243"/>
                  <a:pt x="56955" y="179538"/>
                  <a:pt x="56226" y="179849"/>
                </a:cubicBezTo>
                <a:cubicBezTo>
                  <a:pt x="56285" y="177949"/>
                  <a:pt x="56054" y="175953"/>
                  <a:pt x="55655" y="174001"/>
                </a:cubicBezTo>
                <a:cubicBezTo>
                  <a:pt x="56521" y="173292"/>
                  <a:pt x="57333" y="172609"/>
                  <a:pt x="58074" y="171975"/>
                </a:cubicBezTo>
                <a:close/>
                <a:moveTo>
                  <a:pt x="50146" y="178278"/>
                </a:moveTo>
                <a:cubicBezTo>
                  <a:pt x="50673" y="178703"/>
                  <a:pt x="51194" y="179134"/>
                  <a:pt x="51714" y="179567"/>
                </a:cubicBezTo>
                <a:lnTo>
                  <a:pt x="51714" y="179568"/>
                </a:lnTo>
                <a:cubicBezTo>
                  <a:pt x="51992" y="179798"/>
                  <a:pt x="52266" y="180036"/>
                  <a:pt x="52542" y="180270"/>
                </a:cubicBezTo>
                <a:cubicBezTo>
                  <a:pt x="52239" y="180259"/>
                  <a:pt x="51936" y="180254"/>
                  <a:pt x="51632" y="180254"/>
                </a:cubicBezTo>
                <a:cubicBezTo>
                  <a:pt x="49987" y="180254"/>
                  <a:pt x="48337" y="180405"/>
                  <a:pt x="46714" y="180663"/>
                </a:cubicBezTo>
                <a:cubicBezTo>
                  <a:pt x="47873" y="179900"/>
                  <a:pt x="49024" y="179096"/>
                  <a:pt x="50146" y="178278"/>
                </a:cubicBezTo>
                <a:close/>
                <a:moveTo>
                  <a:pt x="53702" y="175573"/>
                </a:moveTo>
                <a:cubicBezTo>
                  <a:pt x="54158" y="177405"/>
                  <a:pt x="54597" y="179090"/>
                  <a:pt x="54970" y="180368"/>
                </a:cubicBezTo>
                <a:cubicBezTo>
                  <a:pt x="54647" y="180498"/>
                  <a:pt x="54312" y="180631"/>
                  <a:pt x="53967" y="180766"/>
                </a:cubicBezTo>
                <a:cubicBezTo>
                  <a:pt x="53533" y="180414"/>
                  <a:pt x="53097" y="180066"/>
                  <a:pt x="52659" y="179719"/>
                </a:cubicBezTo>
                <a:cubicBezTo>
                  <a:pt x="52602" y="178612"/>
                  <a:pt x="52526" y="177562"/>
                  <a:pt x="52434" y="176563"/>
                </a:cubicBezTo>
                <a:cubicBezTo>
                  <a:pt x="52864" y="176231"/>
                  <a:pt x="53287" y="175902"/>
                  <a:pt x="53702" y="175573"/>
                </a:cubicBezTo>
                <a:close/>
                <a:moveTo>
                  <a:pt x="37393" y="179442"/>
                </a:moveTo>
                <a:cubicBezTo>
                  <a:pt x="37054" y="179876"/>
                  <a:pt x="36724" y="180318"/>
                  <a:pt x="36401" y="180767"/>
                </a:cubicBezTo>
                <a:cubicBezTo>
                  <a:pt x="36426" y="180361"/>
                  <a:pt x="36428" y="179954"/>
                  <a:pt x="36408" y="179548"/>
                </a:cubicBezTo>
                <a:lnTo>
                  <a:pt x="36408" y="179548"/>
                </a:lnTo>
                <a:cubicBezTo>
                  <a:pt x="36730" y="179514"/>
                  <a:pt x="37058" y="179478"/>
                  <a:pt x="37393" y="179442"/>
                </a:cubicBezTo>
                <a:close/>
                <a:moveTo>
                  <a:pt x="87099" y="181697"/>
                </a:moveTo>
                <a:lnTo>
                  <a:pt x="87115" y="181709"/>
                </a:lnTo>
                <a:lnTo>
                  <a:pt x="87084" y="181730"/>
                </a:lnTo>
                <a:cubicBezTo>
                  <a:pt x="87090" y="181719"/>
                  <a:pt x="87094" y="181708"/>
                  <a:pt x="87099" y="181697"/>
                </a:cubicBezTo>
                <a:close/>
                <a:moveTo>
                  <a:pt x="86445" y="181160"/>
                </a:moveTo>
                <a:lnTo>
                  <a:pt x="86445" y="181160"/>
                </a:lnTo>
                <a:cubicBezTo>
                  <a:pt x="86618" y="181305"/>
                  <a:pt x="86782" y="181440"/>
                  <a:pt x="86932" y="181563"/>
                </a:cubicBezTo>
                <a:cubicBezTo>
                  <a:pt x="86855" y="181706"/>
                  <a:pt x="86776" y="181850"/>
                  <a:pt x="86699" y="181992"/>
                </a:cubicBezTo>
                <a:cubicBezTo>
                  <a:pt x="86611" y="181966"/>
                  <a:pt x="86525" y="181936"/>
                  <a:pt x="86438" y="181907"/>
                </a:cubicBezTo>
                <a:cubicBezTo>
                  <a:pt x="86450" y="181688"/>
                  <a:pt x="86454" y="181440"/>
                  <a:pt x="86445" y="181160"/>
                </a:cubicBezTo>
                <a:close/>
                <a:moveTo>
                  <a:pt x="67630" y="173951"/>
                </a:moveTo>
                <a:cubicBezTo>
                  <a:pt x="68144" y="174908"/>
                  <a:pt x="68968" y="176535"/>
                  <a:pt x="69857" y="178619"/>
                </a:cubicBezTo>
                <a:cubicBezTo>
                  <a:pt x="69063" y="179713"/>
                  <a:pt x="68332" y="180855"/>
                  <a:pt x="67670" y="182035"/>
                </a:cubicBezTo>
                <a:cubicBezTo>
                  <a:pt x="67009" y="181420"/>
                  <a:pt x="66363" y="180796"/>
                  <a:pt x="65763" y="180200"/>
                </a:cubicBezTo>
                <a:cubicBezTo>
                  <a:pt x="66515" y="178147"/>
                  <a:pt x="67128" y="176026"/>
                  <a:pt x="67630" y="173951"/>
                </a:cubicBezTo>
                <a:close/>
                <a:moveTo>
                  <a:pt x="87227" y="181798"/>
                </a:moveTo>
                <a:lnTo>
                  <a:pt x="87227" y="181800"/>
                </a:lnTo>
                <a:cubicBezTo>
                  <a:pt x="87544" y="182053"/>
                  <a:pt x="87752" y="182212"/>
                  <a:pt x="87752" y="182212"/>
                </a:cubicBezTo>
                <a:cubicBezTo>
                  <a:pt x="87479" y="182184"/>
                  <a:pt x="87200" y="182127"/>
                  <a:pt x="86924" y="182054"/>
                </a:cubicBezTo>
                <a:cubicBezTo>
                  <a:pt x="86961" y="181978"/>
                  <a:pt x="87000" y="181904"/>
                  <a:pt x="87037" y="181828"/>
                </a:cubicBezTo>
                <a:cubicBezTo>
                  <a:pt x="87102" y="181819"/>
                  <a:pt x="87162" y="181808"/>
                  <a:pt x="87227" y="181798"/>
                </a:cubicBezTo>
                <a:close/>
                <a:moveTo>
                  <a:pt x="43828" y="178601"/>
                </a:moveTo>
                <a:lnTo>
                  <a:pt x="43828" y="178601"/>
                </a:lnTo>
                <a:cubicBezTo>
                  <a:pt x="42186" y="179876"/>
                  <a:pt x="40632" y="181198"/>
                  <a:pt x="39390" y="182374"/>
                </a:cubicBezTo>
                <a:cubicBezTo>
                  <a:pt x="39364" y="182366"/>
                  <a:pt x="39337" y="182363"/>
                  <a:pt x="39310" y="182363"/>
                </a:cubicBezTo>
                <a:cubicBezTo>
                  <a:pt x="39230" y="182363"/>
                  <a:pt x="39150" y="182395"/>
                  <a:pt x="39107" y="182465"/>
                </a:cubicBezTo>
                <a:cubicBezTo>
                  <a:pt x="39092" y="182385"/>
                  <a:pt x="39009" y="182336"/>
                  <a:pt x="38930" y="182336"/>
                </a:cubicBezTo>
                <a:cubicBezTo>
                  <a:pt x="38886" y="182336"/>
                  <a:pt x="38843" y="182351"/>
                  <a:pt x="38813" y="182385"/>
                </a:cubicBezTo>
                <a:cubicBezTo>
                  <a:pt x="38779" y="182425"/>
                  <a:pt x="38762" y="182479"/>
                  <a:pt x="38716" y="182502"/>
                </a:cubicBezTo>
                <a:cubicBezTo>
                  <a:pt x="38702" y="182509"/>
                  <a:pt x="38686" y="182512"/>
                  <a:pt x="38671" y="182512"/>
                </a:cubicBezTo>
                <a:cubicBezTo>
                  <a:pt x="38627" y="182512"/>
                  <a:pt x="38580" y="182489"/>
                  <a:pt x="38535" y="182478"/>
                </a:cubicBezTo>
                <a:cubicBezTo>
                  <a:pt x="38516" y="182473"/>
                  <a:pt x="38496" y="182470"/>
                  <a:pt x="38477" y="182470"/>
                </a:cubicBezTo>
                <a:cubicBezTo>
                  <a:pt x="38312" y="182470"/>
                  <a:pt x="38156" y="182650"/>
                  <a:pt x="38202" y="182816"/>
                </a:cubicBezTo>
                <a:cubicBezTo>
                  <a:pt x="38100" y="182586"/>
                  <a:pt x="37785" y="182461"/>
                  <a:pt x="37489" y="182461"/>
                </a:cubicBezTo>
                <a:cubicBezTo>
                  <a:pt x="37332" y="182461"/>
                  <a:pt x="37181" y="182496"/>
                  <a:pt x="37069" y="182569"/>
                </a:cubicBezTo>
                <a:cubicBezTo>
                  <a:pt x="37046" y="182390"/>
                  <a:pt x="36911" y="182246"/>
                  <a:pt x="36733" y="182216"/>
                </a:cubicBezTo>
                <a:cubicBezTo>
                  <a:pt x="36709" y="182212"/>
                  <a:pt x="36685" y="182210"/>
                  <a:pt x="36662" y="182210"/>
                </a:cubicBezTo>
                <a:cubicBezTo>
                  <a:pt x="36510" y="182210"/>
                  <a:pt x="36368" y="182294"/>
                  <a:pt x="36297" y="182433"/>
                </a:cubicBezTo>
                <a:cubicBezTo>
                  <a:pt x="36271" y="182385"/>
                  <a:pt x="36235" y="182343"/>
                  <a:pt x="36193" y="182309"/>
                </a:cubicBezTo>
                <a:cubicBezTo>
                  <a:pt x="36223" y="182157"/>
                  <a:pt x="36250" y="182005"/>
                  <a:pt x="36275" y="181853"/>
                </a:cubicBezTo>
                <a:cubicBezTo>
                  <a:pt x="37500" y="181310"/>
                  <a:pt x="39235" y="180298"/>
                  <a:pt x="41130" y="178985"/>
                </a:cubicBezTo>
                <a:cubicBezTo>
                  <a:pt x="42005" y="178867"/>
                  <a:pt x="42904" y="178739"/>
                  <a:pt x="43828" y="178601"/>
                </a:cubicBezTo>
                <a:close/>
                <a:moveTo>
                  <a:pt x="55772" y="183117"/>
                </a:moveTo>
                <a:lnTo>
                  <a:pt x="55772" y="183118"/>
                </a:lnTo>
                <a:cubicBezTo>
                  <a:pt x="55871" y="183208"/>
                  <a:pt x="55973" y="183298"/>
                  <a:pt x="56072" y="183389"/>
                </a:cubicBezTo>
                <a:cubicBezTo>
                  <a:pt x="55850" y="183361"/>
                  <a:pt x="55622" y="183342"/>
                  <a:pt x="55392" y="183330"/>
                </a:cubicBezTo>
                <a:cubicBezTo>
                  <a:pt x="55519" y="183260"/>
                  <a:pt x="55648" y="183188"/>
                  <a:pt x="55772" y="183117"/>
                </a:cubicBezTo>
                <a:close/>
                <a:moveTo>
                  <a:pt x="52710" y="180411"/>
                </a:moveTo>
                <a:cubicBezTo>
                  <a:pt x="52935" y="180603"/>
                  <a:pt x="53156" y="180799"/>
                  <a:pt x="53380" y="180993"/>
                </a:cubicBezTo>
                <a:cubicBezTo>
                  <a:pt x="52861" y="181191"/>
                  <a:pt x="52323" y="181392"/>
                  <a:pt x="51754" y="181599"/>
                </a:cubicBezTo>
                <a:cubicBezTo>
                  <a:pt x="49292" y="182493"/>
                  <a:pt x="47245" y="183380"/>
                  <a:pt x="45548" y="184217"/>
                </a:cubicBezTo>
                <a:cubicBezTo>
                  <a:pt x="44922" y="184069"/>
                  <a:pt x="44293" y="183921"/>
                  <a:pt x="43670" y="183777"/>
                </a:cubicBezTo>
                <a:cubicBezTo>
                  <a:pt x="47050" y="182696"/>
                  <a:pt x="50305" y="181533"/>
                  <a:pt x="52710" y="180411"/>
                </a:cubicBezTo>
                <a:close/>
                <a:moveTo>
                  <a:pt x="62634" y="178093"/>
                </a:moveTo>
                <a:cubicBezTo>
                  <a:pt x="62140" y="180273"/>
                  <a:pt x="61817" y="182487"/>
                  <a:pt x="61669" y="184716"/>
                </a:cubicBezTo>
                <a:cubicBezTo>
                  <a:pt x="60785" y="183830"/>
                  <a:pt x="60231" y="183176"/>
                  <a:pt x="59850" y="182725"/>
                </a:cubicBezTo>
                <a:cubicBezTo>
                  <a:pt x="60110" y="181785"/>
                  <a:pt x="60337" y="180857"/>
                  <a:pt x="60532" y="179942"/>
                </a:cubicBezTo>
                <a:cubicBezTo>
                  <a:pt x="61377" y="179272"/>
                  <a:pt x="62071" y="178649"/>
                  <a:pt x="62634" y="178093"/>
                </a:cubicBezTo>
                <a:close/>
                <a:moveTo>
                  <a:pt x="58441" y="181468"/>
                </a:moveTo>
                <a:cubicBezTo>
                  <a:pt x="58599" y="183045"/>
                  <a:pt x="58765" y="184286"/>
                  <a:pt x="58866" y="184977"/>
                </a:cubicBezTo>
                <a:cubicBezTo>
                  <a:pt x="58727" y="184850"/>
                  <a:pt x="58588" y="184722"/>
                  <a:pt x="58449" y="184595"/>
                </a:cubicBezTo>
                <a:cubicBezTo>
                  <a:pt x="57763" y="183977"/>
                  <a:pt x="57067" y="183373"/>
                  <a:pt x="56367" y="182774"/>
                </a:cubicBezTo>
                <a:cubicBezTo>
                  <a:pt x="57118" y="182330"/>
                  <a:pt x="57810" y="181895"/>
                  <a:pt x="58441" y="181468"/>
                </a:cubicBezTo>
                <a:close/>
                <a:moveTo>
                  <a:pt x="56395" y="183683"/>
                </a:moveTo>
                <a:lnTo>
                  <a:pt x="56395" y="183683"/>
                </a:lnTo>
                <a:cubicBezTo>
                  <a:pt x="56913" y="184164"/>
                  <a:pt x="57427" y="184650"/>
                  <a:pt x="57937" y="185140"/>
                </a:cubicBezTo>
                <a:cubicBezTo>
                  <a:pt x="58042" y="185241"/>
                  <a:pt x="58144" y="185346"/>
                  <a:pt x="58249" y="185449"/>
                </a:cubicBezTo>
                <a:cubicBezTo>
                  <a:pt x="58220" y="185446"/>
                  <a:pt x="58191" y="185445"/>
                  <a:pt x="58163" y="185445"/>
                </a:cubicBezTo>
                <a:cubicBezTo>
                  <a:pt x="58021" y="185445"/>
                  <a:pt x="57891" y="185480"/>
                  <a:pt x="57805" y="185556"/>
                </a:cubicBezTo>
                <a:cubicBezTo>
                  <a:pt x="57734" y="185361"/>
                  <a:pt x="57610" y="185129"/>
                  <a:pt x="57409" y="185129"/>
                </a:cubicBezTo>
                <a:cubicBezTo>
                  <a:pt x="57401" y="185129"/>
                  <a:pt x="57393" y="185130"/>
                  <a:pt x="57385" y="185131"/>
                </a:cubicBezTo>
                <a:cubicBezTo>
                  <a:pt x="57335" y="185135"/>
                  <a:pt x="57286" y="185154"/>
                  <a:pt x="57236" y="185154"/>
                </a:cubicBezTo>
                <a:cubicBezTo>
                  <a:pt x="57110" y="185153"/>
                  <a:pt x="57021" y="185035"/>
                  <a:pt x="56917" y="184964"/>
                </a:cubicBezTo>
                <a:cubicBezTo>
                  <a:pt x="56880" y="184939"/>
                  <a:pt x="56830" y="184926"/>
                  <a:pt x="56782" y="184926"/>
                </a:cubicBezTo>
                <a:cubicBezTo>
                  <a:pt x="56698" y="184926"/>
                  <a:pt x="56620" y="184966"/>
                  <a:pt x="56628" y="185047"/>
                </a:cubicBezTo>
                <a:cubicBezTo>
                  <a:pt x="56548" y="184979"/>
                  <a:pt x="56448" y="184908"/>
                  <a:pt x="56350" y="184908"/>
                </a:cubicBezTo>
                <a:cubicBezTo>
                  <a:pt x="56324" y="184908"/>
                  <a:pt x="56298" y="184913"/>
                  <a:pt x="56272" y="184924"/>
                </a:cubicBezTo>
                <a:cubicBezTo>
                  <a:pt x="56232" y="184942"/>
                  <a:pt x="56200" y="184976"/>
                  <a:pt x="56162" y="184999"/>
                </a:cubicBezTo>
                <a:cubicBezTo>
                  <a:pt x="56095" y="185040"/>
                  <a:pt x="56015" y="185049"/>
                  <a:pt x="55938" y="185057"/>
                </a:cubicBezTo>
                <a:lnTo>
                  <a:pt x="54540" y="185204"/>
                </a:lnTo>
                <a:cubicBezTo>
                  <a:pt x="54504" y="185208"/>
                  <a:pt x="54467" y="185210"/>
                  <a:pt x="54431" y="185210"/>
                </a:cubicBezTo>
                <a:cubicBezTo>
                  <a:pt x="54289" y="185210"/>
                  <a:pt x="54143" y="185183"/>
                  <a:pt x="53996" y="185142"/>
                </a:cubicBezTo>
                <a:cubicBezTo>
                  <a:pt x="54827" y="184662"/>
                  <a:pt x="55631" y="184175"/>
                  <a:pt x="56395" y="183683"/>
                </a:cubicBezTo>
                <a:close/>
                <a:moveTo>
                  <a:pt x="59590" y="183625"/>
                </a:moveTo>
                <a:cubicBezTo>
                  <a:pt x="59832" y="184140"/>
                  <a:pt x="60159" y="184760"/>
                  <a:pt x="60601" y="185473"/>
                </a:cubicBezTo>
                <a:cubicBezTo>
                  <a:pt x="60530" y="185449"/>
                  <a:pt x="60459" y="185422"/>
                  <a:pt x="60396" y="185422"/>
                </a:cubicBezTo>
                <a:cubicBezTo>
                  <a:pt x="60356" y="185422"/>
                  <a:pt x="60319" y="185433"/>
                  <a:pt x="60287" y="185462"/>
                </a:cubicBezTo>
                <a:cubicBezTo>
                  <a:pt x="60246" y="185499"/>
                  <a:pt x="60229" y="185558"/>
                  <a:pt x="60185" y="185589"/>
                </a:cubicBezTo>
                <a:cubicBezTo>
                  <a:pt x="60161" y="185607"/>
                  <a:pt x="60135" y="185613"/>
                  <a:pt x="60108" y="185613"/>
                </a:cubicBezTo>
                <a:cubicBezTo>
                  <a:pt x="60028" y="185613"/>
                  <a:pt x="59938" y="185555"/>
                  <a:pt x="59852" y="185537"/>
                </a:cubicBezTo>
                <a:cubicBezTo>
                  <a:pt x="59832" y="185533"/>
                  <a:pt x="59812" y="185531"/>
                  <a:pt x="59792" y="185531"/>
                </a:cubicBezTo>
                <a:cubicBezTo>
                  <a:pt x="59709" y="185531"/>
                  <a:pt x="59626" y="185563"/>
                  <a:pt x="59547" y="185596"/>
                </a:cubicBezTo>
                <a:lnTo>
                  <a:pt x="59535" y="185600"/>
                </a:lnTo>
                <a:cubicBezTo>
                  <a:pt x="59388" y="185463"/>
                  <a:pt x="59243" y="185325"/>
                  <a:pt x="59096" y="185189"/>
                </a:cubicBezTo>
                <a:cubicBezTo>
                  <a:pt x="59115" y="185128"/>
                  <a:pt x="59136" y="185070"/>
                  <a:pt x="59156" y="185010"/>
                </a:cubicBezTo>
                <a:lnTo>
                  <a:pt x="59156" y="185010"/>
                </a:lnTo>
                <a:cubicBezTo>
                  <a:pt x="59154" y="185031"/>
                  <a:pt x="59152" y="185051"/>
                  <a:pt x="59151" y="185072"/>
                </a:cubicBezTo>
                <a:cubicBezTo>
                  <a:pt x="59153" y="185048"/>
                  <a:pt x="59156" y="185024"/>
                  <a:pt x="59159" y="185000"/>
                </a:cubicBezTo>
                <a:cubicBezTo>
                  <a:pt x="59311" y="184539"/>
                  <a:pt x="59456" y="184080"/>
                  <a:pt x="59590" y="183625"/>
                </a:cubicBezTo>
                <a:close/>
                <a:moveTo>
                  <a:pt x="102001" y="185097"/>
                </a:moveTo>
                <a:cubicBezTo>
                  <a:pt x="102058" y="185164"/>
                  <a:pt x="102117" y="185234"/>
                  <a:pt x="102178" y="185307"/>
                </a:cubicBezTo>
                <a:cubicBezTo>
                  <a:pt x="101614" y="185562"/>
                  <a:pt x="101267" y="185726"/>
                  <a:pt x="101267" y="185726"/>
                </a:cubicBezTo>
                <a:cubicBezTo>
                  <a:pt x="101466" y="185538"/>
                  <a:pt x="101716" y="185325"/>
                  <a:pt x="102001" y="185097"/>
                </a:cubicBezTo>
                <a:close/>
                <a:moveTo>
                  <a:pt x="65273" y="181474"/>
                </a:moveTo>
                <a:cubicBezTo>
                  <a:pt x="65729" y="182191"/>
                  <a:pt x="66230" y="182958"/>
                  <a:pt x="66764" y="183755"/>
                </a:cubicBezTo>
                <a:cubicBezTo>
                  <a:pt x="66493" y="184308"/>
                  <a:pt x="66248" y="184841"/>
                  <a:pt x="66026" y="185354"/>
                </a:cubicBezTo>
                <a:cubicBezTo>
                  <a:pt x="66009" y="185354"/>
                  <a:pt x="65992" y="185353"/>
                  <a:pt x="65975" y="185353"/>
                </a:cubicBezTo>
                <a:cubicBezTo>
                  <a:pt x="65805" y="185353"/>
                  <a:pt x="65637" y="185393"/>
                  <a:pt x="65485" y="185470"/>
                </a:cubicBezTo>
                <a:cubicBezTo>
                  <a:pt x="65451" y="185606"/>
                  <a:pt x="65266" y="185615"/>
                  <a:pt x="65126" y="185622"/>
                </a:cubicBezTo>
                <a:cubicBezTo>
                  <a:pt x="64986" y="185628"/>
                  <a:pt x="64806" y="185746"/>
                  <a:pt x="64879" y="185867"/>
                </a:cubicBezTo>
                <a:cubicBezTo>
                  <a:pt x="64864" y="185902"/>
                  <a:pt x="64834" y="185917"/>
                  <a:pt x="64796" y="185917"/>
                </a:cubicBezTo>
                <a:cubicBezTo>
                  <a:pt x="64667" y="185917"/>
                  <a:pt x="64444" y="185746"/>
                  <a:pt x="64355" y="185648"/>
                </a:cubicBezTo>
                <a:cubicBezTo>
                  <a:pt x="64264" y="185546"/>
                  <a:pt x="64140" y="185422"/>
                  <a:pt x="64018" y="185422"/>
                </a:cubicBezTo>
                <a:cubicBezTo>
                  <a:pt x="63989" y="185422"/>
                  <a:pt x="63959" y="185429"/>
                  <a:pt x="63930" y="185446"/>
                </a:cubicBezTo>
                <a:cubicBezTo>
                  <a:pt x="63887" y="185471"/>
                  <a:pt x="63852" y="185516"/>
                  <a:pt x="63802" y="185520"/>
                </a:cubicBezTo>
                <a:cubicBezTo>
                  <a:pt x="63800" y="185520"/>
                  <a:pt x="63798" y="185520"/>
                  <a:pt x="63796" y="185520"/>
                </a:cubicBezTo>
                <a:cubicBezTo>
                  <a:pt x="63715" y="185520"/>
                  <a:pt x="63681" y="185416"/>
                  <a:pt x="63642" y="185343"/>
                </a:cubicBezTo>
                <a:cubicBezTo>
                  <a:pt x="63615" y="185294"/>
                  <a:pt x="63574" y="185252"/>
                  <a:pt x="63523" y="185227"/>
                </a:cubicBezTo>
                <a:cubicBezTo>
                  <a:pt x="64169" y="184035"/>
                  <a:pt x="64751" y="182775"/>
                  <a:pt x="65273" y="181474"/>
                </a:cubicBezTo>
                <a:close/>
                <a:moveTo>
                  <a:pt x="76293" y="171522"/>
                </a:moveTo>
                <a:cubicBezTo>
                  <a:pt x="78152" y="175598"/>
                  <a:pt x="80705" y="180916"/>
                  <a:pt x="82991" y="184698"/>
                </a:cubicBezTo>
                <a:cubicBezTo>
                  <a:pt x="82839" y="186169"/>
                  <a:pt x="82830" y="187253"/>
                  <a:pt x="82830" y="187253"/>
                </a:cubicBezTo>
                <a:cubicBezTo>
                  <a:pt x="82840" y="187275"/>
                  <a:pt x="82852" y="187298"/>
                  <a:pt x="82863" y="187321"/>
                </a:cubicBezTo>
                <a:cubicBezTo>
                  <a:pt x="82771" y="187215"/>
                  <a:pt x="82628" y="187151"/>
                  <a:pt x="82488" y="187151"/>
                </a:cubicBezTo>
                <a:cubicBezTo>
                  <a:pt x="82421" y="187151"/>
                  <a:pt x="82355" y="187165"/>
                  <a:pt x="82294" y="187197"/>
                </a:cubicBezTo>
                <a:cubicBezTo>
                  <a:pt x="82250" y="187027"/>
                  <a:pt x="82073" y="186918"/>
                  <a:pt x="81900" y="186918"/>
                </a:cubicBezTo>
                <a:cubicBezTo>
                  <a:pt x="81825" y="186918"/>
                  <a:pt x="81750" y="186939"/>
                  <a:pt x="81689" y="186985"/>
                </a:cubicBezTo>
                <a:cubicBezTo>
                  <a:pt x="81720" y="186865"/>
                  <a:pt x="81617" y="186729"/>
                  <a:pt x="81492" y="186728"/>
                </a:cubicBezTo>
                <a:cubicBezTo>
                  <a:pt x="81461" y="186728"/>
                  <a:pt x="81430" y="186735"/>
                  <a:pt x="81404" y="186750"/>
                </a:cubicBezTo>
                <a:cubicBezTo>
                  <a:pt x="80147" y="183086"/>
                  <a:pt x="77177" y="179076"/>
                  <a:pt x="74347" y="175825"/>
                </a:cubicBezTo>
                <a:lnTo>
                  <a:pt x="76293" y="171522"/>
                </a:lnTo>
                <a:close/>
                <a:moveTo>
                  <a:pt x="71183" y="181967"/>
                </a:moveTo>
                <a:cubicBezTo>
                  <a:pt x="71947" y="183925"/>
                  <a:pt x="73117" y="185978"/>
                  <a:pt x="74369" y="187831"/>
                </a:cubicBezTo>
                <a:cubicBezTo>
                  <a:pt x="73883" y="187765"/>
                  <a:pt x="73398" y="187681"/>
                  <a:pt x="72914" y="187584"/>
                </a:cubicBezTo>
                <a:lnTo>
                  <a:pt x="72914" y="187585"/>
                </a:lnTo>
                <a:cubicBezTo>
                  <a:pt x="71891" y="186227"/>
                  <a:pt x="70840" y="184975"/>
                  <a:pt x="69901" y="184055"/>
                </a:cubicBezTo>
                <a:cubicBezTo>
                  <a:pt x="70344" y="183367"/>
                  <a:pt x="70772" y="182667"/>
                  <a:pt x="71183" y="181967"/>
                </a:cubicBezTo>
                <a:close/>
                <a:moveTo>
                  <a:pt x="73190" y="178263"/>
                </a:moveTo>
                <a:cubicBezTo>
                  <a:pt x="75169" y="181419"/>
                  <a:pt x="77531" y="184925"/>
                  <a:pt x="79956" y="187932"/>
                </a:cubicBezTo>
                <a:cubicBezTo>
                  <a:pt x="79171" y="188009"/>
                  <a:pt x="78382" y="188047"/>
                  <a:pt x="77594" y="188047"/>
                </a:cubicBezTo>
                <a:cubicBezTo>
                  <a:pt x="77513" y="188047"/>
                  <a:pt x="77432" y="188047"/>
                  <a:pt x="77351" y="188046"/>
                </a:cubicBezTo>
                <a:cubicBezTo>
                  <a:pt x="75869" y="184920"/>
                  <a:pt x="74098" y="182065"/>
                  <a:pt x="72448" y="179700"/>
                </a:cubicBezTo>
                <a:cubicBezTo>
                  <a:pt x="72706" y="179214"/>
                  <a:pt x="72953" y="178736"/>
                  <a:pt x="73190" y="178263"/>
                </a:cubicBezTo>
                <a:close/>
                <a:moveTo>
                  <a:pt x="83817" y="188602"/>
                </a:moveTo>
                <a:cubicBezTo>
                  <a:pt x="83846" y="188632"/>
                  <a:pt x="83875" y="188662"/>
                  <a:pt x="83904" y="188692"/>
                </a:cubicBezTo>
                <a:cubicBezTo>
                  <a:pt x="83860" y="188715"/>
                  <a:pt x="83814" y="188738"/>
                  <a:pt x="83771" y="188760"/>
                </a:cubicBezTo>
                <a:lnTo>
                  <a:pt x="83747" y="188759"/>
                </a:lnTo>
                <a:cubicBezTo>
                  <a:pt x="83780" y="188712"/>
                  <a:pt x="83804" y="188658"/>
                  <a:pt x="83817" y="188602"/>
                </a:cubicBezTo>
                <a:close/>
                <a:moveTo>
                  <a:pt x="122860" y="188795"/>
                </a:moveTo>
                <a:cubicBezTo>
                  <a:pt x="122861" y="188795"/>
                  <a:pt x="123056" y="188806"/>
                  <a:pt x="123366" y="188818"/>
                </a:cubicBezTo>
                <a:cubicBezTo>
                  <a:pt x="123461" y="188956"/>
                  <a:pt x="123555" y="189095"/>
                  <a:pt x="123652" y="189234"/>
                </a:cubicBezTo>
                <a:cubicBezTo>
                  <a:pt x="123371" y="189108"/>
                  <a:pt x="123100" y="188964"/>
                  <a:pt x="122860" y="188795"/>
                </a:cubicBezTo>
                <a:close/>
                <a:moveTo>
                  <a:pt x="125479" y="191798"/>
                </a:moveTo>
                <a:lnTo>
                  <a:pt x="125481" y="191802"/>
                </a:lnTo>
                <a:lnTo>
                  <a:pt x="125476" y="191802"/>
                </a:lnTo>
                <a:cubicBezTo>
                  <a:pt x="125476" y="191800"/>
                  <a:pt x="125477" y="191800"/>
                  <a:pt x="125479" y="191798"/>
                </a:cubicBezTo>
                <a:close/>
                <a:moveTo>
                  <a:pt x="128025" y="187909"/>
                </a:moveTo>
                <a:cubicBezTo>
                  <a:pt x="129068" y="190104"/>
                  <a:pt x="130509" y="192325"/>
                  <a:pt x="131912" y="194173"/>
                </a:cubicBezTo>
                <a:cubicBezTo>
                  <a:pt x="131463" y="194143"/>
                  <a:pt x="131015" y="194115"/>
                  <a:pt x="130571" y="194081"/>
                </a:cubicBezTo>
                <a:cubicBezTo>
                  <a:pt x="130564" y="194072"/>
                  <a:pt x="130559" y="194064"/>
                  <a:pt x="130552" y="194055"/>
                </a:cubicBezTo>
                <a:cubicBezTo>
                  <a:pt x="130641" y="193697"/>
                  <a:pt x="130390" y="193309"/>
                  <a:pt x="130046" y="193174"/>
                </a:cubicBezTo>
                <a:cubicBezTo>
                  <a:pt x="130000" y="193157"/>
                  <a:pt x="129953" y="193143"/>
                  <a:pt x="129905" y="193132"/>
                </a:cubicBezTo>
                <a:cubicBezTo>
                  <a:pt x="128733" y="191492"/>
                  <a:pt x="127473" y="189919"/>
                  <a:pt x="126350" y="188777"/>
                </a:cubicBezTo>
                <a:cubicBezTo>
                  <a:pt x="126982" y="188719"/>
                  <a:pt x="127506" y="188614"/>
                  <a:pt x="127710" y="188431"/>
                </a:cubicBezTo>
                <a:cubicBezTo>
                  <a:pt x="127710" y="188431"/>
                  <a:pt x="127829" y="188236"/>
                  <a:pt x="128025" y="187909"/>
                </a:cubicBezTo>
                <a:close/>
                <a:moveTo>
                  <a:pt x="133228" y="177579"/>
                </a:moveTo>
                <a:cubicBezTo>
                  <a:pt x="134690" y="180728"/>
                  <a:pt x="136453" y="184347"/>
                  <a:pt x="138154" y="187379"/>
                </a:cubicBezTo>
                <a:cubicBezTo>
                  <a:pt x="138620" y="189527"/>
                  <a:pt x="138226" y="191810"/>
                  <a:pt x="138416" y="193986"/>
                </a:cubicBezTo>
                <a:cubicBezTo>
                  <a:pt x="138352" y="194083"/>
                  <a:pt x="138292" y="194180"/>
                  <a:pt x="138229" y="194276"/>
                </a:cubicBezTo>
                <a:cubicBezTo>
                  <a:pt x="138087" y="190303"/>
                  <a:pt x="134834" y="185414"/>
                  <a:pt x="131495" y="181407"/>
                </a:cubicBezTo>
                <a:cubicBezTo>
                  <a:pt x="131518" y="181353"/>
                  <a:pt x="131540" y="181298"/>
                  <a:pt x="131561" y="181245"/>
                </a:cubicBezTo>
                <a:lnTo>
                  <a:pt x="131561" y="181245"/>
                </a:lnTo>
                <a:cubicBezTo>
                  <a:pt x="131543" y="181246"/>
                  <a:pt x="131526" y="181246"/>
                  <a:pt x="131508" y="181246"/>
                </a:cubicBezTo>
                <a:cubicBezTo>
                  <a:pt x="131457" y="181246"/>
                  <a:pt x="131405" y="181244"/>
                  <a:pt x="131355" y="181240"/>
                </a:cubicBezTo>
                <a:cubicBezTo>
                  <a:pt x="131098" y="180933"/>
                  <a:pt x="130841" y="180633"/>
                  <a:pt x="130584" y="180337"/>
                </a:cubicBezTo>
                <a:lnTo>
                  <a:pt x="132157" y="179599"/>
                </a:lnTo>
                <a:cubicBezTo>
                  <a:pt x="132157" y="179599"/>
                  <a:pt x="132615" y="178828"/>
                  <a:pt x="133228" y="177579"/>
                </a:cubicBezTo>
                <a:close/>
                <a:moveTo>
                  <a:pt x="130218" y="184037"/>
                </a:moveTo>
                <a:cubicBezTo>
                  <a:pt x="132532" y="187641"/>
                  <a:pt x="135268" y="191538"/>
                  <a:pt x="137981" y="194552"/>
                </a:cubicBezTo>
                <a:cubicBezTo>
                  <a:pt x="136780" y="194475"/>
                  <a:pt x="135576" y="194401"/>
                  <a:pt x="134367" y="194331"/>
                </a:cubicBezTo>
                <a:cubicBezTo>
                  <a:pt x="132978" y="191030"/>
                  <a:pt x="131201" y="187972"/>
                  <a:pt x="129480" y="185389"/>
                </a:cubicBezTo>
                <a:cubicBezTo>
                  <a:pt x="129725" y="184951"/>
                  <a:pt x="129976" y="184495"/>
                  <a:pt x="130218" y="184037"/>
                </a:cubicBezTo>
                <a:close/>
                <a:moveTo>
                  <a:pt x="46477" y="0"/>
                </a:moveTo>
                <a:cubicBezTo>
                  <a:pt x="45091" y="0"/>
                  <a:pt x="42466" y="110"/>
                  <a:pt x="40102" y="827"/>
                </a:cubicBezTo>
                <a:cubicBezTo>
                  <a:pt x="40102" y="827"/>
                  <a:pt x="40169" y="2747"/>
                  <a:pt x="39550" y="4360"/>
                </a:cubicBezTo>
                <a:cubicBezTo>
                  <a:pt x="39550" y="4360"/>
                  <a:pt x="38998" y="1757"/>
                  <a:pt x="38608" y="1122"/>
                </a:cubicBezTo>
                <a:cubicBezTo>
                  <a:pt x="38608" y="1122"/>
                  <a:pt x="35411" y="1419"/>
                  <a:pt x="34124" y="2007"/>
                </a:cubicBezTo>
                <a:cubicBezTo>
                  <a:pt x="32837" y="2594"/>
                  <a:pt x="29332" y="2787"/>
                  <a:pt x="28702" y="3057"/>
                </a:cubicBezTo>
                <a:cubicBezTo>
                  <a:pt x="28702" y="3057"/>
                  <a:pt x="27883" y="10155"/>
                  <a:pt x="27102" y="12411"/>
                </a:cubicBezTo>
                <a:cubicBezTo>
                  <a:pt x="27102" y="12411"/>
                  <a:pt x="27198" y="6324"/>
                  <a:pt x="26447" y="3978"/>
                </a:cubicBezTo>
                <a:cubicBezTo>
                  <a:pt x="26447" y="3978"/>
                  <a:pt x="24101" y="4729"/>
                  <a:pt x="22132" y="5681"/>
                </a:cubicBezTo>
                <a:cubicBezTo>
                  <a:pt x="21045" y="6207"/>
                  <a:pt x="19797" y="6832"/>
                  <a:pt x="18791" y="7383"/>
                </a:cubicBezTo>
                <a:lnTo>
                  <a:pt x="18793" y="7189"/>
                </a:lnTo>
                <a:lnTo>
                  <a:pt x="0" y="7386"/>
                </a:lnTo>
                <a:lnTo>
                  <a:pt x="0" y="209527"/>
                </a:lnTo>
                <a:lnTo>
                  <a:pt x="174326" y="209526"/>
                </a:lnTo>
                <a:lnTo>
                  <a:pt x="174952" y="197921"/>
                </a:lnTo>
                <a:lnTo>
                  <a:pt x="174952" y="197921"/>
                </a:lnTo>
                <a:cubicBezTo>
                  <a:pt x="173722" y="198048"/>
                  <a:pt x="172488" y="198111"/>
                  <a:pt x="171254" y="198111"/>
                </a:cubicBezTo>
                <a:cubicBezTo>
                  <a:pt x="168585" y="198111"/>
                  <a:pt x="165920" y="197814"/>
                  <a:pt x="163309" y="197224"/>
                </a:cubicBezTo>
                <a:cubicBezTo>
                  <a:pt x="162252" y="196985"/>
                  <a:pt x="161205" y="196698"/>
                  <a:pt x="160140" y="196501"/>
                </a:cubicBezTo>
                <a:cubicBezTo>
                  <a:pt x="158922" y="196276"/>
                  <a:pt x="157686" y="196170"/>
                  <a:pt x="156452" y="196066"/>
                </a:cubicBezTo>
                <a:cubicBezTo>
                  <a:pt x="156263" y="196050"/>
                  <a:pt x="156072" y="196033"/>
                  <a:pt x="155881" y="196017"/>
                </a:cubicBezTo>
                <a:cubicBezTo>
                  <a:pt x="160286" y="194760"/>
                  <a:pt x="162909" y="193257"/>
                  <a:pt x="162910" y="193257"/>
                </a:cubicBezTo>
                <a:lnTo>
                  <a:pt x="162910" y="193257"/>
                </a:lnTo>
                <a:cubicBezTo>
                  <a:pt x="162005" y="193740"/>
                  <a:pt x="159397" y="193748"/>
                  <a:pt x="155468" y="193906"/>
                </a:cubicBezTo>
                <a:cubicBezTo>
                  <a:pt x="156311" y="192735"/>
                  <a:pt x="157300" y="191661"/>
                  <a:pt x="158180" y="190512"/>
                </a:cubicBezTo>
                <a:cubicBezTo>
                  <a:pt x="159477" y="188818"/>
                  <a:pt x="160536" y="186954"/>
                  <a:pt x="161328" y="184973"/>
                </a:cubicBezTo>
                <a:cubicBezTo>
                  <a:pt x="161547" y="183075"/>
                  <a:pt x="161380" y="181156"/>
                  <a:pt x="160709" y="179365"/>
                </a:cubicBezTo>
                <a:cubicBezTo>
                  <a:pt x="159985" y="177431"/>
                  <a:pt x="158687" y="175597"/>
                  <a:pt x="158793" y="173536"/>
                </a:cubicBezTo>
                <a:cubicBezTo>
                  <a:pt x="158882" y="171773"/>
                  <a:pt x="160008" y="170151"/>
                  <a:pt x="159950" y="168387"/>
                </a:cubicBezTo>
                <a:cubicBezTo>
                  <a:pt x="159860" y="165730"/>
                  <a:pt x="157289" y="163843"/>
                  <a:pt x="157233" y="161185"/>
                </a:cubicBezTo>
                <a:cubicBezTo>
                  <a:pt x="155996" y="165846"/>
                  <a:pt x="149819" y="167903"/>
                  <a:pt x="148501" y="172541"/>
                </a:cubicBezTo>
                <a:cubicBezTo>
                  <a:pt x="148116" y="173897"/>
                  <a:pt x="148200" y="175338"/>
                  <a:pt x="147928" y="176719"/>
                </a:cubicBezTo>
                <a:cubicBezTo>
                  <a:pt x="147744" y="177653"/>
                  <a:pt x="147400" y="178546"/>
                  <a:pt x="147013" y="179425"/>
                </a:cubicBezTo>
                <a:cubicBezTo>
                  <a:pt x="146926" y="179570"/>
                  <a:pt x="146841" y="179713"/>
                  <a:pt x="146756" y="179856"/>
                </a:cubicBezTo>
                <a:cubicBezTo>
                  <a:pt x="146249" y="178258"/>
                  <a:pt x="146561" y="176429"/>
                  <a:pt x="145840" y="174911"/>
                </a:cubicBezTo>
                <a:cubicBezTo>
                  <a:pt x="145677" y="174570"/>
                  <a:pt x="145471" y="174267"/>
                  <a:pt x="145241" y="173984"/>
                </a:cubicBezTo>
                <a:cubicBezTo>
                  <a:pt x="145225" y="173868"/>
                  <a:pt x="145213" y="173755"/>
                  <a:pt x="145197" y="173636"/>
                </a:cubicBezTo>
                <a:cubicBezTo>
                  <a:pt x="145026" y="172450"/>
                  <a:pt x="144719" y="171285"/>
                  <a:pt x="144236" y="170189"/>
                </a:cubicBezTo>
                <a:cubicBezTo>
                  <a:pt x="143782" y="169157"/>
                  <a:pt x="143126" y="168040"/>
                  <a:pt x="142318" y="167694"/>
                </a:cubicBezTo>
                <a:lnTo>
                  <a:pt x="142318" y="167694"/>
                </a:lnTo>
                <a:cubicBezTo>
                  <a:pt x="142318" y="167694"/>
                  <a:pt x="142633" y="169536"/>
                  <a:pt x="142998" y="172050"/>
                </a:cubicBezTo>
                <a:cubicBezTo>
                  <a:pt x="141988" y="171308"/>
                  <a:pt x="141003" y="170547"/>
                  <a:pt x="140471" y="169395"/>
                </a:cubicBezTo>
                <a:lnTo>
                  <a:pt x="140471" y="169395"/>
                </a:lnTo>
                <a:cubicBezTo>
                  <a:pt x="140727" y="171066"/>
                  <a:pt x="140296" y="172688"/>
                  <a:pt x="139658" y="174295"/>
                </a:cubicBezTo>
                <a:cubicBezTo>
                  <a:pt x="138853" y="172226"/>
                  <a:pt x="137844" y="169859"/>
                  <a:pt x="136578" y="167144"/>
                </a:cubicBezTo>
                <a:lnTo>
                  <a:pt x="136578" y="167144"/>
                </a:lnTo>
                <a:cubicBezTo>
                  <a:pt x="136578" y="167144"/>
                  <a:pt x="136598" y="167268"/>
                  <a:pt x="136639" y="167495"/>
                </a:cubicBezTo>
                <a:cubicBezTo>
                  <a:pt x="136825" y="168529"/>
                  <a:pt x="137454" y="171816"/>
                  <a:pt x="138710" y="176469"/>
                </a:cubicBezTo>
                <a:cubicBezTo>
                  <a:pt x="138070" y="177877"/>
                  <a:pt x="137436" y="179286"/>
                  <a:pt x="137133" y="180722"/>
                </a:cubicBezTo>
                <a:cubicBezTo>
                  <a:pt x="136176" y="178828"/>
                  <a:pt x="135129" y="177092"/>
                  <a:pt x="134133" y="175596"/>
                </a:cubicBezTo>
                <a:cubicBezTo>
                  <a:pt x="135664" y="171990"/>
                  <a:pt x="137279" y="166674"/>
                  <a:pt x="135698" y="162776"/>
                </a:cubicBezTo>
                <a:cubicBezTo>
                  <a:pt x="135698" y="162776"/>
                  <a:pt x="134313" y="161898"/>
                  <a:pt x="131507" y="161898"/>
                </a:cubicBezTo>
                <a:cubicBezTo>
                  <a:pt x="130788" y="161898"/>
                  <a:pt x="129976" y="161956"/>
                  <a:pt x="129069" y="162100"/>
                </a:cubicBezTo>
                <a:cubicBezTo>
                  <a:pt x="129069" y="162100"/>
                  <a:pt x="128604" y="164597"/>
                  <a:pt x="128538" y="167598"/>
                </a:cubicBezTo>
                <a:cubicBezTo>
                  <a:pt x="128538" y="167598"/>
                  <a:pt x="127804" y="164497"/>
                  <a:pt x="128072" y="162633"/>
                </a:cubicBezTo>
                <a:lnTo>
                  <a:pt x="128072" y="162633"/>
                </a:lnTo>
                <a:cubicBezTo>
                  <a:pt x="128072" y="162633"/>
                  <a:pt x="127097" y="162792"/>
                  <a:pt x="126541" y="163135"/>
                </a:cubicBezTo>
                <a:cubicBezTo>
                  <a:pt x="126541" y="163135"/>
                  <a:pt x="126272" y="167790"/>
                  <a:pt x="126636" y="169851"/>
                </a:cubicBezTo>
                <a:cubicBezTo>
                  <a:pt x="126636" y="169851"/>
                  <a:pt x="125080" y="165198"/>
                  <a:pt x="125170" y="163646"/>
                </a:cubicBezTo>
                <a:lnTo>
                  <a:pt x="125170" y="163646"/>
                </a:lnTo>
                <a:cubicBezTo>
                  <a:pt x="125170" y="163647"/>
                  <a:pt x="121489" y="165098"/>
                  <a:pt x="118830" y="167467"/>
                </a:cubicBezTo>
                <a:cubicBezTo>
                  <a:pt x="118830" y="167467"/>
                  <a:pt x="119697" y="169181"/>
                  <a:pt x="119811" y="170905"/>
                </a:cubicBezTo>
                <a:cubicBezTo>
                  <a:pt x="119811" y="170905"/>
                  <a:pt x="118218" y="168773"/>
                  <a:pt x="117597" y="168361"/>
                </a:cubicBezTo>
                <a:cubicBezTo>
                  <a:pt x="117597" y="168361"/>
                  <a:pt x="114820" y="169972"/>
                  <a:pt x="113899" y="171047"/>
                </a:cubicBezTo>
                <a:cubicBezTo>
                  <a:pt x="112979" y="172121"/>
                  <a:pt x="109877" y="173767"/>
                  <a:pt x="109418" y="174276"/>
                </a:cubicBezTo>
                <a:cubicBezTo>
                  <a:pt x="109418" y="174276"/>
                  <a:pt x="111657" y="181061"/>
                  <a:pt x="111895" y="183438"/>
                </a:cubicBezTo>
                <a:cubicBezTo>
                  <a:pt x="111895" y="183438"/>
                  <a:pt x="111085" y="181613"/>
                  <a:pt x="110079" y="179713"/>
                </a:cubicBezTo>
                <a:cubicBezTo>
                  <a:pt x="110186" y="179648"/>
                  <a:pt x="110246" y="179612"/>
                  <a:pt x="110246" y="179612"/>
                </a:cubicBezTo>
                <a:cubicBezTo>
                  <a:pt x="110227" y="178827"/>
                  <a:pt x="108759" y="175086"/>
                  <a:pt x="108759" y="173467"/>
                </a:cubicBezTo>
                <a:cubicBezTo>
                  <a:pt x="108759" y="171848"/>
                  <a:pt x="107548" y="168379"/>
                  <a:pt x="107548" y="168379"/>
                </a:cubicBezTo>
                <a:cubicBezTo>
                  <a:pt x="107487" y="168371"/>
                  <a:pt x="107414" y="168368"/>
                  <a:pt x="107331" y="168368"/>
                </a:cubicBezTo>
                <a:cubicBezTo>
                  <a:pt x="106284" y="168368"/>
                  <a:pt x="103728" y="168938"/>
                  <a:pt x="103728" y="168938"/>
                </a:cubicBezTo>
                <a:cubicBezTo>
                  <a:pt x="105113" y="167525"/>
                  <a:pt x="107144" y="166682"/>
                  <a:pt x="107144" y="166682"/>
                </a:cubicBezTo>
                <a:cubicBezTo>
                  <a:pt x="106598" y="162642"/>
                  <a:pt x="104483" y="158638"/>
                  <a:pt x="104483" y="158638"/>
                </a:cubicBezTo>
                <a:cubicBezTo>
                  <a:pt x="103404" y="160053"/>
                  <a:pt x="98585" y="162935"/>
                  <a:pt x="98585" y="162935"/>
                </a:cubicBezTo>
                <a:cubicBezTo>
                  <a:pt x="100437" y="161417"/>
                  <a:pt x="103672" y="157172"/>
                  <a:pt x="103672" y="157172"/>
                </a:cubicBezTo>
                <a:cubicBezTo>
                  <a:pt x="103444" y="156459"/>
                  <a:pt x="102715" y="155594"/>
                  <a:pt x="102715" y="155594"/>
                </a:cubicBezTo>
                <a:cubicBezTo>
                  <a:pt x="101560" y="157414"/>
                  <a:pt x="98611" y="159562"/>
                  <a:pt x="98611" y="159562"/>
                </a:cubicBezTo>
                <a:cubicBezTo>
                  <a:pt x="100791" y="156905"/>
                  <a:pt x="102245" y="154389"/>
                  <a:pt x="102245" y="154389"/>
                </a:cubicBezTo>
                <a:cubicBezTo>
                  <a:pt x="98915" y="150462"/>
                  <a:pt x="95985" y="150038"/>
                  <a:pt x="95985" y="150038"/>
                </a:cubicBezTo>
                <a:cubicBezTo>
                  <a:pt x="91023" y="152597"/>
                  <a:pt x="88375" y="160018"/>
                  <a:pt x="87230" y="164247"/>
                </a:cubicBezTo>
                <a:cubicBezTo>
                  <a:pt x="86900" y="163774"/>
                  <a:pt x="86524" y="163389"/>
                  <a:pt x="86107" y="163209"/>
                </a:cubicBezTo>
                <a:lnTo>
                  <a:pt x="86107" y="163209"/>
                </a:lnTo>
                <a:cubicBezTo>
                  <a:pt x="86107" y="163209"/>
                  <a:pt x="86347" y="164615"/>
                  <a:pt x="86650" y="166648"/>
                </a:cubicBezTo>
                <a:cubicBezTo>
                  <a:pt x="86566" y="167058"/>
                  <a:pt x="86524" y="167292"/>
                  <a:pt x="86524" y="167292"/>
                </a:cubicBezTo>
                <a:lnTo>
                  <a:pt x="86851" y="168019"/>
                </a:lnTo>
                <a:cubicBezTo>
                  <a:pt x="86932" y="168584"/>
                  <a:pt x="87015" y="169178"/>
                  <a:pt x="87096" y="169788"/>
                </a:cubicBezTo>
                <a:cubicBezTo>
                  <a:pt x="86345" y="169672"/>
                  <a:pt x="85814" y="169167"/>
                  <a:pt x="85814" y="169167"/>
                </a:cubicBezTo>
                <a:cubicBezTo>
                  <a:pt x="85436" y="170273"/>
                  <a:pt x="85058" y="171837"/>
                  <a:pt x="84734" y="173358"/>
                </a:cubicBezTo>
                <a:cubicBezTo>
                  <a:pt x="83812" y="170583"/>
                  <a:pt x="82427" y="167080"/>
                  <a:pt x="80366" y="162660"/>
                </a:cubicBezTo>
                <a:lnTo>
                  <a:pt x="80366" y="162660"/>
                </a:lnTo>
                <a:cubicBezTo>
                  <a:pt x="80366" y="162660"/>
                  <a:pt x="80386" y="162783"/>
                  <a:pt x="80428" y="163010"/>
                </a:cubicBezTo>
                <a:cubicBezTo>
                  <a:pt x="80677" y="164394"/>
                  <a:pt x="81722" y="169819"/>
                  <a:pt x="83998" y="177153"/>
                </a:cubicBezTo>
                <a:cubicBezTo>
                  <a:pt x="83876" y="177843"/>
                  <a:pt x="83805" y="178278"/>
                  <a:pt x="83805" y="178278"/>
                </a:cubicBezTo>
                <a:cubicBezTo>
                  <a:pt x="83849" y="178605"/>
                  <a:pt x="84262" y="179120"/>
                  <a:pt x="84804" y="179670"/>
                </a:cubicBezTo>
                <a:cubicBezTo>
                  <a:pt x="85002" y="180269"/>
                  <a:pt x="85208" y="180875"/>
                  <a:pt x="85420" y="181492"/>
                </a:cubicBezTo>
                <a:cubicBezTo>
                  <a:pt x="84467" y="181045"/>
                  <a:pt x="83762" y="180560"/>
                  <a:pt x="83762" y="180560"/>
                </a:cubicBezTo>
                <a:cubicBezTo>
                  <a:pt x="83597" y="181110"/>
                  <a:pt x="83461" y="181683"/>
                  <a:pt x="83349" y="182252"/>
                </a:cubicBezTo>
                <a:cubicBezTo>
                  <a:pt x="81906" y="177377"/>
                  <a:pt x="79227" y="172925"/>
                  <a:pt x="77049" y="169840"/>
                </a:cubicBezTo>
                <a:cubicBezTo>
                  <a:pt x="77976" y="167791"/>
                  <a:pt x="78610" y="166387"/>
                  <a:pt x="78610" y="166387"/>
                </a:cubicBezTo>
                <a:lnTo>
                  <a:pt x="78610" y="166387"/>
                </a:lnTo>
                <a:cubicBezTo>
                  <a:pt x="78610" y="166387"/>
                  <a:pt x="77922" y="167470"/>
                  <a:pt x="76664" y="169302"/>
                </a:cubicBezTo>
                <a:cubicBezTo>
                  <a:pt x="74956" y="166944"/>
                  <a:pt x="73644" y="165514"/>
                  <a:pt x="73644" y="165514"/>
                </a:cubicBezTo>
                <a:lnTo>
                  <a:pt x="73644" y="165514"/>
                </a:lnTo>
                <a:cubicBezTo>
                  <a:pt x="73644" y="165514"/>
                  <a:pt x="74513" y="167584"/>
                  <a:pt x="75829" y="170504"/>
                </a:cubicBezTo>
                <a:cubicBezTo>
                  <a:pt x="75048" y="171621"/>
                  <a:pt x="74116" y="172926"/>
                  <a:pt x="73049" y="174373"/>
                </a:cubicBezTo>
                <a:cubicBezTo>
                  <a:pt x="71092" y="172239"/>
                  <a:pt x="69353" y="170578"/>
                  <a:pt x="68507" y="169792"/>
                </a:cubicBezTo>
                <a:cubicBezTo>
                  <a:pt x="69638" y="163625"/>
                  <a:pt x="69817" y="158716"/>
                  <a:pt x="69817" y="158715"/>
                </a:cubicBezTo>
                <a:lnTo>
                  <a:pt x="69817" y="158715"/>
                </a:lnTo>
                <a:cubicBezTo>
                  <a:pt x="68722" y="162773"/>
                  <a:pt x="67568" y="164120"/>
                  <a:pt x="64339" y="172470"/>
                </a:cubicBezTo>
                <a:cubicBezTo>
                  <a:pt x="63849" y="173742"/>
                  <a:pt x="63424" y="175036"/>
                  <a:pt x="63066" y="176352"/>
                </a:cubicBezTo>
                <a:cubicBezTo>
                  <a:pt x="62877" y="176471"/>
                  <a:pt x="62665" y="176603"/>
                  <a:pt x="62429" y="176745"/>
                </a:cubicBezTo>
                <a:lnTo>
                  <a:pt x="62391" y="176705"/>
                </a:lnTo>
                <a:lnTo>
                  <a:pt x="62391" y="176705"/>
                </a:lnTo>
                <a:cubicBezTo>
                  <a:pt x="62391" y="176705"/>
                  <a:pt x="62400" y="176721"/>
                  <a:pt x="62418" y="176753"/>
                </a:cubicBezTo>
                <a:cubicBezTo>
                  <a:pt x="62015" y="176998"/>
                  <a:pt x="61539" y="177274"/>
                  <a:pt x="60973" y="177582"/>
                </a:cubicBezTo>
                <a:cubicBezTo>
                  <a:pt x="61441" y="174697"/>
                  <a:pt x="61652" y="171776"/>
                  <a:pt x="61604" y="168853"/>
                </a:cubicBezTo>
                <a:cubicBezTo>
                  <a:pt x="62240" y="168271"/>
                  <a:pt x="62595" y="167932"/>
                  <a:pt x="62595" y="167932"/>
                </a:cubicBezTo>
                <a:lnTo>
                  <a:pt x="62595" y="167932"/>
                </a:lnTo>
                <a:cubicBezTo>
                  <a:pt x="62595" y="167932"/>
                  <a:pt x="62283" y="168116"/>
                  <a:pt x="61744" y="168421"/>
                </a:cubicBezTo>
                <a:cubicBezTo>
                  <a:pt x="61889" y="168304"/>
                  <a:pt x="62034" y="168187"/>
                  <a:pt x="62178" y="168068"/>
                </a:cubicBezTo>
                <a:lnTo>
                  <a:pt x="62178" y="168068"/>
                </a:lnTo>
                <a:cubicBezTo>
                  <a:pt x="61985" y="168215"/>
                  <a:pt x="61791" y="168356"/>
                  <a:pt x="61597" y="168501"/>
                </a:cubicBezTo>
                <a:cubicBezTo>
                  <a:pt x="61417" y="160635"/>
                  <a:pt x="59449" y="155392"/>
                  <a:pt x="59448" y="155391"/>
                </a:cubicBezTo>
                <a:lnTo>
                  <a:pt x="59448" y="155391"/>
                </a:lnTo>
                <a:cubicBezTo>
                  <a:pt x="59968" y="156910"/>
                  <a:pt x="58892" y="161872"/>
                  <a:pt x="58221" y="169471"/>
                </a:cubicBezTo>
                <a:cubicBezTo>
                  <a:pt x="58193" y="169778"/>
                  <a:pt x="58171" y="170086"/>
                  <a:pt x="58151" y="170393"/>
                </a:cubicBezTo>
                <a:cubicBezTo>
                  <a:pt x="57224" y="170885"/>
                  <a:pt x="56210" y="171408"/>
                  <a:pt x="55165" y="171924"/>
                </a:cubicBezTo>
                <a:cubicBezTo>
                  <a:pt x="54674" y="170061"/>
                  <a:pt x="54072" y="168292"/>
                  <a:pt x="53476" y="166752"/>
                </a:cubicBezTo>
                <a:cubicBezTo>
                  <a:pt x="55268" y="164696"/>
                  <a:pt x="56773" y="163178"/>
                  <a:pt x="57610" y="162366"/>
                </a:cubicBezTo>
                <a:cubicBezTo>
                  <a:pt x="57680" y="162297"/>
                  <a:pt x="57751" y="162230"/>
                  <a:pt x="57822" y="162160"/>
                </a:cubicBezTo>
                <a:cubicBezTo>
                  <a:pt x="58144" y="161851"/>
                  <a:pt x="58325" y="161689"/>
                  <a:pt x="58325" y="161688"/>
                </a:cubicBezTo>
                <a:lnTo>
                  <a:pt x="58325" y="161688"/>
                </a:lnTo>
                <a:cubicBezTo>
                  <a:pt x="58325" y="161689"/>
                  <a:pt x="56075" y="162941"/>
                  <a:pt x="52849" y="165199"/>
                </a:cubicBezTo>
                <a:cubicBezTo>
                  <a:pt x="52524" y="164429"/>
                  <a:pt x="52217" y="163750"/>
                  <a:pt x="51949" y="163183"/>
                </a:cubicBezTo>
                <a:cubicBezTo>
                  <a:pt x="55948" y="159615"/>
                  <a:pt x="58665" y="156915"/>
                  <a:pt x="58665" y="156915"/>
                </a:cubicBezTo>
                <a:lnTo>
                  <a:pt x="58665" y="156915"/>
                </a:lnTo>
                <a:cubicBezTo>
                  <a:pt x="58665" y="156915"/>
                  <a:pt x="58477" y="157001"/>
                  <a:pt x="58137" y="157162"/>
                </a:cubicBezTo>
                <a:lnTo>
                  <a:pt x="58336" y="157004"/>
                </a:lnTo>
                <a:lnTo>
                  <a:pt x="58336" y="157004"/>
                </a:lnTo>
                <a:cubicBezTo>
                  <a:pt x="58255" y="157063"/>
                  <a:pt x="58175" y="157122"/>
                  <a:pt x="58094" y="157181"/>
                </a:cubicBezTo>
                <a:cubicBezTo>
                  <a:pt x="56929" y="157732"/>
                  <a:pt x="54100" y="159114"/>
                  <a:pt x="50760" y="161051"/>
                </a:cubicBezTo>
                <a:cubicBezTo>
                  <a:pt x="49306" y="159232"/>
                  <a:pt x="46637" y="158240"/>
                  <a:pt x="46637" y="158240"/>
                </a:cubicBezTo>
                <a:lnTo>
                  <a:pt x="46637" y="158240"/>
                </a:lnTo>
                <a:cubicBezTo>
                  <a:pt x="46637" y="158240"/>
                  <a:pt x="48972" y="159487"/>
                  <a:pt x="50086" y="161446"/>
                </a:cubicBezTo>
                <a:cubicBezTo>
                  <a:pt x="49660" y="161697"/>
                  <a:pt x="49229" y="161957"/>
                  <a:pt x="48792" y="162223"/>
                </a:cubicBezTo>
                <a:cubicBezTo>
                  <a:pt x="47734" y="160226"/>
                  <a:pt x="46691" y="159090"/>
                  <a:pt x="45985" y="158481"/>
                </a:cubicBezTo>
                <a:cubicBezTo>
                  <a:pt x="50090" y="153970"/>
                  <a:pt x="53235" y="150233"/>
                  <a:pt x="53235" y="150233"/>
                </a:cubicBezTo>
                <a:lnTo>
                  <a:pt x="53235" y="150233"/>
                </a:lnTo>
                <a:cubicBezTo>
                  <a:pt x="53235" y="150234"/>
                  <a:pt x="44704" y="155185"/>
                  <a:pt x="38097" y="163015"/>
                </a:cubicBezTo>
                <a:cubicBezTo>
                  <a:pt x="37992" y="162294"/>
                  <a:pt x="37978" y="161574"/>
                  <a:pt x="38174" y="160850"/>
                </a:cubicBezTo>
                <a:lnTo>
                  <a:pt x="38174" y="160850"/>
                </a:lnTo>
                <a:cubicBezTo>
                  <a:pt x="37298" y="162296"/>
                  <a:pt x="35929" y="163263"/>
                  <a:pt x="34409" y="164087"/>
                </a:cubicBezTo>
                <a:cubicBezTo>
                  <a:pt x="34043" y="164133"/>
                  <a:pt x="33838" y="164255"/>
                  <a:pt x="33827" y="164362"/>
                </a:cubicBezTo>
                <a:cubicBezTo>
                  <a:pt x="33827" y="164367"/>
                  <a:pt x="33835" y="164379"/>
                  <a:pt x="33837" y="164387"/>
                </a:cubicBezTo>
                <a:cubicBezTo>
                  <a:pt x="33688" y="164463"/>
                  <a:pt x="33539" y="164538"/>
                  <a:pt x="33388" y="164613"/>
                </a:cubicBezTo>
                <a:cubicBezTo>
                  <a:pt x="40692" y="154623"/>
                  <a:pt x="45042" y="146516"/>
                  <a:pt x="46001" y="144674"/>
                </a:cubicBezTo>
                <a:cubicBezTo>
                  <a:pt x="46135" y="144415"/>
                  <a:pt x="46207" y="144274"/>
                  <a:pt x="46207" y="144274"/>
                </a:cubicBezTo>
                <a:lnTo>
                  <a:pt x="46207" y="144274"/>
                </a:lnTo>
                <a:cubicBezTo>
                  <a:pt x="34851" y="156760"/>
                  <a:pt x="32173" y="162875"/>
                  <a:pt x="31607" y="165475"/>
                </a:cubicBezTo>
                <a:cubicBezTo>
                  <a:pt x="31540" y="165508"/>
                  <a:pt x="31474" y="165540"/>
                  <a:pt x="31407" y="165573"/>
                </a:cubicBezTo>
                <a:cubicBezTo>
                  <a:pt x="31169" y="164399"/>
                  <a:pt x="30949" y="163220"/>
                  <a:pt x="30748" y="162039"/>
                </a:cubicBezTo>
                <a:cubicBezTo>
                  <a:pt x="31466" y="159165"/>
                  <a:pt x="33618" y="154220"/>
                  <a:pt x="35555" y="150060"/>
                </a:cubicBezTo>
                <a:cubicBezTo>
                  <a:pt x="36815" y="149190"/>
                  <a:pt x="37960" y="148162"/>
                  <a:pt x="38960" y="147001"/>
                </a:cubicBezTo>
                <a:cubicBezTo>
                  <a:pt x="39084" y="146858"/>
                  <a:pt x="38987" y="146632"/>
                  <a:pt x="38797" y="146622"/>
                </a:cubicBezTo>
                <a:cubicBezTo>
                  <a:pt x="38448" y="146605"/>
                  <a:pt x="37918" y="146564"/>
                  <a:pt x="37262" y="146470"/>
                </a:cubicBezTo>
                <a:cubicBezTo>
                  <a:pt x="37528" y="145922"/>
                  <a:pt x="37774" y="145418"/>
                  <a:pt x="37994" y="144970"/>
                </a:cubicBezTo>
                <a:cubicBezTo>
                  <a:pt x="38335" y="145026"/>
                  <a:pt x="38667" y="145056"/>
                  <a:pt x="38988" y="145056"/>
                </a:cubicBezTo>
                <a:cubicBezTo>
                  <a:pt x="39399" y="145056"/>
                  <a:pt x="39792" y="145006"/>
                  <a:pt x="40158" y="144896"/>
                </a:cubicBezTo>
                <a:cubicBezTo>
                  <a:pt x="43354" y="143942"/>
                  <a:pt x="46167" y="138757"/>
                  <a:pt x="47067" y="136946"/>
                </a:cubicBezTo>
                <a:cubicBezTo>
                  <a:pt x="47147" y="136784"/>
                  <a:pt x="47022" y="136614"/>
                  <a:pt x="46864" y="136614"/>
                </a:cubicBezTo>
                <a:cubicBezTo>
                  <a:pt x="46832" y="136614"/>
                  <a:pt x="46799" y="136621"/>
                  <a:pt x="46765" y="136636"/>
                </a:cubicBezTo>
                <a:cubicBezTo>
                  <a:pt x="45794" y="137094"/>
                  <a:pt x="43678" y="137888"/>
                  <a:pt x="40695" y="137888"/>
                </a:cubicBezTo>
                <a:cubicBezTo>
                  <a:pt x="39798" y="137888"/>
                  <a:pt x="38822" y="137816"/>
                  <a:pt x="37776" y="137642"/>
                </a:cubicBezTo>
                <a:cubicBezTo>
                  <a:pt x="31837" y="136655"/>
                  <a:pt x="30563" y="135932"/>
                  <a:pt x="30952" y="135172"/>
                </a:cubicBezTo>
                <a:cubicBezTo>
                  <a:pt x="31134" y="134817"/>
                  <a:pt x="31374" y="134671"/>
                  <a:pt x="31779" y="134671"/>
                </a:cubicBezTo>
                <a:cubicBezTo>
                  <a:pt x="32242" y="134671"/>
                  <a:pt x="32922" y="134861"/>
                  <a:pt x="33981" y="135148"/>
                </a:cubicBezTo>
                <a:cubicBezTo>
                  <a:pt x="35214" y="135482"/>
                  <a:pt x="38495" y="136258"/>
                  <a:pt x="41673" y="136258"/>
                </a:cubicBezTo>
                <a:cubicBezTo>
                  <a:pt x="43613" y="136258"/>
                  <a:pt x="45514" y="135969"/>
                  <a:pt x="46887" y="135114"/>
                </a:cubicBezTo>
                <a:cubicBezTo>
                  <a:pt x="46887" y="135114"/>
                  <a:pt x="48816" y="134451"/>
                  <a:pt x="49710" y="129954"/>
                </a:cubicBezTo>
                <a:cubicBezTo>
                  <a:pt x="49741" y="129801"/>
                  <a:pt x="49620" y="129675"/>
                  <a:pt x="49485" y="129675"/>
                </a:cubicBezTo>
                <a:cubicBezTo>
                  <a:pt x="49446" y="129675"/>
                  <a:pt x="49405" y="129685"/>
                  <a:pt x="49367" y="129709"/>
                </a:cubicBezTo>
                <a:cubicBezTo>
                  <a:pt x="48312" y="130365"/>
                  <a:pt x="45426" y="131886"/>
                  <a:pt x="41376" y="131886"/>
                </a:cubicBezTo>
                <a:cubicBezTo>
                  <a:pt x="40278" y="131886"/>
                  <a:pt x="39094" y="131774"/>
                  <a:pt x="37838" y="131503"/>
                </a:cubicBezTo>
                <a:cubicBezTo>
                  <a:pt x="37838" y="131503"/>
                  <a:pt x="34459" y="131005"/>
                  <a:pt x="35153" y="129921"/>
                </a:cubicBezTo>
                <a:cubicBezTo>
                  <a:pt x="35296" y="129697"/>
                  <a:pt x="35578" y="129612"/>
                  <a:pt x="35971" y="129612"/>
                </a:cubicBezTo>
                <a:cubicBezTo>
                  <a:pt x="37228" y="129612"/>
                  <a:pt x="39615" y="130484"/>
                  <a:pt x="42193" y="130484"/>
                </a:cubicBezTo>
                <a:cubicBezTo>
                  <a:pt x="42714" y="130484"/>
                  <a:pt x="43242" y="130448"/>
                  <a:pt x="43770" y="130362"/>
                </a:cubicBezTo>
                <a:cubicBezTo>
                  <a:pt x="47733" y="129720"/>
                  <a:pt x="49322" y="129026"/>
                  <a:pt x="49867" y="126359"/>
                </a:cubicBezTo>
                <a:cubicBezTo>
                  <a:pt x="50393" y="123786"/>
                  <a:pt x="48551" y="119745"/>
                  <a:pt x="50507" y="118134"/>
                </a:cubicBezTo>
                <a:cubicBezTo>
                  <a:pt x="50619" y="118042"/>
                  <a:pt x="50616" y="117869"/>
                  <a:pt x="50501" y="117781"/>
                </a:cubicBezTo>
                <a:cubicBezTo>
                  <a:pt x="49740" y="117197"/>
                  <a:pt x="47381" y="115312"/>
                  <a:pt x="46286" y="113553"/>
                </a:cubicBezTo>
                <a:cubicBezTo>
                  <a:pt x="45746" y="112685"/>
                  <a:pt x="44895" y="112201"/>
                  <a:pt x="43930" y="112201"/>
                </a:cubicBezTo>
                <a:cubicBezTo>
                  <a:pt x="42544" y="112201"/>
                  <a:pt x="40925" y="113202"/>
                  <a:pt x="39663" y="115506"/>
                </a:cubicBezTo>
                <a:cubicBezTo>
                  <a:pt x="37680" y="119126"/>
                  <a:pt x="36505" y="121983"/>
                  <a:pt x="35457" y="121983"/>
                </a:cubicBezTo>
                <a:cubicBezTo>
                  <a:pt x="35374" y="121983"/>
                  <a:pt x="35292" y="121965"/>
                  <a:pt x="35210" y="121928"/>
                </a:cubicBezTo>
                <a:cubicBezTo>
                  <a:pt x="34126" y="121439"/>
                  <a:pt x="36519" y="114421"/>
                  <a:pt x="42366" y="110784"/>
                </a:cubicBezTo>
                <a:cubicBezTo>
                  <a:pt x="42540" y="110675"/>
                  <a:pt x="42504" y="110412"/>
                  <a:pt x="42303" y="110364"/>
                </a:cubicBezTo>
                <a:cubicBezTo>
                  <a:pt x="41896" y="110269"/>
                  <a:pt x="41288" y="110120"/>
                  <a:pt x="40568" y="109927"/>
                </a:cubicBezTo>
                <a:cubicBezTo>
                  <a:pt x="40879" y="109571"/>
                  <a:pt x="41136" y="109257"/>
                  <a:pt x="41324" y="109020"/>
                </a:cubicBezTo>
                <a:cubicBezTo>
                  <a:pt x="41428" y="108889"/>
                  <a:pt x="41331" y="108706"/>
                  <a:pt x="41177" y="108706"/>
                </a:cubicBezTo>
                <a:cubicBezTo>
                  <a:pt x="41162" y="108706"/>
                  <a:pt x="41147" y="108707"/>
                  <a:pt x="41131" y="108711"/>
                </a:cubicBezTo>
                <a:cubicBezTo>
                  <a:pt x="40626" y="108829"/>
                  <a:pt x="39792" y="108969"/>
                  <a:pt x="38710" y="108969"/>
                </a:cubicBezTo>
                <a:cubicBezTo>
                  <a:pt x="38203" y="108969"/>
                  <a:pt x="37642" y="108938"/>
                  <a:pt x="37034" y="108860"/>
                </a:cubicBezTo>
                <a:cubicBezTo>
                  <a:pt x="36997" y="108847"/>
                  <a:pt x="36962" y="108835"/>
                  <a:pt x="36925" y="108822"/>
                </a:cubicBezTo>
                <a:cubicBezTo>
                  <a:pt x="36701" y="108743"/>
                  <a:pt x="36467" y="108704"/>
                  <a:pt x="36230" y="108704"/>
                </a:cubicBezTo>
                <a:cubicBezTo>
                  <a:pt x="36186" y="108704"/>
                  <a:pt x="36142" y="108705"/>
                  <a:pt x="36098" y="108708"/>
                </a:cubicBezTo>
                <a:cubicBezTo>
                  <a:pt x="35224" y="108530"/>
                  <a:pt x="34368" y="108276"/>
                  <a:pt x="33538" y="107947"/>
                </a:cubicBezTo>
                <a:cubicBezTo>
                  <a:pt x="28816" y="106079"/>
                  <a:pt x="27893" y="105257"/>
                  <a:pt x="28349" y="104699"/>
                </a:cubicBezTo>
                <a:cubicBezTo>
                  <a:pt x="28512" y="104500"/>
                  <a:pt x="28681" y="104407"/>
                  <a:pt x="28902" y="104407"/>
                </a:cubicBezTo>
                <a:cubicBezTo>
                  <a:pt x="29298" y="104407"/>
                  <a:pt x="29860" y="104705"/>
                  <a:pt x="30851" y="105217"/>
                </a:cubicBezTo>
                <a:cubicBezTo>
                  <a:pt x="32116" y="105869"/>
                  <a:pt x="36187" y="107790"/>
                  <a:pt x="39480" y="107790"/>
                </a:cubicBezTo>
                <a:cubicBezTo>
                  <a:pt x="40204" y="107790"/>
                  <a:pt x="40890" y="107697"/>
                  <a:pt x="41500" y="107478"/>
                </a:cubicBezTo>
                <a:cubicBezTo>
                  <a:pt x="41500" y="107478"/>
                  <a:pt x="43209" y="107273"/>
                  <a:pt x="44744" y="103722"/>
                </a:cubicBezTo>
                <a:cubicBezTo>
                  <a:pt x="44802" y="103588"/>
                  <a:pt x="44702" y="103448"/>
                  <a:pt x="44570" y="103448"/>
                </a:cubicBezTo>
                <a:cubicBezTo>
                  <a:pt x="44549" y="103448"/>
                  <a:pt x="44527" y="103452"/>
                  <a:pt x="44504" y="103460"/>
                </a:cubicBezTo>
                <a:cubicBezTo>
                  <a:pt x="43818" y="103706"/>
                  <a:pt x="42327" y="104140"/>
                  <a:pt x="40359" y="104140"/>
                </a:cubicBezTo>
                <a:cubicBezTo>
                  <a:pt x="38730" y="104140"/>
                  <a:pt x="36774" y="103842"/>
                  <a:pt x="34678" y="102895"/>
                </a:cubicBezTo>
                <a:cubicBezTo>
                  <a:pt x="34678" y="102895"/>
                  <a:pt x="31980" y="101885"/>
                  <a:pt x="32744" y="101114"/>
                </a:cubicBezTo>
                <a:cubicBezTo>
                  <a:pt x="32846" y="101011"/>
                  <a:pt x="32985" y="100966"/>
                  <a:pt x="33159" y="100966"/>
                </a:cubicBezTo>
                <a:cubicBezTo>
                  <a:pt x="34287" y="100966"/>
                  <a:pt x="36843" y="102856"/>
                  <a:pt x="39773" y="103007"/>
                </a:cubicBezTo>
                <a:cubicBezTo>
                  <a:pt x="40289" y="103033"/>
                  <a:pt x="40760" y="103049"/>
                  <a:pt x="41191" y="103049"/>
                </a:cubicBezTo>
                <a:cubicBezTo>
                  <a:pt x="43581" y="103049"/>
                  <a:pt x="44730" y="102568"/>
                  <a:pt x="45512" y="100786"/>
                </a:cubicBezTo>
                <a:cubicBezTo>
                  <a:pt x="46401" y="98758"/>
                  <a:pt x="45598" y="95099"/>
                  <a:pt x="47497" y="94116"/>
                </a:cubicBezTo>
                <a:cubicBezTo>
                  <a:pt x="47606" y="94061"/>
                  <a:pt x="47634" y="93917"/>
                  <a:pt x="47555" y="93824"/>
                </a:cubicBezTo>
                <a:cubicBezTo>
                  <a:pt x="47031" y="93207"/>
                  <a:pt x="45420" y="91234"/>
                  <a:pt x="44828" y="89589"/>
                </a:cubicBezTo>
                <a:cubicBezTo>
                  <a:pt x="44473" y="88602"/>
                  <a:pt x="43637" y="88000"/>
                  <a:pt x="42582" y="88000"/>
                </a:cubicBezTo>
                <a:cubicBezTo>
                  <a:pt x="41525" y="88000"/>
                  <a:pt x="40250" y="88603"/>
                  <a:pt x="39021" y="90025"/>
                </a:cubicBezTo>
                <a:cubicBezTo>
                  <a:pt x="38604" y="90507"/>
                  <a:pt x="38215" y="90972"/>
                  <a:pt x="37851" y="91409"/>
                </a:cubicBezTo>
                <a:cubicBezTo>
                  <a:pt x="37645" y="90918"/>
                  <a:pt x="37400" y="90340"/>
                  <a:pt x="37115" y="89692"/>
                </a:cubicBezTo>
                <a:cubicBezTo>
                  <a:pt x="38421" y="88477"/>
                  <a:pt x="40103" y="87319"/>
                  <a:pt x="42083" y="86608"/>
                </a:cubicBezTo>
                <a:cubicBezTo>
                  <a:pt x="42246" y="86550"/>
                  <a:pt x="42264" y="86327"/>
                  <a:pt x="42106" y="86252"/>
                </a:cubicBezTo>
                <a:cubicBezTo>
                  <a:pt x="41321" y="85879"/>
                  <a:pt x="39589" y="85026"/>
                  <a:pt x="37944" y="84025"/>
                </a:cubicBezTo>
                <a:cubicBezTo>
                  <a:pt x="37648" y="83845"/>
                  <a:pt x="37331" y="83763"/>
                  <a:pt x="37002" y="83763"/>
                </a:cubicBezTo>
                <a:cubicBezTo>
                  <a:pt x="36291" y="83763"/>
                  <a:pt x="35523" y="84145"/>
                  <a:pt x="34782" y="84735"/>
                </a:cubicBezTo>
                <a:cubicBezTo>
                  <a:pt x="34521" y="84218"/>
                  <a:pt x="34249" y="83690"/>
                  <a:pt x="33967" y="83153"/>
                </a:cubicBezTo>
                <a:cubicBezTo>
                  <a:pt x="34137" y="82977"/>
                  <a:pt x="34312" y="82803"/>
                  <a:pt x="34489" y="82628"/>
                </a:cubicBezTo>
                <a:cubicBezTo>
                  <a:pt x="34614" y="82507"/>
                  <a:pt x="34532" y="82297"/>
                  <a:pt x="34358" y="82297"/>
                </a:cubicBezTo>
                <a:cubicBezTo>
                  <a:pt x="34358" y="82297"/>
                  <a:pt x="34357" y="82297"/>
                  <a:pt x="34357" y="82297"/>
                </a:cubicBezTo>
                <a:cubicBezTo>
                  <a:pt x="34321" y="82297"/>
                  <a:pt x="34284" y="82297"/>
                  <a:pt x="34245" y="82297"/>
                </a:cubicBezTo>
                <a:cubicBezTo>
                  <a:pt x="34034" y="82297"/>
                  <a:pt x="33778" y="82294"/>
                  <a:pt x="33505" y="82287"/>
                </a:cubicBezTo>
                <a:cubicBezTo>
                  <a:pt x="33276" y="81866"/>
                  <a:pt x="33044" y="81442"/>
                  <a:pt x="32803" y="81017"/>
                </a:cubicBezTo>
                <a:cubicBezTo>
                  <a:pt x="33112" y="79466"/>
                  <a:pt x="33293" y="77856"/>
                  <a:pt x="34113" y="76561"/>
                </a:cubicBezTo>
                <a:cubicBezTo>
                  <a:pt x="39782" y="82661"/>
                  <a:pt x="45583" y="88198"/>
                  <a:pt x="45583" y="88198"/>
                </a:cubicBezTo>
                <a:cubicBezTo>
                  <a:pt x="45583" y="88198"/>
                  <a:pt x="42084" y="81194"/>
                  <a:pt x="36089" y="74656"/>
                </a:cubicBezTo>
                <a:cubicBezTo>
                  <a:pt x="36919" y="74055"/>
                  <a:pt x="37769" y="73476"/>
                  <a:pt x="38328" y="72632"/>
                </a:cubicBezTo>
                <a:cubicBezTo>
                  <a:pt x="38399" y="72525"/>
                  <a:pt x="38459" y="72416"/>
                  <a:pt x="38518" y="72306"/>
                </a:cubicBezTo>
                <a:cubicBezTo>
                  <a:pt x="45164" y="77374"/>
                  <a:pt x="50201" y="80492"/>
                  <a:pt x="51585" y="81327"/>
                </a:cubicBezTo>
                <a:cubicBezTo>
                  <a:pt x="51834" y="81477"/>
                  <a:pt x="51970" y="81556"/>
                  <a:pt x="51970" y="81556"/>
                </a:cubicBezTo>
                <a:cubicBezTo>
                  <a:pt x="46558" y="75976"/>
                  <a:pt x="42380" y="72319"/>
                  <a:pt x="39196" y="69924"/>
                </a:cubicBezTo>
                <a:cubicBezTo>
                  <a:pt x="39325" y="68891"/>
                  <a:pt x="39358" y="67826"/>
                  <a:pt x="39599" y="66832"/>
                </a:cubicBezTo>
                <a:cubicBezTo>
                  <a:pt x="45769" y="69740"/>
                  <a:pt x="53904" y="74542"/>
                  <a:pt x="53904" y="74542"/>
                </a:cubicBezTo>
                <a:cubicBezTo>
                  <a:pt x="53859" y="73434"/>
                  <a:pt x="52836" y="72158"/>
                  <a:pt x="51824" y="71159"/>
                </a:cubicBezTo>
                <a:cubicBezTo>
                  <a:pt x="50749" y="70097"/>
                  <a:pt x="49514" y="69211"/>
                  <a:pt x="48193" y="68476"/>
                </a:cubicBezTo>
                <a:cubicBezTo>
                  <a:pt x="45130" y="66773"/>
                  <a:pt x="42365" y="65874"/>
                  <a:pt x="40166" y="65406"/>
                </a:cubicBezTo>
                <a:cubicBezTo>
                  <a:pt x="40209" y="65333"/>
                  <a:pt x="40248" y="65260"/>
                  <a:pt x="40296" y="65188"/>
                </a:cubicBezTo>
                <a:lnTo>
                  <a:pt x="40296" y="65188"/>
                </a:lnTo>
                <a:cubicBezTo>
                  <a:pt x="40214" y="65256"/>
                  <a:pt x="40131" y="65318"/>
                  <a:pt x="40048" y="65380"/>
                </a:cubicBezTo>
                <a:cubicBezTo>
                  <a:pt x="38349" y="65026"/>
                  <a:pt x="36996" y="64931"/>
                  <a:pt x="36121" y="64916"/>
                </a:cubicBezTo>
                <a:cubicBezTo>
                  <a:pt x="36140" y="64914"/>
                  <a:pt x="36157" y="64912"/>
                  <a:pt x="36175" y="64911"/>
                </a:cubicBezTo>
                <a:lnTo>
                  <a:pt x="36168" y="64808"/>
                </a:lnTo>
                <a:cubicBezTo>
                  <a:pt x="36004" y="64815"/>
                  <a:pt x="35840" y="64828"/>
                  <a:pt x="35676" y="64838"/>
                </a:cubicBezTo>
                <a:cubicBezTo>
                  <a:pt x="38048" y="64447"/>
                  <a:pt x="52310" y="62076"/>
                  <a:pt x="52544" y="61557"/>
                </a:cubicBezTo>
                <a:cubicBezTo>
                  <a:pt x="52676" y="61264"/>
                  <a:pt x="51503" y="60056"/>
                  <a:pt x="48554" y="60056"/>
                </a:cubicBezTo>
                <a:cubicBezTo>
                  <a:pt x="45821" y="60056"/>
                  <a:pt x="41563" y="61093"/>
                  <a:pt x="35404" y="64854"/>
                </a:cubicBezTo>
                <a:cubicBezTo>
                  <a:pt x="34438" y="64910"/>
                  <a:pt x="33474" y="64980"/>
                  <a:pt x="32511" y="65063"/>
                </a:cubicBezTo>
                <a:lnTo>
                  <a:pt x="32593" y="65005"/>
                </a:lnTo>
                <a:cubicBezTo>
                  <a:pt x="33200" y="64577"/>
                  <a:pt x="34697" y="63533"/>
                  <a:pt x="36578" y="62289"/>
                </a:cubicBezTo>
                <a:cubicBezTo>
                  <a:pt x="36663" y="62293"/>
                  <a:pt x="36752" y="62295"/>
                  <a:pt x="36845" y="62295"/>
                </a:cubicBezTo>
                <a:cubicBezTo>
                  <a:pt x="37773" y="62295"/>
                  <a:pt x="39082" y="62082"/>
                  <a:pt x="40843" y="61353"/>
                </a:cubicBezTo>
                <a:cubicBezTo>
                  <a:pt x="41029" y="61276"/>
                  <a:pt x="41038" y="61015"/>
                  <a:pt x="40856" y="60932"/>
                </a:cubicBezTo>
                <a:cubicBezTo>
                  <a:pt x="40445" y="60743"/>
                  <a:pt x="40045" y="60533"/>
                  <a:pt x="39657" y="60303"/>
                </a:cubicBezTo>
                <a:cubicBezTo>
                  <a:pt x="40027" y="60070"/>
                  <a:pt x="40402" y="59838"/>
                  <a:pt x="40780" y="59607"/>
                </a:cubicBezTo>
                <a:cubicBezTo>
                  <a:pt x="41224" y="59793"/>
                  <a:pt x="41666" y="59886"/>
                  <a:pt x="42129" y="59886"/>
                </a:cubicBezTo>
                <a:cubicBezTo>
                  <a:pt x="42681" y="59886"/>
                  <a:pt x="43264" y="59753"/>
                  <a:pt x="43918" y="59486"/>
                </a:cubicBezTo>
                <a:cubicBezTo>
                  <a:pt x="46137" y="58580"/>
                  <a:pt x="48276" y="55354"/>
                  <a:pt x="50478" y="55354"/>
                </a:cubicBezTo>
                <a:cubicBezTo>
                  <a:pt x="50689" y="55354"/>
                  <a:pt x="50900" y="55384"/>
                  <a:pt x="51112" y="55447"/>
                </a:cubicBezTo>
                <a:cubicBezTo>
                  <a:pt x="51134" y="55454"/>
                  <a:pt x="51156" y="55457"/>
                  <a:pt x="51178" y="55457"/>
                </a:cubicBezTo>
                <a:cubicBezTo>
                  <a:pt x="51292" y="55457"/>
                  <a:pt x="51394" y="55368"/>
                  <a:pt x="51402" y="55246"/>
                </a:cubicBezTo>
                <a:cubicBezTo>
                  <a:pt x="51464" y="54289"/>
                  <a:pt x="51721" y="51280"/>
                  <a:pt x="52574" y="49392"/>
                </a:cubicBezTo>
                <a:cubicBezTo>
                  <a:pt x="53530" y="47282"/>
                  <a:pt x="51958" y="44931"/>
                  <a:pt x="48159" y="44931"/>
                </a:cubicBezTo>
                <a:cubicBezTo>
                  <a:pt x="47875" y="44931"/>
                  <a:pt x="47579" y="44944"/>
                  <a:pt x="47271" y="44972"/>
                </a:cubicBezTo>
                <a:cubicBezTo>
                  <a:pt x="44713" y="45197"/>
                  <a:pt x="42575" y="45517"/>
                  <a:pt x="41183" y="45517"/>
                </a:cubicBezTo>
                <a:cubicBezTo>
                  <a:pt x="40160" y="45517"/>
                  <a:pt x="39541" y="45344"/>
                  <a:pt x="39456" y="44834"/>
                </a:cubicBezTo>
                <a:cubicBezTo>
                  <a:pt x="39335" y="44111"/>
                  <a:pt x="42006" y="43110"/>
                  <a:pt x="45541" y="43110"/>
                </a:cubicBezTo>
                <a:cubicBezTo>
                  <a:pt x="47746" y="43110"/>
                  <a:pt x="50288" y="43500"/>
                  <a:pt x="52698" y="44590"/>
                </a:cubicBezTo>
                <a:cubicBezTo>
                  <a:pt x="52731" y="44605"/>
                  <a:pt x="52764" y="44612"/>
                  <a:pt x="52796" y="44612"/>
                </a:cubicBezTo>
                <a:cubicBezTo>
                  <a:pt x="52946" y="44612"/>
                  <a:pt x="53070" y="44464"/>
                  <a:pt x="53011" y="44305"/>
                </a:cubicBezTo>
                <a:cubicBezTo>
                  <a:pt x="52651" y="43339"/>
                  <a:pt x="51880" y="41185"/>
                  <a:pt x="51305" y="38976"/>
                </a:cubicBezTo>
                <a:cubicBezTo>
                  <a:pt x="50911" y="37463"/>
                  <a:pt x="49095" y="36922"/>
                  <a:pt x="47011" y="36922"/>
                </a:cubicBezTo>
                <a:cubicBezTo>
                  <a:pt x="44990" y="36922"/>
                  <a:pt x="42719" y="37430"/>
                  <a:pt x="41249" y="38054"/>
                </a:cubicBezTo>
                <a:cubicBezTo>
                  <a:pt x="38837" y="39079"/>
                  <a:pt x="35457" y="41099"/>
                  <a:pt x="33904" y="41099"/>
                </a:cubicBezTo>
                <a:cubicBezTo>
                  <a:pt x="33535" y="41099"/>
                  <a:pt x="33269" y="40985"/>
                  <a:pt x="33144" y="40717"/>
                </a:cubicBezTo>
                <a:cubicBezTo>
                  <a:pt x="32502" y="39344"/>
                  <a:pt x="39322" y="34977"/>
                  <a:pt x="49518" y="34940"/>
                </a:cubicBezTo>
                <a:cubicBezTo>
                  <a:pt x="49726" y="34939"/>
                  <a:pt x="49829" y="34691"/>
                  <a:pt x="49679" y="34547"/>
                </a:cubicBezTo>
                <a:cubicBezTo>
                  <a:pt x="49066" y="33960"/>
                  <a:pt x="47937" y="32831"/>
                  <a:pt x="47358" y="31943"/>
                </a:cubicBezTo>
                <a:cubicBezTo>
                  <a:pt x="46636" y="30840"/>
                  <a:pt x="45262" y="29432"/>
                  <a:pt x="44940" y="29107"/>
                </a:cubicBezTo>
                <a:cubicBezTo>
                  <a:pt x="44898" y="29065"/>
                  <a:pt x="44842" y="29041"/>
                  <a:pt x="44782" y="29041"/>
                </a:cubicBezTo>
                <a:cubicBezTo>
                  <a:pt x="44780" y="29041"/>
                  <a:pt x="44777" y="29041"/>
                  <a:pt x="44775" y="29041"/>
                </a:cubicBezTo>
                <a:cubicBezTo>
                  <a:pt x="43926" y="29062"/>
                  <a:pt x="37713" y="29323"/>
                  <a:pt x="34680" y="32248"/>
                </a:cubicBezTo>
                <a:cubicBezTo>
                  <a:pt x="31844" y="34980"/>
                  <a:pt x="30114" y="36423"/>
                  <a:pt x="29067" y="36423"/>
                </a:cubicBezTo>
                <a:cubicBezTo>
                  <a:pt x="28910" y="36423"/>
                  <a:pt x="28769" y="36391"/>
                  <a:pt x="28642" y="36326"/>
                </a:cubicBezTo>
                <a:cubicBezTo>
                  <a:pt x="27673" y="35830"/>
                  <a:pt x="28940" y="30686"/>
                  <a:pt x="43267" y="27730"/>
                </a:cubicBezTo>
                <a:cubicBezTo>
                  <a:pt x="43456" y="27691"/>
                  <a:pt x="43519" y="27452"/>
                  <a:pt x="43371" y="27330"/>
                </a:cubicBezTo>
                <a:cubicBezTo>
                  <a:pt x="42383" y="26510"/>
                  <a:pt x="39450" y="24241"/>
                  <a:pt x="35789" y="22927"/>
                </a:cubicBezTo>
                <a:cubicBezTo>
                  <a:pt x="35763" y="22917"/>
                  <a:pt x="35738" y="22912"/>
                  <a:pt x="35711" y="22912"/>
                </a:cubicBezTo>
                <a:cubicBezTo>
                  <a:pt x="35709" y="22912"/>
                  <a:pt x="35706" y="22912"/>
                  <a:pt x="35703" y="22913"/>
                </a:cubicBezTo>
                <a:cubicBezTo>
                  <a:pt x="35683" y="22913"/>
                  <a:pt x="35656" y="22915"/>
                  <a:pt x="35624" y="22917"/>
                </a:cubicBezTo>
                <a:cubicBezTo>
                  <a:pt x="35311" y="22598"/>
                  <a:pt x="35019" y="22246"/>
                  <a:pt x="34803" y="21876"/>
                </a:cubicBezTo>
                <a:lnTo>
                  <a:pt x="34803" y="21876"/>
                </a:lnTo>
                <a:cubicBezTo>
                  <a:pt x="34803" y="21877"/>
                  <a:pt x="38041" y="23607"/>
                  <a:pt x="39164" y="23607"/>
                </a:cubicBezTo>
                <a:cubicBezTo>
                  <a:pt x="39239" y="23607"/>
                  <a:pt x="39304" y="23600"/>
                  <a:pt x="39359" y="23583"/>
                </a:cubicBezTo>
                <a:cubicBezTo>
                  <a:pt x="39359" y="23583"/>
                  <a:pt x="43901" y="20543"/>
                  <a:pt x="45870" y="18679"/>
                </a:cubicBezTo>
                <a:cubicBezTo>
                  <a:pt x="45870" y="18679"/>
                  <a:pt x="44968" y="18318"/>
                  <a:pt x="44705" y="17449"/>
                </a:cubicBezTo>
                <a:lnTo>
                  <a:pt x="47102" y="17434"/>
                </a:lnTo>
                <a:cubicBezTo>
                  <a:pt x="47102" y="17434"/>
                  <a:pt x="57048" y="10618"/>
                  <a:pt x="57380" y="3653"/>
                </a:cubicBezTo>
                <a:cubicBezTo>
                  <a:pt x="57380" y="3653"/>
                  <a:pt x="55979" y="1478"/>
                  <a:pt x="51649" y="258"/>
                </a:cubicBezTo>
                <a:cubicBezTo>
                  <a:pt x="51649" y="258"/>
                  <a:pt x="50178" y="2326"/>
                  <a:pt x="48857" y="5024"/>
                </a:cubicBezTo>
                <a:cubicBezTo>
                  <a:pt x="48857" y="5024"/>
                  <a:pt x="49494" y="1900"/>
                  <a:pt x="50520" y="322"/>
                </a:cubicBezTo>
                <a:cubicBezTo>
                  <a:pt x="50520" y="322"/>
                  <a:pt x="49797" y="119"/>
                  <a:pt x="49181" y="119"/>
                </a:cubicBezTo>
                <a:cubicBezTo>
                  <a:pt x="49091" y="119"/>
                  <a:pt x="49002" y="124"/>
                  <a:pt x="48919" y="134"/>
                </a:cubicBezTo>
                <a:cubicBezTo>
                  <a:pt x="48919" y="134"/>
                  <a:pt x="46721" y="4245"/>
                  <a:pt x="46186" y="6268"/>
                </a:cubicBezTo>
                <a:cubicBezTo>
                  <a:pt x="46186" y="6268"/>
                  <a:pt x="46727" y="1393"/>
                  <a:pt x="47460" y="22"/>
                </a:cubicBezTo>
                <a:cubicBezTo>
                  <a:pt x="47460" y="22"/>
                  <a:pt x="47089" y="0"/>
                  <a:pt x="46477" y="0"/>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60;p8">
            <a:extLst>
              <a:ext uri="{FF2B5EF4-FFF2-40B4-BE49-F238E27FC236}">
                <a16:creationId xmlns:a16="http://schemas.microsoft.com/office/drawing/2014/main" id="{3AD39622-A1D4-480C-8B34-13F0188BBC45}"/>
              </a:ext>
            </a:extLst>
          </p:cNvPr>
          <p:cNvSpPr/>
          <p:nvPr/>
        </p:nvSpPr>
        <p:spPr>
          <a:xfrm rot="4500142">
            <a:off x="-393841" y="1219166"/>
            <a:ext cx="1822181" cy="177575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61" name="Google Shape;61;p8"/>
          <p:cNvSpPr txBox="1">
            <a:spLocks noGrp="1"/>
          </p:cNvSpPr>
          <p:nvPr>
            <p:ph type="title"/>
          </p:nvPr>
        </p:nvSpPr>
        <p:spPr>
          <a:xfrm>
            <a:off x="4614001" y="1459903"/>
            <a:ext cx="6133600" cy="1757200"/>
          </a:xfrm>
          <a:prstGeom prst="rect">
            <a:avLst/>
          </a:prstGeom>
        </p:spPr>
        <p:txBody>
          <a:bodyPr spcFirstLastPara="1" anchor="ctr">
            <a:noAutofit/>
          </a:bodyPr>
          <a:lstStyle>
            <a:lvl1pPr lvl="0" algn="r">
              <a:spcBef>
                <a:spcPts val="0"/>
              </a:spcBef>
              <a:spcAft>
                <a:spcPts val="0"/>
              </a:spcAft>
              <a:buSzPts val="8000"/>
              <a:buNone/>
              <a:defRPr sz="10666"/>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r>
              <a:rPr lang="en-US"/>
              <a:t>Click to edit Master title style</a:t>
            </a:r>
            <a:endParaRPr/>
          </a:p>
        </p:txBody>
      </p:sp>
      <p:sp>
        <p:nvSpPr>
          <p:cNvPr id="62" name="Google Shape;62;p8"/>
          <p:cNvSpPr txBox="1">
            <a:spLocks noGrp="1"/>
          </p:cNvSpPr>
          <p:nvPr>
            <p:ph type="subTitle" idx="1"/>
          </p:nvPr>
        </p:nvSpPr>
        <p:spPr>
          <a:xfrm>
            <a:off x="6109367" y="3732235"/>
            <a:ext cx="4638401" cy="1757200"/>
          </a:xfrm>
          <a:prstGeom prst="rect">
            <a:avLst/>
          </a:prstGeom>
        </p:spPr>
        <p:txBody>
          <a:bodyPr spcFirstLastPara="1">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275248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
        <p:cNvGrpSpPr/>
        <p:nvPr/>
      </p:nvGrpSpPr>
      <p:grpSpPr>
        <a:xfrm>
          <a:off x="0" y="0"/>
          <a:ext cx="0" cy="0"/>
          <a:chOff x="0" y="0"/>
          <a:chExt cx="0" cy="0"/>
        </a:xfrm>
      </p:grpSpPr>
      <p:sp>
        <p:nvSpPr>
          <p:cNvPr id="64" name="Google Shape;64;p9"/>
          <p:cNvSpPr txBox="1">
            <a:spLocks noGrp="1"/>
          </p:cNvSpPr>
          <p:nvPr>
            <p:ph type="subTitle" idx="1"/>
          </p:nvPr>
        </p:nvSpPr>
        <p:spPr>
          <a:xfrm>
            <a:off x="1129834" y="2149367"/>
            <a:ext cx="3700000" cy="1246400"/>
          </a:xfrm>
          <a:prstGeom prst="rect">
            <a:avLst/>
          </a:prstGeom>
        </p:spPr>
        <p:txBody>
          <a:bodyPr spcFirstLastPara="1">
            <a:noAutofit/>
          </a:bodyPr>
          <a:lstStyle>
            <a:lvl1pPr lvl="0">
              <a:lnSpc>
                <a:spcPct val="100000"/>
              </a:lnSpc>
              <a:spcBef>
                <a:spcPts val="0"/>
              </a:spcBef>
              <a:spcAft>
                <a:spcPts val="0"/>
              </a:spcAft>
              <a:buSzPts val="1400"/>
              <a:buNone/>
              <a:defRPr sz="1866"/>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65" name="Google Shape;65;p9"/>
          <p:cNvSpPr txBox="1">
            <a:spLocks noGrp="1"/>
          </p:cNvSpPr>
          <p:nvPr>
            <p:ph type="body" idx="2"/>
          </p:nvPr>
        </p:nvSpPr>
        <p:spPr>
          <a:xfrm>
            <a:off x="968077" y="3187633"/>
            <a:ext cx="3615201" cy="3008000"/>
          </a:xfrm>
          <a:prstGeom prst="rect">
            <a:avLst/>
          </a:prstGeom>
        </p:spPr>
        <p:txBody>
          <a:bodyPr spcFirstLastPara="1">
            <a:noAutofit/>
          </a:bodyPr>
          <a:lstStyle>
            <a:lvl1pPr marL="609543" lvl="0" indent="-423294">
              <a:spcBef>
                <a:spcPts val="0"/>
              </a:spcBef>
              <a:spcAft>
                <a:spcPts val="0"/>
              </a:spcAft>
              <a:buSzPts val="1400"/>
              <a:buChar char="●"/>
              <a:defRPr sz="1866"/>
            </a:lvl1pPr>
            <a:lvl2pPr marL="1219086" lvl="1" indent="-423294">
              <a:spcBef>
                <a:spcPts val="2133"/>
              </a:spcBef>
              <a:spcAft>
                <a:spcPts val="0"/>
              </a:spcAft>
              <a:buSzPts val="1400"/>
              <a:buChar char="○"/>
              <a:defRPr/>
            </a:lvl2pPr>
            <a:lvl3pPr marL="1828630" lvl="2" indent="-423294">
              <a:spcBef>
                <a:spcPts val="2133"/>
              </a:spcBef>
              <a:spcAft>
                <a:spcPts val="0"/>
              </a:spcAft>
              <a:buSzPts val="1400"/>
              <a:buChar char="■"/>
              <a:defRPr/>
            </a:lvl3pPr>
            <a:lvl4pPr marL="2438173" lvl="3" indent="-423294">
              <a:spcBef>
                <a:spcPts val="2133"/>
              </a:spcBef>
              <a:spcAft>
                <a:spcPts val="0"/>
              </a:spcAft>
              <a:buSzPts val="1400"/>
              <a:buChar char="●"/>
              <a:defRPr/>
            </a:lvl4pPr>
            <a:lvl5pPr marL="3047715" lvl="4" indent="-423294">
              <a:spcBef>
                <a:spcPts val="2133"/>
              </a:spcBef>
              <a:spcAft>
                <a:spcPts val="0"/>
              </a:spcAft>
              <a:buSzPts val="1400"/>
              <a:buChar char="○"/>
              <a:defRPr/>
            </a:lvl5pPr>
            <a:lvl6pPr marL="3657259" lvl="5" indent="-423294">
              <a:spcBef>
                <a:spcPts val="2133"/>
              </a:spcBef>
              <a:spcAft>
                <a:spcPts val="0"/>
              </a:spcAft>
              <a:buSzPts val="1400"/>
              <a:buChar char="■"/>
              <a:defRPr/>
            </a:lvl6pPr>
            <a:lvl7pPr marL="4266802" lvl="6" indent="-423294">
              <a:spcBef>
                <a:spcPts val="2133"/>
              </a:spcBef>
              <a:spcAft>
                <a:spcPts val="0"/>
              </a:spcAft>
              <a:buSzPts val="1400"/>
              <a:buChar char="●"/>
              <a:defRPr/>
            </a:lvl7pPr>
            <a:lvl8pPr marL="4876344" lvl="7" indent="-423294">
              <a:spcBef>
                <a:spcPts val="2133"/>
              </a:spcBef>
              <a:spcAft>
                <a:spcPts val="0"/>
              </a:spcAft>
              <a:buSzPts val="1400"/>
              <a:buChar char="○"/>
              <a:defRPr/>
            </a:lvl8pPr>
            <a:lvl9pPr marL="5485888" lvl="8" indent="-423294">
              <a:spcBef>
                <a:spcPts val="2133"/>
              </a:spcBef>
              <a:spcAft>
                <a:spcPts val="2133"/>
              </a:spcAft>
              <a:buSzPts val="1400"/>
              <a:buChar char="■"/>
              <a:defRPr/>
            </a:lvl9pPr>
          </a:lstStyle>
          <a:p>
            <a:pPr lvl="0"/>
            <a:r>
              <a:rPr lang="en-US"/>
              <a:t>Click to edit Master text styles</a:t>
            </a:r>
          </a:p>
        </p:txBody>
      </p:sp>
      <p:sp>
        <p:nvSpPr>
          <p:cNvPr id="66" name="Google Shape;66;p9"/>
          <p:cNvSpPr txBox="1">
            <a:spLocks noGrp="1"/>
          </p:cNvSpPr>
          <p:nvPr>
            <p:ph type="title"/>
          </p:nvPr>
        </p:nvSpPr>
        <p:spPr>
          <a:xfrm>
            <a:off x="1129834" y="830570"/>
            <a:ext cx="5934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433643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3" name="Google Shape;68;p10">
            <a:extLst>
              <a:ext uri="{FF2B5EF4-FFF2-40B4-BE49-F238E27FC236}">
                <a16:creationId xmlns:a16="http://schemas.microsoft.com/office/drawing/2014/main" id="{139ABFFF-1B4C-49DB-A62B-F6546BBBBC7A}"/>
              </a:ext>
            </a:extLst>
          </p:cNvPr>
          <p:cNvSpPr/>
          <p:nvPr/>
        </p:nvSpPr>
        <p:spPr>
          <a:xfrm>
            <a:off x="1" y="497931"/>
            <a:ext cx="12192000" cy="6360069"/>
          </a:xfrm>
          <a:custGeom>
            <a:avLst/>
            <a:gdLst/>
            <a:ahLst/>
            <a:cxnLst/>
            <a:rect l="l" t="t" r="r" b="b"/>
            <a:pathLst>
              <a:path w="199010" h="103824" extrusionOk="0">
                <a:moveTo>
                  <a:pt x="32663" y="15459"/>
                </a:moveTo>
                <a:cubicBezTo>
                  <a:pt x="32846" y="15515"/>
                  <a:pt x="33026" y="15580"/>
                  <a:pt x="33202" y="15654"/>
                </a:cubicBezTo>
                <a:cubicBezTo>
                  <a:pt x="33086" y="15736"/>
                  <a:pt x="32973" y="15820"/>
                  <a:pt x="32865" y="15913"/>
                </a:cubicBezTo>
                <a:cubicBezTo>
                  <a:pt x="32633" y="15868"/>
                  <a:pt x="32401" y="15828"/>
                  <a:pt x="32167" y="15796"/>
                </a:cubicBezTo>
                <a:cubicBezTo>
                  <a:pt x="32329" y="15680"/>
                  <a:pt x="32495" y="15566"/>
                  <a:pt x="32663" y="15459"/>
                </a:cubicBezTo>
                <a:close/>
                <a:moveTo>
                  <a:pt x="33670" y="15890"/>
                </a:moveTo>
                <a:cubicBezTo>
                  <a:pt x="33821" y="15975"/>
                  <a:pt x="33968" y="16069"/>
                  <a:pt x="34111" y="16171"/>
                </a:cubicBezTo>
                <a:cubicBezTo>
                  <a:pt x="34104" y="16176"/>
                  <a:pt x="34099" y="16182"/>
                  <a:pt x="34092" y="16187"/>
                </a:cubicBezTo>
                <a:cubicBezTo>
                  <a:pt x="33868" y="16133"/>
                  <a:pt x="33642" y="16080"/>
                  <a:pt x="33416" y="16029"/>
                </a:cubicBezTo>
                <a:cubicBezTo>
                  <a:pt x="33499" y="15982"/>
                  <a:pt x="33583" y="15934"/>
                  <a:pt x="33668" y="15890"/>
                </a:cubicBezTo>
                <a:close/>
                <a:moveTo>
                  <a:pt x="38171" y="15744"/>
                </a:moveTo>
                <a:lnTo>
                  <a:pt x="38171" y="15744"/>
                </a:lnTo>
                <a:cubicBezTo>
                  <a:pt x="38046" y="15921"/>
                  <a:pt x="37921" y="16099"/>
                  <a:pt x="37797" y="16276"/>
                </a:cubicBezTo>
                <a:cubicBezTo>
                  <a:pt x="37735" y="16182"/>
                  <a:pt x="37670" y="16088"/>
                  <a:pt x="37605" y="15996"/>
                </a:cubicBezTo>
                <a:cubicBezTo>
                  <a:pt x="37790" y="15905"/>
                  <a:pt x="37977" y="15819"/>
                  <a:pt x="38171" y="15744"/>
                </a:cubicBezTo>
                <a:close/>
                <a:moveTo>
                  <a:pt x="30957" y="16205"/>
                </a:moveTo>
                <a:cubicBezTo>
                  <a:pt x="31457" y="16205"/>
                  <a:pt x="31949" y="16247"/>
                  <a:pt x="32420" y="16353"/>
                </a:cubicBezTo>
                <a:cubicBezTo>
                  <a:pt x="32305" y="16485"/>
                  <a:pt x="32198" y="16623"/>
                  <a:pt x="32100" y="16768"/>
                </a:cubicBezTo>
                <a:lnTo>
                  <a:pt x="31669" y="16713"/>
                </a:lnTo>
                <a:cubicBezTo>
                  <a:pt x="31336" y="16670"/>
                  <a:pt x="30999" y="16628"/>
                  <a:pt x="30664" y="16628"/>
                </a:cubicBezTo>
                <a:cubicBezTo>
                  <a:pt x="30496" y="16628"/>
                  <a:pt x="30328" y="16638"/>
                  <a:pt x="30161" y="16665"/>
                </a:cubicBezTo>
                <a:cubicBezTo>
                  <a:pt x="29954" y="16698"/>
                  <a:pt x="29752" y="16761"/>
                  <a:pt x="29563" y="16852"/>
                </a:cubicBezTo>
                <a:lnTo>
                  <a:pt x="29563" y="16852"/>
                </a:lnTo>
                <a:cubicBezTo>
                  <a:pt x="29382" y="16686"/>
                  <a:pt x="29199" y="16523"/>
                  <a:pt x="29013" y="16364"/>
                </a:cubicBezTo>
                <a:cubicBezTo>
                  <a:pt x="29655" y="16275"/>
                  <a:pt x="30313" y="16205"/>
                  <a:pt x="30957" y="16205"/>
                </a:cubicBezTo>
                <a:close/>
                <a:moveTo>
                  <a:pt x="32759" y="16443"/>
                </a:moveTo>
                <a:cubicBezTo>
                  <a:pt x="33026" y="16522"/>
                  <a:pt x="33284" y="16629"/>
                  <a:pt x="33529" y="16759"/>
                </a:cubicBezTo>
                <a:cubicBezTo>
                  <a:pt x="33480" y="16817"/>
                  <a:pt x="33432" y="16873"/>
                  <a:pt x="33385" y="16932"/>
                </a:cubicBezTo>
                <a:lnTo>
                  <a:pt x="32307" y="16794"/>
                </a:lnTo>
                <a:cubicBezTo>
                  <a:pt x="32453" y="16672"/>
                  <a:pt x="32605" y="16554"/>
                  <a:pt x="32759" y="16443"/>
                </a:cubicBezTo>
                <a:close/>
                <a:moveTo>
                  <a:pt x="39713" y="16124"/>
                </a:moveTo>
                <a:lnTo>
                  <a:pt x="39713" y="16124"/>
                </a:lnTo>
                <a:cubicBezTo>
                  <a:pt x="39740" y="16466"/>
                  <a:pt x="39749" y="16809"/>
                  <a:pt x="39747" y="17150"/>
                </a:cubicBezTo>
                <a:cubicBezTo>
                  <a:pt x="39734" y="17051"/>
                  <a:pt x="39718" y="16950"/>
                  <a:pt x="39702" y="16851"/>
                </a:cubicBezTo>
                <a:cubicBezTo>
                  <a:pt x="39717" y="16610"/>
                  <a:pt x="39720" y="16367"/>
                  <a:pt x="39713" y="16124"/>
                </a:cubicBezTo>
                <a:close/>
                <a:moveTo>
                  <a:pt x="38643" y="16053"/>
                </a:moveTo>
                <a:lnTo>
                  <a:pt x="38643" y="16053"/>
                </a:lnTo>
                <a:cubicBezTo>
                  <a:pt x="38546" y="16436"/>
                  <a:pt x="38441" y="16817"/>
                  <a:pt x="38331" y="17196"/>
                </a:cubicBezTo>
                <a:cubicBezTo>
                  <a:pt x="38259" y="17060"/>
                  <a:pt x="38186" y="16926"/>
                  <a:pt x="38109" y="16792"/>
                </a:cubicBezTo>
                <a:cubicBezTo>
                  <a:pt x="38289" y="16548"/>
                  <a:pt x="38469" y="16303"/>
                  <a:pt x="38643" y="16053"/>
                </a:cubicBezTo>
                <a:close/>
                <a:moveTo>
                  <a:pt x="40473" y="17089"/>
                </a:moveTo>
                <a:cubicBezTo>
                  <a:pt x="40506" y="17179"/>
                  <a:pt x="40535" y="17271"/>
                  <a:pt x="40564" y="17363"/>
                </a:cubicBezTo>
                <a:lnTo>
                  <a:pt x="40563" y="17363"/>
                </a:lnTo>
                <a:cubicBezTo>
                  <a:pt x="40567" y="17436"/>
                  <a:pt x="40570" y="17509"/>
                  <a:pt x="40572" y="17582"/>
                </a:cubicBezTo>
                <a:cubicBezTo>
                  <a:pt x="40541" y="17417"/>
                  <a:pt x="40509" y="17252"/>
                  <a:pt x="40473" y="17089"/>
                </a:cubicBezTo>
                <a:close/>
                <a:moveTo>
                  <a:pt x="38773" y="17132"/>
                </a:moveTo>
                <a:cubicBezTo>
                  <a:pt x="38773" y="17243"/>
                  <a:pt x="38771" y="17354"/>
                  <a:pt x="38767" y="17466"/>
                </a:cubicBezTo>
                <a:lnTo>
                  <a:pt x="38766" y="17465"/>
                </a:lnTo>
                <a:cubicBezTo>
                  <a:pt x="38740" y="17611"/>
                  <a:pt x="38712" y="17756"/>
                  <a:pt x="38683" y="17901"/>
                </a:cubicBezTo>
                <a:cubicBezTo>
                  <a:pt x="38657" y="17846"/>
                  <a:pt x="38630" y="17791"/>
                  <a:pt x="38603" y="17735"/>
                </a:cubicBezTo>
                <a:cubicBezTo>
                  <a:pt x="38666" y="17535"/>
                  <a:pt x="38722" y="17334"/>
                  <a:pt x="38773" y="17132"/>
                </a:cubicBezTo>
                <a:close/>
                <a:moveTo>
                  <a:pt x="30175" y="17432"/>
                </a:moveTo>
                <a:cubicBezTo>
                  <a:pt x="31061" y="17490"/>
                  <a:pt x="31937" y="17650"/>
                  <a:pt x="32786" y="17910"/>
                </a:cubicBezTo>
                <a:cubicBezTo>
                  <a:pt x="32740" y="18009"/>
                  <a:pt x="32695" y="18108"/>
                  <a:pt x="32656" y="18210"/>
                </a:cubicBezTo>
                <a:cubicBezTo>
                  <a:pt x="32271" y="18162"/>
                  <a:pt x="31885" y="18132"/>
                  <a:pt x="31503" y="18132"/>
                </a:cubicBezTo>
                <a:cubicBezTo>
                  <a:pt x="31298" y="18132"/>
                  <a:pt x="31095" y="18140"/>
                  <a:pt x="30893" y="18159"/>
                </a:cubicBezTo>
                <a:cubicBezTo>
                  <a:pt x="30748" y="18010"/>
                  <a:pt x="30605" y="17858"/>
                  <a:pt x="30458" y="17710"/>
                </a:cubicBezTo>
                <a:cubicBezTo>
                  <a:pt x="30364" y="17616"/>
                  <a:pt x="30269" y="17524"/>
                  <a:pt x="30174" y="17432"/>
                </a:cubicBezTo>
                <a:close/>
                <a:moveTo>
                  <a:pt x="24994" y="17848"/>
                </a:moveTo>
                <a:cubicBezTo>
                  <a:pt x="24815" y="18009"/>
                  <a:pt x="24627" y="18159"/>
                  <a:pt x="24431" y="18298"/>
                </a:cubicBezTo>
                <a:cubicBezTo>
                  <a:pt x="24476" y="18193"/>
                  <a:pt x="24515" y="18087"/>
                  <a:pt x="24553" y="17980"/>
                </a:cubicBezTo>
                <a:cubicBezTo>
                  <a:pt x="24701" y="17940"/>
                  <a:pt x="24848" y="17897"/>
                  <a:pt x="24994" y="17848"/>
                </a:cubicBezTo>
                <a:close/>
                <a:moveTo>
                  <a:pt x="33205" y="18046"/>
                </a:moveTo>
                <a:cubicBezTo>
                  <a:pt x="33517" y="18155"/>
                  <a:pt x="33824" y="18277"/>
                  <a:pt x="34126" y="18413"/>
                </a:cubicBezTo>
                <a:cubicBezTo>
                  <a:pt x="34119" y="18426"/>
                  <a:pt x="34111" y="18439"/>
                  <a:pt x="34102" y="18451"/>
                </a:cubicBezTo>
                <a:cubicBezTo>
                  <a:pt x="33750" y="18383"/>
                  <a:pt x="33395" y="18317"/>
                  <a:pt x="33039" y="18263"/>
                </a:cubicBezTo>
                <a:cubicBezTo>
                  <a:pt x="33093" y="18190"/>
                  <a:pt x="33150" y="18118"/>
                  <a:pt x="33205" y="18046"/>
                </a:cubicBezTo>
                <a:close/>
                <a:moveTo>
                  <a:pt x="25466" y="18532"/>
                </a:moveTo>
                <a:cubicBezTo>
                  <a:pt x="25458" y="18541"/>
                  <a:pt x="25449" y="18549"/>
                  <a:pt x="25440" y="18559"/>
                </a:cubicBezTo>
                <a:cubicBezTo>
                  <a:pt x="25443" y="18553"/>
                  <a:pt x="25444" y="18547"/>
                  <a:pt x="25447" y="18543"/>
                </a:cubicBezTo>
                <a:lnTo>
                  <a:pt x="25445" y="18542"/>
                </a:lnTo>
                <a:lnTo>
                  <a:pt x="25466" y="18532"/>
                </a:lnTo>
                <a:close/>
                <a:moveTo>
                  <a:pt x="43047" y="18217"/>
                </a:moveTo>
                <a:cubicBezTo>
                  <a:pt x="42819" y="18423"/>
                  <a:pt x="42598" y="18638"/>
                  <a:pt x="42384" y="18861"/>
                </a:cubicBezTo>
                <a:cubicBezTo>
                  <a:pt x="42369" y="18837"/>
                  <a:pt x="42356" y="18811"/>
                  <a:pt x="42340" y="18787"/>
                </a:cubicBezTo>
                <a:cubicBezTo>
                  <a:pt x="42569" y="18589"/>
                  <a:pt x="42806" y="18400"/>
                  <a:pt x="43047" y="18217"/>
                </a:cubicBezTo>
                <a:close/>
                <a:moveTo>
                  <a:pt x="42102" y="19002"/>
                </a:moveTo>
                <a:lnTo>
                  <a:pt x="42102" y="19002"/>
                </a:lnTo>
                <a:cubicBezTo>
                  <a:pt x="42122" y="19033"/>
                  <a:pt x="42143" y="19064"/>
                  <a:pt x="42161" y="19096"/>
                </a:cubicBezTo>
                <a:cubicBezTo>
                  <a:pt x="42036" y="19231"/>
                  <a:pt x="41912" y="19368"/>
                  <a:pt x="41791" y="19507"/>
                </a:cubicBezTo>
                <a:cubicBezTo>
                  <a:pt x="41775" y="19457"/>
                  <a:pt x="41758" y="19408"/>
                  <a:pt x="41741" y="19358"/>
                </a:cubicBezTo>
                <a:cubicBezTo>
                  <a:pt x="41858" y="19235"/>
                  <a:pt x="41978" y="19117"/>
                  <a:pt x="42102" y="19002"/>
                </a:cubicBezTo>
                <a:close/>
                <a:moveTo>
                  <a:pt x="24964" y="18776"/>
                </a:moveTo>
                <a:cubicBezTo>
                  <a:pt x="24948" y="18868"/>
                  <a:pt x="24931" y="18959"/>
                  <a:pt x="24912" y="19049"/>
                </a:cubicBezTo>
                <a:cubicBezTo>
                  <a:pt x="24507" y="19379"/>
                  <a:pt x="24054" y="19647"/>
                  <a:pt x="23571" y="19845"/>
                </a:cubicBezTo>
                <a:lnTo>
                  <a:pt x="23570" y="19845"/>
                </a:lnTo>
                <a:cubicBezTo>
                  <a:pt x="23727" y="19631"/>
                  <a:pt x="23872" y="19409"/>
                  <a:pt x="24003" y="19177"/>
                </a:cubicBezTo>
                <a:cubicBezTo>
                  <a:pt x="24330" y="19061"/>
                  <a:pt x="24650" y="18924"/>
                  <a:pt x="24964" y="18776"/>
                </a:cubicBezTo>
                <a:close/>
                <a:moveTo>
                  <a:pt x="31299" y="18588"/>
                </a:moveTo>
                <a:lnTo>
                  <a:pt x="31299" y="18588"/>
                </a:lnTo>
                <a:cubicBezTo>
                  <a:pt x="31683" y="18677"/>
                  <a:pt x="32064" y="18787"/>
                  <a:pt x="32437" y="18918"/>
                </a:cubicBezTo>
                <a:cubicBezTo>
                  <a:pt x="32414" y="19016"/>
                  <a:pt x="32395" y="19114"/>
                  <a:pt x="32378" y="19215"/>
                </a:cubicBezTo>
                <a:cubicBezTo>
                  <a:pt x="32435" y="19128"/>
                  <a:pt x="32493" y="19041"/>
                  <a:pt x="32552" y="18955"/>
                </a:cubicBezTo>
                <a:cubicBezTo>
                  <a:pt x="32889" y="19077"/>
                  <a:pt x="33219" y="19221"/>
                  <a:pt x="33543" y="19375"/>
                </a:cubicBezTo>
                <a:cubicBezTo>
                  <a:pt x="33445" y="19550"/>
                  <a:pt x="33350" y="19726"/>
                  <a:pt x="33257" y="19903"/>
                </a:cubicBezTo>
                <a:cubicBezTo>
                  <a:pt x="33048" y="19881"/>
                  <a:pt x="32839" y="19870"/>
                  <a:pt x="32630" y="19870"/>
                </a:cubicBezTo>
                <a:cubicBezTo>
                  <a:pt x="32566" y="19870"/>
                  <a:pt x="32501" y="19871"/>
                  <a:pt x="32437" y="19873"/>
                </a:cubicBezTo>
                <a:cubicBezTo>
                  <a:pt x="32170" y="19551"/>
                  <a:pt x="31895" y="19238"/>
                  <a:pt x="31612" y="18932"/>
                </a:cubicBezTo>
                <a:cubicBezTo>
                  <a:pt x="31508" y="18817"/>
                  <a:pt x="31404" y="18702"/>
                  <a:pt x="31299" y="18588"/>
                </a:cubicBezTo>
                <a:close/>
                <a:moveTo>
                  <a:pt x="41498" y="19626"/>
                </a:moveTo>
                <a:cubicBezTo>
                  <a:pt x="41513" y="19682"/>
                  <a:pt x="41530" y="19737"/>
                  <a:pt x="41545" y="19793"/>
                </a:cubicBezTo>
                <a:cubicBezTo>
                  <a:pt x="41478" y="19873"/>
                  <a:pt x="41413" y="19954"/>
                  <a:pt x="41346" y="20035"/>
                </a:cubicBezTo>
                <a:cubicBezTo>
                  <a:pt x="41341" y="19968"/>
                  <a:pt x="41335" y="19902"/>
                  <a:pt x="41329" y="19837"/>
                </a:cubicBezTo>
                <a:cubicBezTo>
                  <a:pt x="41378" y="19774"/>
                  <a:pt x="41427" y="19709"/>
                  <a:pt x="41480" y="19647"/>
                </a:cubicBezTo>
                <a:lnTo>
                  <a:pt x="41479" y="19647"/>
                </a:lnTo>
                <a:cubicBezTo>
                  <a:pt x="41486" y="19640"/>
                  <a:pt x="41492" y="19633"/>
                  <a:pt x="41498" y="19626"/>
                </a:cubicBezTo>
                <a:close/>
                <a:moveTo>
                  <a:pt x="33682" y="19441"/>
                </a:moveTo>
                <a:cubicBezTo>
                  <a:pt x="34133" y="19663"/>
                  <a:pt x="34569" y="19916"/>
                  <a:pt x="34984" y="20199"/>
                </a:cubicBezTo>
                <a:cubicBezTo>
                  <a:pt x="34429" y="20081"/>
                  <a:pt x="33861" y="19964"/>
                  <a:pt x="33295" y="19906"/>
                </a:cubicBezTo>
                <a:cubicBezTo>
                  <a:pt x="33422" y="19751"/>
                  <a:pt x="33551" y="19595"/>
                  <a:pt x="33682" y="19441"/>
                </a:cubicBezTo>
                <a:close/>
                <a:moveTo>
                  <a:pt x="25928" y="18938"/>
                </a:moveTo>
                <a:lnTo>
                  <a:pt x="25928" y="18938"/>
                </a:lnTo>
                <a:cubicBezTo>
                  <a:pt x="25673" y="19620"/>
                  <a:pt x="25147" y="20189"/>
                  <a:pt x="24500" y="20521"/>
                </a:cubicBezTo>
                <a:lnTo>
                  <a:pt x="24499" y="20521"/>
                </a:lnTo>
                <a:cubicBezTo>
                  <a:pt x="24668" y="20250"/>
                  <a:pt x="24824" y="19971"/>
                  <a:pt x="24966" y="19685"/>
                </a:cubicBezTo>
                <a:cubicBezTo>
                  <a:pt x="25324" y="19488"/>
                  <a:pt x="25648" y="19236"/>
                  <a:pt x="25928" y="18938"/>
                </a:cubicBezTo>
                <a:close/>
                <a:moveTo>
                  <a:pt x="41114" y="20123"/>
                </a:moveTo>
                <a:cubicBezTo>
                  <a:pt x="41121" y="20182"/>
                  <a:pt x="41126" y="20240"/>
                  <a:pt x="41132" y="20299"/>
                </a:cubicBezTo>
                <a:cubicBezTo>
                  <a:pt x="41080" y="20364"/>
                  <a:pt x="41027" y="20429"/>
                  <a:pt x="40976" y="20495"/>
                </a:cubicBezTo>
                <a:cubicBezTo>
                  <a:pt x="40898" y="20592"/>
                  <a:pt x="40825" y="20691"/>
                  <a:pt x="40749" y="20790"/>
                </a:cubicBezTo>
                <a:cubicBezTo>
                  <a:pt x="40754" y="20750"/>
                  <a:pt x="40755" y="20710"/>
                  <a:pt x="40757" y="20671"/>
                </a:cubicBezTo>
                <a:cubicBezTo>
                  <a:pt x="40869" y="20483"/>
                  <a:pt x="40988" y="20301"/>
                  <a:pt x="41114" y="20123"/>
                </a:cubicBezTo>
                <a:close/>
                <a:moveTo>
                  <a:pt x="32806" y="20334"/>
                </a:moveTo>
                <a:lnTo>
                  <a:pt x="32806" y="20334"/>
                </a:lnTo>
                <a:cubicBezTo>
                  <a:pt x="33685" y="20522"/>
                  <a:pt x="34552" y="20765"/>
                  <a:pt x="35402" y="21060"/>
                </a:cubicBezTo>
                <a:cubicBezTo>
                  <a:pt x="34844" y="20992"/>
                  <a:pt x="34282" y="20958"/>
                  <a:pt x="33720" y="20958"/>
                </a:cubicBezTo>
                <a:cubicBezTo>
                  <a:pt x="33581" y="20958"/>
                  <a:pt x="33441" y="20960"/>
                  <a:pt x="33302" y="20965"/>
                </a:cubicBezTo>
                <a:cubicBezTo>
                  <a:pt x="33140" y="20752"/>
                  <a:pt x="32974" y="20542"/>
                  <a:pt x="32806" y="20334"/>
                </a:cubicBezTo>
                <a:close/>
                <a:moveTo>
                  <a:pt x="33404" y="21097"/>
                </a:moveTo>
                <a:lnTo>
                  <a:pt x="33404" y="21097"/>
                </a:lnTo>
                <a:cubicBezTo>
                  <a:pt x="34169" y="21195"/>
                  <a:pt x="34934" y="21303"/>
                  <a:pt x="35695" y="21432"/>
                </a:cubicBezTo>
                <a:lnTo>
                  <a:pt x="33725" y="21523"/>
                </a:lnTo>
                <a:cubicBezTo>
                  <a:pt x="33620" y="21379"/>
                  <a:pt x="33511" y="21239"/>
                  <a:pt x="33404" y="21097"/>
                </a:cubicBezTo>
                <a:close/>
                <a:moveTo>
                  <a:pt x="27753" y="19938"/>
                </a:moveTo>
                <a:lnTo>
                  <a:pt x="27753" y="19938"/>
                </a:lnTo>
                <a:cubicBezTo>
                  <a:pt x="27627" y="20663"/>
                  <a:pt x="27279" y="21328"/>
                  <a:pt x="26756" y="21846"/>
                </a:cubicBezTo>
                <a:cubicBezTo>
                  <a:pt x="26367" y="21700"/>
                  <a:pt x="25974" y="21566"/>
                  <a:pt x="25577" y="21447"/>
                </a:cubicBezTo>
                <a:cubicBezTo>
                  <a:pt x="25932" y="21383"/>
                  <a:pt x="26273" y="21259"/>
                  <a:pt x="26586" y="21080"/>
                </a:cubicBezTo>
                <a:lnTo>
                  <a:pt x="26586" y="21080"/>
                </a:lnTo>
                <a:cubicBezTo>
                  <a:pt x="26558" y="21172"/>
                  <a:pt x="26530" y="21264"/>
                  <a:pt x="26499" y="21356"/>
                </a:cubicBezTo>
                <a:cubicBezTo>
                  <a:pt x="26562" y="21247"/>
                  <a:pt x="26624" y="21136"/>
                  <a:pt x="26686" y="21025"/>
                </a:cubicBezTo>
                <a:cubicBezTo>
                  <a:pt x="27123" y="20756"/>
                  <a:pt x="27497" y="20383"/>
                  <a:pt x="27753" y="19938"/>
                </a:cubicBezTo>
                <a:close/>
                <a:moveTo>
                  <a:pt x="33801" y="21630"/>
                </a:moveTo>
                <a:lnTo>
                  <a:pt x="35953" y="21876"/>
                </a:lnTo>
                <a:cubicBezTo>
                  <a:pt x="35412" y="22086"/>
                  <a:pt x="34845" y="22223"/>
                  <a:pt x="34267" y="22283"/>
                </a:cubicBezTo>
                <a:cubicBezTo>
                  <a:pt x="34115" y="22063"/>
                  <a:pt x="33959" y="21846"/>
                  <a:pt x="33801" y="21630"/>
                </a:cubicBezTo>
                <a:close/>
                <a:moveTo>
                  <a:pt x="34326" y="22372"/>
                </a:moveTo>
                <a:lnTo>
                  <a:pt x="34326" y="22372"/>
                </a:lnTo>
                <a:cubicBezTo>
                  <a:pt x="34926" y="22439"/>
                  <a:pt x="35521" y="22540"/>
                  <a:pt x="36109" y="22679"/>
                </a:cubicBezTo>
                <a:lnTo>
                  <a:pt x="34481" y="22603"/>
                </a:lnTo>
                <a:cubicBezTo>
                  <a:pt x="34430" y="22526"/>
                  <a:pt x="34380" y="22449"/>
                  <a:pt x="34326" y="22372"/>
                </a:cubicBezTo>
                <a:close/>
                <a:moveTo>
                  <a:pt x="47473" y="22286"/>
                </a:moveTo>
                <a:lnTo>
                  <a:pt x="47473" y="22286"/>
                </a:lnTo>
                <a:cubicBezTo>
                  <a:pt x="47235" y="22648"/>
                  <a:pt x="47025" y="23026"/>
                  <a:pt x="46843" y="23417"/>
                </a:cubicBezTo>
                <a:cubicBezTo>
                  <a:pt x="46702" y="23392"/>
                  <a:pt x="46561" y="23368"/>
                  <a:pt x="46420" y="23344"/>
                </a:cubicBezTo>
                <a:cubicBezTo>
                  <a:pt x="46739" y="22962"/>
                  <a:pt x="47091" y="22608"/>
                  <a:pt x="47473" y="22286"/>
                </a:cubicBezTo>
                <a:close/>
                <a:moveTo>
                  <a:pt x="49030" y="21778"/>
                </a:moveTo>
                <a:lnTo>
                  <a:pt x="49030" y="21778"/>
                </a:lnTo>
                <a:cubicBezTo>
                  <a:pt x="48565" y="22345"/>
                  <a:pt x="48176" y="22969"/>
                  <a:pt x="47873" y="23635"/>
                </a:cubicBezTo>
                <a:cubicBezTo>
                  <a:pt x="47750" y="23605"/>
                  <a:pt x="47627" y="23577"/>
                  <a:pt x="47505" y="23550"/>
                </a:cubicBezTo>
                <a:cubicBezTo>
                  <a:pt x="47938" y="22900"/>
                  <a:pt x="48450" y="22305"/>
                  <a:pt x="49030" y="21778"/>
                </a:cubicBezTo>
                <a:close/>
                <a:moveTo>
                  <a:pt x="50353" y="20956"/>
                </a:moveTo>
                <a:cubicBezTo>
                  <a:pt x="49720" y="21851"/>
                  <a:pt x="49144" y="22846"/>
                  <a:pt x="48786" y="23884"/>
                </a:cubicBezTo>
                <a:cubicBezTo>
                  <a:pt x="48641" y="23841"/>
                  <a:pt x="48497" y="23799"/>
                  <a:pt x="48351" y="23758"/>
                </a:cubicBezTo>
                <a:cubicBezTo>
                  <a:pt x="48901" y="22746"/>
                  <a:pt x="49574" y="21805"/>
                  <a:pt x="50353" y="20956"/>
                </a:cubicBezTo>
                <a:close/>
                <a:moveTo>
                  <a:pt x="45480" y="23783"/>
                </a:moveTo>
                <a:cubicBezTo>
                  <a:pt x="45515" y="23786"/>
                  <a:pt x="45551" y="23789"/>
                  <a:pt x="45587" y="23791"/>
                </a:cubicBezTo>
                <a:cubicBezTo>
                  <a:pt x="45521" y="23914"/>
                  <a:pt x="45458" y="24038"/>
                  <a:pt x="45398" y="24164"/>
                </a:cubicBezTo>
                <a:cubicBezTo>
                  <a:pt x="45341" y="24145"/>
                  <a:pt x="45283" y="24126"/>
                  <a:pt x="45227" y="24107"/>
                </a:cubicBezTo>
                <a:cubicBezTo>
                  <a:pt x="45308" y="23997"/>
                  <a:pt x="45391" y="23887"/>
                  <a:pt x="45480" y="23783"/>
                </a:cubicBezTo>
                <a:close/>
                <a:moveTo>
                  <a:pt x="50786" y="21025"/>
                </a:moveTo>
                <a:lnTo>
                  <a:pt x="50786" y="21025"/>
                </a:lnTo>
                <a:cubicBezTo>
                  <a:pt x="50404" y="22099"/>
                  <a:pt x="50192" y="23230"/>
                  <a:pt x="50142" y="24368"/>
                </a:cubicBezTo>
                <a:cubicBezTo>
                  <a:pt x="49870" y="24256"/>
                  <a:pt x="49595" y="24150"/>
                  <a:pt x="49315" y="24055"/>
                </a:cubicBezTo>
                <a:cubicBezTo>
                  <a:pt x="49702" y="22994"/>
                  <a:pt x="50191" y="21970"/>
                  <a:pt x="50786" y="21025"/>
                </a:cubicBezTo>
                <a:close/>
                <a:moveTo>
                  <a:pt x="46049" y="23823"/>
                </a:moveTo>
                <a:cubicBezTo>
                  <a:pt x="46248" y="23841"/>
                  <a:pt x="46446" y="23863"/>
                  <a:pt x="46644" y="23888"/>
                </a:cubicBezTo>
                <a:cubicBezTo>
                  <a:pt x="46563" y="24094"/>
                  <a:pt x="46488" y="24301"/>
                  <a:pt x="46423" y="24512"/>
                </a:cubicBezTo>
                <a:cubicBezTo>
                  <a:pt x="46195" y="24432"/>
                  <a:pt x="45969" y="24354"/>
                  <a:pt x="45741" y="24278"/>
                </a:cubicBezTo>
                <a:cubicBezTo>
                  <a:pt x="45838" y="24122"/>
                  <a:pt x="45942" y="23971"/>
                  <a:pt x="46049" y="23823"/>
                </a:cubicBezTo>
                <a:close/>
                <a:moveTo>
                  <a:pt x="43711" y="24479"/>
                </a:moveTo>
                <a:lnTo>
                  <a:pt x="43711" y="24479"/>
                </a:lnTo>
                <a:cubicBezTo>
                  <a:pt x="43724" y="24481"/>
                  <a:pt x="43737" y="24484"/>
                  <a:pt x="43750" y="24487"/>
                </a:cubicBezTo>
                <a:cubicBezTo>
                  <a:pt x="43743" y="24500"/>
                  <a:pt x="43735" y="24512"/>
                  <a:pt x="43727" y="24524"/>
                </a:cubicBezTo>
                <a:lnTo>
                  <a:pt x="43681" y="24511"/>
                </a:lnTo>
                <a:cubicBezTo>
                  <a:pt x="43692" y="24500"/>
                  <a:pt x="43701" y="24489"/>
                  <a:pt x="43711" y="24479"/>
                </a:cubicBezTo>
                <a:close/>
                <a:moveTo>
                  <a:pt x="44237" y="24583"/>
                </a:moveTo>
                <a:cubicBezTo>
                  <a:pt x="44303" y="24596"/>
                  <a:pt x="44370" y="24607"/>
                  <a:pt x="44436" y="24622"/>
                </a:cubicBezTo>
                <a:cubicBezTo>
                  <a:pt x="44420" y="24660"/>
                  <a:pt x="44404" y="24698"/>
                  <a:pt x="44388" y="24737"/>
                </a:cubicBezTo>
                <a:lnTo>
                  <a:pt x="44174" y="24667"/>
                </a:lnTo>
                <a:cubicBezTo>
                  <a:pt x="44195" y="24639"/>
                  <a:pt x="44215" y="24611"/>
                  <a:pt x="44237" y="24583"/>
                </a:cubicBezTo>
                <a:close/>
                <a:moveTo>
                  <a:pt x="51532" y="20565"/>
                </a:moveTo>
                <a:cubicBezTo>
                  <a:pt x="51204" y="21938"/>
                  <a:pt x="51022" y="23343"/>
                  <a:pt x="50991" y="24755"/>
                </a:cubicBezTo>
                <a:cubicBezTo>
                  <a:pt x="50837" y="24678"/>
                  <a:pt x="50680" y="24603"/>
                  <a:pt x="50521" y="24531"/>
                </a:cubicBezTo>
                <a:cubicBezTo>
                  <a:pt x="50732" y="23179"/>
                  <a:pt x="51070" y="21851"/>
                  <a:pt x="51532" y="20565"/>
                </a:cubicBezTo>
                <a:close/>
                <a:moveTo>
                  <a:pt x="47234" y="23977"/>
                </a:moveTo>
                <a:cubicBezTo>
                  <a:pt x="47386" y="24002"/>
                  <a:pt x="47539" y="24032"/>
                  <a:pt x="47692" y="24062"/>
                </a:cubicBezTo>
                <a:cubicBezTo>
                  <a:pt x="47587" y="24327"/>
                  <a:pt x="47496" y="24597"/>
                  <a:pt x="47417" y="24871"/>
                </a:cubicBezTo>
                <a:cubicBezTo>
                  <a:pt x="47232" y="24801"/>
                  <a:pt x="47046" y="24732"/>
                  <a:pt x="46858" y="24666"/>
                </a:cubicBezTo>
                <a:lnTo>
                  <a:pt x="46858" y="24665"/>
                </a:lnTo>
                <a:cubicBezTo>
                  <a:pt x="46974" y="24430"/>
                  <a:pt x="47099" y="24201"/>
                  <a:pt x="47234" y="23977"/>
                </a:cubicBezTo>
                <a:close/>
                <a:moveTo>
                  <a:pt x="44823" y="24709"/>
                </a:moveTo>
                <a:cubicBezTo>
                  <a:pt x="44925" y="24732"/>
                  <a:pt x="45025" y="24756"/>
                  <a:pt x="45126" y="24780"/>
                </a:cubicBezTo>
                <a:cubicBezTo>
                  <a:pt x="45104" y="24837"/>
                  <a:pt x="45082" y="24894"/>
                  <a:pt x="45061" y="24951"/>
                </a:cubicBezTo>
                <a:lnTo>
                  <a:pt x="44743" y="24849"/>
                </a:lnTo>
                <a:cubicBezTo>
                  <a:pt x="44769" y="24803"/>
                  <a:pt x="44796" y="24755"/>
                  <a:pt x="44823" y="24710"/>
                </a:cubicBezTo>
                <a:lnTo>
                  <a:pt x="44823" y="24709"/>
                </a:lnTo>
                <a:close/>
                <a:moveTo>
                  <a:pt x="48142" y="24159"/>
                </a:moveTo>
                <a:cubicBezTo>
                  <a:pt x="48315" y="24199"/>
                  <a:pt x="48488" y="24242"/>
                  <a:pt x="48660" y="24288"/>
                </a:cubicBezTo>
                <a:cubicBezTo>
                  <a:pt x="48567" y="24614"/>
                  <a:pt x="48499" y="24947"/>
                  <a:pt x="48457" y="25283"/>
                </a:cubicBezTo>
                <a:cubicBezTo>
                  <a:pt x="48223" y="25186"/>
                  <a:pt x="47988" y="25090"/>
                  <a:pt x="47752" y="24998"/>
                </a:cubicBezTo>
                <a:cubicBezTo>
                  <a:pt x="47873" y="24714"/>
                  <a:pt x="48002" y="24435"/>
                  <a:pt x="48142" y="24159"/>
                </a:cubicBezTo>
                <a:close/>
                <a:moveTo>
                  <a:pt x="45411" y="24846"/>
                </a:moveTo>
                <a:cubicBezTo>
                  <a:pt x="45699" y="24917"/>
                  <a:pt x="45984" y="24992"/>
                  <a:pt x="46268" y="25069"/>
                </a:cubicBezTo>
                <a:cubicBezTo>
                  <a:pt x="46247" y="25152"/>
                  <a:pt x="46223" y="25235"/>
                  <a:pt x="46205" y="25320"/>
                </a:cubicBezTo>
                <a:cubicBezTo>
                  <a:pt x="45957" y="25239"/>
                  <a:pt x="45708" y="25158"/>
                  <a:pt x="45458" y="25078"/>
                </a:cubicBezTo>
                <a:lnTo>
                  <a:pt x="45315" y="25033"/>
                </a:lnTo>
                <a:cubicBezTo>
                  <a:pt x="45346" y="24971"/>
                  <a:pt x="45378" y="24909"/>
                  <a:pt x="45411" y="24846"/>
                </a:cubicBezTo>
                <a:close/>
                <a:moveTo>
                  <a:pt x="52183" y="21094"/>
                </a:moveTo>
                <a:cubicBezTo>
                  <a:pt x="52405" y="22570"/>
                  <a:pt x="52457" y="24066"/>
                  <a:pt x="52337" y="25555"/>
                </a:cubicBezTo>
                <a:cubicBezTo>
                  <a:pt x="52092" y="25385"/>
                  <a:pt x="51838" y="25226"/>
                  <a:pt x="51580" y="25077"/>
                </a:cubicBezTo>
                <a:cubicBezTo>
                  <a:pt x="51958" y="23782"/>
                  <a:pt x="52160" y="22442"/>
                  <a:pt x="52183" y="21094"/>
                </a:cubicBezTo>
                <a:close/>
                <a:moveTo>
                  <a:pt x="28500" y="25354"/>
                </a:moveTo>
                <a:cubicBezTo>
                  <a:pt x="28544" y="25360"/>
                  <a:pt x="28588" y="25366"/>
                  <a:pt x="28634" y="25374"/>
                </a:cubicBezTo>
                <a:cubicBezTo>
                  <a:pt x="28597" y="25471"/>
                  <a:pt x="28557" y="25566"/>
                  <a:pt x="28514" y="25660"/>
                </a:cubicBezTo>
                <a:cubicBezTo>
                  <a:pt x="28480" y="25659"/>
                  <a:pt x="28446" y="25659"/>
                  <a:pt x="28411" y="25659"/>
                </a:cubicBezTo>
                <a:cubicBezTo>
                  <a:pt x="28343" y="25659"/>
                  <a:pt x="28274" y="25660"/>
                  <a:pt x="28206" y="25660"/>
                </a:cubicBezTo>
                <a:cubicBezTo>
                  <a:pt x="28301" y="25555"/>
                  <a:pt x="28401" y="25455"/>
                  <a:pt x="28500" y="25354"/>
                </a:cubicBezTo>
                <a:close/>
                <a:moveTo>
                  <a:pt x="46629" y="25166"/>
                </a:moveTo>
                <a:cubicBezTo>
                  <a:pt x="46852" y="25229"/>
                  <a:pt x="47072" y="25297"/>
                  <a:pt x="47293" y="25365"/>
                </a:cubicBezTo>
                <a:cubicBezTo>
                  <a:pt x="47271" y="25466"/>
                  <a:pt x="47251" y="25568"/>
                  <a:pt x="47233" y="25671"/>
                </a:cubicBezTo>
                <a:cubicBezTo>
                  <a:pt x="46997" y="25586"/>
                  <a:pt x="46760" y="25504"/>
                  <a:pt x="46523" y="25424"/>
                </a:cubicBezTo>
                <a:cubicBezTo>
                  <a:pt x="46557" y="25337"/>
                  <a:pt x="46592" y="25252"/>
                  <a:pt x="46629" y="25166"/>
                </a:cubicBezTo>
                <a:close/>
                <a:moveTo>
                  <a:pt x="26860" y="25180"/>
                </a:moveTo>
                <a:cubicBezTo>
                  <a:pt x="26876" y="25181"/>
                  <a:pt x="26894" y="25181"/>
                  <a:pt x="26912" y="25182"/>
                </a:cubicBezTo>
                <a:cubicBezTo>
                  <a:pt x="26782" y="25387"/>
                  <a:pt x="26662" y="25596"/>
                  <a:pt x="26548" y="25809"/>
                </a:cubicBezTo>
                <a:cubicBezTo>
                  <a:pt x="26410" y="25834"/>
                  <a:pt x="26272" y="25861"/>
                  <a:pt x="26134" y="25892"/>
                </a:cubicBezTo>
                <a:cubicBezTo>
                  <a:pt x="26346" y="25626"/>
                  <a:pt x="26589" y="25386"/>
                  <a:pt x="26860" y="25180"/>
                </a:cubicBezTo>
                <a:close/>
                <a:moveTo>
                  <a:pt x="49183" y="24436"/>
                </a:moveTo>
                <a:cubicBezTo>
                  <a:pt x="49503" y="24533"/>
                  <a:pt x="49819" y="24641"/>
                  <a:pt x="50132" y="24759"/>
                </a:cubicBezTo>
                <a:cubicBezTo>
                  <a:pt x="50127" y="25204"/>
                  <a:pt x="50148" y="25649"/>
                  <a:pt x="50194" y="26092"/>
                </a:cubicBezTo>
                <a:cubicBezTo>
                  <a:pt x="49761" y="25866"/>
                  <a:pt x="49317" y="25656"/>
                  <a:pt x="48868" y="25459"/>
                </a:cubicBezTo>
                <a:cubicBezTo>
                  <a:pt x="48961" y="25115"/>
                  <a:pt x="49068" y="24774"/>
                  <a:pt x="49183" y="24436"/>
                </a:cubicBezTo>
                <a:close/>
                <a:moveTo>
                  <a:pt x="47568" y="25449"/>
                </a:moveTo>
                <a:cubicBezTo>
                  <a:pt x="47853" y="25539"/>
                  <a:pt x="48136" y="25633"/>
                  <a:pt x="48418" y="25731"/>
                </a:cubicBezTo>
                <a:cubicBezTo>
                  <a:pt x="48413" y="25866"/>
                  <a:pt x="48411" y="26002"/>
                  <a:pt x="48416" y="26137"/>
                </a:cubicBezTo>
                <a:cubicBezTo>
                  <a:pt x="48100" y="25998"/>
                  <a:pt x="47779" y="25870"/>
                  <a:pt x="47455" y="25751"/>
                </a:cubicBezTo>
                <a:cubicBezTo>
                  <a:pt x="47491" y="25650"/>
                  <a:pt x="47529" y="25549"/>
                  <a:pt x="47568" y="25449"/>
                </a:cubicBezTo>
                <a:close/>
                <a:moveTo>
                  <a:pt x="25793" y="24471"/>
                </a:moveTo>
                <a:cubicBezTo>
                  <a:pt x="25681" y="25054"/>
                  <a:pt x="25479" y="25610"/>
                  <a:pt x="25236" y="26153"/>
                </a:cubicBezTo>
                <a:cubicBezTo>
                  <a:pt x="25138" y="26189"/>
                  <a:pt x="25040" y="26225"/>
                  <a:pt x="24942" y="26265"/>
                </a:cubicBezTo>
                <a:cubicBezTo>
                  <a:pt x="25307" y="25709"/>
                  <a:pt x="25594" y="25105"/>
                  <a:pt x="25793" y="24471"/>
                </a:cubicBezTo>
                <a:close/>
                <a:moveTo>
                  <a:pt x="44957" y="25841"/>
                </a:moveTo>
                <a:cubicBezTo>
                  <a:pt x="45338" y="25841"/>
                  <a:pt x="45720" y="25862"/>
                  <a:pt x="46099" y="25904"/>
                </a:cubicBezTo>
                <a:cubicBezTo>
                  <a:pt x="46080" y="26031"/>
                  <a:pt x="46067" y="26160"/>
                  <a:pt x="46054" y="26288"/>
                </a:cubicBezTo>
                <a:cubicBezTo>
                  <a:pt x="45693" y="26129"/>
                  <a:pt x="45322" y="25992"/>
                  <a:pt x="44944" y="25879"/>
                </a:cubicBezTo>
                <a:cubicBezTo>
                  <a:pt x="44948" y="25867"/>
                  <a:pt x="44952" y="25853"/>
                  <a:pt x="44957" y="25841"/>
                </a:cubicBezTo>
                <a:close/>
                <a:moveTo>
                  <a:pt x="26167" y="26315"/>
                </a:moveTo>
                <a:cubicBezTo>
                  <a:pt x="26209" y="26315"/>
                  <a:pt x="26252" y="26315"/>
                  <a:pt x="26294" y="26316"/>
                </a:cubicBezTo>
                <a:cubicBezTo>
                  <a:pt x="26269" y="26369"/>
                  <a:pt x="26248" y="26424"/>
                  <a:pt x="26224" y="26477"/>
                </a:cubicBezTo>
                <a:cubicBezTo>
                  <a:pt x="26045" y="26487"/>
                  <a:pt x="25865" y="26503"/>
                  <a:pt x="25689" y="26526"/>
                </a:cubicBezTo>
                <a:cubicBezTo>
                  <a:pt x="25733" y="26456"/>
                  <a:pt x="25778" y="26389"/>
                  <a:pt x="25824" y="26320"/>
                </a:cubicBezTo>
                <a:cubicBezTo>
                  <a:pt x="25938" y="26317"/>
                  <a:pt x="26053" y="26315"/>
                  <a:pt x="26167" y="26315"/>
                </a:cubicBezTo>
                <a:close/>
                <a:moveTo>
                  <a:pt x="27570" y="26404"/>
                </a:moveTo>
                <a:cubicBezTo>
                  <a:pt x="27749" y="26428"/>
                  <a:pt x="27926" y="26457"/>
                  <a:pt x="28103" y="26490"/>
                </a:cubicBezTo>
                <a:cubicBezTo>
                  <a:pt x="28095" y="26506"/>
                  <a:pt x="28088" y="26521"/>
                  <a:pt x="28081" y="26538"/>
                </a:cubicBezTo>
                <a:cubicBezTo>
                  <a:pt x="27888" y="26520"/>
                  <a:pt x="27696" y="26505"/>
                  <a:pt x="27502" y="26492"/>
                </a:cubicBezTo>
                <a:cubicBezTo>
                  <a:pt x="27524" y="26463"/>
                  <a:pt x="27548" y="26433"/>
                  <a:pt x="27570" y="26404"/>
                </a:cubicBezTo>
                <a:close/>
                <a:moveTo>
                  <a:pt x="50469" y="24890"/>
                </a:moveTo>
                <a:cubicBezTo>
                  <a:pt x="50642" y="24960"/>
                  <a:pt x="50813" y="25032"/>
                  <a:pt x="50984" y="25107"/>
                </a:cubicBezTo>
                <a:cubicBezTo>
                  <a:pt x="50981" y="25590"/>
                  <a:pt x="50997" y="26075"/>
                  <a:pt x="51030" y="26558"/>
                </a:cubicBezTo>
                <a:cubicBezTo>
                  <a:pt x="50800" y="26422"/>
                  <a:pt x="50566" y="26290"/>
                  <a:pt x="50330" y="26164"/>
                </a:cubicBezTo>
                <a:cubicBezTo>
                  <a:pt x="50363" y="25737"/>
                  <a:pt x="50410" y="25313"/>
                  <a:pt x="50469" y="24890"/>
                </a:cubicBezTo>
                <a:close/>
                <a:moveTo>
                  <a:pt x="25139" y="26363"/>
                </a:moveTo>
                <a:lnTo>
                  <a:pt x="25139" y="26363"/>
                </a:lnTo>
                <a:cubicBezTo>
                  <a:pt x="25092" y="26464"/>
                  <a:pt x="25044" y="26565"/>
                  <a:pt x="24995" y="26665"/>
                </a:cubicBezTo>
                <a:cubicBezTo>
                  <a:pt x="24845" y="26705"/>
                  <a:pt x="24699" y="26752"/>
                  <a:pt x="24554" y="26808"/>
                </a:cubicBezTo>
                <a:cubicBezTo>
                  <a:pt x="24659" y="26674"/>
                  <a:pt x="24760" y="26537"/>
                  <a:pt x="24856" y="26396"/>
                </a:cubicBezTo>
                <a:lnTo>
                  <a:pt x="24855" y="26396"/>
                </a:lnTo>
                <a:cubicBezTo>
                  <a:pt x="24950" y="26384"/>
                  <a:pt x="25044" y="26373"/>
                  <a:pt x="25139" y="26363"/>
                </a:cubicBezTo>
                <a:close/>
                <a:moveTo>
                  <a:pt x="46341" y="25930"/>
                </a:moveTo>
                <a:cubicBezTo>
                  <a:pt x="46619" y="25965"/>
                  <a:pt x="46895" y="26010"/>
                  <a:pt x="47171" y="26064"/>
                </a:cubicBezTo>
                <a:cubicBezTo>
                  <a:pt x="47136" y="26318"/>
                  <a:pt x="47114" y="26573"/>
                  <a:pt x="47103" y="26830"/>
                </a:cubicBezTo>
                <a:cubicBezTo>
                  <a:pt x="46802" y="26652"/>
                  <a:pt x="46504" y="26497"/>
                  <a:pt x="46210" y="26360"/>
                </a:cubicBezTo>
                <a:cubicBezTo>
                  <a:pt x="46251" y="26216"/>
                  <a:pt x="46294" y="26072"/>
                  <a:pt x="46341" y="25930"/>
                </a:cubicBezTo>
                <a:close/>
                <a:moveTo>
                  <a:pt x="27079" y="27053"/>
                </a:moveTo>
                <a:cubicBezTo>
                  <a:pt x="27202" y="27067"/>
                  <a:pt x="27323" y="27081"/>
                  <a:pt x="27445" y="27100"/>
                </a:cubicBezTo>
                <a:cubicBezTo>
                  <a:pt x="27308" y="27102"/>
                  <a:pt x="27172" y="27109"/>
                  <a:pt x="27036" y="27114"/>
                </a:cubicBezTo>
                <a:cubicBezTo>
                  <a:pt x="27049" y="27094"/>
                  <a:pt x="27064" y="27073"/>
                  <a:pt x="27079" y="27053"/>
                </a:cubicBezTo>
                <a:close/>
                <a:moveTo>
                  <a:pt x="25977" y="26991"/>
                </a:moveTo>
                <a:cubicBezTo>
                  <a:pt x="25989" y="26991"/>
                  <a:pt x="26000" y="26991"/>
                  <a:pt x="26012" y="26991"/>
                </a:cubicBezTo>
                <a:lnTo>
                  <a:pt x="26013" y="26991"/>
                </a:lnTo>
                <a:cubicBezTo>
                  <a:pt x="25987" y="27058"/>
                  <a:pt x="25964" y="27126"/>
                  <a:pt x="25941" y="27194"/>
                </a:cubicBezTo>
                <a:cubicBezTo>
                  <a:pt x="25735" y="27215"/>
                  <a:pt x="25531" y="27238"/>
                  <a:pt x="25325" y="27266"/>
                </a:cubicBezTo>
                <a:cubicBezTo>
                  <a:pt x="25301" y="27269"/>
                  <a:pt x="25275" y="27273"/>
                  <a:pt x="25251" y="27277"/>
                </a:cubicBezTo>
                <a:cubicBezTo>
                  <a:pt x="25299" y="27188"/>
                  <a:pt x="25349" y="27100"/>
                  <a:pt x="25399" y="27011"/>
                </a:cubicBezTo>
                <a:cubicBezTo>
                  <a:pt x="25592" y="27000"/>
                  <a:pt x="25785" y="26991"/>
                  <a:pt x="25977" y="26991"/>
                </a:cubicBezTo>
                <a:close/>
                <a:moveTo>
                  <a:pt x="24793" y="27067"/>
                </a:moveTo>
                <a:lnTo>
                  <a:pt x="24793" y="27067"/>
                </a:lnTo>
                <a:cubicBezTo>
                  <a:pt x="24738" y="27173"/>
                  <a:pt x="24684" y="27280"/>
                  <a:pt x="24627" y="27385"/>
                </a:cubicBezTo>
                <a:cubicBezTo>
                  <a:pt x="24335" y="27449"/>
                  <a:pt x="24049" y="27533"/>
                  <a:pt x="23782" y="27652"/>
                </a:cubicBezTo>
                <a:cubicBezTo>
                  <a:pt x="23954" y="27489"/>
                  <a:pt x="24120" y="27322"/>
                  <a:pt x="24275" y="27144"/>
                </a:cubicBezTo>
                <a:cubicBezTo>
                  <a:pt x="24447" y="27114"/>
                  <a:pt x="24619" y="27088"/>
                  <a:pt x="24793" y="27067"/>
                </a:cubicBezTo>
                <a:close/>
                <a:moveTo>
                  <a:pt x="26593" y="27772"/>
                </a:moveTo>
                <a:cubicBezTo>
                  <a:pt x="26803" y="27794"/>
                  <a:pt x="27014" y="27822"/>
                  <a:pt x="27221" y="27861"/>
                </a:cubicBezTo>
                <a:cubicBezTo>
                  <a:pt x="26987" y="27875"/>
                  <a:pt x="26748" y="27888"/>
                  <a:pt x="26509" y="27906"/>
                </a:cubicBezTo>
                <a:cubicBezTo>
                  <a:pt x="26537" y="27862"/>
                  <a:pt x="26566" y="27817"/>
                  <a:pt x="26593" y="27772"/>
                </a:cubicBezTo>
                <a:close/>
                <a:moveTo>
                  <a:pt x="25692" y="27725"/>
                </a:moveTo>
                <a:cubicBezTo>
                  <a:pt x="25718" y="27725"/>
                  <a:pt x="25744" y="27725"/>
                  <a:pt x="25769" y="27726"/>
                </a:cubicBezTo>
                <a:cubicBezTo>
                  <a:pt x="25744" y="27810"/>
                  <a:pt x="25721" y="27894"/>
                  <a:pt x="25699" y="27979"/>
                </a:cubicBezTo>
                <a:cubicBezTo>
                  <a:pt x="25392" y="28013"/>
                  <a:pt x="25089" y="28056"/>
                  <a:pt x="24790" y="28112"/>
                </a:cubicBezTo>
                <a:lnTo>
                  <a:pt x="24987" y="27754"/>
                </a:lnTo>
                <a:cubicBezTo>
                  <a:pt x="25221" y="27734"/>
                  <a:pt x="25456" y="27725"/>
                  <a:pt x="25692" y="27725"/>
                </a:cubicBezTo>
                <a:close/>
                <a:moveTo>
                  <a:pt x="26162" y="28496"/>
                </a:moveTo>
                <a:cubicBezTo>
                  <a:pt x="26603" y="28520"/>
                  <a:pt x="27043" y="28579"/>
                  <a:pt x="27475" y="28674"/>
                </a:cubicBezTo>
                <a:cubicBezTo>
                  <a:pt x="27474" y="28683"/>
                  <a:pt x="27474" y="28691"/>
                  <a:pt x="27472" y="28700"/>
                </a:cubicBezTo>
                <a:cubicBezTo>
                  <a:pt x="26965" y="28731"/>
                  <a:pt x="26458" y="28788"/>
                  <a:pt x="25957" y="28872"/>
                </a:cubicBezTo>
                <a:cubicBezTo>
                  <a:pt x="26023" y="28746"/>
                  <a:pt x="26092" y="28621"/>
                  <a:pt x="26162" y="28496"/>
                </a:cubicBezTo>
                <a:close/>
                <a:moveTo>
                  <a:pt x="25580" y="28486"/>
                </a:moveTo>
                <a:lnTo>
                  <a:pt x="25580" y="28486"/>
                </a:lnTo>
                <a:cubicBezTo>
                  <a:pt x="25547" y="28645"/>
                  <a:pt x="25517" y="28803"/>
                  <a:pt x="25492" y="28962"/>
                </a:cubicBezTo>
                <a:cubicBezTo>
                  <a:pt x="25021" y="29060"/>
                  <a:pt x="24557" y="29191"/>
                  <a:pt x="24104" y="29356"/>
                </a:cubicBezTo>
                <a:lnTo>
                  <a:pt x="24536" y="28570"/>
                </a:lnTo>
                <a:cubicBezTo>
                  <a:pt x="24883" y="28521"/>
                  <a:pt x="25231" y="28492"/>
                  <a:pt x="25580" y="28486"/>
                </a:cubicBezTo>
                <a:close/>
                <a:moveTo>
                  <a:pt x="27800" y="29064"/>
                </a:moveTo>
                <a:cubicBezTo>
                  <a:pt x="27876" y="29138"/>
                  <a:pt x="27951" y="29215"/>
                  <a:pt x="28025" y="29292"/>
                </a:cubicBezTo>
                <a:cubicBezTo>
                  <a:pt x="27835" y="29321"/>
                  <a:pt x="27646" y="29357"/>
                  <a:pt x="27458" y="29399"/>
                </a:cubicBezTo>
                <a:cubicBezTo>
                  <a:pt x="27541" y="29293"/>
                  <a:pt x="27625" y="29190"/>
                  <a:pt x="27715" y="29089"/>
                </a:cubicBezTo>
                <a:cubicBezTo>
                  <a:pt x="27743" y="29081"/>
                  <a:pt x="27771" y="29071"/>
                  <a:pt x="27800" y="29064"/>
                </a:cubicBezTo>
                <a:close/>
                <a:moveTo>
                  <a:pt x="26832" y="28854"/>
                </a:moveTo>
                <a:cubicBezTo>
                  <a:pt x="26431" y="29037"/>
                  <a:pt x="26040" y="29242"/>
                  <a:pt x="25662" y="29467"/>
                </a:cubicBezTo>
                <a:cubicBezTo>
                  <a:pt x="25716" y="29351"/>
                  <a:pt x="25775" y="29237"/>
                  <a:pt x="25831" y="29122"/>
                </a:cubicBezTo>
                <a:lnTo>
                  <a:pt x="25831" y="29123"/>
                </a:lnTo>
                <a:cubicBezTo>
                  <a:pt x="26163" y="29026"/>
                  <a:pt x="26496" y="28935"/>
                  <a:pt x="26832" y="28854"/>
                </a:cubicBezTo>
                <a:close/>
                <a:moveTo>
                  <a:pt x="47585" y="29294"/>
                </a:moveTo>
                <a:cubicBezTo>
                  <a:pt x="47923" y="29598"/>
                  <a:pt x="48239" y="29924"/>
                  <a:pt x="48531" y="30271"/>
                </a:cubicBezTo>
                <a:cubicBezTo>
                  <a:pt x="48679" y="30446"/>
                  <a:pt x="48818" y="30626"/>
                  <a:pt x="48954" y="30810"/>
                </a:cubicBezTo>
                <a:cubicBezTo>
                  <a:pt x="48452" y="30480"/>
                  <a:pt x="47938" y="30170"/>
                  <a:pt x="47416" y="29870"/>
                </a:cubicBezTo>
                <a:cubicBezTo>
                  <a:pt x="47289" y="29710"/>
                  <a:pt x="47153" y="29556"/>
                  <a:pt x="47016" y="29404"/>
                </a:cubicBezTo>
                <a:cubicBezTo>
                  <a:pt x="47213" y="29360"/>
                  <a:pt x="47402" y="29325"/>
                  <a:pt x="47585" y="29294"/>
                </a:cubicBezTo>
                <a:close/>
                <a:moveTo>
                  <a:pt x="27430" y="29173"/>
                </a:moveTo>
                <a:lnTo>
                  <a:pt x="27430" y="29173"/>
                </a:lnTo>
                <a:cubicBezTo>
                  <a:pt x="27426" y="29252"/>
                  <a:pt x="27420" y="29330"/>
                  <a:pt x="27418" y="29409"/>
                </a:cubicBezTo>
                <a:cubicBezTo>
                  <a:pt x="27312" y="29433"/>
                  <a:pt x="27205" y="29454"/>
                  <a:pt x="27100" y="29484"/>
                </a:cubicBezTo>
                <a:cubicBezTo>
                  <a:pt x="26571" y="29632"/>
                  <a:pt x="26065" y="29849"/>
                  <a:pt x="25560" y="30064"/>
                </a:cubicBezTo>
                <a:cubicBezTo>
                  <a:pt x="24978" y="30314"/>
                  <a:pt x="24496" y="30722"/>
                  <a:pt x="23887" y="30856"/>
                </a:cubicBezTo>
                <a:cubicBezTo>
                  <a:pt x="24363" y="30521"/>
                  <a:pt x="24864" y="30224"/>
                  <a:pt x="25387" y="29968"/>
                </a:cubicBezTo>
                <a:lnTo>
                  <a:pt x="25387" y="29968"/>
                </a:lnTo>
                <a:cubicBezTo>
                  <a:pt x="25384" y="30018"/>
                  <a:pt x="25378" y="30069"/>
                  <a:pt x="25376" y="30119"/>
                </a:cubicBezTo>
                <a:cubicBezTo>
                  <a:pt x="25401" y="30057"/>
                  <a:pt x="25431" y="29996"/>
                  <a:pt x="25457" y="29935"/>
                </a:cubicBezTo>
                <a:cubicBezTo>
                  <a:pt x="26093" y="29629"/>
                  <a:pt x="26754" y="29374"/>
                  <a:pt x="27430" y="29173"/>
                </a:cubicBezTo>
                <a:close/>
                <a:moveTo>
                  <a:pt x="48738" y="29158"/>
                </a:moveTo>
                <a:lnTo>
                  <a:pt x="48737" y="29159"/>
                </a:lnTo>
                <a:cubicBezTo>
                  <a:pt x="49758" y="30111"/>
                  <a:pt x="50591" y="31249"/>
                  <a:pt x="51190" y="32511"/>
                </a:cubicBezTo>
                <a:cubicBezTo>
                  <a:pt x="51124" y="32451"/>
                  <a:pt x="51059" y="32391"/>
                  <a:pt x="50992" y="32334"/>
                </a:cubicBezTo>
                <a:cubicBezTo>
                  <a:pt x="50710" y="32090"/>
                  <a:pt x="50420" y="31859"/>
                  <a:pt x="50123" y="31636"/>
                </a:cubicBezTo>
                <a:cubicBezTo>
                  <a:pt x="49723" y="30734"/>
                  <a:pt x="49179" y="29903"/>
                  <a:pt x="48512" y="29175"/>
                </a:cubicBezTo>
                <a:cubicBezTo>
                  <a:pt x="48590" y="29169"/>
                  <a:pt x="48666" y="29163"/>
                  <a:pt x="48738" y="29158"/>
                </a:cubicBezTo>
                <a:close/>
                <a:moveTo>
                  <a:pt x="49804" y="29142"/>
                </a:moveTo>
                <a:lnTo>
                  <a:pt x="49804" y="29142"/>
                </a:lnTo>
                <a:cubicBezTo>
                  <a:pt x="49879" y="29144"/>
                  <a:pt x="49923" y="29148"/>
                  <a:pt x="49929" y="29148"/>
                </a:cubicBezTo>
                <a:lnTo>
                  <a:pt x="49929" y="29149"/>
                </a:lnTo>
                <a:cubicBezTo>
                  <a:pt x="51133" y="30439"/>
                  <a:pt x="52002" y="32044"/>
                  <a:pt x="52418" y="33760"/>
                </a:cubicBezTo>
                <a:cubicBezTo>
                  <a:pt x="52237" y="33549"/>
                  <a:pt x="52049" y="33344"/>
                  <a:pt x="51854" y="33145"/>
                </a:cubicBezTo>
                <a:cubicBezTo>
                  <a:pt x="51711" y="32279"/>
                  <a:pt x="51357" y="31438"/>
                  <a:pt x="50910" y="30676"/>
                </a:cubicBezTo>
                <a:cubicBezTo>
                  <a:pt x="50587" y="30133"/>
                  <a:pt x="50217" y="29619"/>
                  <a:pt x="49804" y="29142"/>
                </a:cubicBezTo>
                <a:close/>
                <a:moveTo>
                  <a:pt x="50709" y="32713"/>
                </a:moveTo>
                <a:lnTo>
                  <a:pt x="50709" y="32713"/>
                </a:lnTo>
                <a:cubicBezTo>
                  <a:pt x="51027" y="32986"/>
                  <a:pt x="51330" y="33276"/>
                  <a:pt x="51625" y="33573"/>
                </a:cubicBezTo>
                <a:cubicBezTo>
                  <a:pt x="51649" y="33641"/>
                  <a:pt x="51671" y="33709"/>
                  <a:pt x="51695" y="33778"/>
                </a:cubicBezTo>
                <a:cubicBezTo>
                  <a:pt x="51388" y="33403"/>
                  <a:pt x="51059" y="33047"/>
                  <a:pt x="50709" y="32713"/>
                </a:cubicBezTo>
                <a:close/>
                <a:moveTo>
                  <a:pt x="51921" y="33877"/>
                </a:moveTo>
                <a:cubicBezTo>
                  <a:pt x="52153" y="34123"/>
                  <a:pt x="52374" y="34377"/>
                  <a:pt x="52589" y="34637"/>
                </a:cubicBezTo>
                <a:cubicBezTo>
                  <a:pt x="52614" y="34795"/>
                  <a:pt x="52632" y="34953"/>
                  <a:pt x="52648" y="35114"/>
                </a:cubicBezTo>
                <a:cubicBezTo>
                  <a:pt x="52423" y="34752"/>
                  <a:pt x="52181" y="34403"/>
                  <a:pt x="51920" y="34067"/>
                </a:cubicBezTo>
                <a:cubicBezTo>
                  <a:pt x="51922" y="34003"/>
                  <a:pt x="51922" y="33940"/>
                  <a:pt x="51921" y="33877"/>
                </a:cubicBezTo>
                <a:close/>
                <a:moveTo>
                  <a:pt x="45545" y="30025"/>
                </a:moveTo>
                <a:lnTo>
                  <a:pt x="45545" y="30025"/>
                </a:lnTo>
                <a:cubicBezTo>
                  <a:pt x="43958" y="31394"/>
                  <a:pt x="43002" y="33464"/>
                  <a:pt x="42988" y="35559"/>
                </a:cubicBezTo>
                <a:cubicBezTo>
                  <a:pt x="42590" y="34893"/>
                  <a:pt x="42187" y="34228"/>
                  <a:pt x="41772" y="33571"/>
                </a:cubicBezTo>
                <a:cubicBezTo>
                  <a:pt x="41680" y="33426"/>
                  <a:pt x="41581" y="33287"/>
                  <a:pt x="41476" y="33151"/>
                </a:cubicBezTo>
                <a:cubicBezTo>
                  <a:pt x="41713" y="32763"/>
                  <a:pt x="41984" y="32396"/>
                  <a:pt x="42286" y="32054"/>
                </a:cubicBezTo>
                <a:lnTo>
                  <a:pt x="42286" y="32054"/>
                </a:lnTo>
                <a:cubicBezTo>
                  <a:pt x="42059" y="32573"/>
                  <a:pt x="41923" y="33127"/>
                  <a:pt x="41887" y="33693"/>
                </a:cubicBezTo>
                <a:cubicBezTo>
                  <a:pt x="42659" y="32112"/>
                  <a:pt x="43967" y="30801"/>
                  <a:pt x="45545" y="30025"/>
                </a:cubicBezTo>
                <a:close/>
                <a:moveTo>
                  <a:pt x="40430" y="35645"/>
                </a:moveTo>
                <a:lnTo>
                  <a:pt x="40430" y="35645"/>
                </a:lnTo>
                <a:cubicBezTo>
                  <a:pt x="40307" y="36150"/>
                  <a:pt x="40152" y="36646"/>
                  <a:pt x="39965" y="37131"/>
                </a:cubicBezTo>
                <a:cubicBezTo>
                  <a:pt x="39965" y="37004"/>
                  <a:pt x="39958" y="36878"/>
                  <a:pt x="39954" y="36750"/>
                </a:cubicBezTo>
                <a:cubicBezTo>
                  <a:pt x="40138" y="36393"/>
                  <a:pt x="40297" y="36024"/>
                  <a:pt x="40430" y="35645"/>
                </a:cubicBezTo>
                <a:close/>
                <a:moveTo>
                  <a:pt x="46495" y="30366"/>
                </a:moveTo>
                <a:lnTo>
                  <a:pt x="46495" y="30366"/>
                </a:lnTo>
                <a:cubicBezTo>
                  <a:pt x="45191" y="31865"/>
                  <a:pt x="44320" y="33689"/>
                  <a:pt x="43975" y="35646"/>
                </a:cubicBezTo>
                <a:cubicBezTo>
                  <a:pt x="43884" y="36169"/>
                  <a:pt x="43833" y="36712"/>
                  <a:pt x="43959" y="37227"/>
                </a:cubicBezTo>
                <a:cubicBezTo>
                  <a:pt x="43643" y="36671"/>
                  <a:pt x="43321" y="36118"/>
                  <a:pt x="42994" y="35568"/>
                </a:cubicBezTo>
                <a:lnTo>
                  <a:pt x="42994" y="35567"/>
                </a:lnTo>
                <a:cubicBezTo>
                  <a:pt x="43724" y="33577"/>
                  <a:pt x="44926" y="31792"/>
                  <a:pt x="46495" y="30366"/>
                </a:cubicBezTo>
                <a:close/>
                <a:moveTo>
                  <a:pt x="37355" y="33813"/>
                </a:moveTo>
                <a:lnTo>
                  <a:pt x="37408" y="33843"/>
                </a:lnTo>
                <a:cubicBezTo>
                  <a:pt x="37099" y="35232"/>
                  <a:pt x="36630" y="36582"/>
                  <a:pt x="35967" y="37830"/>
                </a:cubicBezTo>
                <a:cubicBezTo>
                  <a:pt x="35944" y="37694"/>
                  <a:pt x="35922" y="37558"/>
                  <a:pt x="35901" y="37422"/>
                </a:cubicBezTo>
                <a:lnTo>
                  <a:pt x="37355" y="33813"/>
                </a:lnTo>
                <a:close/>
                <a:moveTo>
                  <a:pt x="47044" y="30902"/>
                </a:moveTo>
                <a:cubicBezTo>
                  <a:pt x="45594" y="33097"/>
                  <a:pt x="44729" y="35672"/>
                  <a:pt x="44557" y="38297"/>
                </a:cubicBezTo>
                <a:cubicBezTo>
                  <a:pt x="44364" y="37948"/>
                  <a:pt x="44171" y="37600"/>
                  <a:pt x="43974" y="37254"/>
                </a:cubicBezTo>
                <a:lnTo>
                  <a:pt x="45500" y="33582"/>
                </a:lnTo>
                <a:cubicBezTo>
                  <a:pt x="45898" y="32625"/>
                  <a:pt x="46314" y="31639"/>
                  <a:pt x="47044" y="30902"/>
                </a:cubicBezTo>
                <a:close/>
                <a:moveTo>
                  <a:pt x="35548" y="38296"/>
                </a:moveTo>
                <a:cubicBezTo>
                  <a:pt x="35573" y="38344"/>
                  <a:pt x="35600" y="38390"/>
                  <a:pt x="35626" y="38437"/>
                </a:cubicBezTo>
                <a:cubicBezTo>
                  <a:pt x="35589" y="38498"/>
                  <a:pt x="35553" y="38560"/>
                  <a:pt x="35514" y="38621"/>
                </a:cubicBezTo>
                <a:cubicBezTo>
                  <a:pt x="35522" y="38520"/>
                  <a:pt x="35531" y="38418"/>
                  <a:pt x="35541" y="38316"/>
                </a:cubicBezTo>
                <a:lnTo>
                  <a:pt x="35548" y="38296"/>
                </a:lnTo>
                <a:close/>
                <a:moveTo>
                  <a:pt x="34685" y="39977"/>
                </a:moveTo>
                <a:cubicBezTo>
                  <a:pt x="34687" y="39981"/>
                  <a:pt x="34690" y="39984"/>
                  <a:pt x="34692" y="39987"/>
                </a:cubicBezTo>
                <a:lnTo>
                  <a:pt x="34678" y="39991"/>
                </a:lnTo>
                <a:cubicBezTo>
                  <a:pt x="34680" y="39986"/>
                  <a:pt x="34683" y="39982"/>
                  <a:pt x="34685" y="39977"/>
                </a:cubicBezTo>
                <a:close/>
                <a:moveTo>
                  <a:pt x="37227" y="37820"/>
                </a:moveTo>
                <a:lnTo>
                  <a:pt x="37227" y="37820"/>
                </a:lnTo>
                <a:cubicBezTo>
                  <a:pt x="37156" y="38008"/>
                  <a:pt x="37080" y="38194"/>
                  <a:pt x="36993" y="38375"/>
                </a:cubicBezTo>
                <a:cubicBezTo>
                  <a:pt x="36639" y="39118"/>
                  <a:pt x="36117" y="39801"/>
                  <a:pt x="35423" y="40238"/>
                </a:cubicBezTo>
                <a:cubicBezTo>
                  <a:pt x="35338" y="40141"/>
                  <a:pt x="35233" y="40065"/>
                  <a:pt x="35115" y="40015"/>
                </a:cubicBezTo>
                <a:cubicBezTo>
                  <a:pt x="35039" y="39984"/>
                  <a:pt x="34957" y="39968"/>
                  <a:pt x="34874" y="39967"/>
                </a:cubicBezTo>
                <a:cubicBezTo>
                  <a:pt x="34885" y="39940"/>
                  <a:pt x="34897" y="39911"/>
                  <a:pt x="34908" y="39882"/>
                </a:cubicBezTo>
                <a:cubicBezTo>
                  <a:pt x="35029" y="39932"/>
                  <a:pt x="35157" y="39958"/>
                  <a:pt x="35286" y="39958"/>
                </a:cubicBezTo>
                <a:cubicBezTo>
                  <a:pt x="35378" y="39958"/>
                  <a:pt x="35471" y="39945"/>
                  <a:pt x="35561" y="39919"/>
                </a:cubicBezTo>
                <a:cubicBezTo>
                  <a:pt x="35626" y="39899"/>
                  <a:pt x="35692" y="39871"/>
                  <a:pt x="35740" y="39822"/>
                </a:cubicBezTo>
                <a:cubicBezTo>
                  <a:pt x="35849" y="39710"/>
                  <a:pt x="35833" y="39526"/>
                  <a:pt x="35779" y="39378"/>
                </a:cubicBezTo>
                <a:cubicBezTo>
                  <a:pt x="35728" y="39239"/>
                  <a:pt x="35653" y="39108"/>
                  <a:pt x="35558" y="38994"/>
                </a:cubicBezTo>
                <a:cubicBezTo>
                  <a:pt x="35567" y="38988"/>
                  <a:pt x="35575" y="38980"/>
                  <a:pt x="35584" y="38972"/>
                </a:cubicBezTo>
                <a:cubicBezTo>
                  <a:pt x="35679" y="38926"/>
                  <a:pt x="35773" y="38878"/>
                  <a:pt x="35865" y="38826"/>
                </a:cubicBezTo>
                <a:cubicBezTo>
                  <a:pt x="35993" y="39018"/>
                  <a:pt x="36134" y="39200"/>
                  <a:pt x="36288" y="39371"/>
                </a:cubicBezTo>
                <a:cubicBezTo>
                  <a:pt x="36233" y="39139"/>
                  <a:pt x="36181" y="38905"/>
                  <a:pt x="36130" y="38669"/>
                </a:cubicBezTo>
                <a:cubicBezTo>
                  <a:pt x="36524" y="38425"/>
                  <a:pt x="36891" y="38139"/>
                  <a:pt x="37227" y="37820"/>
                </a:cubicBezTo>
                <a:close/>
                <a:moveTo>
                  <a:pt x="47730" y="31651"/>
                </a:moveTo>
                <a:lnTo>
                  <a:pt x="47730" y="31651"/>
                </a:lnTo>
                <a:cubicBezTo>
                  <a:pt x="47473" y="32355"/>
                  <a:pt x="47215" y="33059"/>
                  <a:pt x="46957" y="33764"/>
                </a:cubicBezTo>
                <a:lnTo>
                  <a:pt x="46956" y="33764"/>
                </a:lnTo>
                <a:cubicBezTo>
                  <a:pt x="46473" y="35084"/>
                  <a:pt x="45987" y="36416"/>
                  <a:pt x="45793" y="37809"/>
                </a:cubicBezTo>
                <a:cubicBezTo>
                  <a:pt x="45658" y="38764"/>
                  <a:pt x="45670" y="39734"/>
                  <a:pt x="45827" y="40686"/>
                </a:cubicBezTo>
                <a:cubicBezTo>
                  <a:pt x="45430" y="39912"/>
                  <a:pt x="45023" y="39143"/>
                  <a:pt x="44604" y="38383"/>
                </a:cubicBezTo>
                <a:cubicBezTo>
                  <a:pt x="45510" y="36079"/>
                  <a:pt x="46620" y="33863"/>
                  <a:pt x="47730" y="31651"/>
                </a:cubicBezTo>
                <a:close/>
                <a:moveTo>
                  <a:pt x="32194" y="38585"/>
                </a:moveTo>
                <a:cubicBezTo>
                  <a:pt x="32412" y="39031"/>
                  <a:pt x="32669" y="39456"/>
                  <a:pt x="32960" y="39858"/>
                </a:cubicBezTo>
                <a:cubicBezTo>
                  <a:pt x="32861" y="39915"/>
                  <a:pt x="32775" y="39991"/>
                  <a:pt x="32707" y="40081"/>
                </a:cubicBezTo>
                <a:cubicBezTo>
                  <a:pt x="32542" y="40307"/>
                  <a:pt x="32532" y="40653"/>
                  <a:pt x="32706" y="40861"/>
                </a:cubicBezTo>
                <a:cubicBezTo>
                  <a:pt x="32674" y="40947"/>
                  <a:pt x="32642" y="41032"/>
                  <a:pt x="32612" y="41116"/>
                </a:cubicBezTo>
                <a:cubicBezTo>
                  <a:pt x="32555" y="40895"/>
                  <a:pt x="32502" y="40674"/>
                  <a:pt x="32455" y="40451"/>
                </a:cubicBezTo>
                <a:cubicBezTo>
                  <a:pt x="32501" y="40412"/>
                  <a:pt x="32540" y="40368"/>
                  <a:pt x="32575" y="40319"/>
                </a:cubicBezTo>
                <a:cubicBezTo>
                  <a:pt x="32757" y="40041"/>
                  <a:pt x="32608" y="39608"/>
                  <a:pt x="32293" y="39503"/>
                </a:cubicBezTo>
                <a:lnTo>
                  <a:pt x="32292" y="39503"/>
                </a:lnTo>
                <a:cubicBezTo>
                  <a:pt x="32249" y="39198"/>
                  <a:pt x="32216" y="38892"/>
                  <a:pt x="32194" y="38585"/>
                </a:cubicBezTo>
                <a:close/>
                <a:moveTo>
                  <a:pt x="31016" y="36447"/>
                </a:moveTo>
                <a:lnTo>
                  <a:pt x="31016" y="36447"/>
                </a:lnTo>
                <a:cubicBezTo>
                  <a:pt x="31037" y="37312"/>
                  <a:pt x="31183" y="38168"/>
                  <a:pt x="31448" y="38991"/>
                </a:cubicBezTo>
                <a:cubicBezTo>
                  <a:pt x="31490" y="39206"/>
                  <a:pt x="31540" y="39420"/>
                  <a:pt x="31596" y="39632"/>
                </a:cubicBezTo>
                <a:cubicBezTo>
                  <a:pt x="31480" y="39704"/>
                  <a:pt x="31377" y="39798"/>
                  <a:pt x="31312" y="39919"/>
                </a:cubicBezTo>
                <a:cubicBezTo>
                  <a:pt x="31209" y="40108"/>
                  <a:pt x="31207" y="40358"/>
                  <a:pt x="31338" y="40528"/>
                </a:cubicBezTo>
                <a:cubicBezTo>
                  <a:pt x="31443" y="40665"/>
                  <a:pt x="31620" y="40734"/>
                  <a:pt x="31794" y="40734"/>
                </a:cubicBezTo>
                <a:cubicBezTo>
                  <a:pt x="31807" y="40734"/>
                  <a:pt x="31820" y="40733"/>
                  <a:pt x="31833" y="40733"/>
                </a:cubicBezTo>
                <a:cubicBezTo>
                  <a:pt x="31879" y="40730"/>
                  <a:pt x="31927" y="40724"/>
                  <a:pt x="31972" y="40713"/>
                </a:cubicBezTo>
                <a:cubicBezTo>
                  <a:pt x="32023" y="40828"/>
                  <a:pt x="32078" y="40939"/>
                  <a:pt x="32135" y="41051"/>
                </a:cubicBezTo>
                <a:cubicBezTo>
                  <a:pt x="32075" y="41019"/>
                  <a:pt x="32010" y="40999"/>
                  <a:pt x="31942" y="40992"/>
                </a:cubicBezTo>
                <a:cubicBezTo>
                  <a:pt x="31921" y="40990"/>
                  <a:pt x="31899" y="40989"/>
                  <a:pt x="31878" y="40989"/>
                </a:cubicBezTo>
                <a:cubicBezTo>
                  <a:pt x="31757" y="40989"/>
                  <a:pt x="31637" y="41022"/>
                  <a:pt x="31522" y="41063"/>
                </a:cubicBezTo>
                <a:cubicBezTo>
                  <a:pt x="31391" y="41108"/>
                  <a:pt x="31266" y="41173"/>
                  <a:pt x="31155" y="41257"/>
                </a:cubicBezTo>
                <a:lnTo>
                  <a:pt x="31155" y="41257"/>
                </a:lnTo>
                <a:cubicBezTo>
                  <a:pt x="30749" y="39685"/>
                  <a:pt x="30702" y="38042"/>
                  <a:pt x="31016" y="36447"/>
                </a:cubicBezTo>
                <a:close/>
                <a:moveTo>
                  <a:pt x="32340" y="41427"/>
                </a:moveTo>
                <a:cubicBezTo>
                  <a:pt x="32364" y="41465"/>
                  <a:pt x="32383" y="41504"/>
                  <a:pt x="32407" y="41542"/>
                </a:cubicBezTo>
                <a:cubicBezTo>
                  <a:pt x="32340" y="41607"/>
                  <a:pt x="32283" y="41680"/>
                  <a:pt x="32235" y="41761"/>
                </a:cubicBezTo>
                <a:lnTo>
                  <a:pt x="32235" y="41760"/>
                </a:lnTo>
                <a:cubicBezTo>
                  <a:pt x="32289" y="41655"/>
                  <a:pt x="32333" y="41539"/>
                  <a:pt x="32340" y="41427"/>
                </a:cubicBezTo>
                <a:close/>
                <a:moveTo>
                  <a:pt x="34532" y="41428"/>
                </a:moveTo>
                <a:cubicBezTo>
                  <a:pt x="34669" y="41519"/>
                  <a:pt x="34840" y="41564"/>
                  <a:pt x="35005" y="41580"/>
                </a:cubicBezTo>
                <a:cubicBezTo>
                  <a:pt x="35041" y="41583"/>
                  <a:pt x="35076" y="41584"/>
                  <a:pt x="35111" y="41584"/>
                </a:cubicBezTo>
                <a:cubicBezTo>
                  <a:pt x="35128" y="41584"/>
                  <a:pt x="35146" y="41584"/>
                  <a:pt x="35164" y="41583"/>
                </a:cubicBezTo>
                <a:lnTo>
                  <a:pt x="35164" y="41583"/>
                </a:lnTo>
                <a:cubicBezTo>
                  <a:pt x="35022" y="41629"/>
                  <a:pt x="34896" y="41716"/>
                  <a:pt x="34823" y="41848"/>
                </a:cubicBezTo>
                <a:lnTo>
                  <a:pt x="34822" y="41847"/>
                </a:lnTo>
                <a:cubicBezTo>
                  <a:pt x="34821" y="41851"/>
                  <a:pt x="34821" y="41853"/>
                  <a:pt x="34820" y="41855"/>
                </a:cubicBezTo>
                <a:cubicBezTo>
                  <a:pt x="34713" y="41727"/>
                  <a:pt x="34585" y="41618"/>
                  <a:pt x="34440" y="41534"/>
                </a:cubicBezTo>
                <a:cubicBezTo>
                  <a:pt x="34474" y="41501"/>
                  <a:pt x="34503" y="41466"/>
                  <a:pt x="34532" y="41428"/>
                </a:cubicBezTo>
                <a:close/>
                <a:moveTo>
                  <a:pt x="38788" y="38499"/>
                </a:moveTo>
                <a:lnTo>
                  <a:pt x="38788" y="38499"/>
                </a:lnTo>
                <a:cubicBezTo>
                  <a:pt x="38425" y="39554"/>
                  <a:pt x="37850" y="40522"/>
                  <a:pt x="37098" y="41346"/>
                </a:cubicBezTo>
                <a:lnTo>
                  <a:pt x="37097" y="41346"/>
                </a:lnTo>
                <a:cubicBezTo>
                  <a:pt x="36790" y="41617"/>
                  <a:pt x="36465" y="41866"/>
                  <a:pt x="36123" y="42092"/>
                </a:cubicBezTo>
                <a:cubicBezTo>
                  <a:pt x="36050" y="41908"/>
                  <a:pt x="35930" y="41748"/>
                  <a:pt x="35762" y="41646"/>
                </a:cubicBezTo>
                <a:cubicBezTo>
                  <a:pt x="35651" y="41580"/>
                  <a:pt x="35524" y="41546"/>
                  <a:pt x="35396" y="41546"/>
                </a:cubicBezTo>
                <a:cubicBezTo>
                  <a:pt x="35390" y="41546"/>
                  <a:pt x="35384" y="41546"/>
                  <a:pt x="35378" y="41546"/>
                </a:cubicBezTo>
                <a:cubicBezTo>
                  <a:pt x="35417" y="41532"/>
                  <a:pt x="35454" y="41513"/>
                  <a:pt x="35489" y="41490"/>
                </a:cubicBezTo>
                <a:cubicBezTo>
                  <a:pt x="35679" y="41361"/>
                  <a:pt x="35736" y="41117"/>
                  <a:pt x="35712" y="40882"/>
                </a:cubicBezTo>
                <a:cubicBezTo>
                  <a:pt x="35829" y="40833"/>
                  <a:pt x="35941" y="40770"/>
                  <a:pt x="36043" y="40694"/>
                </a:cubicBezTo>
                <a:lnTo>
                  <a:pt x="36043" y="40694"/>
                </a:lnTo>
                <a:cubicBezTo>
                  <a:pt x="35932" y="40750"/>
                  <a:pt x="35820" y="40804"/>
                  <a:pt x="35708" y="40856"/>
                </a:cubicBezTo>
                <a:cubicBezTo>
                  <a:pt x="35700" y="40790"/>
                  <a:pt x="35685" y="40724"/>
                  <a:pt x="35664" y="40660"/>
                </a:cubicBezTo>
                <a:cubicBezTo>
                  <a:pt x="35619" y="40521"/>
                  <a:pt x="35549" y="40392"/>
                  <a:pt x="35459" y="40279"/>
                </a:cubicBezTo>
                <a:cubicBezTo>
                  <a:pt x="36073" y="40066"/>
                  <a:pt x="36654" y="39768"/>
                  <a:pt x="37185" y="39396"/>
                </a:cubicBezTo>
                <a:lnTo>
                  <a:pt x="37185" y="39396"/>
                </a:lnTo>
                <a:cubicBezTo>
                  <a:pt x="36995" y="39663"/>
                  <a:pt x="36792" y="39922"/>
                  <a:pt x="36579" y="40173"/>
                </a:cubicBezTo>
                <a:cubicBezTo>
                  <a:pt x="36418" y="40361"/>
                  <a:pt x="36242" y="40547"/>
                  <a:pt x="36043" y="40694"/>
                </a:cubicBezTo>
                <a:cubicBezTo>
                  <a:pt x="37090" y="40151"/>
                  <a:pt x="38025" y="39399"/>
                  <a:pt x="38788" y="38499"/>
                </a:cubicBezTo>
                <a:close/>
                <a:moveTo>
                  <a:pt x="36408" y="42019"/>
                </a:moveTo>
                <a:lnTo>
                  <a:pt x="36408" y="42019"/>
                </a:lnTo>
                <a:cubicBezTo>
                  <a:pt x="36328" y="42086"/>
                  <a:pt x="36247" y="42152"/>
                  <a:pt x="36165" y="42218"/>
                </a:cubicBezTo>
                <a:cubicBezTo>
                  <a:pt x="36161" y="42200"/>
                  <a:pt x="36158" y="42182"/>
                  <a:pt x="36152" y="42165"/>
                </a:cubicBezTo>
                <a:cubicBezTo>
                  <a:pt x="36237" y="42117"/>
                  <a:pt x="36322" y="42067"/>
                  <a:pt x="36408" y="42019"/>
                </a:cubicBezTo>
                <a:close/>
                <a:moveTo>
                  <a:pt x="33696" y="42473"/>
                </a:moveTo>
                <a:cubicBezTo>
                  <a:pt x="33718" y="42594"/>
                  <a:pt x="33747" y="42712"/>
                  <a:pt x="33782" y="42829"/>
                </a:cubicBezTo>
                <a:cubicBezTo>
                  <a:pt x="33795" y="42869"/>
                  <a:pt x="33810" y="42910"/>
                  <a:pt x="33827" y="42950"/>
                </a:cubicBezTo>
                <a:cubicBezTo>
                  <a:pt x="33787" y="42929"/>
                  <a:pt x="33746" y="42911"/>
                  <a:pt x="33703" y="42900"/>
                </a:cubicBezTo>
                <a:lnTo>
                  <a:pt x="33703" y="42899"/>
                </a:lnTo>
                <a:cubicBezTo>
                  <a:pt x="33660" y="42888"/>
                  <a:pt x="33616" y="42881"/>
                  <a:pt x="33573" y="42880"/>
                </a:cubicBezTo>
                <a:cubicBezTo>
                  <a:pt x="33611" y="42752"/>
                  <a:pt x="33652" y="42616"/>
                  <a:pt x="33696" y="42473"/>
                </a:cubicBezTo>
                <a:close/>
                <a:moveTo>
                  <a:pt x="32199" y="41830"/>
                </a:moveTo>
                <a:lnTo>
                  <a:pt x="32199" y="41830"/>
                </a:lnTo>
                <a:cubicBezTo>
                  <a:pt x="32131" y="41964"/>
                  <a:pt x="32098" y="42115"/>
                  <a:pt x="32105" y="42265"/>
                </a:cubicBezTo>
                <a:cubicBezTo>
                  <a:pt x="32108" y="42332"/>
                  <a:pt x="32121" y="42397"/>
                  <a:pt x="32144" y="42459"/>
                </a:cubicBezTo>
                <a:cubicBezTo>
                  <a:pt x="32099" y="42589"/>
                  <a:pt x="32059" y="42711"/>
                  <a:pt x="32023" y="42821"/>
                </a:cubicBezTo>
                <a:cubicBezTo>
                  <a:pt x="31960" y="42836"/>
                  <a:pt x="31900" y="42859"/>
                  <a:pt x="31844" y="42890"/>
                </a:cubicBezTo>
                <a:cubicBezTo>
                  <a:pt x="31811" y="42909"/>
                  <a:pt x="31780" y="42931"/>
                  <a:pt x="31751" y="42956"/>
                </a:cubicBezTo>
                <a:cubicBezTo>
                  <a:pt x="31674" y="42788"/>
                  <a:pt x="31603" y="42616"/>
                  <a:pt x="31536" y="42443"/>
                </a:cubicBezTo>
                <a:lnTo>
                  <a:pt x="31536" y="42443"/>
                </a:lnTo>
                <a:cubicBezTo>
                  <a:pt x="31571" y="42435"/>
                  <a:pt x="31605" y="42424"/>
                  <a:pt x="31638" y="42410"/>
                </a:cubicBezTo>
                <a:cubicBezTo>
                  <a:pt x="31891" y="42303"/>
                  <a:pt x="32065" y="42069"/>
                  <a:pt x="32199" y="41830"/>
                </a:cubicBezTo>
                <a:close/>
                <a:moveTo>
                  <a:pt x="38683" y="41161"/>
                </a:moveTo>
                <a:lnTo>
                  <a:pt x="38683" y="41161"/>
                </a:lnTo>
                <a:cubicBezTo>
                  <a:pt x="38682" y="41162"/>
                  <a:pt x="38681" y="41164"/>
                  <a:pt x="38680" y="41165"/>
                </a:cubicBezTo>
                <a:cubicBezTo>
                  <a:pt x="37773" y="42166"/>
                  <a:pt x="36659" y="43011"/>
                  <a:pt x="35399" y="43481"/>
                </a:cubicBezTo>
                <a:cubicBezTo>
                  <a:pt x="35361" y="43426"/>
                  <a:pt x="35319" y="43374"/>
                  <a:pt x="35275" y="43326"/>
                </a:cubicBezTo>
                <a:cubicBezTo>
                  <a:pt x="35232" y="43280"/>
                  <a:pt x="35187" y="43236"/>
                  <a:pt x="35130" y="43208"/>
                </a:cubicBezTo>
                <a:cubicBezTo>
                  <a:pt x="35087" y="43187"/>
                  <a:pt x="35042" y="43175"/>
                  <a:pt x="34994" y="43172"/>
                </a:cubicBezTo>
                <a:cubicBezTo>
                  <a:pt x="35020" y="43148"/>
                  <a:pt x="35042" y="43121"/>
                  <a:pt x="35061" y="43092"/>
                </a:cubicBezTo>
                <a:cubicBezTo>
                  <a:pt x="35088" y="43047"/>
                  <a:pt x="35108" y="42997"/>
                  <a:pt x="35120" y="42945"/>
                </a:cubicBezTo>
                <a:cubicBezTo>
                  <a:pt x="35245" y="43081"/>
                  <a:pt x="35394" y="43204"/>
                  <a:pt x="35574" y="43227"/>
                </a:cubicBezTo>
                <a:cubicBezTo>
                  <a:pt x="35593" y="43230"/>
                  <a:pt x="35613" y="43231"/>
                  <a:pt x="35633" y="43231"/>
                </a:cubicBezTo>
                <a:cubicBezTo>
                  <a:pt x="35867" y="43231"/>
                  <a:pt x="36089" y="43053"/>
                  <a:pt x="36165" y="42827"/>
                </a:cubicBezTo>
                <a:cubicBezTo>
                  <a:pt x="36192" y="42742"/>
                  <a:pt x="36206" y="42654"/>
                  <a:pt x="36209" y="42566"/>
                </a:cubicBezTo>
                <a:cubicBezTo>
                  <a:pt x="36210" y="42536"/>
                  <a:pt x="36207" y="42506"/>
                  <a:pt x="36206" y="42476"/>
                </a:cubicBezTo>
                <a:cubicBezTo>
                  <a:pt x="37145" y="42416"/>
                  <a:pt x="38018" y="41852"/>
                  <a:pt x="38683" y="41161"/>
                </a:cubicBezTo>
                <a:close/>
                <a:moveTo>
                  <a:pt x="34203" y="43394"/>
                </a:moveTo>
                <a:lnTo>
                  <a:pt x="34203" y="43394"/>
                </a:lnTo>
                <a:cubicBezTo>
                  <a:pt x="34235" y="43408"/>
                  <a:pt x="34269" y="43416"/>
                  <a:pt x="34303" y="43422"/>
                </a:cubicBezTo>
                <a:cubicBezTo>
                  <a:pt x="34326" y="43424"/>
                  <a:pt x="34349" y="43426"/>
                  <a:pt x="34371" y="43426"/>
                </a:cubicBezTo>
                <a:cubicBezTo>
                  <a:pt x="34389" y="43426"/>
                  <a:pt x="34407" y="43425"/>
                  <a:pt x="34425" y="43423"/>
                </a:cubicBezTo>
                <a:lnTo>
                  <a:pt x="34425" y="43423"/>
                </a:lnTo>
                <a:cubicBezTo>
                  <a:pt x="34362" y="43497"/>
                  <a:pt x="34312" y="43581"/>
                  <a:pt x="34278" y="43672"/>
                </a:cubicBezTo>
                <a:cubicBezTo>
                  <a:pt x="34262" y="43577"/>
                  <a:pt x="34237" y="43484"/>
                  <a:pt x="34203" y="43394"/>
                </a:cubicBezTo>
                <a:close/>
                <a:moveTo>
                  <a:pt x="168489" y="64658"/>
                </a:moveTo>
                <a:lnTo>
                  <a:pt x="168489" y="64664"/>
                </a:lnTo>
                <a:lnTo>
                  <a:pt x="168488" y="64663"/>
                </a:lnTo>
                <a:lnTo>
                  <a:pt x="168489" y="64658"/>
                </a:lnTo>
                <a:close/>
                <a:moveTo>
                  <a:pt x="177235" y="64049"/>
                </a:moveTo>
                <a:cubicBezTo>
                  <a:pt x="177474" y="64842"/>
                  <a:pt x="177770" y="65776"/>
                  <a:pt x="178116" y="66767"/>
                </a:cubicBezTo>
                <a:cubicBezTo>
                  <a:pt x="177769" y="66967"/>
                  <a:pt x="177407" y="67172"/>
                  <a:pt x="177031" y="67382"/>
                </a:cubicBezTo>
                <a:cubicBezTo>
                  <a:pt x="176749" y="67540"/>
                  <a:pt x="176477" y="67702"/>
                  <a:pt x="176217" y="67868"/>
                </a:cubicBezTo>
                <a:cubicBezTo>
                  <a:pt x="175867" y="67364"/>
                  <a:pt x="175577" y="66921"/>
                  <a:pt x="175337" y="66532"/>
                </a:cubicBezTo>
                <a:cubicBezTo>
                  <a:pt x="176025" y="65719"/>
                  <a:pt x="176661" y="64873"/>
                  <a:pt x="177235" y="64049"/>
                </a:cubicBezTo>
                <a:close/>
                <a:moveTo>
                  <a:pt x="187426" y="70143"/>
                </a:moveTo>
                <a:lnTo>
                  <a:pt x="187422" y="70145"/>
                </a:lnTo>
                <a:lnTo>
                  <a:pt x="187422" y="70145"/>
                </a:lnTo>
                <a:lnTo>
                  <a:pt x="187423" y="70143"/>
                </a:lnTo>
                <a:close/>
                <a:moveTo>
                  <a:pt x="191405" y="70206"/>
                </a:moveTo>
                <a:lnTo>
                  <a:pt x="191405" y="70206"/>
                </a:lnTo>
                <a:cubicBezTo>
                  <a:pt x="191393" y="70210"/>
                  <a:pt x="191381" y="70212"/>
                  <a:pt x="191370" y="70215"/>
                </a:cubicBezTo>
                <a:cubicBezTo>
                  <a:pt x="191204" y="70266"/>
                  <a:pt x="191068" y="70383"/>
                  <a:pt x="190912" y="70457"/>
                </a:cubicBezTo>
                <a:cubicBezTo>
                  <a:pt x="190757" y="70531"/>
                  <a:pt x="190596" y="70559"/>
                  <a:pt x="190432" y="70559"/>
                </a:cubicBezTo>
                <a:cubicBezTo>
                  <a:pt x="189989" y="70559"/>
                  <a:pt x="189519" y="70355"/>
                  <a:pt x="189062" y="70278"/>
                </a:cubicBezTo>
                <a:lnTo>
                  <a:pt x="189062" y="70278"/>
                </a:lnTo>
                <a:cubicBezTo>
                  <a:pt x="189148" y="70279"/>
                  <a:pt x="189233" y="70279"/>
                  <a:pt x="189318" y="70279"/>
                </a:cubicBezTo>
                <a:cubicBezTo>
                  <a:pt x="190071" y="70279"/>
                  <a:pt x="190766" y="70253"/>
                  <a:pt x="191405" y="70206"/>
                </a:cubicBezTo>
                <a:close/>
                <a:moveTo>
                  <a:pt x="187341" y="70226"/>
                </a:moveTo>
                <a:cubicBezTo>
                  <a:pt x="187924" y="70257"/>
                  <a:pt x="188474" y="70273"/>
                  <a:pt x="189000" y="70277"/>
                </a:cubicBezTo>
                <a:cubicBezTo>
                  <a:pt x="188598" y="70413"/>
                  <a:pt x="188197" y="70679"/>
                  <a:pt x="187776" y="70716"/>
                </a:cubicBezTo>
                <a:cubicBezTo>
                  <a:pt x="187311" y="70756"/>
                  <a:pt x="186801" y="70942"/>
                  <a:pt x="186365" y="71204"/>
                </a:cubicBezTo>
                <a:cubicBezTo>
                  <a:pt x="186693" y="70882"/>
                  <a:pt x="187019" y="70556"/>
                  <a:pt x="187341" y="70226"/>
                </a:cubicBezTo>
                <a:close/>
                <a:moveTo>
                  <a:pt x="182322" y="64374"/>
                </a:moveTo>
                <a:cubicBezTo>
                  <a:pt x="183080" y="66844"/>
                  <a:pt x="184066" y="69644"/>
                  <a:pt x="185190" y="71866"/>
                </a:cubicBezTo>
                <a:cubicBezTo>
                  <a:pt x="185078" y="71965"/>
                  <a:pt x="184965" y="72060"/>
                  <a:pt x="184852" y="72157"/>
                </a:cubicBezTo>
                <a:lnTo>
                  <a:pt x="184810" y="72153"/>
                </a:lnTo>
                <a:cubicBezTo>
                  <a:pt x="184570" y="72128"/>
                  <a:pt x="184329" y="72116"/>
                  <a:pt x="184088" y="72116"/>
                </a:cubicBezTo>
                <a:cubicBezTo>
                  <a:pt x="183839" y="72116"/>
                  <a:pt x="183590" y="72129"/>
                  <a:pt x="183341" y="72155"/>
                </a:cubicBezTo>
                <a:cubicBezTo>
                  <a:pt x="183105" y="69550"/>
                  <a:pt x="182407" y="67013"/>
                  <a:pt x="181682" y="64959"/>
                </a:cubicBezTo>
                <a:cubicBezTo>
                  <a:pt x="181921" y="64741"/>
                  <a:pt x="182137" y="64543"/>
                  <a:pt x="182322" y="64375"/>
                </a:cubicBezTo>
                <a:lnTo>
                  <a:pt x="182322" y="64374"/>
                </a:lnTo>
                <a:close/>
                <a:moveTo>
                  <a:pt x="185809" y="71741"/>
                </a:moveTo>
                <a:lnTo>
                  <a:pt x="185809" y="71741"/>
                </a:lnTo>
                <a:cubicBezTo>
                  <a:pt x="185792" y="71914"/>
                  <a:pt x="185644" y="72073"/>
                  <a:pt x="185472" y="72133"/>
                </a:cubicBezTo>
                <a:cubicBezTo>
                  <a:pt x="185437" y="72145"/>
                  <a:pt x="185400" y="72154"/>
                  <a:pt x="185364" y="72160"/>
                </a:cubicBezTo>
                <a:cubicBezTo>
                  <a:pt x="185513" y="72022"/>
                  <a:pt x="185661" y="71882"/>
                  <a:pt x="185809" y="71741"/>
                </a:cubicBezTo>
                <a:close/>
                <a:moveTo>
                  <a:pt x="180601" y="65950"/>
                </a:moveTo>
                <a:cubicBezTo>
                  <a:pt x="180860" y="68136"/>
                  <a:pt x="181801" y="70676"/>
                  <a:pt x="182606" y="72270"/>
                </a:cubicBezTo>
                <a:cubicBezTo>
                  <a:pt x="182584" y="72275"/>
                  <a:pt x="182562" y="72279"/>
                  <a:pt x="182539" y="72284"/>
                </a:cubicBezTo>
                <a:cubicBezTo>
                  <a:pt x="182295" y="72339"/>
                  <a:pt x="182051" y="72405"/>
                  <a:pt x="181806" y="72473"/>
                </a:cubicBezTo>
                <a:cubicBezTo>
                  <a:pt x="181339" y="70700"/>
                  <a:pt x="180452" y="68304"/>
                  <a:pt x="179618" y="66852"/>
                </a:cubicBezTo>
                <a:lnTo>
                  <a:pt x="180601" y="65950"/>
                </a:lnTo>
                <a:close/>
                <a:moveTo>
                  <a:pt x="178509" y="67853"/>
                </a:moveTo>
                <a:cubicBezTo>
                  <a:pt x="179141" y="69547"/>
                  <a:pt x="179903" y="71310"/>
                  <a:pt x="180755" y="72751"/>
                </a:cubicBezTo>
                <a:lnTo>
                  <a:pt x="180756" y="72751"/>
                </a:lnTo>
                <a:cubicBezTo>
                  <a:pt x="180432" y="72822"/>
                  <a:pt x="180107" y="72870"/>
                  <a:pt x="179782" y="72870"/>
                </a:cubicBezTo>
                <a:cubicBezTo>
                  <a:pt x="179729" y="72870"/>
                  <a:pt x="179676" y="72869"/>
                  <a:pt x="179623" y="72866"/>
                </a:cubicBezTo>
                <a:cubicBezTo>
                  <a:pt x="179133" y="71945"/>
                  <a:pt x="178417" y="70801"/>
                  <a:pt x="177371" y="69440"/>
                </a:cubicBezTo>
                <a:cubicBezTo>
                  <a:pt x="177265" y="69302"/>
                  <a:pt x="177162" y="69167"/>
                  <a:pt x="177062" y="69034"/>
                </a:cubicBezTo>
                <a:cubicBezTo>
                  <a:pt x="177575" y="68639"/>
                  <a:pt x="178063" y="68239"/>
                  <a:pt x="178509" y="67853"/>
                </a:cubicBezTo>
                <a:close/>
                <a:moveTo>
                  <a:pt x="174668" y="67293"/>
                </a:moveTo>
                <a:cubicBezTo>
                  <a:pt x="174822" y="67680"/>
                  <a:pt x="175006" y="68098"/>
                  <a:pt x="175227" y="68545"/>
                </a:cubicBezTo>
                <a:cubicBezTo>
                  <a:pt x="173327" y="69945"/>
                  <a:pt x="172159" y="71396"/>
                  <a:pt x="171749" y="71950"/>
                </a:cubicBezTo>
                <a:cubicBezTo>
                  <a:pt x="171755" y="71971"/>
                  <a:pt x="171763" y="71992"/>
                  <a:pt x="171769" y="72013"/>
                </a:cubicBezTo>
                <a:cubicBezTo>
                  <a:pt x="171777" y="72048"/>
                  <a:pt x="171787" y="72081"/>
                  <a:pt x="171796" y="72115"/>
                </a:cubicBezTo>
                <a:cubicBezTo>
                  <a:pt x="173114" y="71663"/>
                  <a:pt x="174575" y="70817"/>
                  <a:pt x="175938" y="69863"/>
                </a:cubicBezTo>
                <a:cubicBezTo>
                  <a:pt x="176066" y="70082"/>
                  <a:pt x="176201" y="70305"/>
                  <a:pt x="176345" y="70534"/>
                </a:cubicBezTo>
                <a:cubicBezTo>
                  <a:pt x="176902" y="71418"/>
                  <a:pt x="177418" y="72156"/>
                  <a:pt x="177887" y="72773"/>
                </a:cubicBezTo>
                <a:cubicBezTo>
                  <a:pt x="177691" y="72855"/>
                  <a:pt x="177502" y="72961"/>
                  <a:pt x="177299" y="73022"/>
                </a:cubicBezTo>
                <a:cubicBezTo>
                  <a:pt x="177156" y="73064"/>
                  <a:pt x="177013" y="73083"/>
                  <a:pt x="176871" y="73083"/>
                </a:cubicBezTo>
                <a:cubicBezTo>
                  <a:pt x="175879" y="73083"/>
                  <a:pt x="174907" y="72178"/>
                  <a:pt x="173886" y="72178"/>
                </a:cubicBezTo>
                <a:cubicBezTo>
                  <a:pt x="173798" y="72178"/>
                  <a:pt x="173710" y="72185"/>
                  <a:pt x="173622" y="72199"/>
                </a:cubicBezTo>
                <a:cubicBezTo>
                  <a:pt x="173018" y="72299"/>
                  <a:pt x="172556" y="72737"/>
                  <a:pt x="172064" y="73118"/>
                </a:cubicBezTo>
                <a:cubicBezTo>
                  <a:pt x="171979" y="72783"/>
                  <a:pt x="171886" y="72450"/>
                  <a:pt x="171796" y="72115"/>
                </a:cubicBezTo>
                <a:cubicBezTo>
                  <a:pt x="171723" y="72141"/>
                  <a:pt x="171651" y="72164"/>
                  <a:pt x="171581" y="72187"/>
                </a:cubicBezTo>
                <a:cubicBezTo>
                  <a:pt x="171581" y="72187"/>
                  <a:pt x="171637" y="72101"/>
                  <a:pt x="171749" y="71950"/>
                </a:cubicBezTo>
                <a:cubicBezTo>
                  <a:pt x="171576" y="71389"/>
                  <a:pt x="171377" y="70837"/>
                  <a:pt x="171163" y="70292"/>
                </a:cubicBezTo>
                <a:lnTo>
                  <a:pt x="171164" y="70292"/>
                </a:lnTo>
                <a:cubicBezTo>
                  <a:pt x="172416" y="69525"/>
                  <a:pt x="173597" y="68465"/>
                  <a:pt x="174668" y="67293"/>
                </a:cubicBezTo>
                <a:close/>
                <a:moveTo>
                  <a:pt x="171563" y="72879"/>
                </a:moveTo>
                <a:lnTo>
                  <a:pt x="171563" y="72880"/>
                </a:lnTo>
                <a:cubicBezTo>
                  <a:pt x="171615" y="73042"/>
                  <a:pt x="171665" y="73206"/>
                  <a:pt x="171716" y="73369"/>
                </a:cubicBezTo>
                <a:cubicBezTo>
                  <a:pt x="171677" y="73393"/>
                  <a:pt x="171639" y="73417"/>
                  <a:pt x="171601" y="73440"/>
                </a:cubicBezTo>
                <a:cubicBezTo>
                  <a:pt x="171035" y="73774"/>
                  <a:pt x="170382" y="73899"/>
                  <a:pt x="169718" y="73922"/>
                </a:cubicBezTo>
                <a:cubicBezTo>
                  <a:pt x="170725" y="73461"/>
                  <a:pt x="171298" y="73078"/>
                  <a:pt x="171563" y="72879"/>
                </a:cubicBezTo>
                <a:close/>
                <a:moveTo>
                  <a:pt x="199010" y="74841"/>
                </a:moveTo>
                <a:lnTo>
                  <a:pt x="199009" y="74841"/>
                </a:lnTo>
                <a:lnTo>
                  <a:pt x="199009" y="74841"/>
                </a:lnTo>
                <a:cubicBezTo>
                  <a:pt x="199009" y="74841"/>
                  <a:pt x="199009" y="74841"/>
                  <a:pt x="199010" y="74841"/>
                </a:cubicBezTo>
                <a:close/>
                <a:moveTo>
                  <a:pt x="145079" y="78761"/>
                </a:moveTo>
                <a:lnTo>
                  <a:pt x="145080" y="78762"/>
                </a:lnTo>
                <a:cubicBezTo>
                  <a:pt x="145443" y="78895"/>
                  <a:pt x="145817" y="78941"/>
                  <a:pt x="146145" y="79147"/>
                </a:cubicBezTo>
                <a:cubicBezTo>
                  <a:pt x="146156" y="79361"/>
                  <a:pt x="146164" y="79574"/>
                  <a:pt x="146166" y="79787"/>
                </a:cubicBezTo>
                <a:cubicBezTo>
                  <a:pt x="146067" y="79848"/>
                  <a:pt x="145966" y="79909"/>
                  <a:pt x="145868" y="79971"/>
                </a:cubicBezTo>
                <a:cubicBezTo>
                  <a:pt x="145728" y="79956"/>
                  <a:pt x="145589" y="79947"/>
                  <a:pt x="145450" y="79943"/>
                </a:cubicBezTo>
                <a:cubicBezTo>
                  <a:pt x="145180" y="79669"/>
                  <a:pt x="144834" y="79338"/>
                  <a:pt x="144436" y="79003"/>
                </a:cubicBezTo>
                <a:cubicBezTo>
                  <a:pt x="144432" y="78977"/>
                  <a:pt x="144425" y="78950"/>
                  <a:pt x="144415" y="78926"/>
                </a:cubicBezTo>
                <a:lnTo>
                  <a:pt x="144415" y="78926"/>
                </a:lnTo>
                <a:cubicBezTo>
                  <a:pt x="144479" y="79013"/>
                  <a:pt x="144582" y="79051"/>
                  <a:pt x="144687" y="79051"/>
                </a:cubicBezTo>
                <a:cubicBezTo>
                  <a:pt x="144865" y="79051"/>
                  <a:pt x="145051" y="78941"/>
                  <a:pt x="145079" y="78761"/>
                </a:cubicBezTo>
                <a:close/>
                <a:moveTo>
                  <a:pt x="130883" y="81673"/>
                </a:moveTo>
                <a:cubicBezTo>
                  <a:pt x="131031" y="81717"/>
                  <a:pt x="131181" y="81754"/>
                  <a:pt x="131333" y="81781"/>
                </a:cubicBezTo>
                <a:cubicBezTo>
                  <a:pt x="131333" y="81781"/>
                  <a:pt x="131148" y="81777"/>
                  <a:pt x="130879" y="81765"/>
                </a:cubicBezTo>
                <a:cubicBezTo>
                  <a:pt x="130880" y="81734"/>
                  <a:pt x="130881" y="81703"/>
                  <a:pt x="130883" y="81673"/>
                </a:cubicBezTo>
                <a:close/>
                <a:moveTo>
                  <a:pt x="49775" y="81986"/>
                </a:moveTo>
                <a:lnTo>
                  <a:pt x="49801" y="82010"/>
                </a:lnTo>
                <a:cubicBezTo>
                  <a:pt x="49784" y="82022"/>
                  <a:pt x="49767" y="82037"/>
                  <a:pt x="49753" y="82053"/>
                </a:cubicBezTo>
                <a:cubicBezTo>
                  <a:pt x="49763" y="82031"/>
                  <a:pt x="49769" y="82009"/>
                  <a:pt x="49775" y="81986"/>
                </a:cubicBezTo>
                <a:close/>
                <a:moveTo>
                  <a:pt x="63125" y="80153"/>
                </a:moveTo>
                <a:cubicBezTo>
                  <a:pt x="63192" y="80266"/>
                  <a:pt x="63268" y="80392"/>
                  <a:pt x="63350" y="80525"/>
                </a:cubicBezTo>
                <a:cubicBezTo>
                  <a:pt x="62850" y="81013"/>
                  <a:pt x="62216" y="81628"/>
                  <a:pt x="61563" y="82263"/>
                </a:cubicBezTo>
                <a:cubicBezTo>
                  <a:pt x="61407" y="82226"/>
                  <a:pt x="61249" y="82194"/>
                  <a:pt x="61091" y="82169"/>
                </a:cubicBezTo>
                <a:cubicBezTo>
                  <a:pt x="61960" y="81436"/>
                  <a:pt x="62623" y="80761"/>
                  <a:pt x="63125" y="80155"/>
                </a:cubicBezTo>
                <a:lnTo>
                  <a:pt x="63125" y="80153"/>
                </a:lnTo>
                <a:close/>
                <a:moveTo>
                  <a:pt x="63708" y="81097"/>
                </a:moveTo>
                <a:cubicBezTo>
                  <a:pt x="64093" y="81705"/>
                  <a:pt x="64550" y="82404"/>
                  <a:pt x="64967" y="83036"/>
                </a:cubicBezTo>
                <a:cubicBezTo>
                  <a:pt x="64736" y="83140"/>
                  <a:pt x="64496" y="83250"/>
                  <a:pt x="64247" y="83365"/>
                </a:cubicBezTo>
                <a:cubicBezTo>
                  <a:pt x="63697" y="83045"/>
                  <a:pt x="63120" y="82777"/>
                  <a:pt x="62522" y="82560"/>
                </a:cubicBezTo>
                <a:cubicBezTo>
                  <a:pt x="62976" y="82048"/>
                  <a:pt x="63378" y="81542"/>
                  <a:pt x="63707" y="81098"/>
                </a:cubicBezTo>
                <a:lnTo>
                  <a:pt x="63708" y="81097"/>
                </a:lnTo>
                <a:close/>
                <a:moveTo>
                  <a:pt x="58703" y="83864"/>
                </a:moveTo>
                <a:lnTo>
                  <a:pt x="58701" y="83867"/>
                </a:lnTo>
                <a:cubicBezTo>
                  <a:pt x="58701" y="83867"/>
                  <a:pt x="58701" y="83867"/>
                  <a:pt x="58701" y="83866"/>
                </a:cubicBezTo>
                <a:lnTo>
                  <a:pt x="58703" y="83864"/>
                </a:lnTo>
                <a:close/>
                <a:moveTo>
                  <a:pt x="60317" y="82792"/>
                </a:moveTo>
                <a:cubicBezTo>
                  <a:pt x="60484" y="82844"/>
                  <a:pt x="60664" y="82900"/>
                  <a:pt x="60852" y="82959"/>
                </a:cubicBezTo>
                <a:cubicBezTo>
                  <a:pt x="60202" y="83598"/>
                  <a:pt x="59584" y="84216"/>
                  <a:pt x="59118" y="84706"/>
                </a:cubicBezTo>
                <a:cubicBezTo>
                  <a:pt x="58946" y="84700"/>
                  <a:pt x="58769" y="84694"/>
                  <a:pt x="58588" y="84689"/>
                </a:cubicBezTo>
                <a:cubicBezTo>
                  <a:pt x="58624" y="84446"/>
                  <a:pt x="58657" y="84203"/>
                  <a:pt x="58689" y="83960"/>
                </a:cubicBezTo>
                <a:lnTo>
                  <a:pt x="58689" y="83959"/>
                </a:lnTo>
                <a:cubicBezTo>
                  <a:pt x="59291" y="83557"/>
                  <a:pt x="59829" y="83168"/>
                  <a:pt x="60317" y="82792"/>
                </a:cubicBezTo>
                <a:close/>
                <a:moveTo>
                  <a:pt x="65577" y="83959"/>
                </a:moveTo>
                <a:cubicBezTo>
                  <a:pt x="65842" y="84355"/>
                  <a:pt x="66050" y="84664"/>
                  <a:pt x="66151" y="84816"/>
                </a:cubicBezTo>
                <a:cubicBezTo>
                  <a:pt x="66113" y="84769"/>
                  <a:pt x="66075" y="84723"/>
                  <a:pt x="66036" y="84677"/>
                </a:cubicBezTo>
                <a:lnTo>
                  <a:pt x="66008" y="84702"/>
                </a:lnTo>
                <a:cubicBezTo>
                  <a:pt x="66011" y="84706"/>
                  <a:pt x="66015" y="84712"/>
                  <a:pt x="66019" y="84717"/>
                </a:cubicBezTo>
                <a:cubicBezTo>
                  <a:pt x="65810" y="84504"/>
                  <a:pt x="65587" y="84304"/>
                  <a:pt x="65353" y="84118"/>
                </a:cubicBezTo>
                <a:cubicBezTo>
                  <a:pt x="65428" y="84065"/>
                  <a:pt x="65504" y="84012"/>
                  <a:pt x="65577" y="83959"/>
                </a:cubicBezTo>
                <a:close/>
                <a:moveTo>
                  <a:pt x="61847" y="83280"/>
                </a:moveTo>
                <a:cubicBezTo>
                  <a:pt x="62335" y="83440"/>
                  <a:pt x="62846" y="83613"/>
                  <a:pt x="63348" y="83791"/>
                </a:cubicBezTo>
                <a:cubicBezTo>
                  <a:pt x="62698" y="84107"/>
                  <a:pt x="62054" y="84472"/>
                  <a:pt x="61451" y="84845"/>
                </a:cubicBezTo>
                <a:lnTo>
                  <a:pt x="61451" y="84845"/>
                </a:lnTo>
                <a:cubicBezTo>
                  <a:pt x="61039" y="84811"/>
                  <a:pt x="60599" y="84780"/>
                  <a:pt x="60129" y="84754"/>
                </a:cubicBezTo>
                <a:cubicBezTo>
                  <a:pt x="60740" y="84325"/>
                  <a:pt x="61320" y="83814"/>
                  <a:pt x="61847" y="83280"/>
                </a:cubicBezTo>
                <a:close/>
                <a:moveTo>
                  <a:pt x="58553" y="84915"/>
                </a:moveTo>
                <a:cubicBezTo>
                  <a:pt x="58646" y="84940"/>
                  <a:pt x="58747" y="84964"/>
                  <a:pt x="58853" y="84990"/>
                </a:cubicBezTo>
                <a:cubicBezTo>
                  <a:pt x="58697" y="85160"/>
                  <a:pt x="58569" y="85307"/>
                  <a:pt x="58475" y="85424"/>
                </a:cubicBezTo>
                <a:cubicBezTo>
                  <a:pt x="58502" y="85255"/>
                  <a:pt x="58528" y="85086"/>
                  <a:pt x="58553" y="84916"/>
                </a:cubicBezTo>
                <a:lnTo>
                  <a:pt x="58553" y="84915"/>
                </a:lnTo>
                <a:close/>
                <a:moveTo>
                  <a:pt x="66482" y="83260"/>
                </a:moveTo>
                <a:cubicBezTo>
                  <a:pt x="66688" y="84369"/>
                  <a:pt x="66830" y="85337"/>
                  <a:pt x="66878" y="85677"/>
                </a:cubicBezTo>
                <a:cubicBezTo>
                  <a:pt x="66880" y="85690"/>
                  <a:pt x="66882" y="85703"/>
                  <a:pt x="66883" y="85714"/>
                </a:cubicBezTo>
                <a:cubicBezTo>
                  <a:pt x="66664" y="85437"/>
                  <a:pt x="66441" y="85163"/>
                  <a:pt x="66214" y="84892"/>
                </a:cubicBezTo>
                <a:cubicBezTo>
                  <a:pt x="66125" y="84462"/>
                  <a:pt x="66026" y="84067"/>
                  <a:pt x="65923" y="83700"/>
                </a:cubicBezTo>
                <a:cubicBezTo>
                  <a:pt x="66120" y="83551"/>
                  <a:pt x="66307" y="83402"/>
                  <a:pt x="66482" y="83260"/>
                </a:cubicBezTo>
                <a:close/>
                <a:moveTo>
                  <a:pt x="67893" y="81976"/>
                </a:moveTo>
                <a:cubicBezTo>
                  <a:pt x="67933" y="83488"/>
                  <a:pt x="68021" y="84850"/>
                  <a:pt x="68103" y="85872"/>
                </a:cubicBezTo>
                <a:cubicBezTo>
                  <a:pt x="67797" y="85919"/>
                  <a:pt x="67478" y="85959"/>
                  <a:pt x="67109" y="86004"/>
                </a:cubicBezTo>
                <a:cubicBezTo>
                  <a:pt x="67044" y="85920"/>
                  <a:pt x="66981" y="85835"/>
                  <a:pt x="66914" y="85752"/>
                </a:cubicBezTo>
                <a:cubicBezTo>
                  <a:pt x="67321" y="84527"/>
                  <a:pt x="67360" y="83484"/>
                  <a:pt x="67216" y="82625"/>
                </a:cubicBezTo>
                <a:lnTo>
                  <a:pt x="67217" y="82625"/>
                </a:lnTo>
                <a:cubicBezTo>
                  <a:pt x="67483" y="82383"/>
                  <a:pt x="67707" y="82164"/>
                  <a:pt x="67893" y="81976"/>
                </a:cubicBezTo>
                <a:close/>
                <a:moveTo>
                  <a:pt x="64950" y="84395"/>
                </a:moveTo>
                <a:cubicBezTo>
                  <a:pt x="65451" y="84600"/>
                  <a:pt x="65891" y="84800"/>
                  <a:pt x="66221" y="84984"/>
                </a:cubicBezTo>
                <a:cubicBezTo>
                  <a:pt x="66481" y="85324"/>
                  <a:pt x="66735" y="85671"/>
                  <a:pt x="66983" y="86020"/>
                </a:cubicBezTo>
                <a:lnTo>
                  <a:pt x="66860" y="86035"/>
                </a:lnTo>
                <a:cubicBezTo>
                  <a:pt x="66381" y="85762"/>
                  <a:pt x="65471" y="85410"/>
                  <a:pt x="63775" y="85129"/>
                </a:cubicBezTo>
                <a:lnTo>
                  <a:pt x="63776" y="85129"/>
                </a:lnTo>
                <a:cubicBezTo>
                  <a:pt x="64194" y="84886"/>
                  <a:pt x="64587" y="84641"/>
                  <a:pt x="64950" y="84395"/>
                </a:cubicBezTo>
                <a:close/>
                <a:moveTo>
                  <a:pt x="50911" y="83062"/>
                </a:moveTo>
                <a:cubicBezTo>
                  <a:pt x="51266" y="83417"/>
                  <a:pt x="51646" y="83815"/>
                  <a:pt x="52037" y="84254"/>
                </a:cubicBezTo>
                <a:cubicBezTo>
                  <a:pt x="52599" y="84884"/>
                  <a:pt x="53319" y="85496"/>
                  <a:pt x="54066" y="86039"/>
                </a:cubicBezTo>
                <a:cubicBezTo>
                  <a:pt x="53831" y="86073"/>
                  <a:pt x="53598" y="86114"/>
                  <a:pt x="53367" y="86167"/>
                </a:cubicBezTo>
                <a:cubicBezTo>
                  <a:pt x="53349" y="86170"/>
                  <a:pt x="53331" y="86176"/>
                  <a:pt x="53314" y="86179"/>
                </a:cubicBezTo>
                <a:cubicBezTo>
                  <a:pt x="53120" y="86069"/>
                  <a:pt x="52929" y="85965"/>
                  <a:pt x="52744" y="85868"/>
                </a:cubicBezTo>
                <a:cubicBezTo>
                  <a:pt x="52845" y="85614"/>
                  <a:pt x="52859" y="85326"/>
                  <a:pt x="52767" y="85069"/>
                </a:cubicBezTo>
                <a:cubicBezTo>
                  <a:pt x="52428" y="84905"/>
                  <a:pt x="52074" y="84610"/>
                  <a:pt x="51704" y="84610"/>
                </a:cubicBezTo>
                <a:cubicBezTo>
                  <a:pt x="51671" y="84610"/>
                  <a:pt x="51639" y="84612"/>
                  <a:pt x="51606" y="84617"/>
                </a:cubicBezTo>
                <a:cubicBezTo>
                  <a:pt x="51597" y="84618"/>
                  <a:pt x="51588" y="84619"/>
                  <a:pt x="51579" y="84619"/>
                </a:cubicBezTo>
                <a:cubicBezTo>
                  <a:pt x="51409" y="84619"/>
                  <a:pt x="51333" y="84376"/>
                  <a:pt x="51340" y="84194"/>
                </a:cubicBezTo>
                <a:cubicBezTo>
                  <a:pt x="51346" y="84003"/>
                  <a:pt x="51324" y="83747"/>
                  <a:pt x="51136" y="83710"/>
                </a:cubicBezTo>
                <a:cubicBezTo>
                  <a:pt x="51122" y="83707"/>
                  <a:pt x="51107" y="83706"/>
                  <a:pt x="51093" y="83706"/>
                </a:cubicBezTo>
                <a:cubicBezTo>
                  <a:pt x="51031" y="83706"/>
                  <a:pt x="50968" y="83727"/>
                  <a:pt x="50906" y="83727"/>
                </a:cubicBezTo>
                <a:cubicBezTo>
                  <a:pt x="50886" y="83727"/>
                  <a:pt x="50867" y="83724"/>
                  <a:pt x="50848" y="83719"/>
                </a:cubicBezTo>
                <a:cubicBezTo>
                  <a:pt x="50643" y="83659"/>
                  <a:pt x="50717" y="83349"/>
                  <a:pt x="50842" y="83176"/>
                </a:cubicBezTo>
                <a:cubicBezTo>
                  <a:pt x="50868" y="83139"/>
                  <a:pt x="50891" y="83102"/>
                  <a:pt x="50911" y="83062"/>
                </a:cubicBezTo>
                <a:close/>
                <a:moveTo>
                  <a:pt x="59513" y="85149"/>
                </a:moveTo>
                <a:cubicBezTo>
                  <a:pt x="59839" y="85225"/>
                  <a:pt x="60204" y="85306"/>
                  <a:pt x="60604" y="85391"/>
                </a:cubicBezTo>
                <a:cubicBezTo>
                  <a:pt x="60258" y="85622"/>
                  <a:pt x="59933" y="85849"/>
                  <a:pt x="59639" y="86061"/>
                </a:cubicBezTo>
                <a:cubicBezTo>
                  <a:pt x="59551" y="85992"/>
                  <a:pt x="59462" y="85910"/>
                  <a:pt x="59364" y="85870"/>
                </a:cubicBezTo>
                <a:cubicBezTo>
                  <a:pt x="59312" y="85848"/>
                  <a:pt x="59260" y="85839"/>
                  <a:pt x="59207" y="85839"/>
                </a:cubicBezTo>
                <a:cubicBezTo>
                  <a:pt x="58993" y="85839"/>
                  <a:pt x="58777" y="85992"/>
                  <a:pt x="58574" y="86098"/>
                </a:cubicBezTo>
                <a:cubicBezTo>
                  <a:pt x="58498" y="86139"/>
                  <a:pt x="58418" y="86177"/>
                  <a:pt x="58340" y="86209"/>
                </a:cubicBezTo>
                <a:cubicBezTo>
                  <a:pt x="58372" y="86026"/>
                  <a:pt x="58405" y="85841"/>
                  <a:pt x="58436" y="85655"/>
                </a:cubicBezTo>
                <a:lnTo>
                  <a:pt x="58436" y="85654"/>
                </a:lnTo>
                <a:cubicBezTo>
                  <a:pt x="58801" y="85526"/>
                  <a:pt x="59160" y="85353"/>
                  <a:pt x="59513" y="85149"/>
                </a:cubicBezTo>
                <a:close/>
                <a:moveTo>
                  <a:pt x="48970" y="79786"/>
                </a:moveTo>
                <a:lnTo>
                  <a:pt x="48970" y="79786"/>
                </a:lnTo>
                <a:cubicBezTo>
                  <a:pt x="50196" y="80805"/>
                  <a:pt x="54511" y="84300"/>
                  <a:pt x="58088" y="86073"/>
                </a:cubicBezTo>
                <a:cubicBezTo>
                  <a:pt x="58070" y="86154"/>
                  <a:pt x="58051" y="86235"/>
                  <a:pt x="58033" y="86315"/>
                </a:cubicBezTo>
                <a:cubicBezTo>
                  <a:pt x="57877" y="86358"/>
                  <a:pt x="57719" y="86383"/>
                  <a:pt x="57565" y="86383"/>
                </a:cubicBezTo>
                <a:cubicBezTo>
                  <a:pt x="57277" y="86383"/>
                  <a:pt x="57002" y="86296"/>
                  <a:pt x="56773" y="86083"/>
                </a:cubicBezTo>
                <a:cubicBezTo>
                  <a:pt x="56470" y="86030"/>
                  <a:pt x="56164" y="85992"/>
                  <a:pt x="55858" y="85972"/>
                </a:cubicBezTo>
                <a:cubicBezTo>
                  <a:pt x="53555" y="83811"/>
                  <a:pt x="50938" y="82296"/>
                  <a:pt x="49665" y="81622"/>
                </a:cubicBezTo>
                <a:cubicBezTo>
                  <a:pt x="49600" y="81549"/>
                  <a:pt x="49511" y="81503"/>
                  <a:pt x="49413" y="81490"/>
                </a:cubicBezTo>
                <a:lnTo>
                  <a:pt x="49371" y="81469"/>
                </a:lnTo>
                <a:cubicBezTo>
                  <a:pt x="49622" y="81336"/>
                  <a:pt x="49756" y="81007"/>
                  <a:pt x="49658" y="80738"/>
                </a:cubicBezTo>
                <a:cubicBezTo>
                  <a:pt x="49573" y="80506"/>
                  <a:pt x="49326" y="80350"/>
                  <a:pt x="49081" y="80350"/>
                </a:cubicBezTo>
                <a:cubicBezTo>
                  <a:pt x="49027" y="80350"/>
                  <a:pt x="48973" y="80357"/>
                  <a:pt x="48920" y="80374"/>
                </a:cubicBezTo>
                <a:cubicBezTo>
                  <a:pt x="48999" y="80191"/>
                  <a:pt x="49021" y="79977"/>
                  <a:pt x="48970" y="79786"/>
                </a:cubicBezTo>
                <a:close/>
                <a:moveTo>
                  <a:pt x="62563" y="85776"/>
                </a:moveTo>
                <a:cubicBezTo>
                  <a:pt x="63431" y="85930"/>
                  <a:pt x="64391" y="86085"/>
                  <a:pt x="65427" y="86226"/>
                </a:cubicBezTo>
                <a:cubicBezTo>
                  <a:pt x="64916" y="86298"/>
                  <a:pt x="64322" y="86389"/>
                  <a:pt x="63616" y="86510"/>
                </a:cubicBezTo>
                <a:cubicBezTo>
                  <a:pt x="63597" y="86513"/>
                  <a:pt x="63578" y="86516"/>
                  <a:pt x="63558" y="86521"/>
                </a:cubicBezTo>
                <a:cubicBezTo>
                  <a:pt x="63508" y="86496"/>
                  <a:pt x="63451" y="86482"/>
                  <a:pt x="63395" y="86482"/>
                </a:cubicBezTo>
                <a:cubicBezTo>
                  <a:pt x="63321" y="86482"/>
                  <a:pt x="63248" y="86506"/>
                  <a:pt x="63192" y="86555"/>
                </a:cubicBezTo>
                <a:cubicBezTo>
                  <a:pt x="63122" y="86445"/>
                  <a:pt x="62972" y="86428"/>
                  <a:pt x="62843" y="86423"/>
                </a:cubicBezTo>
                <a:cubicBezTo>
                  <a:pt x="62442" y="86404"/>
                  <a:pt x="62042" y="86382"/>
                  <a:pt x="61643" y="86357"/>
                </a:cubicBezTo>
                <a:cubicBezTo>
                  <a:pt x="61600" y="86315"/>
                  <a:pt x="61549" y="86282"/>
                  <a:pt x="61492" y="86259"/>
                </a:cubicBezTo>
                <a:cubicBezTo>
                  <a:pt x="61863" y="86104"/>
                  <a:pt x="62220" y="85943"/>
                  <a:pt x="62563" y="85776"/>
                </a:cubicBezTo>
                <a:close/>
                <a:moveTo>
                  <a:pt x="69212" y="85726"/>
                </a:moveTo>
                <a:lnTo>
                  <a:pt x="69212" y="85726"/>
                </a:lnTo>
                <a:cubicBezTo>
                  <a:pt x="69198" y="86035"/>
                  <a:pt x="69183" y="86338"/>
                  <a:pt x="69171" y="86629"/>
                </a:cubicBezTo>
                <a:cubicBezTo>
                  <a:pt x="69073" y="86664"/>
                  <a:pt x="68987" y="86711"/>
                  <a:pt x="68941" y="86771"/>
                </a:cubicBezTo>
                <a:cubicBezTo>
                  <a:pt x="68869" y="86749"/>
                  <a:pt x="68793" y="86738"/>
                  <a:pt x="68718" y="86738"/>
                </a:cubicBezTo>
                <a:cubicBezTo>
                  <a:pt x="68647" y="86738"/>
                  <a:pt x="68575" y="86748"/>
                  <a:pt x="68506" y="86768"/>
                </a:cubicBezTo>
                <a:cubicBezTo>
                  <a:pt x="68562" y="86505"/>
                  <a:pt x="68614" y="86249"/>
                  <a:pt x="68660" y="86001"/>
                </a:cubicBezTo>
                <a:lnTo>
                  <a:pt x="68660" y="86002"/>
                </a:lnTo>
                <a:cubicBezTo>
                  <a:pt x="68886" y="85892"/>
                  <a:pt x="69073" y="85797"/>
                  <a:pt x="69212" y="85726"/>
                </a:cubicBezTo>
                <a:close/>
                <a:moveTo>
                  <a:pt x="68135" y="86254"/>
                </a:moveTo>
                <a:cubicBezTo>
                  <a:pt x="68156" y="86508"/>
                  <a:pt x="68177" y="86732"/>
                  <a:pt x="68196" y="86928"/>
                </a:cubicBezTo>
                <a:cubicBezTo>
                  <a:pt x="68143" y="86971"/>
                  <a:pt x="68096" y="87021"/>
                  <a:pt x="68058" y="87077"/>
                </a:cubicBezTo>
                <a:cubicBezTo>
                  <a:pt x="68002" y="86962"/>
                  <a:pt x="67892" y="86895"/>
                  <a:pt x="67767" y="86869"/>
                </a:cubicBezTo>
                <a:cubicBezTo>
                  <a:pt x="67684" y="86759"/>
                  <a:pt x="67603" y="86646"/>
                  <a:pt x="67519" y="86535"/>
                </a:cubicBezTo>
                <a:cubicBezTo>
                  <a:pt x="67740" y="86437"/>
                  <a:pt x="67946" y="86343"/>
                  <a:pt x="68135" y="86254"/>
                </a:cubicBezTo>
                <a:close/>
                <a:moveTo>
                  <a:pt x="67383" y="86595"/>
                </a:moveTo>
                <a:cubicBezTo>
                  <a:pt x="67445" y="86685"/>
                  <a:pt x="67505" y="86775"/>
                  <a:pt x="67567" y="86866"/>
                </a:cubicBezTo>
                <a:cubicBezTo>
                  <a:pt x="67513" y="86874"/>
                  <a:pt x="67459" y="86889"/>
                  <a:pt x="67410" y="86911"/>
                </a:cubicBezTo>
                <a:cubicBezTo>
                  <a:pt x="67186" y="87017"/>
                  <a:pt x="67035" y="87231"/>
                  <a:pt x="66894" y="87434"/>
                </a:cubicBezTo>
                <a:cubicBezTo>
                  <a:pt x="66799" y="87305"/>
                  <a:pt x="66641" y="87243"/>
                  <a:pt x="66483" y="87243"/>
                </a:cubicBezTo>
                <a:cubicBezTo>
                  <a:pt x="66369" y="87243"/>
                  <a:pt x="66255" y="87275"/>
                  <a:pt x="66162" y="87336"/>
                </a:cubicBezTo>
                <a:cubicBezTo>
                  <a:pt x="66019" y="87314"/>
                  <a:pt x="65875" y="87295"/>
                  <a:pt x="65731" y="87277"/>
                </a:cubicBezTo>
                <a:cubicBezTo>
                  <a:pt x="66335" y="87046"/>
                  <a:pt x="66892" y="86812"/>
                  <a:pt x="67383" y="86595"/>
                </a:cubicBezTo>
                <a:close/>
                <a:moveTo>
                  <a:pt x="40119" y="0"/>
                </a:moveTo>
                <a:cubicBezTo>
                  <a:pt x="41194" y="3255"/>
                  <a:pt x="41727" y="6653"/>
                  <a:pt x="42167" y="10058"/>
                </a:cubicBezTo>
                <a:cubicBezTo>
                  <a:pt x="42020" y="9130"/>
                  <a:pt x="41818" y="8213"/>
                  <a:pt x="41509" y="7328"/>
                </a:cubicBezTo>
                <a:cubicBezTo>
                  <a:pt x="40977" y="5806"/>
                  <a:pt x="40108" y="4365"/>
                  <a:pt x="38832" y="3378"/>
                </a:cubicBezTo>
                <a:lnTo>
                  <a:pt x="38832" y="3378"/>
                </a:lnTo>
                <a:cubicBezTo>
                  <a:pt x="40177" y="6412"/>
                  <a:pt x="41082" y="9682"/>
                  <a:pt x="41242" y="12985"/>
                </a:cubicBezTo>
                <a:cubicBezTo>
                  <a:pt x="41092" y="11133"/>
                  <a:pt x="40588" y="9308"/>
                  <a:pt x="39748" y="7648"/>
                </a:cubicBezTo>
                <a:lnTo>
                  <a:pt x="39748" y="7648"/>
                </a:lnTo>
                <a:cubicBezTo>
                  <a:pt x="39242" y="10543"/>
                  <a:pt x="40201" y="13471"/>
                  <a:pt x="40495" y="16400"/>
                </a:cubicBezTo>
                <a:cubicBezTo>
                  <a:pt x="40460" y="16363"/>
                  <a:pt x="40425" y="16326"/>
                  <a:pt x="40390" y="16289"/>
                </a:cubicBezTo>
                <a:cubicBezTo>
                  <a:pt x="40365" y="15778"/>
                  <a:pt x="40330" y="15268"/>
                  <a:pt x="40259" y="14762"/>
                </a:cubicBezTo>
                <a:cubicBezTo>
                  <a:pt x="40065" y="13375"/>
                  <a:pt x="39565" y="11961"/>
                  <a:pt x="38508" y="11042"/>
                </a:cubicBezTo>
                <a:lnTo>
                  <a:pt x="38508" y="11042"/>
                </a:lnTo>
                <a:cubicBezTo>
                  <a:pt x="38999" y="12551"/>
                  <a:pt x="39493" y="14093"/>
                  <a:pt x="39735" y="15655"/>
                </a:cubicBezTo>
                <a:cubicBezTo>
                  <a:pt x="39602" y="15538"/>
                  <a:pt x="39465" y="15428"/>
                  <a:pt x="39324" y="15324"/>
                </a:cubicBezTo>
                <a:cubicBezTo>
                  <a:pt x="39031" y="14437"/>
                  <a:pt x="38616" y="13594"/>
                  <a:pt x="38093" y="12821"/>
                </a:cubicBezTo>
                <a:lnTo>
                  <a:pt x="38093" y="12821"/>
                </a:lnTo>
                <a:cubicBezTo>
                  <a:pt x="38322" y="13495"/>
                  <a:pt x="38493" y="14187"/>
                  <a:pt x="38607" y="14890"/>
                </a:cubicBezTo>
                <a:cubicBezTo>
                  <a:pt x="38564" y="14869"/>
                  <a:pt x="38521" y="14847"/>
                  <a:pt x="38477" y="14828"/>
                </a:cubicBezTo>
                <a:cubicBezTo>
                  <a:pt x="38007" y="14629"/>
                  <a:pt x="37500" y="14538"/>
                  <a:pt x="36997" y="14456"/>
                </a:cubicBezTo>
                <a:cubicBezTo>
                  <a:pt x="36676" y="14404"/>
                  <a:pt x="36353" y="14355"/>
                  <a:pt x="36029" y="14323"/>
                </a:cubicBezTo>
                <a:cubicBezTo>
                  <a:pt x="35510" y="13478"/>
                  <a:pt x="34935" y="12667"/>
                  <a:pt x="34309" y="11898"/>
                </a:cubicBezTo>
                <a:cubicBezTo>
                  <a:pt x="32971" y="10252"/>
                  <a:pt x="31380" y="8762"/>
                  <a:pt x="29457" y="7869"/>
                </a:cubicBezTo>
                <a:cubicBezTo>
                  <a:pt x="28346" y="7353"/>
                  <a:pt x="27112" y="7056"/>
                  <a:pt x="25891" y="7056"/>
                </a:cubicBezTo>
                <a:cubicBezTo>
                  <a:pt x="24998" y="7056"/>
                  <a:pt x="24113" y="7214"/>
                  <a:pt x="23288" y="7563"/>
                </a:cubicBezTo>
                <a:cubicBezTo>
                  <a:pt x="23472" y="7558"/>
                  <a:pt x="23656" y="7555"/>
                  <a:pt x="23842" y="7555"/>
                </a:cubicBezTo>
                <a:cubicBezTo>
                  <a:pt x="25961" y="7555"/>
                  <a:pt x="28155" y="7908"/>
                  <a:pt x="29797" y="9222"/>
                </a:cubicBezTo>
                <a:cubicBezTo>
                  <a:pt x="28784" y="9353"/>
                  <a:pt x="27763" y="9418"/>
                  <a:pt x="26742" y="9418"/>
                </a:cubicBezTo>
                <a:cubicBezTo>
                  <a:pt x="26360" y="9418"/>
                  <a:pt x="25978" y="9409"/>
                  <a:pt x="25596" y="9391"/>
                </a:cubicBezTo>
                <a:lnTo>
                  <a:pt x="25596" y="9391"/>
                </a:lnTo>
                <a:cubicBezTo>
                  <a:pt x="26253" y="9540"/>
                  <a:pt x="26925" y="9615"/>
                  <a:pt x="27597" y="9615"/>
                </a:cubicBezTo>
                <a:cubicBezTo>
                  <a:pt x="27990" y="9615"/>
                  <a:pt x="28384" y="9589"/>
                  <a:pt x="28776" y="9538"/>
                </a:cubicBezTo>
                <a:lnTo>
                  <a:pt x="28776" y="9538"/>
                </a:lnTo>
                <a:cubicBezTo>
                  <a:pt x="27686" y="9883"/>
                  <a:pt x="26562" y="10110"/>
                  <a:pt x="25423" y="10215"/>
                </a:cubicBezTo>
                <a:cubicBezTo>
                  <a:pt x="26417" y="10583"/>
                  <a:pt x="27474" y="10687"/>
                  <a:pt x="28540" y="10687"/>
                </a:cubicBezTo>
                <a:cubicBezTo>
                  <a:pt x="29200" y="10687"/>
                  <a:pt x="29864" y="10647"/>
                  <a:pt x="30520" y="10606"/>
                </a:cubicBezTo>
                <a:lnTo>
                  <a:pt x="30520" y="10606"/>
                </a:lnTo>
                <a:cubicBezTo>
                  <a:pt x="29398" y="11019"/>
                  <a:pt x="28214" y="11229"/>
                  <a:pt x="27021" y="11229"/>
                </a:cubicBezTo>
                <a:cubicBezTo>
                  <a:pt x="26914" y="11229"/>
                  <a:pt x="26807" y="11228"/>
                  <a:pt x="26701" y="11224"/>
                </a:cubicBezTo>
                <a:lnTo>
                  <a:pt x="26701" y="11224"/>
                </a:lnTo>
                <a:cubicBezTo>
                  <a:pt x="27801" y="11624"/>
                  <a:pt x="28968" y="11736"/>
                  <a:pt x="30145" y="11736"/>
                </a:cubicBezTo>
                <a:cubicBezTo>
                  <a:pt x="30861" y="11736"/>
                  <a:pt x="31581" y="11694"/>
                  <a:pt x="32292" y="11652"/>
                </a:cubicBezTo>
                <a:lnTo>
                  <a:pt x="32292" y="11652"/>
                </a:lnTo>
                <a:cubicBezTo>
                  <a:pt x="31183" y="12150"/>
                  <a:pt x="29982" y="12406"/>
                  <a:pt x="28768" y="12406"/>
                </a:cubicBezTo>
                <a:cubicBezTo>
                  <a:pt x="28728" y="12406"/>
                  <a:pt x="28687" y="12406"/>
                  <a:pt x="28647" y="12405"/>
                </a:cubicBezTo>
                <a:lnTo>
                  <a:pt x="28647" y="12405"/>
                </a:lnTo>
                <a:cubicBezTo>
                  <a:pt x="29819" y="12669"/>
                  <a:pt x="31009" y="12849"/>
                  <a:pt x="32207" y="12945"/>
                </a:cubicBezTo>
                <a:cubicBezTo>
                  <a:pt x="30469" y="12952"/>
                  <a:pt x="28686" y="12967"/>
                  <a:pt x="27068" y="13601"/>
                </a:cubicBezTo>
                <a:cubicBezTo>
                  <a:pt x="27563" y="13558"/>
                  <a:pt x="28059" y="13537"/>
                  <a:pt x="28555" y="13537"/>
                </a:cubicBezTo>
                <a:cubicBezTo>
                  <a:pt x="30058" y="13537"/>
                  <a:pt x="31556" y="13731"/>
                  <a:pt x="33013" y="14115"/>
                </a:cubicBezTo>
                <a:cubicBezTo>
                  <a:pt x="32844" y="14132"/>
                  <a:pt x="32674" y="14139"/>
                  <a:pt x="32503" y="14139"/>
                </a:cubicBezTo>
                <a:cubicBezTo>
                  <a:pt x="31423" y="14139"/>
                  <a:pt x="30315" y="13846"/>
                  <a:pt x="29260" y="13846"/>
                </a:cubicBezTo>
                <a:cubicBezTo>
                  <a:pt x="28736" y="13846"/>
                  <a:pt x="28225" y="13918"/>
                  <a:pt x="27738" y="14135"/>
                </a:cubicBezTo>
                <a:cubicBezTo>
                  <a:pt x="28134" y="14125"/>
                  <a:pt x="28533" y="14116"/>
                  <a:pt x="28933" y="14116"/>
                </a:cubicBezTo>
                <a:cubicBezTo>
                  <a:pt x="30385" y="14116"/>
                  <a:pt x="31841" y="14236"/>
                  <a:pt x="33129" y="14866"/>
                </a:cubicBezTo>
                <a:cubicBezTo>
                  <a:pt x="33117" y="14872"/>
                  <a:pt x="33104" y="14879"/>
                  <a:pt x="33092" y="14886"/>
                </a:cubicBezTo>
                <a:lnTo>
                  <a:pt x="31956" y="14730"/>
                </a:lnTo>
                <a:cubicBezTo>
                  <a:pt x="31444" y="14660"/>
                  <a:pt x="30910" y="14595"/>
                  <a:pt x="30387" y="14595"/>
                </a:cubicBezTo>
                <a:cubicBezTo>
                  <a:pt x="29652" y="14595"/>
                  <a:pt x="28940" y="14723"/>
                  <a:pt x="28348" y="15142"/>
                </a:cubicBezTo>
                <a:cubicBezTo>
                  <a:pt x="28828" y="15120"/>
                  <a:pt x="29319" y="15100"/>
                  <a:pt x="29809" y="15100"/>
                </a:cubicBezTo>
                <a:cubicBezTo>
                  <a:pt x="30690" y="15100"/>
                  <a:pt x="31570" y="15163"/>
                  <a:pt x="32391" y="15380"/>
                </a:cubicBezTo>
                <a:cubicBezTo>
                  <a:pt x="32247" y="15502"/>
                  <a:pt x="32111" y="15633"/>
                  <a:pt x="31984" y="15773"/>
                </a:cubicBezTo>
                <a:cubicBezTo>
                  <a:pt x="31742" y="15744"/>
                  <a:pt x="31498" y="15725"/>
                  <a:pt x="31253" y="15718"/>
                </a:cubicBezTo>
                <a:cubicBezTo>
                  <a:pt x="31197" y="15717"/>
                  <a:pt x="31141" y="15716"/>
                  <a:pt x="31085" y="15716"/>
                </a:cubicBezTo>
                <a:cubicBezTo>
                  <a:pt x="30310" y="15716"/>
                  <a:pt x="29522" y="15861"/>
                  <a:pt x="28838" y="16216"/>
                </a:cubicBezTo>
                <a:cubicBezTo>
                  <a:pt x="27103" y="14747"/>
                  <a:pt x="25147" y="13543"/>
                  <a:pt x="22965" y="12986"/>
                </a:cubicBezTo>
                <a:cubicBezTo>
                  <a:pt x="22728" y="12901"/>
                  <a:pt x="22485" y="12832"/>
                  <a:pt x="22239" y="12781"/>
                </a:cubicBezTo>
                <a:cubicBezTo>
                  <a:pt x="21950" y="12724"/>
                  <a:pt x="21659" y="12697"/>
                  <a:pt x="21368" y="12697"/>
                </a:cubicBezTo>
                <a:cubicBezTo>
                  <a:pt x="20160" y="12697"/>
                  <a:pt x="18954" y="13156"/>
                  <a:pt x="17893" y="13766"/>
                </a:cubicBezTo>
                <a:cubicBezTo>
                  <a:pt x="18736" y="13546"/>
                  <a:pt x="19600" y="13436"/>
                  <a:pt x="20463" y="13436"/>
                </a:cubicBezTo>
                <a:cubicBezTo>
                  <a:pt x="21440" y="13436"/>
                  <a:pt x="22416" y="13577"/>
                  <a:pt x="23361" y="13857"/>
                </a:cubicBezTo>
                <a:cubicBezTo>
                  <a:pt x="22049" y="13945"/>
                  <a:pt x="20750" y="14172"/>
                  <a:pt x="19485" y="14534"/>
                </a:cubicBezTo>
                <a:cubicBezTo>
                  <a:pt x="19014" y="14670"/>
                  <a:pt x="18534" y="14830"/>
                  <a:pt x="18159" y="15147"/>
                </a:cubicBezTo>
                <a:cubicBezTo>
                  <a:pt x="19192" y="14889"/>
                  <a:pt x="20251" y="14760"/>
                  <a:pt x="21311" y="14760"/>
                </a:cubicBezTo>
                <a:cubicBezTo>
                  <a:pt x="21945" y="14760"/>
                  <a:pt x="22580" y="14806"/>
                  <a:pt x="23209" y="14899"/>
                </a:cubicBezTo>
                <a:lnTo>
                  <a:pt x="19245" y="16052"/>
                </a:lnTo>
                <a:cubicBezTo>
                  <a:pt x="20664" y="15934"/>
                  <a:pt x="22070" y="15690"/>
                  <a:pt x="23446" y="15320"/>
                </a:cubicBezTo>
                <a:lnTo>
                  <a:pt x="23446" y="15320"/>
                </a:lnTo>
                <a:cubicBezTo>
                  <a:pt x="22105" y="15963"/>
                  <a:pt x="20708" y="16483"/>
                  <a:pt x="19273" y="16874"/>
                </a:cubicBezTo>
                <a:cubicBezTo>
                  <a:pt x="19424" y="16881"/>
                  <a:pt x="19575" y="16884"/>
                  <a:pt x="19726" y="16884"/>
                </a:cubicBezTo>
                <a:cubicBezTo>
                  <a:pt x="21270" y="16884"/>
                  <a:pt x="22793" y="16526"/>
                  <a:pt x="24178" y="15836"/>
                </a:cubicBezTo>
                <a:lnTo>
                  <a:pt x="24178" y="15836"/>
                </a:lnTo>
                <a:cubicBezTo>
                  <a:pt x="22972" y="16613"/>
                  <a:pt x="21665" y="17221"/>
                  <a:pt x="20292" y="17643"/>
                </a:cubicBezTo>
                <a:cubicBezTo>
                  <a:pt x="20570" y="17678"/>
                  <a:pt x="20850" y="17695"/>
                  <a:pt x="21130" y="17695"/>
                </a:cubicBezTo>
                <a:cubicBezTo>
                  <a:pt x="22300" y="17695"/>
                  <a:pt x="23470" y="17393"/>
                  <a:pt x="24494" y="16824"/>
                </a:cubicBezTo>
                <a:lnTo>
                  <a:pt x="24494" y="16824"/>
                </a:lnTo>
                <a:cubicBezTo>
                  <a:pt x="24493" y="16838"/>
                  <a:pt x="24491" y="16850"/>
                  <a:pt x="24489" y="16863"/>
                </a:cubicBezTo>
                <a:cubicBezTo>
                  <a:pt x="23669" y="17429"/>
                  <a:pt x="22769" y="17868"/>
                  <a:pt x="21818" y="18167"/>
                </a:cubicBezTo>
                <a:cubicBezTo>
                  <a:pt x="22113" y="18203"/>
                  <a:pt x="22408" y="18222"/>
                  <a:pt x="22704" y="18222"/>
                </a:cubicBezTo>
                <a:cubicBezTo>
                  <a:pt x="23212" y="18222"/>
                  <a:pt x="23719" y="18168"/>
                  <a:pt x="24217" y="18062"/>
                </a:cubicBezTo>
                <a:lnTo>
                  <a:pt x="24217" y="18062"/>
                </a:lnTo>
                <a:cubicBezTo>
                  <a:pt x="24164" y="18228"/>
                  <a:pt x="24105" y="18393"/>
                  <a:pt x="24043" y="18558"/>
                </a:cubicBezTo>
                <a:cubicBezTo>
                  <a:pt x="23300" y="19015"/>
                  <a:pt x="22467" y="19327"/>
                  <a:pt x="21605" y="19454"/>
                </a:cubicBezTo>
                <a:cubicBezTo>
                  <a:pt x="21826" y="19496"/>
                  <a:pt x="22047" y="19516"/>
                  <a:pt x="22269" y="19516"/>
                </a:cubicBezTo>
                <a:cubicBezTo>
                  <a:pt x="22766" y="19516"/>
                  <a:pt x="23262" y="19418"/>
                  <a:pt x="23748" y="19264"/>
                </a:cubicBezTo>
                <a:lnTo>
                  <a:pt x="23748" y="19264"/>
                </a:lnTo>
                <a:cubicBezTo>
                  <a:pt x="23653" y="19475"/>
                  <a:pt x="23553" y="19685"/>
                  <a:pt x="23451" y="19893"/>
                </a:cubicBezTo>
                <a:cubicBezTo>
                  <a:pt x="23133" y="20016"/>
                  <a:pt x="22805" y="20108"/>
                  <a:pt x="22470" y="20167"/>
                </a:cubicBezTo>
                <a:cubicBezTo>
                  <a:pt x="22642" y="20191"/>
                  <a:pt x="22815" y="20203"/>
                  <a:pt x="22989" y="20203"/>
                </a:cubicBezTo>
                <a:cubicBezTo>
                  <a:pt x="23587" y="20203"/>
                  <a:pt x="24185" y="20064"/>
                  <a:pt x="24727" y="19808"/>
                </a:cubicBezTo>
                <a:lnTo>
                  <a:pt x="24727" y="19808"/>
                </a:lnTo>
                <a:cubicBezTo>
                  <a:pt x="24658" y="20049"/>
                  <a:pt x="24581" y="20287"/>
                  <a:pt x="24497" y="20522"/>
                </a:cubicBezTo>
                <a:cubicBezTo>
                  <a:pt x="24330" y="20610"/>
                  <a:pt x="24154" y="20680"/>
                  <a:pt x="23972" y="20733"/>
                </a:cubicBezTo>
                <a:cubicBezTo>
                  <a:pt x="24051" y="20741"/>
                  <a:pt x="24129" y="20744"/>
                  <a:pt x="24207" y="20744"/>
                </a:cubicBezTo>
                <a:cubicBezTo>
                  <a:pt x="24755" y="20744"/>
                  <a:pt x="25281" y="20570"/>
                  <a:pt x="25784" y="20319"/>
                </a:cubicBezTo>
                <a:lnTo>
                  <a:pt x="25784" y="20319"/>
                </a:lnTo>
                <a:cubicBezTo>
                  <a:pt x="25722" y="20534"/>
                  <a:pt x="25654" y="20750"/>
                  <a:pt x="25579" y="20962"/>
                </a:cubicBezTo>
                <a:cubicBezTo>
                  <a:pt x="25729" y="20720"/>
                  <a:pt x="25863" y="20470"/>
                  <a:pt x="25984" y="20214"/>
                </a:cubicBezTo>
                <a:cubicBezTo>
                  <a:pt x="26298" y="20042"/>
                  <a:pt x="26603" y="19844"/>
                  <a:pt x="26897" y="19646"/>
                </a:cubicBezTo>
                <a:lnTo>
                  <a:pt x="26897" y="19646"/>
                </a:lnTo>
                <a:cubicBezTo>
                  <a:pt x="26882" y="19759"/>
                  <a:pt x="26864" y="19872"/>
                  <a:pt x="26844" y="19985"/>
                </a:cubicBezTo>
                <a:cubicBezTo>
                  <a:pt x="26519" y="20586"/>
                  <a:pt x="26024" y="21080"/>
                  <a:pt x="25419" y="21400"/>
                </a:cubicBezTo>
                <a:cubicBezTo>
                  <a:pt x="23969" y="20978"/>
                  <a:pt x="22477" y="20741"/>
                  <a:pt x="20986" y="20741"/>
                </a:cubicBezTo>
                <a:cubicBezTo>
                  <a:pt x="20088" y="20741"/>
                  <a:pt x="19190" y="20827"/>
                  <a:pt x="18302" y="21010"/>
                </a:cubicBezTo>
                <a:cubicBezTo>
                  <a:pt x="20231" y="21045"/>
                  <a:pt x="22240" y="21101"/>
                  <a:pt x="23956" y="21983"/>
                </a:cubicBezTo>
                <a:cubicBezTo>
                  <a:pt x="22866" y="21584"/>
                  <a:pt x="21708" y="21389"/>
                  <a:pt x="20549" y="21389"/>
                </a:cubicBezTo>
                <a:cubicBezTo>
                  <a:pt x="18486" y="21389"/>
                  <a:pt x="16420" y="22007"/>
                  <a:pt x="14729" y="23193"/>
                </a:cubicBezTo>
                <a:cubicBezTo>
                  <a:pt x="15909" y="22471"/>
                  <a:pt x="17282" y="22252"/>
                  <a:pt x="18682" y="22252"/>
                </a:cubicBezTo>
                <a:cubicBezTo>
                  <a:pt x="19518" y="22252"/>
                  <a:pt x="20364" y="22330"/>
                  <a:pt x="21185" y="22425"/>
                </a:cubicBezTo>
                <a:cubicBezTo>
                  <a:pt x="21072" y="22414"/>
                  <a:pt x="20959" y="22409"/>
                  <a:pt x="20847" y="22409"/>
                </a:cubicBezTo>
                <a:cubicBezTo>
                  <a:pt x="19660" y="22409"/>
                  <a:pt x="18522" y="22995"/>
                  <a:pt x="17550" y="23699"/>
                </a:cubicBezTo>
                <a:cubicBezTo>
                  <a:pt x="16566" y="24413"/>
                  <a:pt x="15674" y="25263"/>
                  <a:pt x="14635" y="25888"/>
                </a:cubicBezTo>
                <a:cubicBezTo>
                  <a:pt x="15776" y="25249"/>
                  <a:pt x="17112" y="25030"/>
                  <a:pt x="18369" y="24640"/>
                </a:cubicBezTo>
                <a:cubicBezTo>
                  <a:pt x="19888" y="24170"/>
                  <a:pt x="21312" y="23444"/>
                  <a:pt x="22727" y="22719"/>
                </a:cubicBezTo>
                <a:lnTo>
                  <a:pt x="22727" y="22719"/>
                </a:lnTo>
                <a:cubicBezTo>
                  <a:pt x="21647" y="23431"/>
                  <a:pt x="20722" y="24351"/>
                  <a:pt x="19724" y="25171"/>
                </a:cubicBezTo>
                <a:cubicBezTo>
                  <a:pt x="18725" y="25992"/>
                  <a:pt x="17607" y="26731"/>
                  <a:pt x="16339" y="26983"/>
                </a:cubicBezTo>
                <a:cubicBezTo>
                  <a:pt x="18706" y="26808"/>
                  <a:pt x="21109" y="26120"/>
                  <a:pt x="22921" y="24585"/>
                </a:cubicBezTo>
                <a:cubicBezTo>
                  <a:pt x="23194" y="24354"/>
                  <a:pt x="23464" y="24098"/>
                  <a:pt x="23746" y="23867"/>
                </a:cubicBezTo>
                <a:lnTo>
                  <a:pt x="23746" y="23867"/>
                </a:lnTo>
                <a:cubicBezTo>
                  <a:pt x="23683" y="23923"/>
                  <a:pt x="23621" y="23979"/>
                  <a:pt x="23560" y="24035"/>
                </a:cubicBezTo>
                <a:lnTo>
                  <a:pt x="20750" y="26609"/>
                </a:lnTo>
                <a:cubicBezTo>
                  <a:pt x="19945" y="27346"/>
                  <a:pt x="19059" y="28122"/>
                  <a:pt x="17972" y="28223"/>
                </a:cubicBezTo>
                <a:cubicBezTo>
                  <a:pt x="20063" y="28054"/>
                  <a:pt x="22086" y="27128"/>
                  <a:pt x="23581" y="25657"/>
                </a:cubicBezTo>
                <a:cubicBezTo>
                  <a:pt x="24095" y="25150"/>
                  <a:pt x="24562" y="24574"/>
                  <a:pt x="25120" y="24128"/>
                </a:cubicBezTo>
                <a:lnTo>
                  <a:pt x="25120" y="24128"/>
                </a:lnTo>
                <a:cubicBezTo>
                  <a:pt x="24642" y="24570"/>
                  <a:pt x="24300" y="25193"/>
                  <a:pt x="23955" y="25763"/>
                </a:cubicBezTo>
                <a:cubicBezTo>
                  <a:pt x="22955" y="27412"/>
                  <a:pt x="21553" y="28868"/>
                  <a:pt x="19790" y="29646"/>
                </a:cubicBezTo>
                <a:cubicBezTo>
                  <a:pt x="21077" y="29449"/>
                  <a:pt x="22291" y="28882"/>
                  <a:pt x="23305" y="28067"/>
                </a:cubicBezTo>
                <a:cubicBezTo>
                  <a:pt x="23663" y="27962"/>
                  <a:pt x="24029" y="27880"/>
                  <a:pt x="24398" y="27824"/>
                </a:cubicBezTo>
                <a:lnTo>
                  <a:pt x="24398" y="27824"/>
                </a:lnTo>
                <a:cubicBezTo>
                  <a:pt x="24325" y="27963"/>
                  <a:pt x="24253" y="28103"/>
                  <a:pt x="24183" y="28242"/>
                </a:cubicBezTo>
                <a:cubicBezTo>
                  <a:pt x="23269" y="28473"/>
                  <a:pt x="22422" y="28852"/>
                  <a:pt x="21743" y="29505"/>
                </a:cubicBezTo>
                <a:cubicBezTo>
                  <a:pt x="22441" y="29120"/>
                  <a:pt x="23192" y="28839"/>
                  <a:pt x="23972" y="28673"/>
                </a:cubicBezTo>
                <a:lnTo>
                  <a:pt x="23972" y="28673"/>
                </a:lnTo>
                <a:cubicBezTo>
                  <a:pt x="23833" y="28966"/>
                  <a:pt x="23704" y="29263"/>
                  <a:pt x="23592" y="29564"/>
                </a:cubicBezTo>
                <a:cubicBezTo>
                  <a:pt x="22946" y="29850"/>
                  <a:pt x="22341" y="30215"/>
                  <a:pt x="21806" y="30683"/>
                </a:cubicBezTo>
                <a:cubicBezTo>
                  <a:pt x="22349" y="30415"/>
                  <a:pt x="22901" y="30168"/>
                  <a:pt x="23463" y="29943"/>
                </a:cubicBezTo>
                <a:lnTo>
                  <a:pt x="23463" y="29943"/>
                </a:lnTo>
                <a:cubicBezTo>
                  <a:pt x="23362" y="30265"/>
                  <a:pt x="23281" y="30592"/>
                  <a:pt x="23236" y="30931"/>
                </a:cubicBezTo>
                <a:cubicBezTo>
                  <a:pt x="23447" y="30548"/>
                  <a:pt x="23658" y="30165"/>
                  <a:pt x="23869" y="29782"/>
                </a:cubicBezTo>
                <a:cubicBezTo>
                  <a:pt x="24390" y="29582"/>
                  <a:pt x="24919" y="29400"/>
                  <a:pt x="25454" y="29234"/>
                </a:cubicBezTo>
                <a:lnTo>
                  <a:pt x="25454" y="29234"/>
                </a:lnTo>
                <a:cubicBezTo>
                  <a:pt x="25438" y="29362"/>
                  <a:pt x="25422" y="29491"/>
                  <a:pt x="25411" y="29619"/>
                </a:cubicBezTo>
                <a:cubicBezTo>
                  <a:pt x="24805" y="29996"/>
                  <a:pt x="24233" y="30424"/>
                  <a:pt x="23699" y="30897"/>
                </a:cubicBezTo>
                <a:cubicBezTo>
                  <a:pt x="22255" y="31129"/>
                  <a:pt x="20933" y="31854"/>
                  <a:pt x="19728" y="32688"/>
                </a:cubicBezTo>
                <a:cubicBezTo>
                  <a:pt x="18280" y="33691"/>
                  <a:pt x="16942" y="34877"/>
                  <a:pt x="15905" y="36304"/>
                </a:cubicBezTo>
                <a:cubicBezTo>
                  <a:pt x="14870" y="37729"/>
                  <a:pt x="14146" y="39406"/>
                  <a:pt x="13982" y="41160"/>
                </a:cubicBezTo>
                <a:lnTo>
                  <a:pt x="13982" y="41160"/>
                </a:lnTo>
                <a:cubicBezTo>
                  <a:pt x="14815" y="38756"/>
                  <a:pt x="16257" y="36570"/>
                  <a:pt x="18126" y="34845"/>
                </a:cubicBezTo>
                <a:lnTo>
                  <a:pt x="18126" y="34845"/>
                </a:lnTo>
                <a:cubicBezTo>
                  <a:pt x="17746" y="35277"/>
                  <a:pt x="17410" y="35757"/>
                  <a:pt x="17094" y="36237"/>
                </a:cubicBezTo>
                <a:cubicBezTo>
                  <a:pt x="16120" y="37717"/>
                  <a:pt x="15212" y="39325"/>
                  <a:pt x="15083" y="41091"/>
                </a:cubicBezTo>
                <a:cubicBezTo>
                  <a:pt x="15183" y="40472"/>
                  <a:pt x="15472" y="39900"/>
                  <a:pt x="15778" y="39351"/>
                </a:cubicBezTo>
                <a:cubicBezTo>
                  <a:pt x="16975" y="37209"/>
                  <a:pt x="18489" y="35262"/>
                  <a:pt x="20268" y="33573"/>
                </a:cubicBezTo>
                <a:lnTo>
                  <a:pt x="20268" y="33573"/>
                </a:lnTo>
                <a:cubicBezTo>
                  <a:pt x="18594" y="35286"/>
                  <a:pt x="17616" y="37674"/>
                  <a:pt x="17648" y="40072"/>
                </a:cubicBezTo>
                <a:cubicBezTo>
                  <a:pt x="17862" y="38834"/>
                  <a:pt x="18568" y="37745"/>
                  <a:pt x="19259" y="36695"/>
                </a:cubicBezTo>
                <a:cubicBezTo>
                  <a:pt x="20011" y="35553"/>
                  <a:pt x="20788" y="34387"/>
                  <a:pt x="21763" y="33444"/>
                </a:cubicBezTo>
                <a:lnTo>
                  <a:pt x="21763" y="33444"/>
                </a:lnTo>
                <a:cubicBezTo>
                  <a:pt x="21630" y="33636"/>
                  <a:pt x="21509" y="33835"/>
                  <a:pt x="21399" y="34042"/>
                </a:cubicBezTo>
                <a:cubicBezTo>
                  <a:pt x="20506" y="35725"/>
                  <a:pt x="19987" y="37581"/>
                  <a:pt x="19881" y="39483"/>
                </a:cubicBezTo>
                <a:cubicBezTo>
                  <a:pt x="20407" y="37215"/>
                  <a:pt x="21509" y="35085"/>
                  <a:pt x="23041" y="33332"/>
                </a:cubicBezTo>
                <a:lnTo>
                  <a:pt x="23041" y="33332"/>
                </a:lnTo>
                <a:cubicBezTo>
                  <a:pt x="22933" y="33506"/>
                  <a:pt x="22833" y="33686"/>
                  <a:pt x="22741" y="33867"/>
                </a:cubicBezTo>
                <a:cubicBezTo>
                  <a:pt x="22141" y="35045"/>
                  <a:pt x="21708" y="36300"/>
                  <a:pt x="21451" y="37596"/>
                </a:cubicBezTo>
                <a:cubicBezTo>
                  <a:pt x="21317" y="38274"/>
                  <a:pt x="21238" y="38996"/>
                  <a:pt x="21490" y="39639"/>
                </a:cubicBezTo>
                <a:cubicBezTo>
                  <a:pt x="21808" y="36999"/>
                  <a:pt x="23048" y="34479"/>
                  <a:pt x="24943" y="32615"/>
                </a:cubicBezTo>
                <a:lnTo>
                  <a:pt x="24943" y="32615"/>
                </a:lnTo>
                <a:cubicBezTo>
                  <a:pt x="24230" y="33724"/>
                  <a:pt x="23777" y="35053"/>
                  <a:pt x="23957" y="36360"/>
                </a:cubicBezTo>
                <a:cubicBezTo>
                  <a:pt x="24141" y="34922"/>
                  <a:pt x="24806" y="33551"/>
                  <a:pt x="25823" y="32517"/>
                </a:cubicBezTo>
                <a:lnTo>
                  <a:pt x="25823" y="32517"/>
                </a:lnTo>
                <a:cubicBezTo>
                  <a:pt x="25654" y="33219"/>
                  <a:pt x="25674" y="33954"/>
                  <a:pt x="25881" y="34646"/>
                </a:cubicBezTo>
                <a:cubicBezTo>
                  <a:pt x="23646" y="36549"/>
                  <a:pt x="21767" y="38826"/>
                  <a:pt x="20686" y="41535"/>
                </a:cubicBezTo>
                <a:cubicBezTo>
                  <a:pt x="22093" y="40004"/>
                  <a:pt x="23500" y="38470"/>
                  <a:pt x="24802" y="36849"/>
                </a:cubicBezTo>
                <a:lnTo>
                  <a:pt x="24802" y="36849"/>
                </a:lnTo>
                <a:cubicBezTo>
                  <a:pt x="23549" y="39225"/>
                  <a:pt x="22842" y="41852"/>
                  <a:pt x="22733" y="44536"/>
                </a:cubicBezTo>
                <a:cubicBezTo>
                  <a:pt x="22800" y="43969"/>
                  <a:pt x="23059" y="43446"/>
                  <a:pt x="23315" y="42935"/>
                </a:cubicBezTo>
                <a:cubicBezTo>
                  <a:pt x="24194" y="41175"/>
                  <a:pt x="25074" y="39414"/>
                  <a:pt x="25953" y="37654"/>
                </a:cubicBezTo>
                <a:lnTo>
                  <a:pt x="25953" y="37654"/>
                </a:lnTo>
                <a:cubicBezTo>
                  <a:pt x="25155" y="39757"/>
                  <a:pt x="25037" y="42114"/>
                  <a:pt x="25625" y="44286"/>
                </a:cubicBezTo>
                <a:cubicBezTo>
                  <a:pt x="26046" y="42808"/>
                  <a:pt x="25901" y="41228"/>
                  <a:pt x="26178" y="39716"/>
                </a:cubicBezTo>
                <a:cubicBezTo>
                  <a:pt x="26478" y="38070"/>
                  <a:pt x="27268" y="36559"/>
                  <a:pt x="28046" y="35077"/>
                </a:cubicBezTo>
                <a:lnTo>
                  <a:pt x="28046" y="35077"/>
                </a:lnTo>
                <a:cubicBezTo>
                  <a:pt x="27006" y="37991"/>
                  <a:pt x="27162" y="41312"/>
                  <a:pt x="28471" y="44115"/>
                </a:cubicBezTo>
                <a:cubicBezTo>
                  <a:pt x="28944" y="41273"/>
                  <a:pt x="27994" y="38261"/>
                  <a:pt x="28883" y="35521"/>
                </a:cubicBezTo>
                <a:lnTo>
                  <a:pt x="28883" y="35521"/>
                </a:lnTo>
                <a:cubicBezTo>
                  <a:pt x="28532" y="37021"/>
                  <a:pt x="28407" y="38591"/>
                  <a:pt x="28688" y="40106"/>
                </a:cubicBezTo>
                <a:cubicBezTo>
                  <a:pt x="28889" y="41186"/>
                  <a:pt x="29310" y="42234"/>
                  <a:pt x="29945" y="43127"/>
                </a:cubicBezTo>
                <a:cubicBezTo>
                  <a:pt x="29842" y="43241"/>
                  <a:pt x="29765" y="43375"/>
                  <a:pt x="29717" y="43520"/>
                </a:cubicBezTo>
                <a:cubicBezTo>
                  <a:pt x="29661" y="43697"/>
                  <a:pt x="29648" y="43894"/>
                  <a:pt x="29712" y="44068"/>
                </a:cubicBezTo>
                <a:cubicBezTo>
                  <a:pt x="29777" y="44242"/>
                  <a:pt x="29923" y="44391"/>
                  <a:pt x="30105" y="44429"/>
                </a:cubicBezTo>
                <a:cubicBezTo>
                  <a:pt x="30140" y="44437"/>
                  <a:pt x="30174" y="44440"/>
                  <a:pt x="30209" y="44440"/>
                </a:cubicBezTo>
                <a:cubicBezTo>
                  <a:pt x="30363" y="44440"/>
                  <a:pt x="30517" y="44374"/>
                  <a:pt x="30654" y="44298"/>
                </a:cubicBezTo>
                <a:cubicBezTo>
                  <a:pt x="30790" y="44224"/>
                  <a:pt x="30916" y="44134"/>
                  <a:pt x="31030" y="44030"/>
                </a:cubicBezTo>
                <a:cubicBezTo>
                  <a:pt x="31124" y="43943"/>
                  <a:pt x="31205" y="43842"/>
                  <a:pt x="31271" y="43733"/>
                </a:cubicBezTo>
                <a:cubicBezTo>
                  <a:pt x="31430" y="43472"/>
                  <a:pt x="31486" y="43099"/>
                  <a:pt x="31270" y="42881"/>
                </a:cubicBezTo>
                <a:cubicBezTo>
                  <a:pt x="31151" y="42761"/>
                  <a:pt x="30975" y="42716"/>
                  <a:pt x="30805" y="42716"/>
                </a:cubicBezTo>
                <a:cubicBezTo>
                  <a:pt x="30789" y="42716"/>
                  <a:pt x="30773" y="42717"/>
                  <a:pt x="30757" y="42718"/>
                </a:cubicBezTo>
                <a:cubicBezTo>
                  <a:pt x="30632" y="42725"/>
                  <a:pt x="30508" y="42754"/>
                  <a:pt x="30392" y="42804"/>
                </a:cubicBezTo>
                <a:cubicBezTo>
                  <a:pt x="29692" y="40235"/>
                  <a:pt x="29649" y="37487"/>
                  <a:pt x="30288" y="34903"/>
                </a:cubicBezTo>
                <a:lnTo>
                  <a:pt x="30288" y="34903"/>
                </a:lnTo>
                <a:cubicBezTo>
                  <a:pt x="29948" y="36648"/>
                  <a:pt x="29971" y="38443"/>
                  <a:pt x="30353" y="40180"/>
                </a:cubicBezTo>
                <a:cubicBezTo>
                  <a:pt x="30471" y="40717"/>
                  <a:pt x="30635" y="41258"/>
                  <a:pt x="30873" y="41753"/>
                </a:cubicBezTo>
                <a:cubicBezTo>
                  <a:pt x="30867" y="41796"/>
                  <a:pt x="30863" y="41841"/>
                  <a:pt x="30862" y="41884"/>
                </a:cubicBezTo>
                <a:cubicBezTo>
                  <a:pt x="30860" y="41988"/>
                  <a:pt x="30866" y="42095"/>
                  <a:pt x="30909" y="42189"/>
                </a:cubicBezTo>
                <a:cubicBezTo>
                  <a:pt x="30977" y="42338"/>
                  <a:pt x="31125" y="42424"/>
                  <a:pt x="31289" y="42450"/>
                </a:cubicBezTo>
                <a:cubicBezTo>
                  <a:pt x="31422" y="42635"/>
                  <a:pt x="31576" y="42806"/>
                  <a:pt x="31745" y="42961"/>
                </a:cubicBezTo>
                <a:cubicBezTo>
                  <a:pt x="31532" y="43143"/>
                  <a:pt x="31439" y="43448"/>
                  <a:pt x="31422" y="43735"/>
                </a:cubicBezTo>
                <a:cubicBezTo>
                  <a:pt x="31413" y="43903"/>
                  <a:pt x="31425" y="44081"/>
                  <a:pt x="31508" y="44227"/>
                </a:cubicBezTo>
                <a:cubicBezTo>
                  <a:pt x="31533" y="44269"/>
                  <a:pt x="31564" y="44307"/>
                  <a:pt x="31601" y="44340"/>
                </a:cubicBezTo>
                <a:cubicBezTo>
                  <a:pt x="29396" y="53520"/>
                  <a:pt x="28015" y="62868"/>
                  <a:pt x="26597" y="72210"/>
                </a:cubicBezTo>
                <a:cubicBezTo>
                  <a:pt x="26492" y="72237"/>
                  <a:pt x="26394" y="72291"/>
                  <a:pt x="26316" y="72366"/>
                </a:cubicBezTo>
                <a:cubicBezTo>
                  <a:pt x="26287" y="72202"/>
                  <a:pt x="26123" y="72117"/>
                  <a:pt x="25953" y="72117"/>
                </a:cubicBezTo>
                <a:cubicBezTo>
                  <a:pt x="25857" y="72117"/>
                  <a:pt x="25760" y="72144"/>
                  <a:pt x="25684" y="72200"/>
                </a:cubicBezTo>
                <a:cubicBezTo>
                  <a:pt x="25483" y="72350"/>
                  <a:pt x="25402" y="72606"/>
                  <a:pt x="25337" y="72851"/>
                </a:cubicBezTo>
                <a:cubicBezTo>
                  <a:pt x="25339" y="72799"/>
                  <a:pt x="25284" y="72749"/>
                  <a:pt x="25229" y="72749"/>
                </a:cubicBezTo>
                <a:cubicBezTo>
                  <a:pt x="25225" y="72749"/>
                  <a:pt x="25222" y="72750"/>
                  <a:pt x="25219" y="72750"/>
                </a:cubicBezTo>
                <a:cubicBezTo>
                  <a:pt x="25148" y="72759"/>
                  <a:pt x="25096" y="72818"/>
                  <a:pt x="25057" y="72877"/>
                </a:cubicBezTo>
                <a:cubicBezTo>
                  <a:pt x="24875" y="73160"/>
                  <a:pt x="24836" y="73512"/>
                  <a:pt x="24951" y="73828"/>
                </a:cubicBezTo>
                <a:cubicBezTo>
                  <a:pt x="24822" y="73727"/>
                  <a:pt x="24662" y="73673"/>
                  <a:pt x="24498" y="73673"/>
                </a:cubicBezTo>
                <a:cubicBezTo>
                  <a:pt x="24485" y="73673"/>
                  <a:pt x="24471" y="73674"/>
                  <a:pt x="24457" y="73674"/>
                </a:cubicBezTo>
                <a:cubicBezTo>
                  <a:pt x="24438" y="73777"/>
                  <a:pt x="24418" y="73879"/>
                  <a:pt x="24399" y="73981"/>
                </a:cubicBezTo>
                <a:cubicBezTo>
                  <a:pt x="24402" y="73815"/>
                  <a:pt x="24355" y="73652"/>
                  <a:pt x="24245" y="73530"/>
                </a:cubicBezTo>
                <a:cubicBezTo>
                  <a:pt x="24152" y="73428"/>
                  <a:pt x="24011" y="73372"/>
                  <a:pt x="23875" y="73372"/>
                </a:cubicBezTo>
                <a:cubicBezTo>
                  <a:pt x="23769" y="73372"/>
                  <a:pt x="23665" y="73406"/>
                  <a:pt x="23590" y="73477"/>
                </a:cubicBezTo>
                <a:lnTo>
                  <a:pt x="23590" y="73477"/>
                </a:lnTo>
                <a:cubicBezTo>
                  <a:pt x="23748" y="73273"/>
                  <a:pt x="23704" y="72933"/>
                  <a:pt x="23488" y="72784"/>
                </a:cubicBezTo>
                <a:cubicBezTo>
                  <a:pt x="23413" y="72733"/>
                  <a:pt x="23325" y="72709"/>
                  <a:pt x="23235" y="72709"/>
                </a:cubicBezTo>
                <a:cubicBezTo>
                  <a:pt x="23047" y="72709"/>
                  <a:pt x="22854" y="72815"/>
                  <a:pt x="22779" y="72991"/>
                </a:cubicBezTo>
                <a:cubicBezTo>
                  <a:pt x="22738" y="72848"/>
                  <a:pt x="22589" y="72771"/>
                  <a:pt x="22439" y="72771"/>
                </a:cubicBezTo>
                <a:cubicBezTo>
                  <a:pt x="22366" y="72771"/>
                  <a:pt x="22292" y="72789"/>
                  <a:pt x="22231" y="72827"/>
                </a:cubicBezTo>
                <a:cubicBezTo>
                  <a:pt x="22043" y="72942"/>
                  <a:pt x="21958" y="73176"/>
                  <a:pt x="21942" y="73396"/>
                </a:cubicBezTo>
                <a:lnTo>
                  <a:pt x="21702" y="73218"/>
                </a:lnTo>
                <a:cubicBezTo>
                  <a:pt x="21552" y="73415"/>
                  <a:pt x="21470" y="73654"/>
                  <a:pt x="21468" y="73902"/>
                </a:cubicBezTo>
                <a:cubicBezTo>
                  <a:pt x="21451" y="73900"/>
                  <a:pt x="21433" y="73900"/>
                  <a:pt x="21416" y="73900"/>
                </a:cubicBezTo>
                <a:cubicBezTo>
                  <a:pt x="20992" y="73900"/>
                  <a:pt x="20656" y="74418"/>
                  <a:pt x="20813" y="74808"/>
                </a:cubicBezTo>
                <a:cubicBezTo>
                  <a:pt x="20741" y="74694"/>
                  <a:pt x="20615" y="74646"/>
                  <a:pt x="20475" y="74646"/>
                </a:cubicBezTo>
                <a:cubicBezTo>
                  <a:pt x="20295" y="74646"/>
                  <a:pt x="20091" y="74726"/>
                  <a:pt x="19944" y="74849"/>
                </a:cubicBezTo>
                <a:cubicBezTo>
                  <a:pt x="19847" y="74930"/>
                  <a:pt x="19779" y="75039"/>
                  <a:pt x="19681" y="75118"/>
                </a:cubicBezTo>
                <a:cubicBezTo>
                  <a:pt x="19400" y="75341"/>
                  <a:pt x="18854" y="75362"/>
                  <a:pt x="18864" y="75722"/>
                </a:cubicBezTo>
                <a:cubicBezTo>
                  <a:pt x="18768" y="75461"/>
                  <a:pt x="18492" y="75324"/>
                  <a:pt x="18213" y="75324"/>
                </a:cubicBezTo>
                <a:cubicBezTo>
                  <a:pt x="18037" y="75324"/>
                  <a:pt x="17859" y="75379"/>
                  <a:pt x="17723" y="75490"/>
                </a:cubicBezTo>
                <a:cubicBezTo>
                  <a:pt x="17373" y="75780"/>
                  <a:pt x="17300" y="76307"/>
                  <a:pt x="17436" y="76741"/>
                </a:cubicBezTo>
                <a:cubicBezTo>
                  <a:pt x="17335" y="76698"/>
                  <a:pt x="17227" y="76677"/>
                  <a:pt x="17119" y="76677"/>
                </a:cubicBezTo>
                <a:cubicBezTo>
                  <a:pt x="16791" y="76677"/>
                  <a:pt x="16460" y="76863"/>
                  <a:pt x="16316" y="77160"/>
                </a:cubicBezTo>
                <a:cubicBezTo>
                  <a:pt x="16124" y="77556"/>
                  <a:pt x="16295" y="78088"/>
                  <a:pt x="16682" y="78298"/>
                </a:cubicBezTo>
                <a:cubicBezTo>
                  <a:pt x="16640" y="78286"/>
                  <a:pt x="16598" y="78281"/>
                  <a:pt x="16556" y="78281"/>
                </a:cubicBezTo>
                <a:cubicBezTo>
                  <a:pt x="16195" y="78281"/>
                  <a:pt x="15859" y="78692"/>
                  <a:pt x="15987" y="79044"/>
                </a:cubicBezTo>
                <a:cubicBezTo>
                  <a:pt x="15916" y="78941"/>
                  <a:pt x="15790" y="78883"/>
                  <a:pt x="15666" y="78883"/>
                </a:cubicBezTo>
                <a:cubicBezTo>
                  <a:pt x="15610" y="78883"/>
                  <a:pt x="15554" y="78894"/>
                  <a:pt x="15503" y="78919"/>
                </a:cubicBezTo>
                <a:cubicBezTo>
                  <a:pt x="15340" y="79000"/>
                  <a:pt x="15254" y="79208"/>
                  <a:pt x="15310" y="79381"/>
                </a:cubicBezTo>
                <a:lnTo>
                  <a:pt x="14855" y="79346"/>
                </a:lnTo>
                <a:cubicBezTo>
                  <a:pt x="14821" y="79492"/>
                  <a:pt x="14787" y="79638"/>
                  <a:pt x="14753" y="79784"/>
                </a:cubicBezTo>
                <a:cubicBezTo>
                  <a:pt x="14671" y="79701"/>
                  <a:pt x="14561" y="79656"/>
                  <a:pt x="14448" y="79656"/>
                </a:cubicBezTo>
                <a:cubicBezTo>
                  <a:pt x="14387" y="79656"/>
                  <a:pt x="14325" y="79669"/>
                  <a:pt x="14267" y="79697"/>
                </a:cubicBezTo>
                <a:cubicBezTo>
                  <a:pt x="13976" y="79807"/>
                  <a:pt x="14094" y="80240"/>
                  <a:pt x="14248" y="80508"/>
                </a:cubicBezTo>
                <a:cubicBezTo>
                  <a:pt x="14403" y="80778"/>
                  <a:pt x="14466" y="81237"/>
                  <a:pt x="14160" y="81294"/>
                </a:cubicBezTo>
                <a:cubicBezTo>
                  <a:pt x="14144" y="81296"/>
                  <a:pt x="14128" y="81298"/>
                  <a:pt x="14112" y="81298"/>
                </a:cubicBezTo>
                <a:cubicBezTo>
                  <a:pt x="13999" y="81298"/>
                  <a:pt x="13886" y="81237"/>
                  <a:pt x="13772" y="81237"/>
                </a:cubicBezTo>
                <a:cubicBezTo>
                  <a:pt x="13762" y="81237"/>
                  <a:pt x="13753" y="81237"/>
                  <a:pt x="13743" y="81238"/>
                </a:cubicBezTo>
                <a:cubicBezTo>
                  <a:pt x="13467" y="81264"/>
                  <a:pt x="13398" y="81629"/>
                  <a:pt x="13380" y="81906"/>
                </a:cubicBezTo>
                <a:cubicBezTo>
                  <a:pt x="13362" y="82161"/>
                  <a:pt x="13227" y="82488"/>
                  <a:pt x="12997" y="82488"/>
                </a:cubicBezTo>
                <a:cubicBezTo>
                  <a:pt x="12976" y="82488"/>
                  <a:pt x="12954" y="82485"/>
                  <a:pt x="12932" y="82479"/>
                </a:cubicBezTo>
                <a:cubicBezTo>
                  <a:pt x="12850" y="82458"/>
                  <a:pt x="12768" y="82449"/>
                  <a:pt x="12685" y="82449"/>
                </a:cubicBezTo>
                <a:cubicBezTo>
                  <a:pt x="12184" y="82449"/>
                  <a:pt x="11669" y="82788"/>
                  <a:pt x="11189" y="82961"/>
                </a:cubicBezTo>
                <a:cubicBezTo>
                  <a:pt x="10877" y="83613"/>
                  <a:pt x="11063" y="84464"/>
                  <a:pt x="11616" y="84927"/>
                </a:cubicBezTo>
                <a:cubicBezTo>
                  <a:pt x="11640" y="85107"/>
                  <a:pt x="11777" y="85320"/>
                  <a:pt x="11942" y="85392"/>
                </a:cubicBezTo>
                <a:cubicBezTo>
                  <a:pt x="11947" y="85560"/>
                  <a:pt x="12021" y="85719"/>
                  <a:pt x="12147" y="85830"/>
                </a:cubicBezTo>
                <a:cubicBezTo>
                  <a:pt x="11919" y="85938"/>
                  <a:pt x="11780" y="86207"/>
                  <a:pt x="11824" y="86455"/>
                </a:cubicBezTo>
                <a:cubicBezTo>
                  <a:pt x="11867" y="86703"/>
                  <a:pt x="12089" y="86909"/>
                  <a:pt x="12340" y="86933"/>
                </a:cubicBezTo>
                <a:cubicBezTo>
                  <a:pt x="12021" y="87130"/>
                  <a:pt x="11704" y="87401"/>
                  <a:pt x="11647" y="87772"/>
                </a:cubicBezTo>
                <a:cubicBezTo>
                  <a:pt x="11597" y="88091"/>
                  <a:pt x="11865" y="88452"/>
                  <a:pt x="12164" y="88452"/>
                </a:cubicBezTo>
                <a:cubicBezTo>
                  <a:pt x="12210" y="88452"/>
                  <a:pt x="12257" y="88443"/>
                  <a:pt x="12304" y="88424"/>
                </a:cubicBezTo>
                <a:cubicBezTo>
                  <a:pt x="12518" y="88338"/>
                  <a:pt x="12619" y="88096"/>
                  <a:pt x="12774" y="87923"/>
                </a:cubicBezTo>
                <a:cubicBezTo>
                  <a:pt x="12861" y="87826"/>
                  <a:pt x="13006" y="87761"/>
                  <a:pt x="13131" y="87761"/>
                </a:cubicBezTo>
                <a:cubicBezTo>
                  <a:pt x="13229" y="87761"/>
                  <a:pt x="13316" y="87801"/>
                  <a:pt x="13354" y="87894"/>
                </a:cubicBezTo>
                <a:cubicBezTo>
                  <a:pt x="13471" y="88181"/>
                  <a:pt x="12958" y="88510"/>
                  <a:pt x="13087" y="88738"/>
                </a:cubicBezTo>
                <a:cubicBezTo>
                  <a:pt x="13082" y="88741"/>
                  <a:pt x="13078" y="88746"/>
                  <a:pt x="13073" y="88749"/>
                </a:cubicBezTo>
                <a:cubicBezTo>
                  <a:pt x="12948" y="88837"/>
                  <a:pt x="12770" y="88881"/>
                  <a:pt x="12591" y="88881"/>
                </a:cubicBezTo>
                <a:cubicBezTo>
                  <a:pt x="12359" y="88881"/>
                  <a:pt x="12126" y="88806"/>
                  <a:pt x="12004" y="88652"/>
                </a:cubicBezTo>
                <a:cubicBezTo>
                  <a:pt x="12028" y="88652"/>
                  <a:pt x="11741" y="88607"/>
                  <a:pt x="11765" y="88607"/>
                </a:cubicBezTo>
                <a:cubicBezTo>
                  <a:pt x="11530" y="88294"/>
                  <a:pt x="11137" y="88121"/>
                  <a:pt x="10748" y="88121"/>
                </a:cubicBezTo>
                <a:cubicBezTo>
                  <a:pt x="10538" y="88121"/>
                  <a:pt x="10329" y="88172"/>
                  <a:pt x="10146" y="88277"/>
                </a:cubicBezTo>
                <a:cubicBezTo>
                  <a:pt x="10091" y="88169"/>
                  <a:pt x="9975" y="88120"/>
                  <a:pt x="9857" y="88120"/>
                </a:cubicBezTo>
                <a:cubicBezTo>
                  <a:pt x="9690" y="88120"/>
                  <a:pt x="9516" y="88217"/>
                  <a:pt x="9492" y="88386"/>
                </a:cubicBezTo>
                <a:cubicBezTo>
                  <a:pt x="9379" y="88237"/>
                  <a:pt x="9191" y="88158"/>
                  <a:pt x="9005" y="88158"/>
                </a:cubicBezTo>
                <a:cubicBezTo>
                  <a:pt x="8874" y="88158"/>
                  <a:pt x="8743" y="88197"/>
                  <a:pt x="8640" y="88279"/>
                </a:cubicBezTo>
                <a:cubicBezTo>
                  <a:pt x="8784" y="87671"/>
                  <a:pt x="8829" y="86852"/>
                  <a:pt x="8255" y="86606"/>
                </a:cubicBezTo>
                <a:cubicBezTo>
                  <a:pt x="8346" y="86423"/>
                  <a:pt x="8267" y="86175"/>
                  <a:pt x="8087" y="86077"/>
                </a:cubicBezTo>
                <a:cubicBezTo>
                  <a:pt x="8031" y="86047"/>
                  <a:pt x="7969" y="86033"/>
                  <a:pt x="7906" y="86033"/>
                </a:cubicBezTo>
                <a:cubicBezTo>
                  <a:pt x="7766" y="86033"/>
                  <a:pt x="7624" y="86103"/>
                  <a:pt x="7552" y="86223"/>
                </a:cubicBezTo>
                <a:cubicBezTo>
                  <a:pt x="7693" y="85976"/>
                  <a:pt x="7440" y="85641"/>
                  <a:pt x="7157" y="85641"/>
                </a:cubicBezTo>
                <a:cubicBezTo>
                  <a:pt x="7149" y="85641"/>
                  <a:pt x="7140" y="85641"/>
                  <a:pt x="7132" y="85642"/>
                </a:cubicBezTo>
                <a:cubicBezTo>
                  <a:pt x="6840" y="85663"/>
                  <a:pt x="6622" y="85960"/>
                  <a:pt x="6612" y="86253"/>
                </a:cubicBezTo>
                <a:cubicBezTo>
                  <a:pt x="6305" y="86166"/>
                  <a:pt x="6193" y="85801"/>
                  <a:pt x="6037" y="85520"/>
                </a:cubicBezTo>
                <a:cubicBezTo>
                  <a:pt x="5930" y="85328"/>
                  <a:pt x="5697" y="85163"/>
                  <a:pt x="5501" y="85163"/>
                </a:cubicBezTo>
                <a:cubicBezTo>
                  <a:pt x="5411" y="85163"/>
                  <a:pt x="5330" y="85198"/>
                  <a:pt x="5272" y="85280"/>
                </a:cubicBezTo>
                <a:cubicBezTo>
                  <a:pt x="5196" y="85027"/>
                  <a:pt x="4928" y="84874"/>
                  <a:pt x="4667" y="84874"/>
                </a:cubicBezTo>
                <a:cubicBezTo>
                  <a:pt x="4522" y="84874"/>
                  <a:pt x="4380" y="84921"/>
                  <a:pt x="4275" y="85025"/>
                </a:cubicBezTo>
                <a:cubicBezTo>
                  <a:pt x="4190" y="84829"/>
                  <a:pt x="3981" y="84732"/>
                  <a:pt x="3770" y="84732"/>
                </a:cubicBezTo>
                <a:cubicBezTo>
                  <a:pt x="3545" y="84732"/>
                  <a:pt x="3319" y="84842"/>
                  <a:pt x="3241" y="85058"/>
                </a:cubicBezTo>
                <a:cubicBezTo>
                  <a:pt x="3193" y="84934"/>
                  <a:pt x="3065" y="84874"/>
                  <a:pt x="2932" y="84874"/>
                </a:cubicBezTo>
                <a:cubicBezTo>
                  <a:pt x="2825" y="84874"/>
                  <a:pt x="2715" y="84912"/>
                  <a:pt x="2638" y="84985"/>
                </a:cubicBezTo>
                <a:cubicBezTo>
                  <a:pt x="2463" y="85149"/>
                  <a:pt x="2424" y="85410"/>
                  <a:pt x="2425" y="85648"/>
                </a:cubicBezTo>
                <a:cubicBezTo>
                  <a:pt x="2371" y="85612"/>
                  <a:pt x="2310" y="85595"/>
                  <a:pt x="2249" y="85595"/>
                </a:cubicBezTo>
                <a:cubicBezTo>
                  <a:pt x="1994" y="85595"/>
                  <a:pt x="1728" y="85877"/>
                  <a:pt x="1833" y="86131"/>
                </a:cubicBezTo>
                <a:cubicBezTo>
                  <a:pt x="1826" y="86130"/>
                  <a:pt x="1820" y="86130"/>
                  <a:pt x="1813" y="86130"/>
                </a:cubicBezTo>
                <a:cubicBezTo>
                  <a:pt x="1509" y="86130"/>
                  <a:pt x="1230" y="86410"/>
                  <a:pt x="1236" y="86716"/>
                </a:cubicBezTo>
                <a:cubicBezTo>
                  <a:pt x="737" y="86763"/>
                  <a:pt x="267" y="87052"/>
                  <a:pt x="0" y="87476"/>
                </a:cubicBezTo>
                <a:lnTo>
                  <a:pt x="0" y="103824"/>
                </a:lnTo>
                <a:lnTo>
                  <a:pt x="199002" y="103824"/>
                </a:lnTo>
                <a:lnTo>
                  <a:pt x="198998" y="90726"/>
                </a:lnTo>
                <a:lnTo>
                  <a:pt x="198995" y="90726"/>
                </a:lnTo>
                <a:lnTo>
                  <a:pt x="198995" y="74844"/>
                </a:lnTo>
                <a:lnTo>
                  <a:pt x="199009" y="74841"/>
                </a:lnTo>
                <a:lnTo>
                  <a:pt x="199009" y="74841"/>
                </a:lnTo>
                <a:cubicBezTo>
                  <a:pt x="199005" y="74842"/>
                  <a:pt x="199000" y="74842"/>
                  <a:pt x="198995" y="74843"/>
                </a:cubicBezTo>
                <a:lnTo>
                  <a:pt x="198995" y="70565"/>
                </a:lnTo>
                <a:cubicBezTo>
                  <a:pt x="198335" y="70590"/>
                  <a:pt x="197644" y="70607"/>
                  <a:pt x="196941" y="70607"/>
                </a:cubicBezTo>
                <a:cubicBezTo>
                  <a:pt x="196606" y="70607"/>
                  <a:pt x="196268" y="70603"/>
                  <a:pt x="195930" y="70595"/>
                </a:cubicBezTo>
                <a:cubicBezTo>
                  <a:pt x="196073" y="70540"/>
                  <a:pt x="196195" y="70493"/>
                  <a:pt x="196287" y="70454"/>
                </a:cubicBezTo>
                <a:cubicBezTo>
                  <a:pt x="197471" y="69963"/>
                  <a:pt x="198263" y="68365"/>
                  <a:pt x="198263" y="68364"/>
                </a:cubicBezTo>
                <a:lnTo>
                  <a:pt x="198263" y="68364"/>
                </a:lnTo>
                <a:cubicBezTo>
                  <a:pt x="198263" y="68365"/>
                  <a:pt x="197444" y="69577"/>
                  <a:pt x="196330" y="69971"/>
                </a:cubicBezTo>
                <a:cubicBezTo>
                  <a:pt x="196271" y="69992"/>
                  <a:pt x="196211" y="70011"/>
                  <a:pt x="196149" y="70027"/>
                </a:cubicBezTo>
                <a:cubicBezTo>
                  <a:pt x="195900" y="70093"/>
                  <a:pt x="194767" y="70241"/>
                  <a:pt x="193329" y="70428"/>
                </a:cubicBezTo>
                <a:cubicBezTo>
                  <a:pt x="192869" y="70377"/>
                  <a:pt x="192417" y="70313"/>
                  <a:pt x="191981" y="70234"/>
                </a:cubicBezTo>
                <a:cubicBezTo>
                  <a:pt x="191878" y="70213"/>
                  <a:pt x="191774" y="70199"/>
                  <a:pt x="191669" y="70190"/>
                </a:cubicBezTo>
                <a:cubicBezTo>
                  <a:pt x="196124" y="69816"/>
                  <a:pt x="197828" y="68427"/>
                  <a:pt x="198344" y="67864"/>
                </a:cubicBezTo>
                <a:cubicBezTo>
                  <a:pt x="198480" y="67716"/>
                  <a:pt x="198533" y="67625"/>
                  <a:pt x="198533" y="67625"/>
                </a:cubicBezTo>
                <a:lnTo>
                  <a:pt x="198533" y="67625"/>
                </a:lnTo>
                <a:cubicBezTo>
                  <a:pt x="193529" y="68355"/>
                  <a:pt x="188647" y="69777"/>
                  <a:pt x="187457" y="70137"/>
                </a:cubicBezTo>
                <a:lnTo>
                  <a:pt x="187428" y="70141"/>
                </a:lnTo>
                <a:cubicBezTo>
                  <a:pt x="187496" y="70072"/>
                  <a:pt x="187564" y="70003"/>
                  <a:pt x="187631" y="69933"/>
                </a:cubicBezTo>
                <a:cubicBezTo>
                  <a:pt x="188195" y="69337"/>
                  <a:pt x="188745" y="68731"/>
                  <a:pt x="189285" y="68114"/>
                </a:cubicBezTo>
                <a:cubicBezTo>
                  <a:pt x="189740" y="68176"/>
                  <a:pt x="190169" y="68204"/>
                  <a:pt x="190574" y="68204"/>
                </a:cubicBezTo>
                <a:cubicBezTo>
                  <a:pt x="194019" y="68204"/>
                  <a:pt x="195706" y="66162"/>
                  <a:pt x="196213" y="65403"/>
                </a:cubicBezTo>
                <a:cubicBezTo>
                  <a:pt x="196229" y="65392"/>
                  <a:pt x="196244" y="65382"/>
                  <a:pt x="196260" y="65371"/>
                </a:cubicBezTo>
                <a:lnTo>
                  <a:pt x="196260" y="65371"/>
                </a:lnTo>
                <a:cubicBezTo>
                  <a:pt x="196246" y="65378"/>
                  <a:pt x="196232" y="65387"/>
                  <a:pt x="196219" y="65395"/>
                </a:cubicBezTo>
                <a:cubicBezTo>
                  <a:pt x="196278" y="65308"/>
                  <a:pt x="196334" y="65217"/>
                  <a:pt x="196385" y="65124"/>
                </a:cubicBezTo>
                <a:lnTo>
                  <a:pt x="196385" y="65124"/>
                </a:lnTo>
                <a:cubicBezTo>
                  <a:pt x="194454" y="66300"/>
                  <a:pt x="190225" y="67763"/>
                  <a:pt x="189369" y="68053"/>
                </a:cubicBezTo>
                <a:lnTo>
                  <a:pt x="189326" y="68067"/>
                </a:lnTo>
                <a:cubicBezTo>
                  <a:pt x="189611" y="67739"/>
                  <a:pt x="189891" y="67408"/>
                  <a:pt x="190168" y="67071"/>
                </a:cubicBezTo>
                <a:cubicBezTo>
                  <a:pt x="196400" y="64491"/>
                  <a:pt x="196176" y="61778"/>
                  <a:pt x="195905" y="61720"/>
                </a:cubicBezTo>
                <a:cubicBezTo>
                  <a:pt x="195903" y="61720"/>
                  <a:pt x="195902" y="61720"/>
                  <a:pt x="195900" y="61720"/>
                </a:cubicBezTo>
                <a:cubicBezTo>
                  <a:pt x="195601" y="61720"/>
                  <a:pt x="191012" y="66223"/>
                  <a:pt x="190246" y="66977"/>
                </a:cubicBezTo>
                <a:cubicBezTo>
                  <a:pt x="190292" y="66920"/>
                  <a:pt x="190341" y="66864"/>
                  <a:pt x="190388" y="66806"/>
                </a:cubicBezTo>
                <a:lnTo>
                  <a:pt x="190352" y="66777"/>
                </a:lnTo>
                <a:cubicBezTo>
                  <a:pt x="190347" y="66783"/>
                  <a:pt x="190341" y="66788"/>
                  <a:pt x="190336" y="66795"/>
                </a:cubicBezTo>
                <a:cubicBezTo>
                  <a:pt x="190859" y="66053"/>
                  <a:pt x="191894" y="64279"/>
                  <a:pt x="192240" y="61468"/>
                </a:cubicBezTo>
                <a:cubicBezTo>
                  <a:pt x="192323" y="60794"/>
                  <a:pt x="192328" y="60111"/>
                  <a:pt x="192228" y="59439"/>
                </a:cubicBezTo>
                <a:cubicBezTo>
                  <a:pt x="192133" y="58807"/>
                  <a:pt x="191940" y="58099"/>
                  <a:pt x="191550" y="57788"/>
                </a:cubicBezTo>
                <a:cubicBezTo>
                  <a:pt x="191550" y="57788"/>
                  <a:pt x="190886" y="64622"/>
                  <a:pt x="190059" y="67100"/>
                </a:cubicBezTo>
                <a:cubicBezTo>
                  <a:pt x="189648" y="67556"/>
                  <a:pt x="189229" y="68004"/>
                  <a:pt x="188800" y="68443"/>
                </a:cubicBezTo>
                <a:cubicBezTo>
                  <a:pt x="189226" y="67544"/>
                  <a:pt x="189888" y="64744"/>
                  <a:pt x="188491" y="56633"/>
                </a:cubicBezTo>
                <a:cubicBezTo>
                  <a:pt x="188491" y="56633"/>
                  <a:pt x="188483" y="56704"/>
                  <a:pt x="188472" y="56834"/>
                </a:cubicBezTo>
                <a:cubicBezTo>
                  <a:pt x="188384" y="57834"/>
                  <a:pt x="188033" y="62528"/>
                  <a:pt x="188529" y="68718"/>
                </a:cubicBezTo>
                <a:cubicBezTo>
                  <a:pt x="188178" y="69072"/>
                  <a:pt x="187825" y="69422"/>
                  <a:pt x="187468" y="69769"/>
                </a:cubicBezTo>
                <a:cubicBezTo>
                  <a:pt x="187340" y="69895"/>
                  <a:pt x="187209" y="70017"/>
                  <a:pt x="187079" y="70142"/>
                </a:cubicBezTo>
                <a:cubicBezTo>
                  <a:pt x="187931" y="64042"/>
                  <a:pt x="184388" y="57195"/>
                  <a:pt x="184387" y="57194"/>
                </a:cubicBezTo>
                <a:lnTo>
                  <a:pt x="184387" y="57194"/>
                </a:lnTo>
                <a:cubicBezTo>
                  <a:pt x="184387" y="57195"/>
                  <a:pt x="185565" y="66056"/>
                  <a:pt x="187000" y="70218"/>
                </a:cubicBezTo>
                <a:cubicBezTo>
                  <a:pt x="186462" y="70731"/>
                  <a:pt x="185913" y="71233"/>
                  <a:pt x="185355" y="71725"/>
                </a:cubicBezTo>
                <a:cubicBezTo>
                  <a:pt x="186320" y="67603"/>
                  <a:pt x="181766" y="60084"/>
                  <a:pt x="180867" y="58654"/>
                </a:cubicBezTo>
                <a:cubicBezTo>
                  <a:pt x="180851" y="58613"/>
                  <a:pt x="180835" y="58571"/>
                  <a:pt x="180819" y="58529"/>
                </a:cubicBezTo>
                <a:lnTo>
                  <a:pt x="180819" y="58529"/>
                </a:lnTo>
                <a:lnTo>
                  <a:pt x="180856" y="58636"/>
                </a:lnTo>
                <a:cubicBezTo>
                  <a:pt x="180766" y="58492"/>
                  <a:pt x="180715" y="58415"/>
                  <a:pt x="180715" y="58415"/>
                </a:cubicBezTo>
                <a:lnTo>
                  <a:pt x="180715" y="58415"/>
                </a:lnTo>
                <a:cubicBezTo>
                  <a:pt x="180715" y="58415"/>
                  <a:pt x="181302" y="61028"/>
                  <a:pt x="182281" y="64233"/>
                </a:cubicBezTo>
                <a:cubicBezTo>
                  <a:pt x="182085" y="64360"/>
                  <a:pt x="181853" y="64509"/>
                  <a:pt x="181585" y="64678"/>
                </a:cubicBezTo>
                <a:cubicBezTo>
                  <a:pt x="180643" y="62068"/>
                  <a:pt x="179692" y="60307"/>
                  <a:pt x="179692" y="60307"/>
                </a:cubicBezTo>
                <a:lnTo>
                  <a:pt x="179692" y="60307"/>
                </a:lnTo>
                <a:cubicBezTo>
                  <a:pt x="179692" y="60307"/>
                  <a:pt x="179721" y="60412"/>
                  <a:pt x="179768" y="60607"/>
                </a:cubicBezTo>
                <a:cubicBezTo>
                  <a:pt x="179778" y="60650"/>
                  <a:pt x="179789" y="60693"/>
                  <a:pt x="179799" y="60736"/>
                </a:cubicBezTo>
                <a:cubicBezTo>
                  <a:pt x="179978" y="61492"/>
                  <a:pt x="180340" y="63189"/>
                  <a:pt x="180542" y="65329"/>
                </a:cubicBezTo>
                <a:cubicBezTo>
                  <a:pt x="180131" y="65582"/>
                  <a:pt x="179673" y="65858"/>
                  <a:pt x="179177" y="66152"/>
                </a:cubicBezTo>
                <a:cubicBezTo>
                  <a:pt x="178604" y="65288"/>
                  <a:pt x="178044" y="64339"/>
                  <a:pt x="177591" y="63534"/>
                </a:cubicBezTo>
                <a:cubicBezTo>
                  <a:pt x="179393" y="60852"/>
                  <a:pt x="180489" y="58531"/>
                  <a:pt x="180489" y="58531"/>
                </a:cubicBezTo>
                <a:lnTo>
                  <a:pt x="180489" y="58531"/>
                </a:lnTo>
                <a:cubicBezTo>
                  <a:pt x="179444" y="59856"/>
                  <a:pt x="178727" y="60364"/>
                  <a:pt x="176851" y="62189"/>
                </a:cubicBezTo>
                <a:lnTo>
                  <a:pt x="176811" y="62114"/>
                </a:lnTo>
                <a:cubicBezTo>
                  <a:pt x="176771" y="62007"/>
                  <a:pt x="176728" y="61902"/>
                  <a:pt x="176690" y="61794"/>
                </a:cubicBezTo>
                <a:lnTo>
                  <a:pt x="176690" y="61794"/>
                </a:lnTo>
                <a:cubicBezTo>
                  <a:pt x="176715" y="61874"/>
                  <a:pt x="176743" y="61954"/>
                  <a:pt x="176769" y="62033"/>
                </a:cubicBezTo>
                <a:cubicBezTo>
                  <a:pt x="176639" y="61787"/>
                  <a:pt x="176565" y="61642"/>
                  <a:pt x="176565" y="61642"/>
                </a:cubicBezTo>
                <a:lnTo>
                  <a:pt x="176565" y="61642"/>
                </a:lnTo>
                <a:cubicBezTo>
                  <a:pt x="176565" y="61642"/>
                  <a:pt x="176624" y="61883"/>
                  <a:pt x="176737" y="62301"/>
                </a:cubicBezTo>
                <a:cubicBezTo>
                  <a:pt x="176318" y="62709"/>
                  <a:pt x="175845" y="63181"/>
                  <a:pt x="175297" y="63741"/>
                </a:cubicBezTo>
                <a:cubicBezTo>
                  <a:pt x="174968" y="64079"/>
                  <a:pt x="174659" y="64420"/>
                  <a:pt x="174372" y="64760"/>
                </a:cubicBezTo>
                <a:cubicBezTo>
                  <a:pt x="174136" y="64265"/>
                  <a:pt x="174053" y="64041"/>
                  <a:pt x="173908" y="63987"/>
                </a:cubicBezTo>
                <a:lnTo>
                  <a:pt x="173908" y="63987"/>
                </a:lnTo>
                <a:cubicBezTo>
                  <a:pt x="173908" y="63987"/>
                  <a:pt x="173881" y="64400"/>
                  <a:pt x="174031" y="65174"/>
                </a:cubicBezTo>
                <a:cubicBezTo>
                  <a:pt x="172310" y="67316"/>
                  <a:pt x="171397" y="69343"/>
                  <a:pt x="171090" y="70098"/>
                </a:cubicBezTo>
                <a:cubicBezTo>
                  <a:pt x="170876" y="69567"/>
                  <a:pt x="170649" y="69043"/>
                  <a:pt x="170416" y="68522"/>
                </a:cubicBezTo>
                <a:cubicBezTo>
                  <a:pt x="170437" y="68499"/>
                  <a:pt x="170457" y="68476"/>
                  <a:pt x="170478" y="68454"/>
                </a:cubicBezTo>
                <a:lnTo>
                  <a:pt x="170478" y="68454"/>
                </a:lnTo>
                <a:lnTo>
                  <a:pt x="170465" y="68481"/>
                </a:lnTo>
                <a:cubicBezTo>
                  <a:pt x="170470" y="68470"/>
                  <a:pt x="170476" y="68460"/>
                  <a:pt x="170481" y="68449"/>
                </a:cubicBezTo>
                <a:cubicBezTo>
                  <a:pt x="176079" y="62123"/>
                  <a:pt x="176404" y="54988"/>
                  <a:pt x="176404" y="54986"/>
                </a:cubicBezTo>
                <a:lnTo>
                  <a:pt x="176404" y="54986"/>
                </a:lnTo>
                <a:cubicBezTo>
                  <a:pt x="176345" y="55782"/>
                  <a:pt x="174883" y="57838"/>
                  <a:pt x="173091" y="61176"/>
                </a:cubicBezTo>
                <a:cubicBezTo>
                  <a:pt x="171584" y="63982"/>
                  <a:pt x="170622" y="67371"/>
                  <a:pt x="170353" y="68382"/>
                </a:cubicBezTo>
                <a:cubicBezTo>
                  <a:pt x="170314" y="68297"/>
                  <a:pt x="170276" y="68210"/>
                  <a:pt x="170237" y="68125"/>
                </a:cubicBezTo>
                <a:cubicBezTo>
                  <a:pt x="170006" y="67625"/>
                  <a:pt x="169766" y="67131"/>
                  <a:pt x="169520" y="66639"/>
                </a:cubicBezTo>
                <a:cubicBezTo>
                  <a:pt x="171731" y="63433"/>
                  <a:pt x="171526" y="57547"/>
                  <a:pt x="171409" y="56289"/>
                </a:cubicBezTo>
                <a:cubicBezTo>
                  <a:pt x="171291" y="55012"/>
                  <a:pt x="169999" y="53783"/>
                  <a:pt x="169998" y="53783"/>
                </a:cubicBezTo>
                <a:lnTo>
                  <a:pt x="169998" y="53783"/>
                </a:lnTo>
                <a:cubicBezTo>
                  <a:pt x="169998" y="53783"/>
                  <a:pt x="170914" y="54924"/>
                  <a:pt x="170960" y="56105"/>
                </a:cubicBezTo>
                <a:cubicBezTo>
                  <a:pt x="170962" y="56169"/>
                  <a:pt x="170962" y="56232"/>
                  <a:pt x="170960" y="56295"/>
                </a:cubicBezTo>
                <a:cubicBezTo>
                  <a:pt x="170928" y="57010"/>
                  <a:pt x="169478" y="64514"/>
                  <a:pt x="169392" y="66381"/>
                </a:cubicBezTo>
                <a:cubicBezTo>
                  <a:pt x="169119" y="65838"/>
                  <a:pt x="168837" y="65301"/>
                  <a:pt x="168546" y="64768"/>
                </a:cubicBezTo>
                <a:cubicBezTo>
                  <a:pt x="171237" y="57482"/>
                  <a:pt x="170032" y="54401"/>
                  <a:pt x="169541" y="53559"/>
                </a:cubicBezTo>
                <a:cubicBezTo>
                  <a:pt x="169440" y="53386"/>
                  <a:pt x="169369" y="53307"/>
                  <a:pt x="169369" y="53307"/>
                </a:cubicBezTo>
                <a:cubicBezTo>
                  <a:pt x="168587" y="58304"/>
                  <a:pt x="168501" y="63388"/>
                  <a:pt x="168492" y="64631"/>
                </a:cubicBezTo>
                <a:cubicBezTo>
                  <a:pt x="168490" y="64641"/>
                  <a:pt x="168489" y="64650"/>
                  <a:pt x="168488" y="64660"/>
                </a:cubicBezTo>
                <a:cubicBezTo>
                  <a:pt x="168441" y="64574"/>
                  <a:pt x="168396" y="64489"/>
                  <a:pt x="168349" y="64404"/>
                </a:cubicBezTo>
                <a:cubicBezTo>
                  <a:pt x="167947" y="63690"/>
                  <a:pt x="167530" y="62984"/>
                  <a:pt x="167100" y="62286"/>
                </a:cubicBezTo>
                <a:cubicBezTo>
                  <a:pt x="168940" y="58333"/>
                  <a:pt x="167202" y="55659"/>
                  <a:pt x="166560" y="54866"/>
                </a:cubicBezTo>
                <a:cubicBezTo>
                  <a:pt x="166555" y="54849"/>
                  <a:pt x="166549" y="54830"/>
                  <a:pt x="166544" y="54812"/>
                </a:cubicBezTo>
                <a:lnTo>
                  <a:pt x="166544" y="54812"/>
                </a:lnTo>
                <a:cubicBezTo>
                  <a:pt x="166547" y="54828"/>
                  <a:pt x="166551" y="54844"/>
                  <a:pt x="166555" y="54860"/>
                </a:cubicBezTo>
                <a:cubicBezTo>
                  <a:pt x="166488" y="54777"/>
                  <a:pt x="166417" y="54697"/>
                  <a:pt x="166343" y="54622"/>
                </a:cubicBezTo>
                <a:lnTo>
                  <a:pt x="166343" y="54622"/>
                </a:lnTo>
                <a:cubicBezTo>
                  <a:pt x="166896" y="56815"/>
                  <a:pt x="167042" y="61287"/>
                  <a:pt x="167067" y="62189"/>
                </a:cubicBezTo>
                <a:cubicBezTo>
                  <a:pt x="167067" y="62206"/>
                  <a:pt x="167068" y="62221"/>
                  <a:pt x="167068" y="62234"/>
                </a:cubicBezTo>
                <a:cubicBezTo>
                  <a:pt x="166839" y="61865"/>
                  <a:pt x="166604" y="61499"/>
                  <a:pt x="166365" y="61136"/>
                </a:cubicBezTo>
                <a:cubicBezTo>
                  <a:pt x="165812" y="55147"/>
                  <a:pt x="163638" y="54031"/>
                  <a:pt x="163078" y="54031"/>
                </a:cubicBezTo>
                <a:cubicBezTo>
                  <a:pt x="163010" y="54031"/>
                  <a:pt x="162966" y="54047"/>
                  <a:pt x="162952" y="54073"/>
                </a:cubicBezTo>
                <a:cubicBezTo>
                  <a:pt x="162827" y="54297"/>
                  <a:pt x="165804" y="60074"/>
                  <a:pt x="166299" y="61034"/>
                </a:cubicBezTo>
                <a:cubicBezTo>
                  <a:pt x="166258" y="60973"/>
                  <a:pt x="166220" y="60910"/>
                  <a:pt x="166179" y="60848"/>
                </a:cubicBezTo>
                <a:lnTo>
                  <a:pt x="166140" y="60873"/>
                </a:lnTo>
                <a:lnTo>
                  <a:pt x="166151" y="60894"/>
                </a:lnTo>
                <a:cubicBezTo>
                  <a:pt x="165598" y="60175"/>
                  <a:pt x="164209" y="58662"/>
                  <a:pt x="161627" y="57499"/>
                </a:cubicBezTo>
                <a:cubicBezTo>
                  <a:pt x="161008" y="57221"/>
                  <a:pt x="160356" y="57014"/>
                  <a:pt x="159685" y="56911"/>
                </a:cubicBezTo>
                <a:cubicBezTo>
                  <a:pt x="159428" y="56872"/>
                  <a:pt x="159155" y="56845"/>
                  <a:pt x="158893" y="56845"/>
                </a:cubicBezTo>
                <a:cubicBezTo>
                  <a:pt x="158510" y="56845"/>
                  <a:pt x="158151" y="56903"/>
                  <a:pt x="157907" y="57070"/>
                </a:cubicBezTo>
                <a:cubicBezTo>
                  <a:pt x="157907" y="57070"/>
                  <a:pt x="164239" y="59725"/>
                  <a:pt x="166361" y="61249"/>
                </a:cubicBezTo>
                <a:cubicBezTo>
                  <a:pt x="166675" y="61777"/>
                  <a:pt x="166978" y="62310"/>
                  <a:pt x="167271" y="62849"/>
                </a:cubicBezTo>
                <a:cubicBezTo>
                  <a:pt x="166539" y="62176"/>
                  <a:pt x="164060" y="60715"/>
                  <a:pt x="155899" y="59651"/>
                </a:cubicBezTo>
                <a:lnTo>
                  <a:pt x="155899" y="59651"/>
                </a:lnTo>
                <a:cubicBezTo>
                  <a:pt x="155899" y="59651"/>
                  <a:pt x="155964" y="59679"/>
                  <a:pt x="156086" y="59729"/>
                </a:cubicBezTo>
                <a:cubicBezTo>
                  <a:pt x="157015" y="60108"/>
                  <a:pt x="161395" y="61833"/>
                  <a:pt x="167455" y="63190"/>
                </a:cubicBezTo>
                <a:cubicBezTo>
                  <a:pt x="167689" y="63629"/>
                  <a:pt x="167919" y="64070"/>
                  <a:pt x="168145" y="64514"/>
                </a:cubicBezTo>
                <a:cubicBezTo>
                  <a:pt x="168227" y="64674"/>
                  <a:pt x="168305" y="64835"/>
                  <a:pt x="168386" y="64997"/>
                </a:cubicBezTo>
                <a:cubicBezTo>
                  <a:pt x="165651" y="63712"/>
                  <a:pt x="162431" y="63384"/>
                  <a:pt x="159860" y="63384"/>
                </a:cubicBezTo>
                <a:cubicBezTo>
                  <a:pt x="157190" y="63384"/>
                  <a:pt x="155221" y="63737"/>
                  <a:pt x="155221" y="63737"/>
                </a:cubicBezTo>
                <a:cubicBezTo>
                  <a:pt x="155221" y="63737"/>
                  <a:pt x="163268" y="65103"/>
                  <a:pt x="167822" y="65103"/>
                </a:cubicBezTo>
                <a:cubicBezTo>
                  <a:pt x="168034" y="65103"/>
                  <a:pt x="168239" y="65100"/>
                  <a:pt x="168435" y="65094"/>
                </a:cubicBezTo>
                <a:cubicBezTo>
                  <a:pt x="168765" y="65760"/>
                  <a:pt x="169083" y="66432"/>
                  <a:pt x="169388" y="67111"/>
                </a:cubicBezTo>
                <a:cubicBezTo>
                  <a:pt x="168204" y="66417"/>
                  <a:pt x="166507" y="66171"/>
                  <a:pt x="164698" y="66171"/>
                </a:cubicBezTo>
                <a:cubicBezTo>
                  <a:pt x="160930" y="66171"/>
                  <a:pt x="156678" y="67237"/>
                  <a:pt x="155575" y="67531"/>
                </a:cubicBezTo>
                <a:cubicBezTo>
                  <a:pt x="155531" y="67535"/>
                  <a:pt x="155485" y="67537"/>
                  <a:pt x="155441" y="67540"/>
                </a:cubicBezTo>
                <a:lnTo>
                  <a:pt x="155555" y="67537"/>
                </a:lnTo>
                <a:lnTo>
                  <a:pt x="155555" y="67537"/>
                </a:lnTo>
                <a:cubicBezTo>
                  <a:pt x="155391" y="67581"/>
                  <a:pt x="155302" y="67606"/>
                  <a:pt x="155302" y="67606"/>
                </a:cubicBezTo>
                <a:cubicBezTo>
                  <a:pt x="155302" y="67606"/>
                  <a:pt x="158159" y="67832"/>
                  <a:pt x="161674" y="67832"/>
                </a:cubicBezTo>
                <a:cubicBezTo>
                  <a:pt x="164209" y="67832"/>
                  <a:pt x="167086" y="67714"/>
                  <a:pt x="169478" y="67308"/>
                </a:cubicBezTo>
                <a:cubicBezTo>
                  <a:pt x="169621" y="67629"/>
                  <a:pt x="169760" y="67952"/>
                  <a:pt x="169898" y="68276"/>
                </a:cubicBezTo>
                <a:cubicBezTo>
                  <a:pt x="170058" y="68661"/>
                  <a:pt x="170209" y="69049"/>
                  <a:pt x="170356" y="69438"/>
                </a:cubicBezTo>
                <a:cubicBezTo>
                  <a:pt x="170249" y="69409"/>
                  <a:pt x="170141" y="69380"/>
                  <a:pt x="170032" y="69353"/>
                </a:cubicBezTo>
                <a:cubicBezTo>
                  <a:pt x="167757" y="68772"/>
                  <a:pt x="165379" y="68587"/>
                  <a:pt x="163276" y="68587"/>
                </a:cubicBezTo>
                <a:cubicBezTo>
                  <a:pt x="159625" y="68587"/>
                  <a:pt x="156806" y="69144"/>
                  <a:pt x="156806" y="69144"/>
                </a:cubicBezTo>
                <a:cubicBezTo>
                  <a:pt x="156806" y="69144"/>
                  <a:pt x="156915" y="69147"/>
                  <a:pt x="157116" y="69159"/>
                </a:cubicBezTo>
                <a:cubicBezTo>
                  <a:pt x="157161" y="69163"/>
                  <a:pt x="157204" y="69165"/>
                  <a:pt x="157248" y="69168"/>
                </a:cubicBezTo>
                <a:cubicBezTo>
                  <a:pt x="158058" y="69222"/>
                  <a:pt x="159905" y="69390"/>
                  <a:pt x="162136" y="69876"/>
                </a:cubicBezTo>
                <a:cubicBezTo>
                  <a:pt x="163157" y="70098"/>
                  <a:pt x="164323" y="70186"/>
                  <a:pt x="165465" y="70186"/>
                </a:cubicBezTo>
                <a:cubicBezTo>
                  <a:pt x="167525" y="70186"/>
                  <a:pt x="169505" y="69899"/>
                  <a:pt x="170413" y="69589"/>
                </a:cubicBezTo>
                <a:cubicBezTo>
                  <a:pt x="170580" y="70038"/>
                  <a:pt x="170741" y="70488"/>
                  <a:pt x="170899" y="70940"/>
                </a:cubicBezTo>
                <a:cubicBezTo>
                  <a:pt x="170347" y="70781"/>
                  <a:pt x="169262" y="70700"/>
                  <a:pt x="168018" y="70700"/>
                </a:cubicBezTo>
                <a:cubicBezTo>
                  <a:pt x="166103" y="70700"/>
                  <a:pt x="163809" y="70892"/>
                  <a:pt x="162498" y="71288"/>
                </a:cubicBezTo>
                <a:cubicBezTo>
                  <a:pt x="160730" y="71823"/>
                  <a:pt x="158637" y="72248"/>
                  <a:pt x="157680" y="72429"/>
                </a:cubicBezTo>
                <a:cubicBezTo>
                  <a:pt x="157566" y="72436"/>
                  <a:pt x="157452" y="72445"/>
                  <a:pt x="157339" y="72451"/>
                </a:cubicBezTo>
                <a:cubicBezTo>
                  <a:pt x="157423" y="72450"/>
                  <a:pt x="157507" y="72448"/>
                  <a:pt x="157591" y="72446"/>
                </a:cubicBezTo>
                <a:lnTo>
                  <a:pt x="157591" y="72446"/>
                </a:lnTo>
                <a:cubicBezTo>
                  <a:pt x="157318" y="72498"/>
                  <a:pt x="157157" y="72527"/>
                  <a:pt x="157157" y="72527"/>
                </a:cubicBezTo>
                <a:cubicBezTo>
                  <a:pt x="157157" y="72527"/>
                  <a:pt x="158407" y="72598"/>
                  <a:pt x="160208" y="72598"/>
                </a:cubicBezTo>
                <a:cubicBezTo>
                  <a:pt x="163362" y="72598"/>
                  <a:pt x="168205" y="72379"/>
                  <a:pt x="170983" y="71176"/>
                </a:cubicBezTo>
                <a:cubicBezTo>
                  <a:pt x="171098" y="71504"/>
                  <a:pt x="171215" y="71831"/>
                  <a:pt x="171330" y="72157"/>
                </a:cubicBezTo>
                <a:cubicBezTo>
                  <a:pt x="171392" y="72339"/>
                  <a:pt x="171449" y="72520"/>
                  <a:pt x="171508" y="72700"/>
                </a:cubicBezTo>
                <a:cubicBezTo>
                  <a:pt x="171387" y="72689"/>
                  <a:pt x="171220" y="72680"/>
                  <a:pt x="171006" y="72680"/>
                </a:cubicBezTo>
                <a:cubicBezTo>
                  <a:pt x="170022" y="72680"/>
                  <a:pt x="168030" y="72879"/>
                  <a:pt x="164846" y="74059"/>
                </a:cubicBezTo>
                <a:cubicBezTo>
                  <a:pt x="164017" y="74367"/>
                  <a:pt x="163298" y="74608"/>
                  <a:pt x="162671" y="74800"/>
                </a:cubicBezTo>
                <a:cubicBezTo>
                  <a:pt x="162556" y="74795"/>
                  <a:pt x="162442" y="74792"/>
                  <a:pt x="162328" y="74792"/>
                </a:cubicBezTo>
                <a:cubicBezTo>
                  <a:pt x="162162" y="74792"/>
                  <a:pt x="161997" y="74799"/>
                  <a:pt x="161833" y="74818"/>
                </a:cubicBezTo>
                <a:cubicBezTo>
                  <a:pt x="161056" y="74906"/>
                  <a:pt x="160301" y="75240"/>
                  <a:pt x="159554" y="75533"/>
                </a:cubicBezTo>
                <a:cubicBezTo>
                  <a:pt x="158962" y="75620"/>
                  <a:pt x="158709" y="75630"/>
                  <a:pt x="158611" y="75757"/>
                </a:cubicBezTo>
                <a:cubicBezTo>
                  <a:pt x="158611" y="75757"/>
                  <a:pt x="158668" y="75779"/>
                  <a:pt x="158781" y="75810"/>
                </a:cubicBezTo>
                <a:cubicBezTo>
                  <a:pt x="158387" y="75931"/>
                  <a:pt x="157993" y="76013"/>
                  <a:pt x="157599" y="76013"/>
                </a:cubicBezTo>
                <a:cubicBezTo>
                  <a:pt x="157401" y="76013"/>
                  <a:pt x="157202" y="75993"/>
                  <a:pt x="157003" y="75946"/>
                </a:cubicBezTo>
                <a:cubicBezTo>
                  <a:pt x="156735" y="76069"/>
                  <a:pt x="156467" y="76195"/>
                  <a:pt x="156202" y="76327"/>
                </a:cubicBezTo>
                <a:cubicBezTo>
                  <a:pt x="155216" y="76820"/>
                  <a:pt x="154210" y="77394"/>
                  <a:pt x="153109" y="77394"/>
                </a:cubicBezTo>
                <a:cubicBezTo>
                  <a:pt x="152712" y="77394"/>
                  <a:pt x="152317" y="77319"/>
                  <a:pt x="151920" y="77319"/>
                </a:cubicBezTo>
                <a:cubicBezTo>
                  <a:pt x="151872" y="77319"/>
                  <a:pt x="151824" y="77320"/>
                  <a:pt x="151775" y="77323"/>
                </a:cubicBezTo>
                <a:cubicBezTo>
                  <a:pt x="151636" y="77330"/>
                  <a:pt x="151496" y="77349"/>
                  <a:pt x="151359" y="77378"/>
                </a:cubicBezTo>
                <a:cubicBezTo>
                  <a:pt x="151297" y="77747"/>
                  <a:pt x="150980" y="78054"/>
                  <a:pt x="150637" y="78232"/>
                </a:cubicBezTo>
                <a:cubicBezTo>
                  <a:pt x="150249" y="78432"/>
                  <a:pt x="149811" y="78525"/>
                  <a:pt x="149429" y="78736"/>
                </a:cubicBezTo>
                <a:cubicBezTo>
                  <a:pt x="149161" y="78884"/>
                  <a:pt x="148926" y="79085"/>
                  <a:pt x="148662" y="79239"/>
                </a:cubicBezTo>
                <a:cubicBezTo>
                  <a:pt x="148375" y="79406"/>
                  <a:pt x="148063" y="79510"/>
                  <a:pt x="147739" y="79575"/>
                </a:cubicBezTo>
                <a:cubicBezTo>
                  <a:pt x="147744" y="79459"/>
                  <a:pt x="147749" y="79343"/>
                  <a:pt x="147756" y="79227"/>
                </a:cubicBezTo>
                <a:cubicBezTo>
                  <a:pt x="147916" y="79031"/>
                  <a:pt x="148193" y="78819"/>
                  <a:pt x="148254" y="78573"/>
                </a:cubicBezTo>
                <a:cubicBezTo>
                  <a:pt x="148315" y="78329"/>
                  <a:pt x="148242" y="78030"/>
                  <a:pt x="148020" y="77910"/>
                </a:cubicBezTo>
                <a:cubicBezTo>
                  <a:pt x="148076" y="77758"/>
                  <a:pt x="148016" y="77572"/>
                  <a:pt x="147881" y="77482"/>
                </a:cubicBezTo>
                <a:cubicBezTo>
                  <a:pt x="147822" y="77442"/>
                  <a:pt x="147751" y="77422"/>
                  <a:pt x="147680" y="77422"/>
                </a:cubicBezTo>
                <a:cubicBezTo>
                  <a:pt x="147590" y="77422"/>
                  <a:pt x="147500" y="77454"/>
                  <a:pt x="147434" y="77515"/>
                </a:cubicBezTo>
                <a:cubicBezTo>
                  <a:pt x="147434" y="77347"/>
                  <a:pt x="147261" y="77232"/>
                  <a:pt x="147099" y="77232"/>
                </a:cubicBezTo>
                <a:cubicBezTo>
                  <a:pt x="147019" y="77232"/>
                  <a:pt x="146941" y="77260"/>
                  <a:pt x="146890" y="77326"/>
                </a:cubicBezTo>
                <a:cubicBezTo>
                  <a:pt x="146765" y="77018"/>
                  <a:pt x="147101" y="76686"/>
                  <a:pt x="147433" y="76686"/>
                </a:cubicBezTo>
                <a:cubicBezTo>
                  <a:pt x="147442" y="76686"/>
                  <a:pt x="147452" y="76686"/>
                  <a:pt x="147461" y="76687"/>
                </a:cubicBezTo>
                <a:cubicBezTo>
                  <a:pt x="147802" y="76708"/>
                  <a:pt x="148080" y="76961"/>
                  <a:pt x="148301" y="77222"/>
                </a:cubicBezTo>
                <a:cubicBezTo>
                  <a:pt x="148430" y="77376"/>
                  <a:pt x="148563" y="77546"/>
                  <a:pt x="148755" y="77607"/>
                </a:cubicBezTo>
                <a:cubicBezTo>
                  <a:pt x="148788" y="77617"/>
                  <a:pt x="148822" y="77622"/>
                  <a:pt x="148857" y="77622"/>
                </a:cubicBezTo>
                <a:cubicBezTo>
                  <a:pt x="149022" y="77622"/>
                  <a:pt x="149194" y="77514"/>
                  <a:pt x="149194" y="77355"/>
                </a:cubicBezTo>
                <a:lnTo>
                  <a:pt x="149194" y="77355"/>
                </a:lnTo>
                <a:cubicBezTo>
                  <a:pt x="149203" y="77461"/>
                  <a:pt x="149322" y="77525"/>
                  <a:pt x="149436" y="77525"/>
                </a:cubicBezTo>
                <a:cubicBezTo>
                  <a:pt x="149460" y="77525"/>
                  <a:pt x="149484" y="77522"/>
                  <a:pt x="149506" y="77516"/>
                </a:cubicBezTo>
                <a:cubicBezTo>
                  <a:pt x="149641" y="77481"/>
                  <a:pt x="149749" y="77382"/>
                  <a:pt x="149877" y="77330"/>
                </a:cubicBezTo>
                <a:cubicBezTo>
                  <a:pt x="150177" y="77209"/>
                  <a:pt x="150596" y="77324"/>
                  <a:pt x="150778" y="77057"/>
                </a:cubicBezTo>
                <a:cubicBezTo>
                  <a:pt x="150877" y="76911"/>
                  <a:pt x="150847" y="76718"/>
                  <a:pt x="150814" y="76544"/>
                </a:cubicBezTo>
                <a:cubicBezTo>
                  <a:pt x="150781" y="76372"/>
                  <a:pt x="150752" y="76178"/>
                  <a:pt x="150851" y="76032"/>
                </a:cubicBezTo>
                <a:cubicBezTo>
                  <a:pt x="150899" y="75961"/>
                  <a:pt x="150990" y="75924"/>
                  <a:pt x="151075" y="75924"/>
                </a:cubicBezTo>
                <a:cubicBezTo>
                  <a:pt x="151164" y="75924"/>
                  <a:pt x="151247" y="75966"/>
                  <a:pt x="151264" y="76055"/>
                </a:cubicBezTo>
                <a:cubicBezTo>
                  <a:pt x="151328" y="76108"/>
                  <a:pt x="151431" y="76131"/>
                  <a:pt x="151547" y="76131"/>
                </a:cubicBezTo>
                <a:cubicBezTo>
                  <a:pt x="151829" y="76131"/>
                  <a:pt x="152192" y="75993"/>
                  <a:pt x="152268" y="75805"/>
                </a:cubicBezTo>
                <a:lnTo>
                  <a:pt x="152268" y="75805"/>
                </a:lnTo>
                <a:cubicBezTo>
                  <a:pt x="152242" y="75896"/>
                  <a:pt x="152319" y="76007"/>
                  <a:pt x="152416" y="76008"/>
                </a:cubicBezTo>
                <a:cubicBezTo>
                  <a:pt x="152417" y="76008"/>
                  <a:pt x="152417" y="76008"/>
                  <a:pt x="152418" y="76008"/>
                </a:cubicBezTo>
                <a:cubicBezTo>
                  <a:pt x="152512" y="76008"/>
                  <a:pt x="152589" y="75906"/>
                  <a:pt x="152571" y="75816"/>
                </a:cubicBezTo>
                <a:lnTo>
                  <a:pt x="152571" y="75816"/>
                </a:lnTo>
                <a:cubicBezTo>
                  <a:pt x="152602" y="75922"/>
                  <a:pt x="152633" y="76028"/>
                  <a:pt x="152665" y="76134"/>
                </a:cubicBezTo>
                <a:cubicBezTo>
                  <a:pt x="152704" y="76155"/>
                  <a:pt x="152747" y="76165"/>
                  <a:pt x="152790" y="76165"/>
                </a:cubicBezTo>
                <a:cubicBezTo>
                  <a:pt x="152947" y="76165"/>
                  <a:pt x="153109" y="76034"/>
                  <a:pt x="153108" y="75871"/>
                </a:cubicBezTo>
                <a:lnTo>
                  <a:pt x="153108" y="75871"/>
                </a:lnTo>
                <a:cubicBezTo>
                  <a:pt x="153130" y="76002"/>
                  <a:pt x="153262" y="76099"/>
                  <a:pt x="153393" y="76099"/>
                </a:cubicBezTo>
                <a:cubicBezTo>
                  <a:pt x="153421" y="76099"/>
                  <a:pt x="153448" y="76094"/>
                  <a:pt x="153475" y="76085"/>
                </a:cubicBezTo>
                <a:cubicBezTo>
                  <a:pt x="153625" y="76032"/>
                  <a:pt x="153701" y="75835"/>
                  <a:pt x="153629" y="75695"/>
                </a:cubicBezTo>
                <a:lnTo>
                  <a:pt x="153629" y="75695"/>
                </a:lnTo>
                <a:cubicBezTo>
                  <a:pt x="153667" y="75761"/>
                  <a:pt x="153737" y="75791"/>
                  <a:pt x="153812" y="75791"/>
                </a:cubicBezTo>
                <a:cubicBezTo>
                  <a:pt x="153923" y="75791"/>
                  <a:pt x="154045" y="75726"/>
                  <a:pt x="154092" y="75621"/>
                </a:cubicBezTo>
                <a:cubicBezTo>
                  <a:pt x="154173" y="75440"/>
                  <a:pt x="154093" y="75230"/>
                  <a:pt x="153983" y="75067"/>
                </a:cubicBezTo>
                <a:cubicBezTo>
                  <a:pt x="154219" y="74916"/>
                  <a:pt x="154338" y="74604"/>
                  <a:pt x="154264" y="74335"/>
                </a:cubicBezTo>
                <a:cubicBezTo>
                  <a:pt x="154198" y="74091"/>
                  <a:pt x="153978" y="73900"/>
                  <a:pt x="153730" y="73858"/>
                </a:cubicBezTo>
                <a:cubicBezTo>
                  <a:pt x="153844" y="73806"/>
                  <a:pt x="154008" y="73557"/>
                  <a:pt x="154050" y="73452"/>
                </a:cubicBezTo>
                <a:cubicBezTo>
                  <a:pt x="154103" y="73318"/>
                  <a:pt x="154065" y="73167"/>
                  <a:pt x="154051" y="73024"/>
                </a:cubicBezTo>
                <a:cubicBezTo>
                  <a:pt x="154037" y="72880"/>
                  <a:pt x="154059" y="72710"/>
                  <a:pt x="154182" y="72635"/>
                </a:cubicBezTo>
                <a:cubicBezTo>
                  <a:pt x="154261" y="72586"/>
                  <a:pt x="154361" y="72591"/>
                  <a:pt x="154453" y="72582"/>
                </a:cubicBezTo>
                <a:cubicBezTo>
                  <a:pt x="154787" y="72552"/>
                  <a:pt x="155095" y="72318"/>
                  <a:pt x="155212" y="72002"/>
                </a:cubicBezTo>
                <a:cubicBezTo>
                  <a:pt x="155328" y="71688"/>
                  <a:pt x="155250" y="71310"/>
                  <a:pt x="155016" y="71069"/>
                </a:cubicBezTo>
                <a:cubicBezTo>
                  <a:pt x="155094" y="70817"/>
                  <a:pt x="154979" y="70518"/>
                  <a:pt x="154753" y="70383"/>
                </a:cubicBezTo>
                <a:cubicBezTo>
                  <a:pt x="154983" y="70250"/>
                  <a:pt x="154865" y="69815"/>
                  <a:pt x="154600" y="69815"/>
                </a:cubicBezTo>
                <a:cubicBezTo>
                  <a:pt x="154599" y="69815"/>
                  <a:pt x="154598" y="69815"/>
                  <a:pt x="154597" y="69815"/>
                </a:cubicBezTo>
                <a:cubicBezTo>
                  <a:pt x="154746" y="69575"/>
                  <a:pt x="154547" y="69206"/>
                  <a:pt x="154265" y="69199"/>
                </a:cubicBezTo>
                <a:cubicBezTo>
                  <a:pt x="154117" y="68913"/>
                  <a:pt x="154170" y="68375"/>
                  <a:pt x="154468" y="68249"/>
                </a:cubicBezTo>
                <a:cubicBezTo>
                  <a:pt x="154591" y="68197"/>
                  <a:pt x="154743" y="68179"/>
                  <a:pt x="154817" y="68068"/>
                </a:cubicBezTo>
                <a:cubicBezTo>
                  <a:pt x="154907" y="67934"/>
                  <a:pt x="154834" y="67730"/>
                  <a:pt x="154939" y="67609"/>
                </a:cubicBezTo>
                <a:cubicBezTo>
                  <a:pt x="154988" y="67551"/>
                  <a:pt x="155066" y="67527"/>
                  <a:pt x="155117" y="67472"/>
                </a:cubicBezTo>
                <a:cubicBezTo>
                  <a:pt x="155180" y="67403"/>
                  <a:pt x="155190" y="67304"/>
                  <a:pt x="155198" y="67211"/>
                </a:cubicBezTo>
                <a:cubicBezTo>
                  <a:pt x="155213" y="67011"/>
                  <a:pt x="155229" y="66810"/>
                  <a:pt x="155244" y="66610"/>
                </a:cubicBezTo>
                <a:cubicBezTo>
                  <a:pt x="155253" y="66491"/>
                  <a:pt x="155261" y="66363"/>
                  <a:pt x="155200" y="66260"/>
                </a:cubicBezTo>
                <a:cubicBezTo>
                  <a:pt x="155161" y="66191"/>
                  <a:pt x="155079" y="66144"/>
                  <a:pt x="155004" y="66144"/>
                </a:cubicBezTo>
                <a:cubicBezTo>
                  <a:pt x="154964" y="66144"/>
                  <a:pt x="154927" y="66157"/>
                  <a:pt x="154898" y="66186"/>
                </a:cubicBezTo>
                <a:cubicBezTo>
                  <a:pt x="154854" y="65895"/>
                  <a:pt x="154571" y="65666"/>
                  <a:pt x="154280" y="65666"/>
                </a:cubicBezTo>
                <a:cubicBezTo>
                  <a:pt x="154249" y="65666"/>
                  <a:pt x="154218" y="65668"/>
                  <a:pt x="154187" y="65674"/>
                </a:cubicBezTo>
                <a:cubicBezTo>
                  <a:pt x="154208" y="65544"/>
                  <a:pt x="154229" y="65405"/>
                  <a:pt x="154174" y="65284"/>
                </a:cubicBezTo>
                <a:cubicBezTo>
                  <a:pt x="154134" y="65195"/>
                  <a:pt x="154037" y="65127"/>
                  <a:pt x="153945" y="65127"/>
                </a:cubicBezTo>
                <a:cubicBezTo>
                  <a:pt x="153912" y="65127"/>
                  <a:pt x="153880" y="65136"/>
                  <a:pt x="153852" y="65155"/>
                </a:cubicBezTo>
                <a:cubicBezTo>
                  <a:pt x="153897" y="64969"/>
                  <a:pt x="153873" y="64775"/>
                  <a:pt x="153783" y="64605"/>
                </a:cubicBezTo>
                <a:cubicBezTo>
                  <a:pt x="153714" y="64616"/>
                  <a:pt x="153643" y="64622"/>
                  <a:pt x="153574" y="64622"/>
                </a:cubicBezTo>
                <a:cubicBezTo>
                  <a:pt x="153356" y="64622"/>
                  <a:pt x="153140" y="64569"/>
                  <a:pt x="152945" y="64466"/>
                </a:cubicBezTo>
                <a:cubicBezTo>
                  <a:pt x="153000" y="64193"/>
                  <a:pt x="152905" y="63805"/>
                  <a:pt x="152961" y="63532"/>
                </a:cubicBezTo>
                <a:cubicBezTo>
                  <a:pt x="152992" y="63381"/>
                  <a:pt x="153022" y="63229"/>
                  <a:pt x="153011" y="63075"/>
                </a:cubicBezTo>
                <a:cubicBezTo>
                  <a:pt x="152981" y="62651"/>
                  <a:pt x="152586" y="62288"/>
                  <a:pt x="152161" y="62288"/>
                </a:cubicBezTo>
                <a:cubicBezTo>
                  <a:pt x="152150" y="62288"/>
                  <a:pt x="152139" y="62288"/>
                  <a:pt x="152128" y="62289"/>
                </a:cubicBezTo>
                <a:cubicBezTo>
                  <a:pt x="152119" y="62139"/>
                  <a:pt x="151967" y="62051"/>
                  <a:pt x="151821" y="62051"/>
                </a:cubicBezTo>
                <a:cubicBezTo>
                  <a:pt x="151717" y="62051"/>
                  <a:pt x="151616" y="62096"/>
                  <a:pt x="151575" y="62196"/>
                </a:cubicBezTo>
                <a:cubicBezTo>
                  <a:pt x="151630" y="61975"/>
                  <a:pt x="151509" y="61722"/>
                  <a:pt x="151301" y="61628"/>
                </a:cubicBezTo>
                <a:cubicBezTo>
                  <a:pt x="151240" y="61601"/>
                  <a:pt x="151174" y="61588"/>
                  <a:pt x="151107" y="61588"/>
                </a:cubicBezTo>
                <a:cubicBezTo>
                  <a:pt x="150947" y="61588"/>
                  <a:pt x="150785" y="61663"/>
                  <a:pt x="150692" y="61794"/>
                </a:cubicBezTo>
                <a:cubicBezTo>
                  <a:pt x="150621" y="61594"/>
                  <a:pt x="150405" y="61470"/>
                  <a:pt x="150194" y="61470"/>
                </a:cubicBezTo>
                <a:cubicBezTo>
                  <a:pt x="150096" y="61470"/>
                  <a:pt x="149999" y="61497"/>
                  <a:pt x="149918" y="61555"/>
                </a:cubicBezTo>
                <a:cubicBezTo>
                  <a:pt x="149886" y="61284"/>
                  <a:pt x="149607" y="61100"/>
                  <a:pt x="149341" y="61100"/>
                </a:cubicBezTo>
                <a:cubicBezTo>
                  <a:pt x="149220" y="61100"/>
                  <a:pt x="149102" y="61138"/>
                  <a:pt x="149010" y="61223"/>
                </a:cubicBezTo>
                <a:cubicBezTo>
                  <a:pt x="148971" y="61004"/>
                  <a:pt x="148745" y="60860"/>
                  <a:pt x="148528" y="60860"/>
                </a:cubicBezTo>
                <a:cubicBezTo>
                  <a:pt x="148428" y="60860"/>
                  <a:pt x="148331" y="60890"/>
                  <a:pt x="148254" y="60957"/>
                </a:cubicBezTo>
                <a:cubicBezTo>
                  <a:pt x="147939" y="60826"/>
                  <a:pt x="147601" y="60764"/>
                  <a:pt x="147262" y="60764"/>
                </a:cubicBezTo>
                <a:cubicBezTo>
                  <a:pt x="146294" y="60764"/>
                  <a:pt x="145316" y="61269"/>
                  <a:pt x="144828" y="62113"/>
                </a:cubicBezTo>
                <a:cubicBezTo>
                  <a:pt x="144787" y="61890"/>
                  <a:pt x="144564" y="61777"/>
                  <a:pt x="144332" y="61777"/>
                </a:cubicBezTo>
                <a:cubicBezTo>
                  <a:pt x="144143" y="61777"/>
                  <a:pt x="143949" y="61851"/>
                  <a:pt x="143841" y="62001"/>
                </a:cubicBezTo>
                <a:cubicBezTo>
                  <a:pt x="143802" y="61892"/>
                  <a:pt x="143693" y="61840"/>
                  <a:pt x="143576" y="61840"/>
                </a:cubicBezTo>
                <a:cubicBezTo>
                  <a:pt x="143477" y="61840"/>
                  <a:pt x="143373" y="61877"/>
                  <a:pt x="143304" y="61948"/>
                </a:cubicBezTo>
                <a:cubicBezTo>
                  <a:pt x="143160" y="62095"/>
                  <a:pt x="143127" y="62314"/>
                  <a:pt x="143105" y="62521"/>
                </a:cubicBezTo>
                <a:cubicBezTo>
                  <a:pt x="143102" y="62483"/>
                  <a:pt x="143060" y="62451"/>
                  <a:pt x="143018" y="62451"/>
                </a:cubicBezTo>
                <a:cubicBezTo>
                  <a:pt x="143010" y="62451"/>
                  <a:pt x="143003" y="62452"/>
                  <a:pt x="142996" y="62455"/>
                </a:cubicBezTo>
                <a:cubicBezTo>
                  <a:pt x="142941" y="62470"/>
                  <a:pt x="142905" y="62525"/>
                  <a:pt x="142882" y="62578"/>
                </a:cubicBezTo>
                <a:cubicBezTo>
                  <a:pt x="142770" y="62833"/>
                  <a:pt x="142784" y="63124"/>
                  <a:pt x="142918" y="63367"/>
                </a:cubicBezTo>
                <a:cubicBezTo>
                  <a:pt x="142828" y="63317"/>
                  <a:pt x="142727" y="63291"/>
                  <a:pt x="142626" y="63291"/>
                </a:cubicBezTo>
                <a:cubicBezTo>
                  <a:pt x="142583" y="63291"/>
                  <a:pt x="142539" y="63295"/>
                  <a:pt x="142496" y="63305"/>
                </a:cubicBezTo>
                <a:cubicBezTo>
                  <a:pt x="142494" y="63390"/>
                  <a:pt x="142490" y="63476"/>
                  <a:pt x="142488" y="63561"/>
                </a:cubicBezTo>
                <a:cubicBezTo>
                  <a:pt x="142468" y="63427"/>
                  <a:pt x="142410" y="63299"/>
                  <a:pt x="142304" y="63214"/>
                </a:cubicBezTo>
                <a:cubicBezTo>
                  <a:pt x="142233" y="63157"/>
                  <a:pt x="142141" y="63129"/>
                  <a:pt x="142050" y="63129"/>
                </a:cubicBezTo>
                <a:cubicBezTo>
                  <a:pt x="141939" y="63129"/>
                  <a:pt x="141830" y="63171"/>
                  <a:pt x="141765" y="63256"/>
                </a:cubicBezTo>
                <a:lnTo>
                  <a:pt x="141765" y="63256"/>
                </a:lnTo>
                <a:cubicBezTo>
                  <a:pt x="141867" y="63069"/>
                  <a:pt x="141788" y="62797"/>
                  <a:pt x="141593" y="62704"/>
                </a:cubicBezTo>
                <a:cubicBezTo>
                  <a:pt x="141545" y="62682"/>
                  <a:pt x="141493" y="62671"/>
                  <a:pt x="141441" y="62671"/>
                </a:cubicBezTo>
                <a:cubicBezTo>
                  <a:pt x="141266" y="62671"/>
                  <a:pt x="141086" y="62791"/>
                  <a:pt x="141042" y="62964"/>
                </a:cubicBezTo>
                <a:cubicBezTo>
                  <a:pt x="140998" y="62871"/>
                  <a:pt x="140898" y="62825"/>
                  <a:pt x="140794" y="62825"/>
                </a:cubicBezTo>
                <a:cubicBezTo>
                  <a:pt x="140715" y="62825"/>
                  <a:pt x="140635" y="62851"/>
                  <a:pt x="140575" y="62902"/>
                </a:cubicBezTo>
                <a:cubicBezTo>
                  <a:pt x="140437" y="63020"/>
                  <a:pt x="140398" y="63220"/>
                  <a:pt x="140414" y="63401"/>
                </a:cubicBezTo>
                <a:lnTo>
                  <a:pt x="140196" y="63288"/>
                </a:lnTo>
                <a:cubicBezTo>
                  <a:pt x="140099" y="63467"/>
                  <a:pt x="140062" y="63673"/>
                  <a:pt x="140092" y="63876"/>
                </a:cubicBezTo>
                <a:cubicBezTo>
                  <a:pt x="139723" y="63897"/>
                  <a:pt x="139490" y="64388"/>
                  <a:pt x="139676" y="64696"/>
                </a:cubicBezTo>
                <a:cubicBezTo>
                  <a:pt x="139618" y="64630"/>
                  <a:pt x="139538" y="64602"/>
                  <a:pt x="139451" y="64602"/>
                </a:cubicBezTo>
                <a:cubicBezTo>
                  <a:pt x="139286" y="64602"/>
                  <a:pt x="139095" y="64703"/>
                  <a:pt x="138974" y="64842"/>
                </a:cubicBezTo>
                <a:cubicBezTo>
                  <a:pt x="138906" y="64919"/>
                  <a:pt x="138864" y="65018"/>
                  <a:pt x="138795" y="65094"/>
                </a:cubicBezTo>
                <a:cubicBezTo>
                  <a:pt x="138595" y="65312"/>
                  <a:pt x="138153" y="65399"/>
                  <a:pt x="138208" y="65691"/>
                </a:cubicBezTo>
                <a:cubicBezTo>
                  <a:pt x="138114" y="65523"/>
                  <a:pt x="137929" y="65442"/>
                  <a:pt x="137737" y="65442"/>
                </a:cubicBezTo>
                <a:cubicBezTo>
                  <a:pt x="137556" y="65442"/>
                  <a:pt x="137370" y="65514"/>
                  <a:pt x="137250" y="65649"/>
                </a:cubicBezTo>
                <a:cubicBezTo>
                  <a:pt x="137002" y="65930"/>
                  <a:pt x="137011" y="66369"/>
                  <a:pt x="137177" y="66704"/>
                </a:cubicBezTo>
                <a:cubicBezTo>
                  <a:pt x="137125" y="66691"/>
                  <a:pt x="137073" y="66685"/>
                  <a:pt x="137020" y="66685"/>
                </a:cubicBezTo>
                <a:cubicBezTo>
                  <a:pt x="136715" y="66685"/>
                  <a:pt x="136410" y="66894"/>
                  <a:pt x="136320" y="67190"/>
                </a:cubicBezTo>
                <a:cubicBezTo>
                  <a:pt x="136215" y="67536"/>
                  <a:pt x="136422" y="67947"/>
                  <a:pt x="136763" y="68069"/>
                </a:cubicBezTo>
                <a:cubicBezTo>
                  <a:pt x="136749" y="68067"/>
                  <a:pt x="136734" y="68066"/>
                  <a:pt x="136719" y="68066"/>
                </a:cubicBezTo>
                <a:cubicBezTo>
                  <a:pt x="136396" y="68066"/>
                  <a:pt x="136135" y="68477"/>
                  <a:pt x="136294" y="68767"/>
                </a:cubicBezTo>
                <a:cubicBezTo>
                  <a:pt x="136236" y="68704"/>
                  <a:pt x="136150" y="68671"/>
                  <a:pt x="136064" y="68671"/>
                </a:cubicBezTo>
                <a:cubicBezTo>
                  <a:pt x="136001" y="68671"/>
                  <a:pt x="135937" y="68690"/>
                  <a:pt x="135885" y="68727"/>
                </a:cubicBezTo>
                <a:cubicBezTo>
                  <a:pt x="135764" y="68813"/>
                  <a:pt x="135719" y="68993"/>
                  <a:pt x="135788" y="69126"/>
                </a:cubicBezTo>
                <a:lnTo>
                  <a:pt x="135413" y="69157"/>
                </a:lnTo>
                <a:lnTo>
                  <a:pt x="135387" y="69526"/>
                </a:lnTo>
                <a:cubicBezTo>
                  <a:pt x="135324" y="69480"/>
                  <a:pt x="135250" y="69457"/>
                  <a:pt x="135176" y="69457"/>
                </a:cubicBezTo>
                <a:cubicBezTo>
                  <a:pt x="135108" y="69457"/>
                  <a:pt x="135039" y="69477"/>
                  <a:pt x="134980" y="69518"/>
                </a:cubicBezTo>
                <a:cubicBezTo>
                  <a:pt x="134758" y="69646"/>
                  <a:pt x="134909" y="69982"/>
                  <a:pt x="135069" y="70181"/>
                </a:cubicBezTo>
                <a:cubicBezTo>
                  <a:pt x="135228" y="70380"/>
                  <a:pt x="135339" y="70746"/>
                  <a:pt x="135098" y="70831"/>
                </a:cubicBezTo>
                <a:cubicBezTo>
                  <a:pt x="135069" y="70842"/>
                  <a:pt x="135039" y="70845"/>
                  <a:pt x="135008" y="70845"/>
                </a:cubicBezTo>
                <a:cubicBezTo>
                  <a:pt x="134948" y="70845"/>
                  <a:pt x="134886" y="70832"/>
                  <a:pt x="134825" y="70832"/>
                </a:cubicBezTo>
                <a:cubicBezTo>
                  <a:pt x="134801" y="70832"/>
                  <a:pt x="134777" y="70834"/>
                  <a:pt x="134753" y="70840"/>
                </a:cubicBezTo>
                <a:cubicBezTo>
                  <a:pt x="134532" y="70897"/>
                  <a:pt x="134522" y="71203"/>
                  <a:pt x="134543" y="71431"/>
                </a:cubicBezTo>
                <a:cubicBezTo>
                  <a:pt x="134562" y="71652"/>
                  <a:pt x="134485" y="71956"/>
                  <a:pt x="134272" y="71956"/>
                </a:cubicBezTo>
                <a:cubicBezTo>
                  <a:pt x="134266" y="71956"/>
                  <a:pt x="134259" y="71955"/>
                  <a:pt x="134252" y="71955"/>
                </a:cubicBezTo>
                <a:cubicBezTo>
                  <a:pt x="134228" y="71953"/>
                  <a:pt x="134203" y="71951"/>
                  <a:pt x="134179" y="71951"/>
                </a:cubicBezTo>
                <a:cubicBezTo>
                  <a:pt x="133720" y="71951"/>
                  <a:pt x="133305" y="72346"/>
                  <a:pt x="132896" y="72572"/>
                </a:cubicBezTo>
                <a:cubicBezTo>
                  <a:pt x="132726" y="73141"/>
                  <a:pt x="132987" y="73810"/>
                  <a:pt x="133497" y="74117"/>
                </a:cubicBezTo>
                <a:cubicBezTo>
                  <a:pt x="133539" y="74258"/>
                  <a:pt x="133678" y="74414"/>
                  <a:pt x="133822" y="74452"/>
                </a:cubicBezTo>
                <a:cubicBezTo>
                  <a:pt x="133847" y="74589"/>
                  <a:pt x="133928" y="74708"/>
                  <a:pt x="134045" y="74782"/>
                </a:cubicBezTo>
                <a:cubicBezTo>
                  <a:pt x="133874" y="74900"/>
                  <a:pt x="133794" y="75136"/>
                  <a:pt x="133862" y="75332"/>
                </a:cubicBezTo>
                <a:cubicBezTo>
                  <a:pt x="133926" y="75520"/>
                  <a:pt x="134119" y="75656"/>
                  <a:pt x="134316" y="75656"/>
                </a:cubicBezTo>
                <a:cubicBezTo>
                  <a:pt x="134326" y="75656"/>
                  <a:pt x="134335" y="75656"/>
                  <a:pt x="134344" y="75655"/>
                </a:cubicBezTo>
                <a:lnTo>
                  <a:pt x="134344" y="75655"/>
                </a:lnTo>
                <a:cubicBezTo>
                  <a:pt x="134109" y="75856"/>
                  <a:pt x="133887" y="76118"/>
                  <a:pt x="133888" y="76427"/>
                </a:cubicBezTo>
                <a:cubicBezTo>
                  <a:pt x="133888" y="76676"/>
                  <a:pt x="134119" y="76918"/>
                  <a:pt x="134347" y="76918"/>
                </a:cubicBezTo>
                <a:cubicBezTo>
                  <a:pt x="134401" y="76918"/>
                  <a:pt x="134455" y="76904"/>
                  <a:pt x="134506" y="76874"/>
                </a:cubicBezTo>
                <a:cubicBezTo>
                  <a:pt x="134670" y="76775"/>
                  <a:pt x="134720" y="76565"/>
                  <a:pt x="134824" y="76405"/>
                </a:cubicBezTo>
                <a:cubicBezTo>
                  <a:pt x="134890" y="76302"/>
                  <a:pt x="135024" y="76224"/>
                  <a:pt x="135137" y="76224"/>
                </a:cubicBezTo>
                <a:cubicBezTo>
                  <a:pt x="135200" y="76224"/>
                  <a:pt x="135257" y="76248"/>
                  <a:pt x="135293" y="76306"/>
                </a:cubicBezTo>
                <a:cubicBezTo>
                  <a:pt x="135435" y="76541"/>
                  <a:pt x="134994" y="76908"/>
                  <a:pt x="135221" y="77060"/>
                </a:cubicBezTo>
                <a:lnTo>
                  <a:pt x="135384" y="76928"/>
                </a:lnTo>
                <a:cubicBezTo>
                  <a:pt x="135420" y="77052"/>
                  <a:pt x="135455" y="77175"/>
                  <a:pt x="135491" y="77299"/>
                </a:cubicBezTo>
                <a:cubicBezTo>
                  <a:pt x="135517" y="77304"/>
                  <a:pt x="135545" y="77307"/>
                  <a:pt x="135572" y="77307"/>
                </a:cubicBezTo>
                <a:cubicBezTo>
                  <a:pt x="135737" y="77307"/>
                  <a:pt x="135902" y="77215"/>
                  <a:pt x="135983" y="77069"/>
                </a:cubicBezTo>
                <a:lnTo>
                  <a:pt x="135983" y="77069"/>
                </a:lnTo>
                <a:cubicBezTo>
                  <a:pt x="135922" y="77288"/>
                  <a:pt x="136176" y="77451"/>
                  <a:pt x="136411" y="77451"/>
                </a:cubicBezTo>
                <a:cubicBezTo>
                  <a:pt x="136451" y="77451"/>
                  <a:pt x="136490" y="77446"/>
                  <a:pt x="136528" y="77436"/>
                </a:cubicBezTo>
                <a:cubicBezTo>
                  <a:pt x="136785" y="77368"/>
                  <a:pt x="136837" y="77127"/>
                  <a:pt x="137100" y="77074"/>
                </a:cubicBezTo>
                <a:lnTo>
                  <a:pt x="137100" y="77074"/>
                </a:lnTo>
                <a:cubicBezTo>
                  <a:pt x="137067" y="77287"/>
                  <a:pt x="137035" y="77499"/>
                  <a:pt x="137003" y="77712"/>
                </a:cubicBezTo>
                <a:cubicBezTo>
                  <a:pt x="136993" y="77783"/>
                  <a:pt x="136985" y="77861"/>
                  <a:pt x="137028" y="77919"/>
                </a:cubicBezTo>
                <a:cubicBezTo>
                  <a:pt x="137046" y="77944"/>
                  <a:pt x="137080" y="77957"/>
                  <a:pt x="137112" y="77957"/>
                </a:cubicBezTo>
                <a:cubicBezTo>
                  <a:pt x="137138" y="77957"/>
                  <a:pt x="137163" y="77948"/>
                  <a:pt x="137178" y="77931"/>
                </a:cubicBezTo>
                <a:lnTo>
                  <a:pt x="137178" y="77931"/>
                </a:lnTo>
                <a:cubicBezTo>
                  <a:pt x="137102" y="78089"/>
                  <a:pt x="137159" y="78302"/>
                  <a:pt x="137312" y="78393"/>
                </a:cubicBezTo>
                <a:cubicBezTo>
                  <a:pt x="137364" y="78424"/>
                  <a:pt x="137423" y="78438"/>
                  <a:pt x="137483" y="78438"/>
                </a:cubicBezTo>
                <a:cubicBezTo>
                  <a:pt x="137610" y="78438"/>
                  <a:pt x="137738" y="78373"/>
                  <a:pt x="137801" y="78261"/>
                </a:cubicBezTo>
                <a:lnTo>
                  <a:pt x="137801" y="78261"/>
                </a:lnTo>
                <a:cubicBezTo>
                  <a:pt x="137703" y="78505"/>
                  <a:pt x="137951" y="78780"/>
                  <a:pt x="138208" y="78780"/>
                </a:cubicBezTo>
                <a:cubicBezTo>
                  <a:pt x="138235" y="78780"/>
                  <a:pt x="138263" y="78777"/>
                  <a:pt x="138291" y="78770"/>
                </a:cubicBezTo>
                <a:cubicBezTo>
                  <a:pt x="138574" y="78702"/>
                  <a:pt x="138726" y="78354"/>
                  <a:pt x="138643" y="78076"/>
                </a:cubicBezTo>
                <a:lnTo>
                  <a:pt x="138643" y="78076"/>
                </a:lnTo>
                <a:cubicBezTo>
                  <a:pt x="138678" y="78105"/>
                  <a:pt x="138719" y="78117"/>
                  <a:pt x="138761" y="78117"/>
                </a:cubicBezTo>
                <a:cubicBezTo>
                  <a:pt x="138846" y="78117"/>
                  <a:pt x="138938" y="78068"/>
                  <a:pt x="139002" y="78005"/>
                </a:cubicBezTo>
                <a:cubicBezTo>
                  <a:pt x="139096" y="77910"/>
                  <a:pt x="139165" y="77785"/>
                  <a:pt x="139282" y="77722"/>
                </a:cubicBezTo>
                <a:cubicBezTo>
                  <a:pt x="139339" y="77691"/>
                  <a:pt x="139398" y="77677"/>
                  <a:pt x="139457" y="77677"/>
                </a:cubicBezTo>
                <a:cubicBezTo>
                  <a:pt x="139666" y="77677"/>
                  <a:pt x="139885" y="77843"/>
                  <a:pt x="140063" y="77984"/>
                </a:cubicBezTo>
                <a:cubicBezTo>
                  <a:pt x="140076" y="77994"/>
                  <a:pt x="140090" y="78004"/>
                  <a:pt x="140103" y="78014"/>
                </a:cubicBezTo>
                <a:cubicBezTo>
                  <a:pt x="139912" y="78363"/>
                  <a:pt x="139715" y="78851"/>
                  <a:pt x="139591" y="79513"/>
                </a:cubicBezTo>
                <a:cubicBezTo>
                  <a:pt x="140185" y="79847"/>
                  <a:pt x="140802" y="80138"/>
                  <a:pt x="141438" y="80382"/>
                </a:cubicBezTo>
                <a:cubicBezTo>
                  <a:pt x="141438" y="80382"/>
                  <a:pt x="140267" y="80252"/>
                  <a:pt x="139652" y="79927"/>
                </a:cubicBezTo>
                <a:cubicBezTo>
                  <a:pt x="139652" y="79927"/>
                  <a:pt x="139585" y="80286"/>
                  <a:pt x="139636" y="80522"/>
                </a:cubicBezTo>
                <a:cubicBezTo>
                  <a:pt x="139636" y="80522"/>
                  <a:pt x="140498" y="80888"/>
                  <a:pt x="141256" y="81131"/>
                </a:cubicBezTo>
                <a:cubicBezTo>
                  <a:pt x="141141" y="81179"/>
                  <a:pt x="141026" y="81224"/>
                  <a:pt x="140911" y="81269"/>
                </a:cubicBezTo>
                <a:cubicBezTo>
                  <a:pt x="140419" y="81232"/>
                  <a:pt x="139891" y="81168"/>
                  <a:pt x="139643" y="81062"/>
                </a:cubicBezTo>
                <a:lnTo>
                  <a:pt x="139643" y="81062"/>
                </a:lnTo>
                <a:cubicBezTo>
                  <a:pt x="139643" y="81063"/>
                  <a:pt x="139652" y="81315"/>
                  <a:pt x="139696" y="81696"/>
                </a:cubicBezTo>
                <a:cubicBezTo>
                  <a:pt x="139625" y="81717"/>
                  <a:pt x="139553" y="81737"/>
                  <a:pt x="139483" y="81756"/>
                </a:cubicBezTo>
                <a:cubicBezTo>
                  <a:pt x="138528" y="82008"/>
                  <a:pt x="137542" y="82072"/>
                  <a:pt x="136554" y="82129"/>
                </a:cubicBezTo>
                <a:cubicBezTo>
                  <a:pt x="136327" y="81884"/>
                  <a:pt x="136103" y="81659"/>
                  <a:pt x="135913" y="81490"/>
                </a:cubicBezTo>
                <a:cubicBezTo>
                  <a:pt x="135913" y="81490"/>
                  <a:pt x="135810" y="81833"/>
                  <a:pt x="135498" y="81960"/>
                </a:cubicBezTo>
                <a:lnTo>
                  <a:pt x="135413" y="81078"/>
                </a:lnTo>
                <a:cubicBezTo>
                  <a:pt x="135413" y="81078"/>
                  <a:pt x="132662" y="77750"/>
                  <a:pt x="130120" y="77750"/>
                </a:cubicBezTo>
                <a:cubicBezTo>
                  <a:pt x="130080" y="77750"/>
                  <a:pt x="130040" y="77751"/>
                  <a:pt x="130000" y="77753"/>
                </a:cubicBezTo>
                <a:cubicBezTo>
                  <a:pt x="130000" y="77753"/>
                  <a:pt x="129246" y="78341"/>
                  <a:pt x="128941" y="79975"/>
                </a:cubicBezTo>
                <a:cubicBezTo>
                  <a:pt x="129529" y="80306"/>
                  <a:pt x="130139" y="80594"/>
                  <a:pt x="130769" y="80837"/>
                </a:cubicBezTo>
                <a:cubicBezTo>
                  <a:pt x="130769" y="80839"/>
                  <a:pt x="130768" y="80840"/>
                  <a:pt x="130768" y="80842"/>
                </a:cubicBezTo>
                <a:cubicBezTo>
                  <a:pt x="130617" y="80824"/>
                  <a:pt x="129572" y="80690"/>
                  <a:pt x="129001" y="80388"/>
                </a:cubicBezTo>
                <a:cubicBezTo>
                  <a:pt x="129001" y="80388"/>
                  <a:pt x="128935" y="80747"/>
                  <a:pt x="128986" y="80984"/>
                </a:cubicBezTo>
                <a:cubicBezTo>
                  <a:pt x="128986" y="80984"/>
                  <a:pt x="129783" y="81322"/>
                  <a:pt x="130519" y="81565"/>
                </a:cubicBezTo>
                <a:cubicBezTo>
                  <a:pt x="130497" y="81623"/>
                  <a:pt x="130474" y="81683"/>
                  <a:pt x="130450" y="81745"/>
                </a:cubicBezTo>
                <a:cubicBezTo>
                  <a:pt x="129910" y="81708"/>
                  <a:pt x="129272" y="81642"/>
                  <a:pt x="128994" y="81524"/>
                </a:cubicBezTo>
                <a:lnTo>
                  <a:pt x="128994" y="81524"/>
                </a:lnTo>
                <a:cubicBezTo>
                  <a:pt x="129024" y="82120"/>
                  <a:pt x="129109" y="82712"/>
                  <a:pt x="129246" y="83293"/>
                </a:cubicBezTo>
                <a:cubicBezTo>
                  <a:pt x="129151" y="83321"/>
                  <a:pt x="129057" y="83355"/>
                  <a:pt x="128966" y="83397"/>
                </a:cubicBezTo>
                <a:cubicBezTo>
                  <a:pt x="128345" y="83687"/>
                  <a:pt x="127950" y="84302"/>
                  <a:pt x="127415" y="84729"/>
                </a:cubicBezTo>
                <a:cubicBezTo>
                  <a:pt x="127311" y="83410"/>
                  <a:pt x="127101" y="82331"/>
                  <a:pt x="126999" y="81911"/>
                </a:cubicBezTo>
                <a:cubicBezTo>
                  <a:pt x="126754" y="80898"/>
                  <a:pt x="125572" y="80061"/>
                  <a:pt x="125571" y="80061"/>
                </a:cubicBezTo>
                <a:lnTo>
                  <a:pt x="125571" y="80061"/>
                </a:lnTo>
                <a:cubicBezTo>
                  <a:pt x="125571" y="80061"/>
                  <a:pt x="126440" y="80871"/>
                  <a:pt x="126616" y="81814"/>
                </a:cubicBezTo>
                <a:cubicBezTo>
                  <a:pt x="126626" y="81865"/>
                  <a:pt x="126634" y="81916"/>
                  <a:pt x="126638" y="81967"/>
                </a:cubicBezTo>
                <a:cubicBezTo>
                  <a:pt x="126665" y="82225"/>
                  <a:pt x="126622" y="83603"/>
                  <a:pt x="126580" y="85184"/>
                </a:cubicBezTo>
                <a:cubicBezTo>
                  <a:pt x="126461" y="85227"/>
                  <a:pt x="126342" y="85266"/>
                  <a:pt x="126220" y="85301"/>
                </a:cubicBezTo>
                <a:cubicBezTo>
                  <a:pt x="126417" y="81883"/>
                  <a:pt x="125555" y="80406"/>
                  <a:pt x="125179" y="79933"/>
                </a:cubicBezTo>
                <a:cubicBezTo>
                  <a:pt x="125077" y="79806"/>
                  <a:pt x="125011" y="79751"/>
                  <a:pt x="125011" y="79751"/>
                </a:cubicBezTo>
                <a:lnTo>
                  <a:pt x="125011" y="79751"/>
                </a:lnTo>
                <a:cubicBezTo>
                  <a:pt x="124988" y="81821"/>
                  <a:pt x="125110" y="83888"/>
                  <a:pt x="125255" y="85557"/>
                </a:cubicBezTo>
                <a:cubicBezTo>
                  <a:pt x="125011" y="85624"/>
                  <a:pt x="124767" y="85697"/>
                  <a:pt x="124525" y="85774"/>
                </a:cubicBezTo>
                <a:cubicBezTo>
                  <a:pt x="124754" y="83277"/>
                  <a:pt x="123450" y="81809"/>
                  <a:pt x="122935" y="81333"/>
                </a:cubicBezTo>
                <a:cubicBezTo>
                  <a:pt x="122928" y="81319"/>
                  <a:pt x="122921" y="81306"/>
                  <a:pt x="122915" y="81291"/>
                </a:cubicBezTo>
                <a:lnTo>
                  <a:pt x="122915" y="81291"/>
                </a:lnTo>
                <a:cubicBezTo>
                  <a:pt x="122919" y="81304"/>
                  <a:pt x="122925" y="81316"/>
                  <a:pt x="122928" y="81329"/>
                </a:cubicBezTo>
                <a:cubicBezTo>
                  <a:pt x="122866" y="81269"/>
                  <a:pt x="122800" y="81214"/>
                  <a:pt x="122731" y="81162"/>
                </a:cubicBezTo>
                <a:lnTo>
                  <a:pt x="122731" y="81162"/>
                </a:lnTo>
                <a:cubicBezTo>
                  <a:pt x="123233" y="82378"/>
                  <a:pt x="123703" y="84557"/>
                  <a:pt x="123977" y="85962"/>
                </a:cubicBezTo>
                <a:cubicBezTo>
                  <a:pt x="123801" y="86026"/>
                  <a:pt x="123625" y="86092"/>
                  <a:pt x="123451" y="86162"/>
                </a:cubicBezTo>
                <a:cubicBezTo>
                  <a:pt x="122351" y="81821"/>
                  <a:pt x="120633" y="81064"/>
                  <a:pt x="120101" y="81064"/>
                </a:cubicBezTo>
                <a:cubicBezTo>
                  <a:pt x="120008" y="81064"/>
                  <a:pt x="119952" y="81087"/>
                  <a:pt x="119940" y="81118"/>
                </a:cubicBezTo>
                <a:cubicBezTo>
                  <a:pt x="119869" y="81304"/>
                  <a:pt x="122658" y="85220"/>
                  <a:pt x="123357" y="86199"/>
                </a:cubicBezTo>
                <a:lnTo>
                  <a:pt x="123343" y="86206"/>
                </a:lnTo>
                <a:cubicBezTo>
                  <a:pt x="123337" y="86199"/>
                  <a:pt x="123332" y="86192"/>
                  <a:pt x="123325" y="86187"/>
                </a:cubicBezTo>
                <a:lnTo>
                  <a:pt x="123298" y="86211"/>
                </a:lnTo>
                <a:lnTo>
                  <a:pt x="123305" y="86221"/>
                </a:lnTo>
                <a:lnTo>
                  <a:pt x="123304" y="86221"/>
                </a:lnTo>
                <a:cubicBezTo>
                  <a:pt x="122771" y="85706"/>
                  <a:pt x="121480" y="84656"/>
                  <a:pt x="119276" y="84026"/>
                </a:cubicBezTo>
                <a:cubicBezTo>
                  <a:pt x="118745" y="83875"/>
                  <a:pt x="118197" y="83784"/>
                  <a:pt x="117646" y="83781"/>
                </a:cubicBezTo>
                <a:cubicBezTo>
                  <a:pt x="117633" y="83781"/>
                  <a:pt x="117621" y="83781"/>
                  <a:pt x="117609" y="83781"/>
                </a:cubicBezTo>
                <a:cubicBezTo>
                  <a:pt x="117099" y="83781"/>
                  <a:pt x="116526" y="83849"/>
                  <a:pt x="116236" y="84117"/>
                </a:cubicBezTo>
                <a:cubicBezTo>
                  <a:pt x="116236" y="84117"/>
                  <a:pt x="120975" y="85340"/>
                  <a:pt x="123123" y="86298"/>
                </a:cubicBezTo>
                <a:cubicBezTo>
                  <a:pt x="122733" y="86463"/>
                  <a:pt x="122350" y="86647"/>
                  <a:pt x="121978" y="86846"/>
                </a:cubicBezTo>
                <a:cubicBezTo>
                  <a:pt x="120669" y="86605"/>
                  <a:pt x="118747" y="86418"/>
                  <a:pt x="115929" y="86418"/>
                </a:cubicBezTo>
                <a:cubicBezTo>
                  <a:pt x="115606" y="86418"/>
                  <a:pt x="115271" y="86421"/>
                  <a:pt x="114923" y="86426"/>
                </a:cubicBezTo>
                <a:cubicBezTo>
                  <a:pt x="114923" y="86426"/>
                  <a:pt x="114978" y="86440"/>
                  <a:pt x="115082" y="86466"/>
                </a:cubicBezTo>
                <a:cubicBezTo>
                  <a:pt x="115660" y="86609"/>
                  <a:pt x="117795" y="87113"/>
                  <a:pt x="120858" y="87523"/>
                </a:cubicBezTo>
                <a:cubicBezTo>
                  <a:pt x="120802" y="87562"/>
                  <a:pt x="120746" y="87600"/>
                  <a:pt x="120691" y="87640"/>
                </a:cubicBezTo>
                <a:cubicBezTo>
                  <a:pt x="120573" y="87595"/>
                  <a:pt x="120448" y="87569"/>
                  <a:pt x="120324" y="87569"/>
                </a:cubicBezTo>
                <a:cubicBezTo>
                  <a:pt x="120248" y="87569"/>
                  <a:pt x="120171" y="87579"/>
                  <a:pt x="120096" y="87600"/>
                </a:cubicBezTo>
                <a:cubicBezTo>
                  <a:pt x="119735" y="87702"/>
                  <a:pt x="119463" y="88110"/>
                  <a:pt x="119581" y="88466"/>
                </a:cubicBezTo>
                <a:cubicBezTo>
                  <a:pt x="119550" y="88452"/>
                  <a:pt x="119517" y="88446"/>
                  <a:pt x="119483" y="88446"/>
                </a:cubicBezTo>
                <a:cubicBezTo>
                  <a:pt x="119390" y="88446"/>
                  <a:pt x="119296" y="88496"/>
                  <a:pt x="119251" y="88579"/>
                </a:cubicBezTo>
                <a:cubicBezTo>
                  <a:pt x="119116" y="88686"/>
                  <a:pt x="118955" y="88738"/>
                  <a:pt x="118795" y="88738"/>
                </a:cubicBezTo>
                <a:cubicBezTo>
                  <a:pt x="118563" y="88738"/>
                  <a:pt x="118334" y="88629"/>
                  <a:pt x="118190" y="88424"/>
                </a:cubicBezTo>
                <a:cubicBezTo>
                  <a:pt x="118023" y="88427"/>
                  <a:pt x="117878" y="88539"/>
                  <a:pt x="117830" y="88701"/>
                </a:cubicBezTo>
                <a:cubicBezTo>
                  <a:pt x="117790" y="88509"/>
                  <a:pt x="117592" y="88389"/>
                  <a:pt x="117401" y="88389"/>
                </a:cubicBezTo>
                <a:cubicBezTo>
                  <a:pt x="117304" y="88389"/>
                  <a:pt x="117208" y="88420"/>
                  <a:pt x="117137" y="88489"/>
                </a:cubicBezTo>
                <a:cubicBezTo>
                  <a:pt x="117144" y="88268"/>
                  <a:pt x="117003" y="88051"/>
                  <a:pt x="116800" y="87965"/>
                </a:cubicBezTo>
                <a:cubicBezTo>
                  <a:pt x="116750" y="87944"/>
                  <a:pt x="116695" y="87935"/>
                  <a:pt x="116638" y="87935"/>
                </a:cubicBezTo>
                <a:cubicBezTo>
                  <a:pt x="116463" y="87935"/>
                  <a:pt x="116270" y="88024"/>
                  <a:pt x="116155" y="88144"/>
                </a:cubicBezTo>
                <a:cubicBezTo>
                  <a:pt x="116130" y="87936"/>
                  <a:pt x="115933" y="87764"/>
                  <a:pt x="115725" y="87764"/>
                </a:cubicBezTo>
                <a:cubicBezTo>
                  <a:pt x="115721" y="87764"/>
                  <a:pt x="115718" y="87764"/>
                  <a:pt x="115715" y="87764"/>
                </a:cubicBezTo>
                <a:cubicBezTo>
                  <a:pt x="115501" y="87769"/>
                  <a:pt x="115309" y="87954"/>
                  <a:pt x="115295" y="88166"/>
                </a:cubicBezTo>
                <a:cubicBezTo>
                  <a:pt x="115239" y="87983"/>
                  <a:pt x="115050" y="87852"/>
                  <a:pt x="114861" y="87852"/>
                </a:cubicBezTo>
                <a:cubicBezTo>
                  <a:pt x="114831" y="87852"/>
                  <a:pt x="114801" y="87856"/>
                  <a:pt x="114772" y="87862"/>
                </a:cubicBezTo>
                <a:cubicBezTo>
                  <a:pt x="114596" y="87902"/>
                  <a:pt x="114368" y="87963"/>
                  <a:pt x="114305" y="88100"/>
                </a:cubicBezTo>
                <a:cubicBezTo>
                  <a:pt x="114303" y="87888"/>
                  <a:pt x="114127" y="87677"/>
                  <a:pt x="113910" y="87665"/>
                </a:cubicBezTo>
                <a:cubicBezTo>
                  <a:pt x="113957" y="87543"/>
                  <a:pt x="113897" y="87390"/>
                  <a:pt x="113781" y="87332"/>
                </a:cubicBezTo>
                <a:cubicBezTo>
                  <a:pt x="113745" y="87313"/>
                  <a:pt x="113705" y="87305"/>
                  <a:pt x="113665" y="87305"/>
                </a:cubicBezTo>
                <a:cubicBezTo>
                  <a:pt x="113575" y="87305"/>
                  <a:pt x="113483" y="87349"/>
                  <a:pt x="113434" y="87424"/>
                </a:cubicBezTo>
                <a:cubicBezTo>
                  <a:pt x="113509" y="87260"/>
                  <a:pt x="113437" y="87044"/>
                  <a:pt x="113279" y="86957"/>
                </a:cubicBezTo>
                <a:cubicBezTo>
                  <a:pt x="113228" y="86928"/>
                  <a:pt x="113170" y="86915"/>
                  <a:pt x="113112" y="86915"/>
                </a:cubicBezTo>
                <a:cubicBezTo>
                  <a:pt x="112990" y="86915"/>
                  <a:pt x="112867" y="86973"/>
                  <a:pt x="112800" y="87075"/>
                </a:cubicBezTo>
                <a:cubicBezTo>
                  <a:pt x="112865" y="86935"/>
                  <a:pt x="112707" y="86778"/>
                  <a:pt x="112553" y="86778"/>
                </a:cubicBezTo>
                <a:cubicBezTo>
                  <a:pt x="112548" y="86778"/>
                  <a:pt x="112544" y="86778"/>
                  <a:pt x="112539" y="86779"/>
                </a:cubicBezTo>
                <a:cubicBezTo>
                  <a:pt x="112380" y="86789"/>
                  <a:pt x="112250" y="86902"/>
                  <a:pt x="112133" y="87011"/>
                </a:cubicBezTo>
                <a:cubicBezTo>
                  <a:pt x="112132" y="86837"/>
                  <a:pt x="111976" y="86680"/>
                  <a:pt x="111804" y="86676"/>
                </a:cubicBezTo>
                <a:cubicBezTo>
                  <a:pt x="111801" y="86676"/>
                  <a:pt x="111799" y="86676"/>
                  <a:pt x="111796" y="86676"/>
                </a:cubicBezTo>
                <a:cubicBezTo>
                  <a:pt x="111625" y="86676"/>
                  <a:pt x="111467" y="86824"/>
                  <a:pt x="111457" y="86995"/>
                </a:cubicBezTo>
                <a:cubicBezTo>
                  <a:pt x="111451" y="86813"/>
                  <a:pt x="111259" y="86695"/>
                  <a:pt x="111074" y="86695"/>
                </a:cubicBezTo>
                <a:cubicBezTo>
                  <a:pt x="111040" y="86695"/>
                  <a:pt x="111005" y="86699"/>
                  <a:pt x="110972" y="86708"/>
                </a:cubicBezTo>
                <a:cubicBezTo>
                  <a:pt x="110763" y="86764"/>
                  <a:pt x="110609" y="86937"/>
                  <a:pt x="110470" y="87103"/>
                </a:cubicBezTo>
                <a:cubicBezTo>
                  <a:pt x="110425" y="86923"/>
                  <a:pt x="110249" y="86786"/>
                  <a:pt x="110064" y="86786"/>
                </a:cubicBezTo>
                <a:cubicBezTo>
                  <a:pt x="110061" y="86786"/>
                  <a:pt x="110058" y="86786"/>
                  <a:pt x="110055" y="86786"/>
                </a:cubicBezTo>
                <a:cubicBezTo>
                  <a:pt x="109867" y="86790"/>
                  <a:pt x="109692" y="86936"/>
                  <a:pt x="109655" y="87119"/>
                </a:cubicBezTo>
                <a:cubicBezTo>
                  <a:pt x="109638" y="86995"/>
                  <a:pt x="109509" y="86922"/>
                  <a:pt x="109380" y="86922"/>
                </a:cubicBezTo>
                <a:cubicBezTo>
                  <a:pt x="109337" y="86922"/>
                  <a:pt x="109295" y="86930"/>
                  <a:pt x="109257" y="86947"/>
                </a:cubicBezTo>
                <a:cubicBezTo>
                  <a:pt x="109103" y="87013"/>
                  <a:pt x="109006" y="87165"/>
                  <a:pt x="108918" y="87307"/>
                </a:cubicBezTo>
                <a:cubicBezTo>
                  <a:pt x="108885" y="87135"/>
                  <a:pt x="108707" y="87022"/>
                  <a:pt x="108536" y="87022"/>
                </a:cubicBezTo>
                <a:cubicBezTo>
                  <a:pt x="108461" y="87022"/>
                  <a:pt x="108388" y="87043"/>
                  <a:pt x="108329" y="87090"/>
                </a:cubicBezTo>
                <a:cubicBezTo>
                  <a:pt x="108313" y="86868"/>
                  <a:pt x="108059" y="86628"/>
                  <a:pt x="107835" y="86628"/>
                </a:cubicBezTo>
                <a:cubicBezTo>
                  <a:pt x="107806" y="86628"/>
                  <a:pt x="107777" y="86632"/>
                  <a:pt x="107750" y="86640"/>
                </a:cubicBezTo>
                <a:cubicBezTo>
                  <a:pt x="107768" y="86447"/>
                  <a:pt x="107591" y="86262"/>
                  <a:pt x="107399" y="86262"/>
                </a:cubicBezTo>
                <a:cubicBezTo>
                  <a:pt x="107391" y="86262"/>
                  <a:pt x="107383" y="86263"/>
                  <a:pt x="107375" y="86263"/>
                </a:cubicBezTo>
                <a:lnTo>
                  <a:pt x="107301" y="86029"/>
                </a:lnTo>
                <a:cubicBezTo>
                  <a:pt x="106793" y="85800"/>
                  <a:pt x="106246" y="85684"/>
                  <a:pt x="105695" y="85684"/>
                </a:cubicBezTo>
                <a:cubicBezTo>
                  <a:pt x="105464" y="85684"/>
                  <a:pt x="105233" y="85705"/>
                  <a:pt x="105004" y="85746"/>
                </a:cubicBezTo>
                <a:cubicBezTo>
                  <a:pt x="104814" y="85781"/>
                  <a:pt x="104574" y="85917"/>
                  <a:pt x="104639" y="86100"/>
                </a:cubicBezTo>
                <a:cubicBezTo>
                  <a:pt x="104593" y="86001"/>
                  <a:pt x="104484" y="85940"/>
                  <a:pt x="104376" y="85940"/>
                </a:cubicBezTo>
                <a:cubicBezTo>
                  <a:pt x="104333" y="85940"/>
                  <a:pt x="104291" y="85950"/>
                  <a:pt x="104253" y="85970"/>
                </a:cubicBezTo>
                <a:cubicBezTo>
                  <a:pt x="104118" y="86042"/>
                  <a:pt x="104067" y="86233"/>
                  <a:pt x="104147" y="86363"/>
                </a:cubicBezTo>
                <a:cubicBezTo>
                  <a:pt x="104089" y="86306"/>
                  <a:pt x="104017" y="86281"/>
                  <a:pt x="103942" y="86281"/>
                </a:cubicBezTo>
                <a:cubicBezTo>
                  <a:pt x="103711" y="86281"/>
                  <a:pt x="103455" y="86518"/>
                  <a:pt x="103540" y="86753"/>
                </a:cubicBezTo>
                <a:lnTo>
                  <a:pt x="103540" y="86753"/>
                </a:lnTo>
                <a:cubicBezTo>
                  <a:pt x="103497" y="86643"/>
                  <a:pt x="103383" y="86590"/>
                  <a:pt x="103265" y="86590"/>
                </a:cubicBezTo>
                <a:cubicBezTo>
                  <a:pt x="103164" y="86590"/>
                  <a:pt x="103061" y="86628"/>
                  <a:pt x="102993" y="86703"/>
                </a:cubicBezTo>
                <a:cubicBezTo>
                  <a:pt x="102846" y="86869"/>
                  <a:pt x="102853" y="87125"/>
                  <a:pt x="102931" y="87333"/>
                </a:cubicBezTo>
                <a:cubicBezTo>
                  <a:pt x="102809" y="87230"/>
                  <a:pt x="102650" y="87178"/>
                  <a:pt x="102490" y="87178"/>
                </a:cubicBezTo>
                <a:cubicBezTo>
                  <a:pt x="102364" y="87178"/>
                  <a:pt x="102237" y="87211"/>
                  <a:pt x="102130" y="87280"/>
                </a:cubicBezTo>
                <a:cubicBezTo>
                  <a:pt x="101886" y="87433"/>
                  <a:pt x="101763" y="87750"/>
                  <a:pt x="101836" y="88027"/>
                </a:cubicBezTo>
                <a:cubicBezTo>
                  <a:pt x="101791" y="87979"/>
                  <a:pt x="101730" y="87957"/>
                  <a:pt x="101666" y="87957"/>
                </a:cubicBezTo>
                <a:cubicBezTo>
                  <a:pt x="101540" y="87957"/>
                  <a:pt x="101406" y="88042"/>
                  <a:pt x="101393" y="88172"/>
                </a:cubicBezTo>
                <a:cubicBezTo>
                  <a:pt x="101299" y="88105"/>
                  <a:pt x="101187" y="88074"/>
                  <a:pt x="101073" y="88074"/>
                </a:cubicBezTo>
                <a:cubicBezTo>
                  <a:pt x="100839" y="88074"/>
                  <a:pt x="100600" y="88204"/>
                  <a:pt x="100507" y="88422"/>
                </a:cubicBezTo>
                <a:cubicBezTo>
                  <a:pt x="100436" y="88231"/>
                  <a:pt x="100231" y="88129"/>
                  <a:pt x="100030" y="88129"/>
                </a:cubicBezTo>
                <a:cubicBezTo>
                  <a:pt x="99862" y="88129"/>
                  <a:pt x="99696" y="88199"/>
                  <a:pt x="99611" y="88347"/>
                </a:cubicBezTo>
                <a:cubicBezTo>
                  <a:pt x="99622" y="88161"/>
                  <a:pt x="99431" y="88019"/>
                  <a:pt x="99254" y="88019"/>
                </a:cubicBezTo>
                <a:cubicBezTo>
                  <a:pt x="99183" y="88019"/>
                  <a:pt x="99115" y="88041"/>
                  <a:pt x="99062" y="88091"/>
                </a:cubicBezTo>
                <a:cubicBezTo>
                  <a:pt x="99087" y="87971"/>
                  <a:pt x="98957" y="87883"/>
                  <a:pt x="98841" y="87883"/>
                </a:cubicBezTo>
                <a:cubicBezTo>
                  <a:pt x="98777" y="87883"/>
                  <a:pt x="98717" y="87910"/>
                  <a:pt x="98689" y="87972"/>
                </a:cubicBezTo>
                <a:cubicBezTo>
                  <a:pt x="98671" y="87934"/>
                  <a:pt x="98625" y="87922"/>
                  <a:pt x="98569" y="87922"/>
                </a:cubicBezTo>
                <a:cubicBezTo>
                  <a:pt x="98490" y="87922"/>
                  <a:pt x="98393" y="87946"/>
                  <a:pt x="98333" y="87952"/>
                </a:cubicBezTo>
                <a:cubicBezTo>
                  <a:pt x="98055" y="87534"/>
                  <a:pt x="97556" y="87336"/>
                  <a:pt x="97047" y="87336"/>
                </a:cubicBezTo>
                <a:cubicBezTo>
                  <a:pt x="96769" y="87336"/>
                  <a:pt x="96488" y="87395"/>
                  <a:pt x="96238" y="87510"/>
                </a:cubicBezTo>
                <a:cubicBezTo>
                  <a:pt x="96365" y="87166"/>
                  <a:pt x="96144" y="86735"/>
                  <a:pt x="95789" y="86639"/>
                </a:cubicBezTo>
                <a:cubicBezTo>
                  <a:pt x="95738" y="86626"/>
                  <a:pt x="95687" y="86619"/>
                  <a:pt x="95636" y="86619"/>
                </a:cubicBezTo>
                <a:cubicBezTo>
                  <a:pt x="95325" y="86619"/>
                  <a:pt x="95017" y="86855"/>
                  <a:pt x="94962" y="87166"/>
                </a:cubicBezTo>
                <a:cubicBezTo>
                  <a:pt x="94681" y="86808"/>
                  <a:pt x="94225" y="86621"/>
                  <a:pt x="93773" y="86621"/>
                </a:cubicBezTo>
                <a:cubicBezTo>
                  <a:pt x="93425" y="86621"/>
                  <a:pt x="93079" y="86731"/>
                  <a:pt x="92815" y="86960"/>
                </a:cubicBezTo>
                <a:cubicBezTo>
                  <a:pt x="92734" y="86933"/>
                  <a:pt x="92649" y="86919"/>
                  <a:pt x="92564" y="86919"/>
                </a:cubicBezTo>
                <a:cubicBezTo>
                  <a:pt x="92312" y="86919"/>
                  <a:pt x="92058" y="87034"/>
                  <a:pt x="91902" y="87233"/>
                </a:cubicBezTo>
                <a:cubicBezTo>
                  <a:pt x="91790" y="86937"/>
                  <a:pt x="91480" y="86730"/>
                  <a:pt x="91165" y="86730"/>
                </a:cubicBezTo>
                <a:cubicBezTo>
                  <a:pt x="91142" y="86730"/>
                  <a:pt x="91119" y="86731"/>
                  <a:pt x="91096" y="86733"/>
                </a:cubicBezTo>
                <a:cubicBezTo>
                  <a:pt x="90757" y="86768"/>
                  <a:pt x="90460" y="87048"/>
                  <a:pt x="90404" y="87385"/>
                </a:cubicBezTo>
                <a:cubicBezTo>
                  <a:pt x="89483" y="87167"/>
                  <a:pt x="88550" y="87001"/>
                  <a:pt x="87610" y="86887"/>
                </a:cubicBezTo>
                <a:cubicBezTo>
                  <a:pt x="87504" y="86874"/>
                  <a:pt x="87392" y="86863"/>
                  <a:pt x="87283" y="86863"/>
                </a:cubicBezTo>
                <a:cubicBezTo>
                  <a:pt x="87097" y="86863"/>
                  <a:pt x="86916" y="86895"/>
                  <a:pt x="86771" y="87004"/>
                </a:cubicBezTo>
                <a:cubicBezTo>
                  <a:pt x="86736" y="86802"/>
                  <a:pt x="86527" y="86679"/>
                  <a:pt x="86327" y="86679"/>
                </a:cubicBezTo>
                <a:cubicBezTo>
                  <a:pt x="86209" y="86679"/>
                  <a:pt x="86094" y="86722"/>
                  <a:pt x="86020" y="86817"/>
                </a:cubicBezTo>
                <a:lnTo>
                  <a:pt x="81243" y="86707"/>
                </a:lnTo>
                <a:cubicBezTo>
                  <a:pt x="81176" y="86622"/>
                  <a:pt x="81078" y="86587"/>
                  <a:pt x="80973" y="86587"/>
                </a:cubicBezTo>
                <a:cubicBezTo>
                  <a:pt x="80833" y="86587"/>
                  <a:pt x="80680" y="86649"/>
                  <a:pt x="80567" y="86737"/>
                </a:cubicBezTo>
                <a:cubicBezTo>
                  <a:pt x="80369" y="86890"/>
                  <a:pt x="80211" y="87109"/>
                  <a:pt x="79973" y="87189"/>
                </a:cubicBezTo>
                <a:cubicBezTo>
                  <a:pt x="79905" y="87212"/>
                  <a:pt x="79838" y="87222"/>
                  <a:pt x="79771" y="87222"/>
                </a:cubicBezTo>
                <a:cubicBezTo>
                  <a:pt x="79432" y="87222"/>
                  <a:pt x="79102" y="86962"/>
                  <a:pt x="78793" y="86773"/>
                </a:cubicBezTo>
                <a:cubicBezTo>
                  <a:pt x="78783" y="86766"/>
                  <a:pt x="78772" y="86762"/>
                  <a:pt x="78762" y="86755"/>
                </a:cubicBezTo>
                <a:lnTo>
                  <a:pt x="79885" y="85462"/>
                </a:lnTo>
                <a:lnTo>
                  <a:pt x="79885" y="85462"/>
                </a:lnTo>
                <a:cubicBezTo>
                  <a:pt x="79884" y="85462"/>
                  <a:pt x="79376" y="85903"/>
                  <a:pt x="78484" y="86615"/>
                </a:cubicBezTo>
                <a:cubicBezTo>
                  <a:pt x="78135" y="86463"/>
                  <a:pt x="77756" y="86390"/>
                  <a:pt x="77374" y="86390"/>
                </a:cubicBezTo>
                <a:cubicBezTo>
                  <a:pt x="76492" y="86390"/>
                  <a:pt x="75603" y="86781"/>
                  <a:pt x="75075" y="87494"/>
                </a:cubicBezTo>
                <a:cubicBezTo>
                  <a:pt x="75009" y="87343"/>
                  <a:pt x="74903" y="87212"/>
                  <a:pt x="74767" y="87117"/>
                </a:cubicBezTo>
                <a:cubicBezTo>
                  <a:pt x="76429" y="84261"/>
                  <a:pt x="77370" y="81481"/>
                  <a:pt x="77370" y="81481"/>
                </a:cubicBezTo>
                <a:lnTo>
                  <a:pt x="77370" y="81481"/>
                </a:lnTo>
                <a:cubicBezTo>
                  <a:pt x="76478" y="82924"/>
                  <a:pt x="75877" y="83312"/>
                  <a:pt x="73665" y="86167"/>
                </a:cubicBezTo>
                <a:cubicBezTo>
                  <a:pt x="73432" y="86469"/>
                  <a:pt x="73216" y="86771"/>
                  <a:pt x="73016" y="87069"/>
                </a:cubicBezTo>
                <a:cubicBezTo>
                  <a:pt x="72651" y="87205"/>
                  <a:pt x="72296" y="87375"/>
                  <a:pt x="71918" y="87470"/>
                </a:cubicBezTo>
                <a:cubicBezTo>
                  <a:pt x="71916" y="87468"/>
                  <a:pt x="71914" y="87466"/>
                  <a:pt x="71913" y="87464"/>
                </a:cubicBezTo>
                <a:cubicBezTo>
                  <a:pt x="74016" y="82932"/>
                  <a:pt x="73743" y="79001"/>
                  <a:pt x="73743" y="78999"/>
                </a:cubicBezTo>
                <a:lnTo>
                  <a:pt x="73743" y="78999"/>
                </a:lnTo>
                <a:cubicBezTo>
                  <a:pt x="73769" y="79647"/>
                  <a:pt x="72781" y="81442"/>
                  <a:pt x="71645" y="84303"/>
                </a:cubicBezTo>
                <a:cubicBezTo>
                  <a:pt x="71272" y="85240"/>
                  <a:pt x="70976" y="86241"/>
                  <a:pt x="70745" y="87163"/>
                </a:cubicBezTo>
                <a:lnTo>
                  <a:pt x="70005" y="86739"/>
                </a:lnTo>
                <a:cubicBezTo>
                  <a:pt x="70440" y="84167"/>
                  <a:pt x="69993" y="81275"/>
                  <a:pt x="69834" y="80514"/>
                </a:cubicBezTo>
                <a:cubicBezTo>
                  <a:pt x="69619" y="79495"/>
                  <a:pt x="68462" y="78623"/>
                  <a:pt x="68461" y="78623"/>
                </a:cubicBezTo>
                <a:lnTo>
                  <a:pt x="68461" y="78623"/>
                </a:lnTo>
                <a:cubicBezTo>
                  <a:pt x="68462" y="78623"/>
                  <a:pt x="69306" y="79459"/>
                  <a:pt x="69453" y="80408"/>
                </a:cubicBezTo>
                <a:cubicBezTo>
                  <a:pt x="69461" y="80459"/>
                  <a:pt x="69468" y="80510"/>
                  <a:pt x="69471" y="80560"/>
                </a:cubicBezTo>
                <a:cubicBezTo>
                  <a:pt x="69498" y="80920"/>
                  <a:pt x="69326" y="83429"/>
                  <a:pt x="69217" y="85647"/>
                </a:cubicBezTo>
                <a:cubicBezTo>
                  <a:pt x="69038" y="85693"/>
                  <a:pt x="68868" y="85731"/>
                  <a:pt x="68702" y="85766"/>
                </a:cubicBezTo>
                <a:cubicBezTo>
                  <a:pt x="69541" y="81002"/>
                  <a:pt x="68496" y="79048"/>
                  <a:pt x="68073" y="78484"/>
                </a:cubicBezTo>
                <a:cubicBezTo>
                  <a:pt x="67975" y="78353"/>
                  <a:pt x="67911" y="78297"/>
                  <a:pt x="67911" y="78297"/>
                </a:cubicBezTo>
                <a:cubicBezTo>
                  <a:pt x="67863" y="79461"/>
                  <a:pt x="67862" y="80627"/>
                  <a:pt x="67886" y="81720"/>
                </a:cubicBezTo>
                <a:cubicBezTo>
                  <a:pt x="67670" y="81834"/>
                  <a:pt x="67406" y="81958"/>
                  <a:pt x="67101" y="82095"/>
                </a:cubicBezTo>
                <a:cubicBezTo>
                  <a:pt x="66776" y="80903"/>
                  <a:pt x="66118" y="80140"/>
                  <a:pt x="65789" y="79817"/>
                </a:cubicBezTo>
                <a:cubicBezTo>
                  <a:pt x="65782" y="79803"/>
                  <a:pt x="65776" y="79789"/>
                  <a:pt x="65770" y="79774"/>
                </a:cubicBezTo>
                <a:lnTo>
                  <a:pt x="65770" y="79774"/>
                </a:lnTo>
                <a:cubicBezTo>
                  <a:pt x="65774" y="79786"/>
                  <a:pt x="65779" y="79800"/>
                  <a:pt x="65783" y="79812"/>
                </a:cubicBezTo>
                <a:cubicBezTo>
                  <a:pt x="65666" y="79697"/>
                  <a:pt x="65592" y="79639"/>
                  <a:pt x="65592" y="79639"/>
                </a:cubicBezTo>
                <a:lnTo>
                  <a:pt x="65592" y="79639"/>
                </a:lnTo>
                <a:cubicBezTo>
                  <a:pt x="65864" y="80359"/>
                  <a:pt x="66116" y="81410"/>
                  <a:pt x="66324" y="82439"/>
                </a:cubicBezTo>
                <a:cubicBezTo>
                  <a:pt x="66104" y="82537"/>
                  <a:pt x="65870" y="82638"/>
                  <a:pt x="65624" y="82747"/>
                </a:cubicBezTo>
                <a:cubicBezTo>
                  <a:pt x="65200" y="81558"/>
                  <a:pt x="64721" y="80784"/>
                  <a:pt x="64281" y="80287"/>
                </a:cubicBezTo>
                <a:cubicBezTo>
                  <a:pt x="64432" y="80063"/>
                  <a:pt x="64547" y="79880"/>
                  <a:pt x="64620" y="79758"/>
                </a:cubicBezTo>
                <a:cubicBezTo>
                  <a:pt x="65152" y="78862"/>
                  <a:pt x="64888" y="77437"/>
                  <a:pt x="64888" y="77436"/>
                </a:cubicBezTo>
                <a:lnTo>
                  <a:pt x="64888" y="77436"/>
                </a:lnTo>
                <a:cubicBezTo>
                  <a:pt x="64888" y="77437"/>
                  <a:pt x="64945" y="78624"/>
                  <a:pt x="64412" y="79421"/>
                </a:cubicBezTo>
                <a:cubicBezTo>
                  <a:pt x="64383" y="79465"/>
                  <a:pt x="64353" y="79507"/>
                  <a:pt x="64322" y="79546"/>
                </a:cubicBezTo>
                <a:cubicBezTo>
                  <a:pt x="64270" y="79611"/>
                  <a:pt x="64134" y="79752"/>
                  <a:pt x="63939" y="79947"/>
                </a:cubicBezTo>
                <a:cubicBezTo>
                  <a:pt x="63810" y="79834"/>
                  <a:pt x="63670" y="79733"/>
                  <a:pt x="63522" y="79648"/>
                </a:cubicBezTo>
                <a:cubicBezTo>
                  <a:pt x="64449" y="78383"/>
                  <a:pt x="64655" y="77481"/>
                  <a:pt x="64696" y="77070"/>
                </a:cubicBezTo>
                <a:cubicBezTo>
                  <a:pt x="64713" y="76908"/>
                  <a:pt x="64704" y="76823"/>
                  <a:pt x="64704" y="76823"/>
                </a:cubicBezTo>
                <a:lnTo>
                  <a:pt x="64704" y="76823"/>
                </a:lnTo>
                <a:cubicBezTo>
                  <a:pt x="62859" y="78673"/>
                  <a:pt x="61185" y="80680"/>
                  <a:pt x="60055" y="82105"/>
                </a:cubicBezTo>
                <a:cubicBezTo>
                  <a:pt x="59647" y="82122"/>
                  <a:pt x="59244" y="82197"/>
                  <a:pt x="59011" y="82399"/>
                </a:cubicBezTo>
                <a:cubicBezTo>
                  <a:pt x="59011" y="82399"/>
                  <a:pt x="59260" y="82471"/>
                  <a:pt x="59670" y="82595"/>
                </a:cubicBezTo>
                <a:cubicBezTo>
                  <a:pt x="59221" y="83171"/>
                  <a:pt x="58891" y="83611"/>
                  <a:pt x="58720" y="83845"/>
                </a:cubicBezTo>
                <a:lnTo>
                  <a:pt x="58703" y="83861"/>
                </a:lnTo>
                <a:cubicBezTo>
                  <a:pt x="58713" y="83784"/>
                  <a:pt x="58724" y="83707"/>
                  <a:pt x="58734" y="83628"/>
                </a:cubicBezTo>
                <a:cubicBezTo>
                  <a:pt x="58811" y="82967"/>
                  <a:pt x="58875" y="82304"/>
                  <a:pt x="58925" y="81641"/>
                </a:cubicBezTo>
                <a:cubicBezTo>
                  <a:pt x="62021" y="79921"/>
                  <a:pt x="62156" y="77334"/>
                  <a:pt x="62113" y="76506"/>
                </a:cubicBezTo>
                <a:cubicBezTo>
                  <a:pt x="62118" y="76492"/>
                  <a:pt x="62123" y="76477"/>
                  <a:pt x="62128" y="76462"/>
                </a:cubicBezTo>
                <a:lnTo>
                  <a:pt x="62128" y="76462"/>
                </a:lnTo>
                <a:cubicBezTo>
                  <a:pt x="62123" y="76474"/>
                  <a:pt x="62117" y="76487"/>
                  <a:pt x="62113" y="76499"/>
                </a:cubicBezTo>
                <a:cubicBezTo>
                  <a:pt x="62108" y="76412"/>
                  <a:pt x="62101" y="76327"/>
                  <a:pt x="62087" y="76242"/>
                </a:cubicBezTo>
                <a:cubicBezTo>
                  <a:pt x="61404" y="77946"/>
                  <a:pt x="59365" y="80955"/>
                  <a:pt x="58949" y="81560"/>
                </a:cubicBezTo>
                <a:cubicBezTo>
                  <a:pt x="58941" y="81571"/>
                  <a:pt x="58935" y="81581"/>
                  <a:pt x="58928" y="81591"/>
                </a:cubicBezTo>
                <a:cubicBezTo>
                  <a:pt x="58953" y="81238"/>
                  <a:pt x="58976" y="80887"/>
                  <a:pt x="58991" y="80534"/>
                </a:cubicBezTo>
                <a:cubicBezTo>
                  <a:pt x="61716" y="75950"/>
                  <a:pt x="60400" y="74258"/>
                  <a:pt x="60139" y="74258"/>
                </a:cubicBezTo>
                <a:cubicBezTo>
                  <a:pt x="60132" y="74258"/>
                  <a:pt x="60126" y="74259"/>
                  <a:pt x="60120" y="74262"/>
                </a:cubicBezTo>
                <a:cubicBezTo>
                  <a:pt x="59931" y="74349"/>
                  <a:pt x="59128" y="79566"/>
                  <a:pt x="58997" y="80434"/>
                </a:cubicBezTo>
                <a:cubicBezTo>
                  <a:pt x="58999" y="80375"/>
                  <a:pt x="59003" y="80314"/>
                  <a:pt x="59005" y="80254"/>
                </a:cubicBezTo>
                <a:lnTo>
                  <a:pt x="58968" y="80253"/>
                </a:lnTo>
                <a:cubicBezTo>
                  <a:pt x="58968" y="80260"/>
                  <a:pt x="58967" y="80265"/>
                  <a:pt x="58966" y="80272"/>
                </a:cubicBezTo>
                <a:cubicBezTo>
                  <a:pt x="58945" y="79535"/>
                  <a:pt x="58755" y="77878"/>
                  <a:pt x="57613" y="75881"/>
                </a:cubicBezTo>
                <a:cubicBezTo>
                  <a:pt x="57339" y="75402"/>
                  <a:pt x="57010" y="74955"/>
                  <a:pt x="56618" y="74567"/>
                </a:cubicBezTo>
                <a:cubicBezTo>
                  <a:pt x="56249" y="74202"/>
                  <a:pt x="55779" y="73835"/>
                  <a:pt x="55374" y="73823"/>
                </a:cubicBezTo>
                <a:lnTo>
                  <a:pt x="55374" y="73823"/>
                </a:lnTo>
                <a:cubicBezTo>
                  <a:pt x="55374" y="73823"/>
                  <a:pt x="58267" y="78591"/>
                  <a:pt x="58935" y="80606"/>
                </a:cubicBezTo>
                <a:cubicBezTo>
                  <a:pt x="58888" y="81102"/>
                  <a:pt x="58833" y="81598"/>
                  <a:pt x="58769" y="82092"/>
                </a:cubicBezTo>
                <a:cubicBezTo>
                  <a:pt x="58608" y="81299"/>
                  <a:pt x="57676" y="79156"/>
                  <a:pt x="52822" y="74559"/>
                </a:cubicBezTo>
                <a:lnTo>
                  <a:pt x="52822" y="74559"/>
                </a:lnTo>
                <a:cubicBezTo>
                  <a:pt x="52822" y="74559"/>
                  <a:pt x="52851" y="74609"/>
                  <a:pt x="52908" y="74699"/>
                </a:cubicBezTo>
                <a:cubicBezTo>
                  <a:pt x="53337" y="75393"/>
                  <a:pt x="55391" y="78617"/>
                  <a:pt x="58726" y="82403"/>
                </a:cubicBezTo>
                <a:cubicBezTo>
                  <a:pt x="58670" y="82804"/>
                  <a:pt x="58611" y="83203"/>
                  <a:pt x="58548" y="83603"/>
                </a:cubicBezTo>
                <a:cubicBezTo>
                  <a:pt x="58524" y="83746"/>
                  <a:pt x="58499" y="83890"/>
                  <a:pt x="58476" y="84035"/>
                </a:cubicBezTo>
                <a:cubicBezTo>
                  <a:pt x="56062" y="79652"/>
                  <a:pt x="50426" y="76921"/>
                  <a:pt x="50425" y="76921"/>
                </a:cubicBezTo>
                <a:lnTo>
                  <a:pt x="50425" y="76921"/>
                </a:lnTo>
                <a:cubicBezTo>
                  <a:pt x="50425" y="76921"/>
                  <a:pt x="55503" y="82113"/>
                  <a:pt x="58460" y="84122"/>
                </a:cubicBezTo>
                <a:cubicBezTo>
                  <a:pt x="58429" y="84310"/>
                  <a:pt x="58394" y="84497"/>
                  <a:pt x="58360" y="84684"/>
                </a:cubicBezTo>
                <a:cubicBezTo>
                  <a:pt x="58122" y="84679"/>
                  <a:pt x="57881" y="84673"/>
                  <a:pt x="57630" y="84670"/>
                </a:cubicBezTo>
                <a:lnTo>
                  <a:pt x="57630" y="84670"/>
                </a:lnTo>
                <a:cubicBezTo>
                  <a:pt x="57630" y="84670"/>
                  <a:pt x="57685" y="84686"/>
                  <a:pt x="57788" y="84714"/>
                </a:cubicBezTo>
                <a:cubicBezTo>
                  <a:pt x="57905" y="84747"/>
                  <a:pt x="58088" y="84797"/>
                  <a:pt x="58329" y="84860"/>
                </a:cubicBezTo>
                <a:cubicBezTo>
                  <a:pt x="58263" y="85208"/>
                  <a:pt x="58197" y="85557"/>
                  <a:pt x="58124" y="85903"/>
                </a:cubicBezTo>
                <a:cubicBezTo>
                  <a:pt x="56762" y="82788"/>
                  <a:pt x="50270" y="80135"/>
                  <a:pt x="48890" y="79601"/>
                </a:cubicBezTo>
                <a:cubicBezTo>
                  <a:pt x="48868" y="79564"/>
                  <a:pt x="48842" y="79530"/>
                  <a:pt x="48812" y="79500"/>
                </a:cubicBezTo>
                <a:cubicBezTo>
                  <a:pt x="48713" y="79400"/>
                  <a:pt x="48569" y="79349"/>
                  <a:pt x="48428" y="79349"/>
                </a:cubicBezTo>
                <a:cubicBezTo>
                  <a:pt x="48256" y="79349"/>
                  <a:pt x="48089" y="79425"/>
                  <a:pt x="48014" y="79580"/>
                </a:cubicBezTo>
                <a:cubicBezTo>
                  <a:pt x="48045" y="79334"/>
                  <a:pt x="47674" y="79281"/>
                  <a:pt x="47496" y="79108"/>
                </a:cubicBezTo>
                <a:cubicBezTo>
                  <a:pt x="47435" y="79049"/>
                  <a:pt x="47395" y="78968"/>
                  <a:pt x="47335" y="78906"/>
                </a:cubicBezTo>
                <a:cubicBezTo>
                  <a:pt x="47233" y="78802"/>
                  <a:pt x="47078" y="78728"/>
                  <a:pt x="46945" y="78728"/>
                </a:cubicBezTo>
                <a:cubicBezTo>
                  <a:pt x="46866" y="78728"/>
                  <a:pt x="46795" y="78754"/>
                  <a:pt x="46746" y="78813"/>
                </a:cubicBezTo>
                <a:lnTo>
                  <a:pt x="46746" y="78813"/>
                </a:lnTo>
                <a:cubicBezTo>
                  <a:pt x="46881" y="78548"/>
                  <a:pt x="46665" y="78153"/>
                  <a:pt x="46357" y="78153"/>
                </a:cubicBezTo>
                <a:cubicBezTo>
                  <a:pt x="46373" y="77983"/>
                  <a:pt x="46332" y="77812"/>
                  <a:pt x="46243" y="77668"/>
                </a:cubicBezTo>
                <a:lnTo>
                  <a:pt x="46067" y="77773"/>
                </a:lnTo>
                <a:cubicBezTo>
                  <a:pt x="46072" y="77620"/>
                  <a:pt x="46029" y="77455"/>
                  <a:pt x="45909" y="77363"/>
                </a:cubicBezTo>
                <a:cubicBezTo>
                  <a:pt x="45861" y="77327"/>
                  <a:pt x="45800" y="77309"/>
                  <a:pt x="45740" y="77309"/>
                </a:cubicBezTo>
                <a:cubicBezTo>
                  <a:pt x="45647" y="77309"/>
                  <a:pt x="45557" y="77351"/>
                  <a:pt x="45522" y="77436"/>
                </a:cubicBezTo>
                <a:cubicBezTo>
                  <a:pt x="45479" y="77300"/>
                  <a:pt x="45335" y="77211"/>
                  <a:pt x="45194" y="77211"/>
                </a:cubicBezTo>
                <a:cubicBezTo>
                  <a:pt x="45144" y="77211"/>
                  <a:pt x="45095" y="77222"/>
                  <a:pt x="45051" y="77246"/>
                </a:cubicBezTo>
                <a:cubicBezTo>
                  <a:pt x="44892" y="77333"/>
                  <a:pt x="44839" y="77564"/>
                  <a:pt x="44933" y="77715"/>
                </a:cubicBezTo>
                <a:lnTo>
                  <a:pt x="44933" y="77715"/>
                </a:lnTo>
                <a:cubicBezTo>
                  <a:pt x="44879" y="77652"/>
                  <a:pt x="44795" y="77621"/>
                  <a:pt x="44709" y="77621"/>
                </a:cubicBezTo>
                <a:cubicBezTo>
                  <a:pt x="44626" y="77621"/>
                  <a:pt x="44542" y="77649"/>
                  <a:pt x="44481" y="77704"/>
                </a:cubicBezTo>
                <a:cubicBezTo>
                  <a:pt x="44397" y="77780"/>
                  <a:pt x="44353" y="77889"/>
                  <a:pt x="44343" y="78003"/>
                </a:cubicBezTo>
                <a:cubicBezTo>
                  <a:pt x="44338" y="77932"/>
                  <a:pt x="44331" y="77860"/>
                  <a:pt x="44325" y="77789"/>
                </a:cubicBezTo>
                <a:cubicBezTo>
                  <a:pt x="44298" y="77785"/>
                  <a:pt x="44271" y="77783"/>
                  <a:pt x="44244" y="77783"/>
                </a:cubicBezTo>
                <a:cubicBezTo>
                  <a:pt x="44150" y="77783"/>
                  <a:pt x="44057" y="77809"/>
                  <a:pt x="43976" y="77860"/>
                </a:cubicBezTo>
                <a:cubicBezTo>
                  <a:pt x="44077" y="77651"/>
                  <a:pt x="44074" y="77408"/>
                  <a:pt x="43969" y="77201"/>
                </a:cubicBezTo>
                <a:cubicBezTo>
                  <a:pt x="43947" y="77158"/>
                  <a:pt x="43915" y="77114"/>
                  <a:pt x="43868" y="77102"/>
                </a:cubicBezTo>
                <a:cubicBezTo>
                  <a:pt x="43863" y="77102"/>
                  <a:pt x="43859" y="77101"/>
                  <a:pt x="43854" y="77101"/>
                </a:cubicBezTo>
                <a:cubicBezTo>
                  <a:pt x="43819" y="77101"/>
                  <a:pt x="43782" y="77129"/>
                  <a:pt x="43779" y="77161"/>
                </a:cubicBezTo>
                <a:lnTo>
                  <a:pt x="43779" y="77161"/>
                </a:lnTo>
                <a:cubicBezTo>
                  <a:pt x="43751" y="76990"/>
                  <a:pt x="43713" y="76811"/>
                  <a:pt x="43587" y="76694"/>
                </a:cubicBezTo>
                <a:cubicBezTo>
                  <a:pt x="43531" y="76643"/>
                  <a:pt x="43451" y="76617"/>
                  <a:pt x="43375" y="76617"/>
                </a:cubicBezTo>
                <a:cubicBezTo>
                  <a:pt x="43270" y="76617"/>
                  <a:pt x="43171" y="76666"/>
                  <a:pt x="43142" y="76765"/>
                </a:cubicBezTo>
                <a:cubicBezTo>
                  <a:pt x="43052" y="76654"/>
                  <a:pt x="42902" y="76600"/>
                  <a:pt x="42755" y="76600"/>
                </a:cubicBezTo>
                <a:cubicBezTo>
                  <a:pt x="42549" y="76600"/>
                  <a:pt x="42349" y="76705"/>
                  <a:pt x="42324" y="76905"/>
                </a:cubicBezTo>
                <a:cubicBezTo>
                  <a:pt x="41901" y="76260"/>
                  <a:pt x="41127" y="75888"/>
                  <a:pt x="40361" y="75888"/>
                </a:cubicBezTo>
                <a:cubicBezTo>
                  <a:pt x="40034" y="75888"/>
                  <a:pt x="39708" y="75956"/>
                  <a:pt x="39412" y="76099"/>
                </a:cubicBezTo>
                <a:cubicBezTo>
                  <a:pt x="39351" y="76052"/>
                  <a:pt x="39277" y="76031"/>
                  <a:pt x="39201" y="76031"/>
                </a:cubicBezTo>
                <a:cubicBezTo>
                  <a:pt x="39013" y="76031"/>
                  <a:pt x="38817" y="76164"/>
                  <a:pt x="38793" y="76356"/>
                </a:cubicBezTo>
                <a:cubicBezTo>
                  <a:pt x="38720" y="76296"/>
                  <a:pt x="38630" y="76269"/>
                  <a:pt x="38539" y="76269"/>
                </a:cubicBezTo>
                <a:cubicBezTo>
                  <a:pt x="38308" y="76269"/>
                  <a:pt x="38066" y="76439"/>
                  <a:pt x="38051" y="76677"/>
                </a:cubicBezTo>
                <a:cubicBezTo>
                  <a:pt x="37988" y="76636"/>
                  <a:pt x="37915" y="76618"/>
                  <a:pt x="37841" y="76618"/>
                </a:cubicBezTo>
                <a:cubicBezTo>
                  <a:pt x="37658" y="76618"/>
                  <a:pt x="37469" y="76733"/>
                  <a:pt x="37416" y="76912"/>
                </a:cubicBezTo>
                <a:cubicBezTo>
                  <a:pt x="37338" y="76813"/>
                  <a:pt x="37211" y="76758"/>
                  <a:pt x="37085" y="76758"/>
                </a:cubicBezTo>
                <a:cubicBezTo>
                  <a:pt x="37021" y="76758"/>
                  <a:pt x="36958" y="76772"/>
                  <a:pt x="36901" y="76802"/>
                </a:cubicBezTo>
                <a:cubicBezTo>
                  <a:pt x="36868" y="76820"/>
                  <a:pt x="36838" y="76844"/>
                  <a:pt x="36810" y="76870"/>
                </a:cubicBezTo>
                <a:cubicBezTo>
                  <a:pt x="36871" y="76569"/>
                  <a:pt x="36861" y="76193"/>
                  <a:pt x="36959" y="75930"/>
                </a:cubicBezTo>
                <a:cubicBezTo>
                  <a:pt x="37025" y="75757"/>
                  <a:pt x="37090" y="75580"/>
                  <a:pt x="37106" y="75394"/>
                </a:cubicBezTo>
                <a:cubicBezTo>
                  <a:pt x="37152" y="74866"/>
                  <a:pt x="36723" y="74342"/>
                  <a:pt x="36196" y="74284"/>
                </a:cubicBezTo>
                <a:cubicBezTo>
                  <a:pt x="36217" y="74079"/>
                  <a:pt x="36004" y="73935"/>
                  <a:pt x="35809" y="73935"/>
                </a:cubicBezTo>
                <a:cubicBezTo>
                  <a:pt x="35707" y="73935"/>
                  <a:pt x="35609" y="73975"/>
                  <a:pt x="35553" y="74067"/>
                </a:cubicBezTo>
                <a:cubicBezTo>
                  <a:pt x="35660" y="73812"/>
                  <a:pt x="35562" y="73487"/>
                  <a:pt x="35332" y="73335"/>
                </a:cubicBezTo>
                <a:cubicBezTo>
                  <a:pt x="35236" y="73272"/>
                  <a:pt x="35122" y="73241"/>
                  <a:pt x="35008" y="73241"/>
                </a:cubicBezTo>
                <a:cubicBezTo>
                  <a:pt x="34846" y="73241"/>
                  <a:pt x="34684" y="73302"/>
                  <a:pt x="34571" y="73419"/>
                </a:cubicBezTo>
                <a:cubicBezTo>
                  <a:pt x="34517" y="73131"/>
                  <a:pt x="34224" y="72927"/>
                  <a:pt x="33938" y="72927"/>
                </a:cubicBezTo>
                <a:cubicBezTo>
                  <a:pt x="33852" y="72927"/>
                  <a:pt x="33766" y="72945"/>
                  <a:pt x="33688" y="72985"/>
                </a:cubicBezTo>
                <a:cubicBezTo>
                  <a:pt x="33703" y="72617"/>
                  <a:pt x="33331" y="72321"/>
                  <a:pt x="32976" y="72321"/>
                </a:cubicBezTo>
                <a:cubicBezTo>
                  <a:pt x="32866" y="72321"/>
                  <a:pt x="32758" y="72349"/>
                  <a:pt x="32663" y="72413"/>
                </a:cubicBezTo>
                <a:cubicBezTo>
                  <a:pt x="32656" y="72113"/>
                  <a:pt x="32354" y="71880"/>
                  <a:pt x="32063" y="71880"/>
                </a:cubicBezTo>
                <a:cubicBezTo>
                  <a:pt x="31974" y="71880"/>
                  <a:pt x="31885" y="71902"/>
                  <a:pt x="31806" y="71951"/>
                </a:cubicBezTo>
                <a:cubicBezTo>
                  <a:pt x="31300" y="71640"/>
                  <a:pt x="30710" y="71491"/>
                  <a:pt x="30118" y="71491"/>
                </a:cubicBezTo>
                <a:cubicBezTo>
                  <a:pt x="29672" y="71491"/>
                  <a:pt x="29225" y="71576"/>
                  <a:pt x="28809" y="71738"/>
                </a:cubicBezTo>
                <a:cubicBezTo>
                  <a:pt x="29808" y="62636"/>
                  <a:pt x="31278" y="53384"/>
                  <a:pt x="33156" y="44634"/>
                </a:cubicBezTo>
                <a:cubicBezTo>
                  <a:pt x="33254" y="44753"/>
                  <a:pt x="33369" y="44856"/>
                  <a:pt x="33510" y="44916"/>
                </a:cubicBezTo>
                <a:cubicBezTo>
                  <a:pt x="33592" y="44951"/>
                  <a:pt x="33683" y="44969"/>
                  <a:pt x="33772" y="44969"/>
                </a:cubicBezTo>
                <a:cubicBezTo>
                  <a:pt x="33928" y="44969"/>
                  <a:pt x="34082" y="44914"/>
                  <a:pt x="34184" y="44798"/>
                </a:cubicBezTo>
                <a:cubicBezTo>
                  <a:pt x="34280" y="44687"/>
                  <a:pt x="34316" y="44543"/>
                  <a:pt x="34328" y="44394"/>
                </a:cubicBezTo>
                <a:cubicBezTo>
                  <a:pt x="34389" y="44536"/>
                  <a:pt x="34475" y="44666"/>
                  <a:pt x="34579" y="44781"/>
                </a:cubicBezTo>
                <a:cubicBezTo>
                  <a:pt x="34717" y="44934"/>
                  <a:pt x="34892" y="45065"/>
                  <a:pt x="35095" y="45102"/>
                </a:cubicBezTo>
                <a:cubicBezTo>
                  <a:pt x="35129" y="45108"/>
                  <a:pt x="35163" y="45111"/>
                  <a:pt x="35197" y="45111"/>
                </a:cubicBezTo>
                <a:cubicBezTo>
                  <a:pt x="35371" y="45111"/>
                  <a:pt x="35547" y="45032"/>
                  <a:pt x="35632" y="44882"/>
                </a:cubicBezTo>
                <a:cubicBezTo>
                  <a:pt x="35672" y="44810"/>
                  <a:pt x="35690" y="44728"/>
                  <a:pt x="35700" y="44646"/>
                </a:cubicBezTo>
                <a:cubicBezTo>
                  <a:pt x="35744" y="44292"/>
                  <a:pt x="35671" y="43932"/>
                  <a:pt x="35493" y="43622"/>
                </a:cubicBezTo>
                <a:cubicBezTo>
                  <a:pt x="36577" y="43400"/>
                  <a:pt x="37589" y="42820"/>
                  <a:pt x="38430" y="42088"/>
                </a:cubicBezTo>
                <a:cubicBezTo>
                  <a:pt x="39496" y="41163"/>
                  <a:pt x="40329" y="40005"/>
                  <a:pt x="41152" y="38857"/>
                </a:cubicBezTo>
                <a:lnTo>
                  <a:pt x="41152" y="38857"/>
                </a:lnTo>
                <a:cubicBezTo>
                  <a:pt x="39986" y="41368"/>
                  <a:pt x="38220" y="43774"/>
                  <a:pt x="35659" y="44825"/>
                </a:cubicBezTo>
                <a:cubicBezTo>
                  <a:pt x="37270" y="44632"/>
                  <a:pt x="38624" y="43544"/>
                  <a:pt x="39770" y="42395"/>
                </a:cubicBezTo>
                <a:cubicBezTo>
                  <a:pt x="40601" y="41562"/>
                  <a:pt x="41375" y="40673"/>
                  <a:pt x="42087" y="39736"/>
                </a:cubicBezTo>
                <a:lnTo>
                  <a:pt x="42087" y="39736"/>
                </a:lnTo>
                <a:cubicBezTo>
                  <a:pt x="41726" y="40570"/>
                  <a:pt x="41321" y="41385"/>
                  <a:pt x="40874" y="42177"/>
                </a:cubicBezTo>
                <a:cubicBezTo>
                  <a:pt x="40256" y="43270"/>
                  <a:pt x="39545" y="44334"/>
                  <a:pt x="38585" y="45145"/>
                </a:cubicBezTo>
                <a:cubicBezTo>
                  <a:pt x="37580" y="45992"/>
                  <a:pt x="36351" y="46520"/>
                  <a:pt x="35143" y="47037"/>
                </a:cubicBezTo>
                <a:cubicBezTo>
                  <a:pt x="38126" y="46743"/>
                  <a:pt x="40835" y="44548"/>
                  <a:pt x="41741" y="41690"/>
                </a:cubicBezTo>
                <a:lnTo>
                  <a:pt x="41741" y="41690"/>
                </a:lnTo>
                <a:cubicBezTo>
                  <a:pt x="41127" y="43780"/>
                  <a:pt x="39521" y="45425"/>
                  <a:pt x="38581" y="47390"/>
                </a:cubicBezTo>
                <a:cubicBezTo>
                  <a:pt x="38314" y="47947"/>
                  <a:pt x="38104" y="48617"/>
                  <a:pt x="38389" y="49165"/>
                </a:cubicBezTo>
                <a:cubicBezTo>
                  <a:pt x="39467" y="47049"/>
                  <a:pt x="40779" y="45061"/>
                  <a:pt x="42301" y="43237"/>
                </a:cubicBezTo>
                <a:lnTo>
                  <a:pt x="42301" y="43237"/>
                </a:lnTo>
                <a:lnTo>
                  <a:pt x="39043" y="48378"/>
                </a:lnTo>
                <a:cubicBezTo>
                  <a:pt x="38446" y="49320"/>
                  <a:pt x="37840" y="50280"/>
                  <a:pt x="37544" y="51356"/>
                </a:cubicBezTo>
                <a:cubicBezTo>
                  <a:pt x="38630" y="50196"/>
                  <a:pt x="39681" y="49005"/>
                  <a:pt x="40696" y="47780"/>
                </a:cubicBezTo>
                <a:cubicBezTo>
                  <a:pt x="41258" y="47103"/>
                  <a:pt x="41814" y="46398"/>
                  <a:pt x="42217" y="45621"/>
                </a:cubicBezTo>
                <a:lnTo>
                  <a:pt x="42217" y="45621"/>
                </a:lnTo>
                <a:cubicBezTo>
                  <a:pt x="41019" y="48329"/>
                  <a:pt x="39255" y="50786"/>
                  <a:pt x="37067" y="52780"/>
                </a:cubicBezTo>
                <a:cubicBezTo>
                  <a:pt x="37777" y="52726"/>
                  <a:pt x="38372" y="52243"/>
                  <a:pt x="38905" y="51772"/>
                </a:cubicBezTo>
                <a:cubicBezTo>
                  <a:pt x="40248" y="50584"/>
                  <a:pt x="41581" y="49222"/>
                  <a:pt x="42298" y="47619"/>
                </a:cubicBezTo>
                <a:lnTo>
                  <a:pt x="42298" y="47619"/>
                </a:lnTo>
                <a:cubicBezTo>
                  <a:pt x="41676" y="49541"/>
                  <a:pt x="40820" y="51380"/>
                  <a:pt x="39751" y="53094"/>
                </a:cubicBezTo>
                <a:cubicBezTo>
                  <a:pt x="39250" y="53895"/>
                  <a:pt x="38676" y="54692"/>
                  <a:pt x="37883" y="55197"/>
                </a:cubicBezTo>
                <a:cubicBezTo>
                  <a:pt x="40453" y="53679"/>
                  <a:pt x="42491" y="51239"/>
                  <a:pt x="43426" y="48405"/>
                </a:cubicBezTo>
                <a:lnTo>
                  <a:pt x="43426" y="48405"/>
                </a:lnTo>
                <a:cubicBezTo>
                  <a:pt x="43170" y="49952"/>
                  <a:pt x="42996" y="51511"/>
                  <a:pt x="42907" y="53077"/>
                </a:cubicBezTo>
                <a:cubicBezTo>
                  <a:pt x="44120" y="51054"/>
                  <a:pt x="44202" y="48574"/>
                  <a:pt x="44251" y="46216"/>
                </a:cubicBezTo>
                <a:lnTo>
                  <a:pt x="45532" y="51423"/>
                </a:lnTo>
                <a:cubicBezTo>
                  <a:pt x="45686" y="49125"/>
                  <a:pt x="45064" y="46853"/>
                  <a:pt x="44448" y="44635"/>
                </a:cubicBezTo>
                <a:lnTo>
                  <a:pt x="44448" y="44635"/>
                </a:lnTo>
                <a:lnTo>
                  <a:pt x="46725" y="50626"/>
                </a:lnTo>
                <a:cubicBezTo>
                  <a:pt x="46668" y="47616"/>
                  <a:pt x="45501" y="44753"/>
                  <a:pt x="44353" y="41971"/>
                </a:cubicBezTo>
                <a:lnTo>
                  <a:pt x="44353" y="41971"/>
                </a:lnTo>
                <a:cubicBezTo>
                  <a:pt x="45812" y="44393"/>
                  <a:pt x="46968" y="46983"/>
                  <a:pt x="48121" y="49565"/>
                </a:cubicBezTo>
                <a:cubicBezTo>
                  <a:pt x="47609" y="46099"/>
                  <a:pt x="45907" y="42941"/>
                  <a:pt x="44233" y="39863"/>
                </a:cubicBezTo>
                <a:lnTo>
                  <a:pt x="44233" y="39863"/>
                </a:lnTo>
                <a:lnTo>
                  <a:pt x="49020" y="47584"/>
                </a:lnTo>
                <a:cubicBezTo>
                  <a:pt x="48058" y="45254"/>
                  <a:pt x="47000" y="42967"/>
                  <a:pt x="45848" y="40723"/>
                </a:cubicBezTo>
                <a:cubicBezTo>
                  <a:pt x="45865" y="39278"/>
                  <a:pt x="46518" y="37957"/>
                  <a:pt x="47175" y="36634"/>
                </a:cubicBezTo>
                <a:lnTo>
                  <a:pt x="47175" y="36634"/>
                </a:lnTo>
                <a:cubicBezTo>
                  <a:pt x="47133" y="36759"/>
                  <a:pt x="47089" y="36882"/>
                  <a:pt x="47049" y="37006"/>
                </a:cubicBezTo>
                <a:cubicBezTo>
                  <a:pt x="46566" y="38493"/>
                  <a:pt x="46269" y="40112"/>
                  <a:pt x="46707" y="41614"/>
                </a:cubicBezTo>
                <a:cubicBezTo>
                  <a:pt x="46628" y="39553"/>
                  <a:pt x="47729" y="37670"/>
                  <a:pt x="48411" y="35709"/>
                </a:cubicBezTo>
                <a:lnTo>
                  <a:pt x="48411" y="35709"/>
                </a:lnTo>
                <a:cubicBezTo>
                  <a:pt x="47951" y="37966"/>
                  <a:pt x="47677" y="40258"/>
                  <a:pt x="48149" y="42492"/>
                </a:cubicBezTo>
                <a:cubicBezTo>
                  <a:pt x="48218" y="40467"/>
                  <a:pt x="48793" y="38498"/>
                  <a:pt x="49204" y="36509"/>
                </a:cubicBezTo>
                <a:lnTo>
                  <a:pt x="49204" y="36509"/>
                </a:lnTo>
                <a:cubicBezTo>
                  <a:pt x="48958" y="39171"/>
                  <a:pt x="49002" y="41856"/>
                  <a:pt x="49533" y="44470"/>
                </a:cubicBezTo>
                <a:cubicBezTo>
                  <a:pt x="49735" y="41253"/>
                  <a:pt x="50566" y="38009"/>
                  <a:pt x="49934" y="34848"/>
                </a:cubicBezTo>
                <a:lnTo>
                  <a:pt x="49934" y="34848"/>
                </a:lnTo>
                <a:cubicBezTo>
                  <a:pt x="50523" y="37740"/>
                  <a:pt x="50641" y="40707"/>
                  <a:pt x="50284" y="43636"/>
                </a:cubicBezTo>
                <a:cubicBezTo>
                  <a:pt x="50952" y="42354"/>
                  <a:pt x="51219" y="40893"/>
                  <a:pt x="51258" y="39449"/>
                </a:cubicBezTo>
                <a:cubicBezTo>
                  <a:pt x="51295" y="38003"/>
                  <a:pt x="51112" y="36561"/>
                  <a:pt x="50923" y="35128"/>
                </a:cubicBezTo>
                <a:lnTo>
                  <a:pt x="50923" y="35128"/>
                </a:lnTo>
                <a:cubicBezTo>
                  <a:pt x="51832" y="37161"/>
                  <a:pt x="52741" y="39192"/>
                  <a:pt x="53649" y="41225"/>
                </a:cubicBezTo>
                <a:cubicBezTo>
                  <a:pt x="53225" y="38900"/>
                  <a:pt x="52781" y="36517"/>
                  <a:pt x="51561" y="34493"/>
                </a:cubicBezTo>
                <a:lnTo>
                  <a:pt x="51561" y="34493"/>
                </a:lnTo>
                <a:cubicBezTo>
                  <a:pt x="52562" y="35497"/>
                  <a:pt x="53365" y="36681"/>
                  <a:pt x="53927" y="37981"/>
                </a:cubicBezTo>
                <a:cubicBezTo>
                  <a:pt x="53634" y="36989"/>
                  <a:pt x="53213" y="36039"/>
                  <a:pt x="52674" y="35156"/>
                </a:cubicBezTo>
                <a:cubicBezTo>
                  <a:pt x="52699" y="35044"/>
                  <a:pt x="52721" y="34931"/>
                  <a:pt x="52740" y="34818"/>
                </a:cubicBezTo>
                <a:cubicBezTo>
                  <a:pt x="53432" y="35676"/>
                  <a:pt x="54034" y="36601"/>
                  <a:pt x="54537" y="37581"/>
                </a:cubicBezTo>
                <a:cubicBezTo>
                  <a:pt x="54197" y="36362"/>
                  <a:pt x="53586" y="35244"/>
                  <a:pt x="52809" y="34241"/>
                </a:cubicBezTo>
                <a:cubicBezTo>
                  <a:pt x="52966" y="32278"/>
                  <a:pt x="52284" y="30257"/>
                  <a:pt x="51000" y="28751"/>
                </a:cubicBezTo>
                <a:lnTo>
                  <a:pt x="51000" y="28751"/>
                </a:lnTo>
                <a:cubicBezTo>
                  <a:pt x="53090" y="30791"/>
                  <a:pt x="53926" y="33783"/>
                  <a:pt x="54362" y="36672"/>
                </a:cubicBezTo>
                <a:cubicBezTo>
                  <a:pt x="54833" y="33716"/>
                  <a:pt x="53801" y="30559"/>
                  <a:pt x="51676" y="28451"/>
                </a:cubicBezTo>
                <a:lnTo>
                  <a:pt x="51676" y="28451"/>
                </a:lnTo>
                <a:cubicBezTo>
                  <a:pt x="54050" y="30567"/>
                  <a:pt x="55118" y="33850"/>
                  <a:pt x="55206" y="37028"/>
                </a:cubicBezTo>
                <a:cubicBezTo>
                  <a:pt x="55175" y="35619"/>
                  <a:pt x="55144" y="34204"/>
                  <a:pt x="54902" y="32815"/>
                </a:cubicBezTo>
                <a:cubicBezTo>
                  <a:pt x="54658" y="31427"/>
                  <a:pt x="54194" y="30056"/>
                  <a:pt x="53366" y="28914"/>
                </a:cubicBezTo>
                <a:lnTo>
                  <a:pt x="53366" y="28914"/>
                </a:lnTo>
                <a:cubicBezTo>
                  <a:pt x="54552" y="30070"/>
                  <a:pt x="55387" y="31551"/>
                  <a:pt x="55950" y="33108"/>
                </a:cubicBezTo>
                <a:cubicBezTo>
                  <a:pt x="56512" y="34666"/>
                  <a:pt x="56812" y="36305"/>
                  <a:pt x="57039" y="37946"/>
                </a:cubicBezTo>
                <a:cubicBezTo>
                  <a:pt x="57361" y="34945"/>
                  <a:pt x="56430" y="31828"/>
                  <a:pt x="54512" y="29496"/>
                </a:cubicBezTo>
                <a:lnTo>
                  <a:pt x="54512" y="29496"/>
                </a:lnTo>
                <a:cubicBezTo>
                  <a:pt x="56521" y="31239"/>
                  <a:pt x="57854" y="33739"/>
                  <a:pt x="58183" y="36379"/>
                </a:cubicBezTo>
                <a:cubicBezTo>
                  <a:pt x="58243" y="35183"/>
                  <a:pt x="58023" y="33990"/>
                  <a:pt x="57541" y="32895"/>
                </a:cubicBezTo>
                <a:lnTo>
                  <a:pt x="57541" y="32895"/>
                </a:lnTo>
                <a:cubicBezTo>
                  <a:pt x="58203" y="33905"/>
                  <a:pt x="58720" y="35003"/>
                  <a:pt x="59077" y="36158"/>
                </a:cubicBezTo>
                <a:cubicBezTo>
                  <a:pt x="58503" y="33891"/>
                  <a:pt x="57562" y="31732"/>
                  <a:pt x="56003" y="30014"/>
                </a:cubicBezTo>
                <a:lnTo>
                  <a:pt x="56003" y="30014"/>
                </a:lnTo>
                <a:cubicBezTo>
                  <a:pt x="58542" y="32480"/>
                  <a:pt x="60184" y="35850"/>
                  <a:pt x="60560" y="39369"/>
                </a:cubicBezTo>
                <a:cubicBezTo>
                  <a:pt x="60312" y="36809"/>
                  <a:pt x="59881" y="34164"/>
                  <a:pt x="58431" y="32040"/>
                </a:cubicBezTo>
                <a:lnTo>
                  <a:pt x="58431" y="32040"/>
                </a:lnTo>
                <a:cubicBezTo>
                  <a:pt x="60160" y="33989"/>
                  <a:pt x="61350" y="36487"/>
                  <a:pt x="61467" y="39078"/>
                </a:cubicBezTo>
                <a:cubicBezTo>
                  <a:pt x="61396" y="36888"/>
                  <a:pt x="60721" y="34717"/>
                  <a:pt x="59514" y="32885"/>
                </a:cubicBezTo>
                <a:cubicBezTo>
                  <a:pt x="58184" y="30862"/>
                  <a:pt x="56225" y="29263"/>
                  <a:pt x="53980" y="28365"/>
                </a:cubicBezTo>
                <a:cubicBezTo>
                  <a:pt x="53346" y="28110"/>
                  <a:pt x="52690" y="27911"/>
                  <a:pt x="52032" y="27729"/>
                </a:cubicBezTo>
                <a:cubicBezTo>
                  <a:pt x="50529" y="27314"/>
                  <a:pt x="48978" y="27055"/>
                  <a:pt x="47429" y="27031"/>
                </a:cubicBezTo>
                <a:cubicBezTo>
                  <a:pt x="47323" y="26963"/>
                  <a:pt x="47218" y="26898"/>
                  <a:pt x="47113" y="26835"/>
                </a:cubicBezTo>
                <a:cubicBezTo>
                  <a:pt x="47180" y="26587"/>
                  <a:pt x="47254" y="26340"/>
                  <a:pt x="47334" y="26097"/>
                </a:cubicBezTo>
                <a:cubicBezTo>
                  <a:pt x="47702" y="26171"/>
                  <a:pt x="48065" y="26256"/>
                  <a:pt x="48428" y="26353"/>
                </a:cubicBezTo>
                <a:cubicBezTo>
                  <a:pt x="48444" y="26582"/>
                  <a:pt x="48474" y="26810"/>
                  <a:pt x="48522" y="27033"/>
                </a:cubicBezTo>
                <a:cubicBezTo>
                  <a:pt x="48557" y="26827"/>
                  <a:pt x="48601" y="26619"/>
                  <a:pt x="48644" y="26413"/>
                </a:cubicBezTo>
                <a:cubicBezTo>
                  <a:pt x="48931" y="26493"/>
                  <a:pt x="49218" y="26576"/>
                  <a:pt x="49502" y="26664"/>
                </a:cubicBezTo>
                <a:cubicBezTo>
                  <a:pt x="49231" y="26516"/>
                  <a:pt x="48954" y="26381"/>
                  <a:pt x="48675" y="26253"/>
                </a:cubicBezTo>
                <a:cubicBezTo>
                  <a:pt x="48705" y="26119"/>
                  <a:pt x="48740" y="25986"/>
                  <a:pt x="48772" y="25851"/>
                </a:cubicBezTo>
                <a:cubicBezTo>
                  <a:pt x="49265" y="26028"/>
                  <a:pt x="49754" y="26216"/>
                  <a:pt x="50238" y="26416"/>
                </a:cubicBezTo>
                <a:cubicBezTo>
                  <a:pt x="50255" y="26536"/>
                  <a:pt x="50267" y="26655"/>
                  <a:pt x="50287" y="26775"/>
                </a:cubicBezTo>
                <a:cubicBezTo>
                  <a:pt x="50292" y="26665"/>
                  <a:pt x="50302" y="26556"/>
                  <a:pt x="50310" y="26446"/>
                </a:cubicBezTo>
                <a:cubicBezTo>
                  <a:pt x="50904" y="26693"/>
                  <a:pt x="51495" y="26952"/>
                  <a:pt x="52074" y="27232"/>
                </a:cubicBezTo>
                <a:cubicBezTo>
                  <a:pt x="51744" y="26998"/>
                  <a:pt x="51405" y="26781"/>
                  <a:pt x="51060" y="26574"/>
                </a:cubicBezTo>
                <a:cubicBezTo>
                  <a:pt x="51225" y="26172"/>
                  <a:pt x="51372" y="25763"/>
                  <a:pt x="51501" y="25347"/>
                </a:cubicBezTo>
                <a:cubicBezTo>
                  <a:pt x="51777" y="25482"/>
                  <a:pt x="52047" y="25627"/>
                  <a:pt x="52315" y="25777"/>
                </a:cubicBezTo>
                <a:cubicBezTo>
                  <a:pt x="52279" y="26169"/>
                  <a:pt x="52234" y="26559"/>
                  <a:pt x="52175" y="26947"/>
                </a:cubicBezTo>
                <a:cubicBezTo>
                  <a:pt x="52334" y="26618"/>
                  <a:pt x="52469" y="26277"/>
                  <a:pt x="52579" y="25929"/>
                </a:cubicBezTo>
                <a:cubicBezTo>
                  <a:pt x="52918" y="26129"/>
                  <a:pt x="53249" y="26342"/>
                  <a:pt x="53572" y="26569"/>
                </a:cubicBezTo>
                <a:cubicBezTo>
                  <a:pt x="53275" y="26281"/>
                  <a:pt x="52960" y="26014"/>
                  <a:pt x="52628" y="25767"/>
                </a:cubicBezTo>
                <a:cubicBezTo>
                  <a:pt x="53105" y="24152"/>
                  <a:pt x="53068" y="22384"/>
                  <a:pt x="52499" y="20799"/>
                </a:cubicBezTo>
                <a:lnTo>
                  <a:pt x="52499" y="20799"/>
                </a:lnTo>
                <a:cubicBezTo>
                  <a:pt x="53559" y="22450"/>
                  <a:pt x="54187" y="24343"/>
                  <a:pt x="54323" y="26301"/>
                </a:cubicBezTo>
                <a:cubicBezTo>
                  <a:pt x="54918" y="24500"/>
                  <a:pt x="54616" y="22425"/>
                  <a:pt x="53531" y="20868"/>
                </a:cubicBezTo>
                <a:lnTo>
                  <a:pt x="53531" y="20868"/>
                </a:lnTo>
                <a:cubicBezTo>
                  <a:pt x="54990" y="22076"/>
                  <a:pt x="56141" y="23612"/>
                  <a:pt x="56890" y="25350"/>
                </a:cubicBezTo>
                <a:cubicBezTo>
                  <a:pt x="57194" y="26060"/>
                  <a:pt x="57433" y="26816"/>
                  <a:pt x="57418" y="27587"/>
                </a:cubicBezTo>
                <a:cubicBezTo>
                  <a:pt x="57631" y="25084"/>
                  <a:pt x="56637" y="22505"/>
                  <a:pt x="54799" y="20791"/>
                </a:cubicBezTo>
                <a:lnTo>
                  <a:pt x="54799" y="20791"/>
                </a:lnTo>
                <a:cubicBezTo>
                  <a:pt x="57495" y="22104"/>
                  <a:pt x="59818" y="24170"/>
                  <a:pt x="61437" y="26693"/>
                </a:cubicBezTo>
                <a:cubicBezTo>
                  <a:pt x="60194" y="23753"/>
                  <a:pt x="57611" y="21557"/>
                  <a:pt x="54789" y="20068"/>
                </a:cubicBezTo>
                <a:lnTo>
                  <a:pt x="54789" y="20068"/>
                </a:lnTo>
                <a:cubicBezTo>
                  <a:pt x="55967" y="20260"/>
                  <a:pt x="57142" y="20600"/>
                  <a:pt x="58178" y="21190"/>
                </a:cubicBezTo>
                <a:cubicBezTo>
                  <a:pt x="57288" y="20214"/>
                  <a:pt x="56073" y="19808"/>
                  <a:pt x="54760" y="19650"/>
                </a:cubicBezTo>
                <a:cubicBezTo>
                  <a:pt x="54388" y="19605"/>
                  <a:pt x="53979" y="19583"/>
                  <a:pt x="53553" y="19583"/>
                </a:cubicBezTo>
                <a:cubicBezTo>
                  <a:pt x="52952" y="19583"/>
                  <a:pt x="52316" y="19628"/>
                  <a:pt x="51705" y="19718"/>
                </a:cubicBezTo>
                <a:cubicBezTo>
                  <a:pt x="53011" y="19431"/>
                  <a:pt x="54362" y="19304"/>
                  <a:pt x="55711" y="19304"/>
                </a:cubicBezTo>
                <a:cubicBezTo>
                  <a:pt x="56401" y="19304"/>
                  <a:pt x="57090" y="19337"/>
                  <a:pt x="57772" y="19399"/>
                </a:cubicBezTo>
                <a:cubicBezTo>
                  <a:pt x="56356" y="19009"/>
                  <a:pt x="54902" y="18776"/>
                  <a:pt x="53435" y="18703"/>
                </a:cubicBezTo>
                <a:cubicBezTo>
                  <a:pt x="53517" y="18702"/>
                  <a:pt x="53599" y="18702"/>
                  <a:pt x="53681" y="18702"/>
                </a:cubicBezTo>
                <a:cubicBezTo>
                  <a:pt x="55964" y="18702"/>
                  <a:pt x="58241" y="18954"/>
                  <a:pt x="60467" y="19457"/>
                </a:cubicBezTo>
                <a:cubicBezTo>
                  <a:pt x="58214" y="18389"/>
                  <a:pt x="55636" y="18330"/>
                  <a:pt x="53135" y="18330"/>
                </a:cubicBezTo>
                <a:cubicBezTo>
                  <a:pt x="53035" y="18330"/>
                  <a:pt x="52934" y="18330"/>
                  <a:pt x="52834" y="18330"/>
                </a:cubicBezTo>
                <a:cubicBezTo>
                  <a:pt x="54784" y="18179"/>
                  <a:pt x="56740" y="18103"/>
                  <a:pt x="58695" y="18103"/>
                </a:cubicBezTo>
                <a:cubicBezTo>
                  <a:pt x="59818" y="18103"/>
                  <a:pt x="60941" y="18128"/>
                  <a:pt x="62063" y="18178"/>
                </a:cubicBezTo>
                <a:cubicBezTo>
                  <a:pt x="59807" y="17499"/>
                  <a:pt x="57465" y="17155"/>
                  <a:pt x="55113" y="17155"/>
                </a:cubicBezTo>
                <a:cubicBezTo>
                  <a:pt x="54730" y="17155"/>
                  <a:pt x="54346" y="17164"/>
                  <a:pt x="53963" y="17183"/>
                </a:cubicBezTo>
                <a:cubicBezTo>
                  <a:pt x="56475" y="16846"/>
                  <a:pt x="58999" y="16634"/>
                  <a:pt x="61537" y="16544"/>
                </a:cubicBezTo>
                <a:cubicBezTo>
                  <a:pt x="60103" y="16110"/>
                  <a:pt x="58613" y="15891"/>
                  <a:pt x="57118" y="15891"/>
                </a:cubicBezTo>
                <a:cubicBezTo>
                  <a:pt x="56918" y="15891"/>
                  <a:pt x="56718" y="15895"/>
                  <a:pt x="56518" y="15903"/>
                </a:cubicBezTo>
                <a:cubicBezTo>
                  <a:pt x="58253" y="15277"/>
                  <a:pt x="60093" y="14671"/>
                  <a:pt x="61907" y="14671"/>
                </a:cubicBezTo>
                <a:cubicBezTo>
                  <a:pt x="62525" y="14671"/>
                  <a:pt x="63140" y="14742"/>
                  <a:pt x="63747" y="14906"/>
                </a:cubicBezTo>
                <a:cubicBezTo>
                  <a:pt x="62541" y="14452"/>
                  <a:pt x="61259" y="14254"/>
                  <a:pt x="59969" y="14254"/>
                </a:cubicBezTo>
                <a:cubicBezTo>
                  <a:pt x="58861" y="14254"/>
                  <a:pt x="57748" y="14400"/>
                  <a:pt x="56671" y="14657"/>
                </a:cubicBezTo>
                <a:cubicBezTo>
                  <a:pt x="55374" y="14966"/>
                  <a:pt x="54122" y="15426"/>
                  <a:pt x="52903" y="15971"/>
                </a:cubicBezTo>
                <a:cubicBezTo>
                  <a:pt x="53159" y="15801"/>
                  <a:pt x="53416" y="15637"/>
                  <a:pt x="53681" y="15482"/>
                </a:cubicBezTo>
                <a:cubicBezTo>
                  <a:pt x="56074" y="14073"/>
                  <a:pt x="58843" y="13310"/>
                  <a:pt x="61620" y="13293"/>
                </a:cubicBezTo>
                <a:cubicBezTo>
                  <a:pt x="61139" y="13126"/>
                  <a:pt x="60640" y="13062"/>
                  <a:pt x="60134" y="13062"/>
                </a:cubicBezTo>
                <a:cubicBezTo>
                  <a:pt x="59419" y="13062"/>
                  <a:pt x="58691" y="13190"/>
                  <a:pt x="57987" y="13332"/>
                </a:cubicBezTo>
                <a:cubicBezTo>
                  <a:pt x="55655" y="13803"/>
                  <a:pt x="53332" y="14431"/>
                  <a:pt x="51210" y="15507"/>
                </a:cubicBezTo>
                <a:cubicBezTo>
                  <a:pt x="52528" y="14231"/>
                  <a:pt x="54086" y="13228"/>
                  <a:pt x="55792" y="12555"/>
                </a:cubicBezTo>
                <a:lnTo>
                  <a:pt x="55792" y="12555"/>
                </a:lnTo>
                <a:cubicBezTo>
                  <a:pt x="53012" y="13384"/>
                  <a:pt x="50571" y="15089"/>
                  <a:pt x="48403" y="17016"/>
                </a:cubicBezTo>
                <a:cubicBezTo>
                  <a:pt x="49229" y="15973"/>
                  <a:pt x="50155" y="15014"/>
                  <a:pt x="51168" y="14151"/>
                </a:cubicBezTo>
                <a:lnTo>
                  <a:pt x="51168" y="14151"/>
                </a:lnTo>
                <a:cubicBezTo>
                  <a:pt x="48943" y="14900"/>
                  <a:pt x="47077" y="16426"/>
                  <a:pt x="45266" y="17921"/>
                </a:cubicBezTo>
                <a:cubicBezTo>
                  <a:pt x="45610" y="17369"/>
                  <a:pt x="46001" y="16849"/>
                  <a:pt x="46434" y="16364"/>
                </a:cubicBezTo>
                <a:lnTo>
                  <a:pt x="46434" y="16364"/>
                </a:lnTo>
                <a:cubicBezTo>
                  <a:pt x="45845" y="16487"/>
                  <a:pt x="45292" y="16700"/>
                  <a:pt x="44771" y="16981"/>
                </a:cubicBezTo>
                <a:cubicBezTo>
                  <a:pt x="46958" y="15484"/>
                  <a:pt x="49272" y="14184"/>
                  <a:pt x="51687" y="13092"/>
                </a:cubicBezTo>
                <a:lnTo>
                  <a:pt x="51687" y="13092"/>
                </a:lnTo>
                <a:cubicBezTo>
                  <a:pt x="48923" y="13418"/>
                  <a:pt x="46391" y="14742"/>
                  <a:pt x="43930" y="16042"/>
                </a:cubicBezTo>
                <a:cubicBezTo>
                  <a:pt x="44339" y="15349"/>
                  <a:pt x="45010" y="14860"/>
                  <a:pt x="45663" y="14393"/>
                </a:cubicBezTo>
                <a:cubicBezTo>
                  <a:pt x="47103" y="13360"/>
                  <a:pt x="48556" y="12319"/>
                  <a:pt x="50174" y="11596"/>
                </a:cubicBezTo>
                <a:lnTo>
                  <a:pt x="50174" y="11596"/>
                </a:lnTo>
                <a:cubicBezTo>
                  <a:pt x="48942" y="11907"/>
                  <a:pt x="47737" y="12311"/>
                  <a:pt x="46567" y="12805"/>
                </a:cubicBezTo>
                <a:cubicBezTo>
                  <a:pt x="47523" y="11069"/>
                  <a:pt x="49043" y="9652"/>
                  <a:pt x="50839" y="8817"/>
                </a:cubicBezTo>
                <a:cubicBezTo>
                  <a:pt x="50819" y="8817"/>
                  <a:pt x="50799" y="8816"/>
                  <a:pt x="50779" y="8816"/>
                </a:cubicBezTo>
                <a:cubicBezTo>
                  <a:pt x="48836" y="8816"/>
                  <a:pt x="47191" y="10208"/>
                  <a:pt x="45748" y="11520"/>
                </a:cubicBezTo>
                <a:cubicBezTo>
                  <a:pt x="46144" y="10585"/>
                  <a:pt x="46587" y="9671"/>
                  <a:pt x="47075" y="8778"/>
                </a:cubicBezTo>
                <a:cubicBezTo>
                  <a:pt x="47229" y="8495"/>
                  <a:pt x="47393" y="8211"/>
                  <a:pt x="47578" y="7943"/>
                </a:cubicBezTo>
                <a:lnTo>
                  <a:pt x="47578" y="7943"/>
                </a:lnTo>
                <a:cubicBezTo>
                  <a:pt x="45958" y="9604"/>
                  <a:pt x="44560" y="11469"/>
                  <a:pt x="43421" y="13491"/>
                </a:cubicBezTo>
                <a:cubicBezTo>
                  <a:pt x="44052" y="10696"/>
                  <a:pt x="45318" y="8083"/>
                  <a:pt x="47121" y="5854"/>
                </a:cubicBezTo>
                <a:lnTo>
                  <a:pt x="47121" y="5854"/>
                </a:lnTo>
                <a:cubicBezTo>
                  <a:pt x="46001" y="6769"/>
                  <a:pt x="44967" y="7921"/>
                  <a:pt x="44558" y="9284"/>
                </a:cubicBezTo>
                <a:cubicBezTo>
                  <a:pt x="44864" y="7766"/>
                  <a:pt x="45056" y="6227"/>
                  <a:pt x="45133" y="4681"/>
                </a:cubicBezTo>
                <a:lnTo>
                  <a:pt x="45133" y="4681"/>
                </a:lnTo>
                <a:cubicBezTo>
                  <a:pt x="44718" y="5625"/>
                  <a:pt x="44399" y="6609"/>
                  <a:pt x="44179" y="7616"/>
                </a:cubicBezTo>
                <a:cubicBezTo>
                  <a:pt x="44216" y="6087"/>
                  <a:pt x="44154" y="4556"/>
                  <a:pt x="43994" y="3036"/>
                </a:cubicBezTo>
                <a:cubicBezTo>
                  <a:pt x="43713" y="5070"/>
                  <a:pt x="43581" y="7123"/>
                  <a:pt x="43601" y="9177"/>
                </a:cubicBezTo>
                <a:cubicBezTo>
                  <a:pt x="43467" y="5851"/>
                  <a:pt x="42230" y="2576"/>
                  <a:pt x="40119"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69;p10">
            <a:extLst>
              <a:ext uri="{FF2B5EF4-FFF2-40B4-BE49-F238E27FC236}">
                <a16:creationId xmlns:a16="http://schemas.microsoft.com/office/drawing/2014/main" id="{AF83F836-9013-4D7A-8931-33DE1F3F0035}"/>
              </a:ext>
            </a:extLst>
          </p:cNvPr>
          <p:cNvSpPr/>
          <p:nvPr/>
        </p:nvSpPr>
        <p:spPr>
          <a:xfrm rot="5400000" flipH="1">
            <a:off x="10673021" y="5673035"/>
            <a:ext cx="2530892"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70;p10">
            <a:extLst>
              <a:ext uri="{FF2B5EF4-FFF2-40B4-BE49-F238E27FC236}">
                <a16:creationId xmlns:a16="http://schemas.microsoft.com/office/drawing/2014/main" id="{DBBA5A48-D45A-413B-852E-D99510E74276}"/>
              </a:ext>
            </a:extLst>
          </p:cNvPr>
          <p:cNvSpPr/>
          <p:nvPr/>
        </p:nvSpPr>
        <p:spPr>
          <a:xfrm rot="7082595" flipH="1">
            <a:off x="4413090" y="5673035"/>
            <a:ext cx="2530892"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71;p10">
            <a:extLst>
              <a:ext uri="{FF2B5EF4-FFF2-40B4-BE49-F238E27FC236}">
                <a16:creationId xmlns:a16="http://schemas.microsoft.com/office/drawing/2014/main" id="{A3E38058-2BBB-4DEB-8FF9-69D3E0012895}"/>
              </a:ext>
            </a:extLst>
          </p:cNvPr>
          <p:cNvSpPr/>
          <p:nvPr/>
        </p:nvSpPr>
        <p:spPr>
          <a:xfrm rot="10800000" flipH="1">
            <a:off x="3529104" y="6092777"/>
            <a:ext cx="1633203" cy="142047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72;p10">
            <a:extLst>
              <a:ext uri="{FF2B5EF4-FFF2-40B4-BE49-F238E27FC236}">
                <a16:creationId xmlns:a16="http://schemas.microsoft.com/office/drawing/2014/main" id="{6AB9505B-7241-435E-8F26-240E0FBD7F1F}"/>
              </a:ext>
            </a:extLst>
          </p:cNvPr>
          <p:cNvSpPr/>
          <p:nvPr/>
        </p:nvSpPr>
        <p:spPr>
          <a:xfrm rot="18055434">
            <a:off x="110167" y="5809475"/>
            <a:ext cx="2017687" cy="106911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73;p10">
            <a:extLst>
              <a:ext uri="{FF2B5EF4-FFF2-40B4-BE49-F238E27FC236}">
                <a16:creationId xmlns:a16="http://schemas.microsoft.com/office/drawing/2014/main" id="{8B4CCDAF-2133-4523-A240-CA84189C29D7}"/>
              </a:ext>
            </a:extLst>
          </p:cNvPr>
          <p:cNvSpPr/>
          <p:nvPr/>
        </p:nvSpPr>
        <p:spPr>
          <a:xfrm rot="14145271">
            <a:off x="7571593" y="5889414"/>
            <a:ext cx="1486155"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74;p10">
            <a:extLst>
              <a:ext uri="{FF2B5EF4-FFF2-40B4-BE49-F238E27FC236}">
                <a16:creationId xmlns:a16="http://schemas.microsoft.com/office/drawing/2014/main" id="{31F951B6-2C60-4568-9C62-D73307AA4F7C}"/>
              </a:ext>
            </a:extLst>
          </p:cNvPr>
          <p:cNvSpPr/>
          <p:nvPr/>
        </p:nvSpPr>
        <p:spPr>
          <a:xfrm rot="17443724">
            <a:off x="-175925" y="5268307"/>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75;p10">
            <a:extLst>
              <a:ext uri="{FF2B5EF4-FFF2-40B4-BE49-F238E27FC236}">
                <a16:creationId xmlns:a16="http://schemas.microsoft.com/office/drawing/2014/main" id="{AD2BC304-C50D-43A4-87F7-2E84C86A275F}"/>
              </a:ext>
            </a:extLst>
          </p:cNvPr>
          <p:cNvSpPr/>
          <p:nvPr/>
        </p:nvSpPr>
        <p:spPr>
          <a:xfrm rot="18645558">
            <a:off x="9126870" y="4537708"/>
            <a:ext cx="2729454"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76" name="Google Shape;76;p10"/>
          <p:cNvSpPr txBox="1">
            <a:spLocks noGrp="1"/>
          </p:cNvSpPr>
          <p:nvPr>
            <p:ph type="title"/>
          </p:nvPr>
        </p:nvSpPr>
        <p:spPr>
          <a:xfrm>
            <a:off x="2096800" y="1996803"/>
            <a:ext cx="7998400" cy="2254800"/>
          </a:xfrm>
          <a:prstGeom prst="rect">
            <a:avLst/>
          </a:prstGeom>
        </p:spPr>
        <p:txBody>
          <a:bodyPr spcFirstLastPara="1" anchor="ctr">
            <a:noAutofit/>
          </a:bodyPr>
          <a:lstStyle>
            <a:lvl1pPr lvl="0" algn="ctr" rtl="0">
              <a:spcBef>
                <a:spcPts val="0"/>
              </a:spcBef>
              <a:spcAft>
                <a:spcPts val="0"/>
              </a:spcAft>
              <a:buSzPts val="6000"/>
              <a:buNone/>
              <a:defRPr sz="7999"/>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rPr lang="en-US"/>
              <a:t>Click to edit Master title style</a:t>
            </a:r>
            <a:endParaRPr/>
          </a:p>
        </p:txBody>
      </p:sp>
    </p:spTree>
    <p:extLst>
      <p:ext uri="{BB962C8B-B14F-4D97-AF65-F5344CB8AC3E}">
        <p14:creationId xmlns:p14="http://schemas.microsoft.com/office/powerpoint/2010/main" val="227914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7"/>
        <p:cNvGrpSpPr/>
        <p:nvPr/>
      </p:nvGrpSpPr>
      <p:grpSpPr>
        <a:xfrm>
          <a:off x="0" y="0"/>
          <a:ext cx="0" cy="0"/>
          <a:chOff x="0" y="0"/>
          <a:chExt cx="0" cy="0"/>
        </a:xfrm>
      </p:grpSpPr>
      <p:sp>
        <p:nvSpPr>
          <p:cNvPr id="4" name="Google Shape;78;p11">
            <a:extLst>
              <a:ext uri="{FF2B5EF4-FFF2-40B4-BE49-F238E27FC236}">
                <a16:creationId xmlns:a16="http://schemas.microsoft.com/office/drawing/2014/main" id="{023982C4-8B51-40CF-91F5-2E511134BE36}"/>
              </a:ext>
            </a:extLst>
          </p:cNvPr>
          <p:cNvSpPr/>
          <p:nvPr/>
        </p:nvSpPr>
        <p:spPr>
          <a:xfrm rot="10800000" flipH="1">
            <a:off x="-1236102" y="4696738"/>
            <a:ext cx="14128628" cy="2772220"/>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9" name="Google Shape;79;p11"/>
          <p:cNvSpPr txBox="1">
            <a:spLocks noGrp="1"/>
          </p:cNvSpPr>
          <p:nvPr>
            <p:ph type="title"/>
          </p:nvPr>
        </p:nvSpPr>
        <p:spPr>
          <a:xfrm>
            <a:off x="1338201" y="1287969"/>
            <a:ext cx="9515600" cy="1648800"/>
          </a:xfrm>
          <a:prstGeom prst="rect">
            <a:avLst/>
          </a:prstGeom>
        </p:spPr>
        <p:txBody>
          <a:bodyPr spcFirstLastPara="1" anchor="b">
            <a:noAutofit/>
          </a:bodyPr>
          <a:lstStyle>
            <a:lvl1pPr lvl="0" algn="ctr">
              <a:spcBef>
                <a:spcPts val="0"/>
              </a:spcBef>
              <a:spcAft>
                <a:spcPts val="0"/>
              </a:spcAft>
              <a:buSzPts val="7200"/>
              <a:buNone/>
              <a:defRPr sz="96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rPr lang="en-US"/>
              <a:t>Click to edit Master title style</a:t>
            </a:r>
            <a:endParaRPr/>
          </a:p>
        </p:txBody>
      </p:sp>
      <p:sp>
        <p:nvSpPr>
          <p:cNvPr id="80" name="Google Shape;80;p11"/>
          <p:cNvSpPr txBox="1">
            <a:spLocks noGrp="1"/>
          </p:cNvSpPr>
          <p:nvPr>
            <p:ph type="body" idx="1"/>
          </p:nvPr>
        </p:nvSpPr>
        <p:spPr>
          <a:xfrm>
            <a:off x="2693200" y="2855433"/>
            <a:ext cx="6805600" cy="752800"/>
          </a:xfrm>
          <a:prstGeom prst="rect">
            <a:avLst/>
          </a:prstGeom>
        </p:spPr>
        <p:txBody>
          <a:bodyPr spcFirstLastPara="1">
            <a:noAutofit/>
          </a:bodyPr>
          <a:lstStyle>
            <a:lvl1pPr marL="609543" lvl="0" indent="-457157" algn="ctr">
              <a:spcBef>
                <a:spcPts val="0"/>
              </a:spcBef>
              <a:spcAft>
                <a:spcPts val="0"/>
              </a:spcAft>
              <a:buSzPts val="1800"/>
              <a:buChar char="●"/>
              <a:defRPr/>
            </a:lvl1pPr>
            <a:lvl2pPr marL="1219086" lvl="1" indent="-457157" algn="ctr">
              <a:spcBef>
                <a:spcPts val="2133"/>
              </a:spcBef>
              <a:spcAft>
                <a:spcPts val="0"/>
              </a:spcAft>
              <a:buSzPts val="1800"/>
              <a:buChar char="○"/>
              <a:defRPr sz="2399"/>
            </a:lvl2pPr>
            <a:lvl3pPr marL="1828630" lvl="2" indent="-457157" algn="ctr">
              <a:spcBef>
                <a:spcPts val="2133"/>
              </a:spcBef>
              <a:spcAft>
                <a:spcPts val="0"/>
              </a:spcAft>
              <a:buSzPts val="1800"/>
              <a:buChar char="■"/>
              <a:defRPr sz="2399"/>
            </a:lvl3pPr>
            <a:lvl4pPr marL="2438173" lvl="3" indent="-457157" algn="ctr">
              <a:spcBef>
                <a:spcPts val="2133"/>
              </a:spcBef>
              <a:spcAft>
                <a:spcPts val="0"/>
              </a:spcAft>
              <a:buSzPts val="1800"/>
              <a:buChar char="●"/>
              <a:defRPr sz="2399"/>
            </a:lvl4pPr>
            <a:lvl5pPr marL="3047715" lvl="4" indent="-457157" algn="ctr">
              <a:spcBef>
                <a:spcPts val="2133"/>
              </a:spcBef>
              <a:spcAft>
                <a:spcPts val="0"/>
              </a:spcAft>
              <a:buSzPts val="1800"/>
              <a:buChar char="○"/>
              <a:defRPr sz="2399"/>
            </a:lvl5pPr>
            <a:lvl6pPr marL="3657259" lvl="5" indent="-457157" algn="ctr">
              <a:spcBef>
                <a:spcPts val="2133"/>
              </a:spcBef>
              <a:spcAft>
                <a:spcPts val="0"/>
              </a:spcAft>
              <a:buSzPts val="1800"/>
              <a:buChar char="■"/>
              <a:defRPr sz="2399"/>
            </a:lvl6pPr>
            <a:lvl7pPr marL="4266802" lvl="6" indent="-457157" algn="ctr">
              <a:spcBef>
                <a:spcPts val="2133"/>
              </a:spcBef>
              <a:spcAft>
                <a:spcPts val="0"/>
              </a:spcAft>
              <a:buSzPts val="1800"/>
              <a:buChar char="●"/>
              <a:defRPr sz="2399"/>
            </a:lvl7pPr>
            <a:lvl8pPr marL="4876344" lvl="7" indent="-457157" algn="ctr">
              <a:spcBef>
                <a:spcPts val="2133"/>
              </a:spcBef>
              <a:spcAft>
                <a:spcPts val="0"/>
              </a:spcAft>
              <a:buSzPts val="1800"/>
              <a:buChar char="○"/>
              <a:defRPr sz="2399"/>
            </a:lvl8pPr>
            <a:lvl9pPr marL="5485888" lvl="8" indent="-457157" algn="ctr">
              <a:spcBef>
                <a:spcPts val="2133"/>
              </a:spcBef>
              <a:spcAft>
                <a:spcPts val="2133"/>
              </a:spcAft>
              <a:buSzPts val="1800"/>
              <a:buChar char="■"/>
              <a:defRPr sz="2399"/>
            </a:lvl9pPr>
          </a:lstStyle>
          <a:p>
            <a:pPr lvl="0"/>
            <a:r>
              <a:rPr lang="en-US"/>
              <a:t>Click to edit Master text styles</a:t>
            </a:r>
          </a:p>
        </p:txBody>
      </p:sp>
    </p:spTree>
    <p:extLst>
      <p:ext uri="{BB962C8B-B14F-4D97-AF65-F5344CB8AC3E}">
        <p14:creationId xmlns:p14="http://schemas.microsoft.com/office/powerpoint/2010/main" val="2569916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Bullet points ">
  <p:cSld name="Title + Bullet points ">
    <p:spTree>
      <p:nvGrpSpPr>
        <p:cNvPr id="1" name="Shape 82"/>
        <p:cNvGrpSpPr/>
        <p:nvPr/>
      </p:nvGrpSpPr>
      <p:grpSpPr>
        <a:xfrm>
          <a:off x="0" y="0"/>
          <a:ext cx="0" cy="0"/>
          <a:chOff x="0" y="0"/>
          <a:chExt cx="0" cy="0"/>
        </a:xfrm>
      </p:grpSpPr>
      <p:sp>
        <p:nvSpPr>
          <p:cNvPr id="4" name="Google Shape;83;p13">
            <a:extLst>
              <a:ext uri="{FF2B5EF4-FFF2-40B4-BE49-F238E27FC236}">
                <a16:creationId xmlns:a16="http://schemas.microsoft.com/office/drawing/2014/main" id="{AFC5E16B-C1D3-4666-89E2-35075164ECC2}"/>
              </a:ext>
            </a:extLst>
          </p:cNvPr>
          <p:cNvSpPr/>
          <p:nvPr/>
        </p:nvSpPr>
        <p:spPr>
          <a:xfrm rot="16200000" flipH="1">
            <a:off x="6929758" y="1204294"/>
            <a:ext cx="5523057" cy="709485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4" name="Google Shape;84;p13"/>
          <p:cNvSpPr txBox="1">
            <a:spLocks noGrp="1"/>
          </p:cNvSpPr>
          <p:nvPr>
            <p:ph type="title"/>
          </p:nvPr>
        </p:nvSpPr>
        <p:spPr>
          <a:xfrm>
            <a:off x="1129834" y="830570"/>
            <a:ext cx="7664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85" name="Google Shape;85;p13"/>
          <p:cNvSpPr txBox="1">
            <a:spLocks noGrp="1"/>
          </p:cNvSpPr>
          <p:nvPr>
            <p:ph type="body" idx="1"/>
          </p:nvPr>
        </p:nvSpPr>
        <p:spPr>
          <a:xfrm>
            <a:off x="1129833" y="1731667"/>
            <a:ext cx="9688000" cy="4332800"/>
          </a:xfrm>
          <a:prstGeom prst="rect">
            <a:avLst/>
          </a:prstGeom>
        </p:spPr>
        <p:txBody>
          <a:bodyPr spcFirstLastPara="1">
            <a:noAutofit/>
          </a:bodyPr>
          <a:lstStyle>
            <a:lvl1pPr marL="609543" lvl="0" indent="-397897" rtl="0">
              <a:spcBef>
                <a:spcPts val="0"/>
              </a:spcBef>
              <a:spcAft>
                <a:spcPts val="0"/>
              </a:spcAft>
              <a:buSzPts val="1100"/>
              <a:buChar char="●"/>
              <a:defRPr sz="1466"/>
            </a:lvl1pPr>
            <a:lvl2pPr marL="1219086" lvl="1" indent="-397897" rtl="0">
              <a:spcBef>
                <a:spcPts val="2133"/>
              </a:spcBef>
              <a:spcAft>
                <a:spcPts val="0"/>
              </a:spcAft>
              <a:buSzPts val="1100"/>
              <a:buChar char="○"/>
              <a:defRPr sz="1466"/>
            </a:lvl2pPr>
            <a:lvl3pPr marL="1828630" lvl="2" indent="-397897" rtl="0">
              <a:spcBef>
                <a:spcPts val="2133"/>
              </a:spcBef>
              <a:spcAft>
                <a:spcPts val="0"/>
              </a:spcAft>
              <a:buSzPts val="1100"/>
              <a:buChar char="■"/>
              <a:defRPr sz="1466"/>
            </a:lvl3pPr>
            <a:lvl4pPr marL="2438173" lvl="3" indent="-397897" rtl="0">
              <a:spcBef>
                <a:spcPts val="2133"/>
              </a:spcBef>
              <a:spcAft>
                <a:spcPts val="0"/>
              </a:spcAft>
              <a:buSzPts val="1100"/>
              <a:buChar char="●"/>
              <a:defRPr sz="1466"/>
            </a:lvl4pPr>
            <a:lvl5pPr marL="3047715" lvl="4" indent="-397897" rtl="0">
              <a:spcBef>
                <a:spcPts val="2133"/>
              </a:spcBef>
              <a:spcAft>
                <a:spcPts val="0"/>
              </a:spcAft>
              <a:buSzPts val="1100"/>
              <a:buChar char="○"/>
              <a:defRPr sz="1466"/>
            </a:lvl5pPr>
            <a:lvl6pPr marL="3657259" lvl="5" indent="-397897" rtl="0">
              <a:spcBef>
                <a:spcPts val="2133"/>
              </a:spcBef>
              <a:spcAft>
                <a:spcPts val="0"/>
              </a:spcAft>
              <a:buSzPts val="1100"/>
              <a:buChar char="■"/>
              <a:defRPr sz="1466"/>
            </a:lvl6pPr>
            <a:lvl7pPr marL="4266802" lvl="6" indent="-397897" rtl="0">
              <a:spcBef>
                <a:spcPts val="2133"/>
              </a:spcBef>
              <a:spcAft>
                <a:spcPts val="0"/>
              </a:spcAft>
              <a:buSzPts val="1100"/>
              <a:buChar char="●"/>
              <a:defRPr sz="1466"/>
            </a:lvl7pPr>
            <a:lvl8pPr marL="4876344" lvl="7" indent="-397897" rtl="0">
              <a:spcBef>
                <a:spcPts val="2133"/>
              </a:spcBef>
              <a:spcAft>
                <a:spcPts val="0"/>
              </a:spcAft>
              <a:buSzPts val="1100"/>
              <a:buChar char="○"/>
              <a:defRPr sz="1466"/>
            </a:lvl8pPr>
            <a:lvl9pPr marL="5485888" lvl="8" indent="-397897" rtl="0">
              <a:spcBef>
                <a:spcPts val="2133"/>
              </a:spcBef>
              <a:spcAft>
                <a:spcPts val="2133"/>
              </a:spcAft>
              <a:buSzPts val="1100"/>
              <a:buChar char="■"/>
              <a:defRPr sz="1466"/>
            </a:lvl9pPr>
          </a:lstStyle>
          <a:p>
            <a:pPr lvl="0"/>
            <a:r>
              <a:rPr lang="en-US"/>
              <a:t>Click to edit Master text styles</a:t>
            </a:r>
          </a:p>
        </p:txBody>
      </p:sp>
    </p:spTree>
    <p:extLst>
      <p:ext uri="{BB962C8B-B14F-4D97-AF65-F5344CB8AC3E}">
        <p14:creationId xmlns:p14="http://schemas.microsoft.com/office/powerpoint/2010/main" val="234030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C0AA607-6249-4F41-8018-A7542B1FDB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DFDBEC-6A53-42EA-B0A4-1E6E550246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523A9C-365B-4369-BCC8-FFE40BD8B664}"/>
              </a:ext>
            </a:extLst>
          </p:cNvPr>
          <p:cNvSpPr>
            <a:spLocks noGrp="1" noChangeArrowheads="1"/>
          </p:cNvSpPr>
          <p:nvPr>
            <p:ph type="sldNum" sz="quarter" idx="12"/>
          </p:nvPr>
        </p:nvSpPr>
        <p:spPr>
          <a:ln/>
        </p:spPr>
        <p:txBody>
          <a:bodyPr/>
          <a:lstStyle>
            <a:lvl1pPr>
              <a:defRPr/>
            </a:lvl1pPr>
          </a:lstStyle>
          <a:p>
            <a:pPr>
              <a:defRPr/>
            </a:pPr>
            <a:fld id="{C62BD6C9-C573-44C5-A17A-9763E270CF63}" type="slidenum">
              <a:rPr lang="en-US" altLang="en-US"/>
              <a:pPr>
                <a:defRPr/>
              </a:pPr>
              <a:t>‹#›</a:t>
            </a:fld>
            <a:endParaRPr lang="en-US" altLang="en-US"/>
          </a:p>
        </p:txBody>
      </p:sp>
    </p:spTree>
    <p:extLst>
      <p:ext uri="{BB962C8B-B14F-4D97-AF65-F5344CB8AC3E}">
        <p14:creationId xmlns:p14="http://schemas.microsoft.com/office/powerpoint/2010/main" val="2313227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6"/>
        <p:cNvGrpSpPr/>
        <p:nvPr/>
      </p:nvGrpSpPr>
      <p:grpSpPr>
        <a:xfrm>
          <a:off x="0" y="0"/>
          <a:ext cx="0" cy="0"/>
          <a:chOff x="0" y="0"/>
          <a:chExt cx="0" cy="0"/>
        </a:xfrm>
      </p:grpSpPr>
      <p:sp>
        <p:nvSpPr>
          <p:cNvPr id="15" name="Google Shape;88;p14">
            <a:extLst>
              <a:ext uri="{FF2B5EF4-FFF2-40B4-BE49-F238E27FC236}">
                <a16:creationId xmlns:a16="http://schemas.microsoft.com/office/drawing/2014/main" id="{06D896AB-BD5B-4894-8488-0030EC460898}"/>
              </a:ext>
            </a:extLst>
          </p:cNvPr>
          <p:cNvSpPr/>
          <p:nvPr/>
        </p:nvSpPr>
        <p:spPr>
          <a:xfrm rot="17690051" flipH="1">
            <a:off x="8966230" y="-510100"/>
            <a:ext cx="3329719" cy="1765569"/>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6" name="Google Shape;89;p14">
            <a:extLst>
              <a:ext uri="{FF2B5EF4-FFF2-40B4-BE49-F238E27FC236}">
                <a16:creationId xmlns:a16="http://schemas.microsoft.com/office/drawing/2014/main" id="{9C729406-3326-4EC2-81C8-2EB2BA30B20A}"/>
              </a:ext>
            </a:extLst>
          </p:cNvPr>
          <p:cNvSpPr/>
          <p:nvPr/>
        </p:nvSpPr>
        <p:spPr>
          <a:xfrm flipH="1">
            <a:off x="10534361" y="-284095"/>
            <a:ext cx="2441658"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7" name="Google Shape;90;p14">
            <a:extLst>
              <a:ext uri="{FF2B5EF4-FFF2-40B4-BE49-F238E27FC236}">
                <a16:creationId xmlns:a16="http://schemas.microsoft.com/office/drawing/2014/main" id="{1176CD12-71B0-4F2D-988B-63A18E71424A}"/>
              </a:ext>
            </a:extLst>
          </p:cNvPr>
          <p:cNvSpPr/>
          <p:nvPr/>
        </p:nvSpPr>
        <p:spPr>
          <a:xfrm rot="17099928" flipH="1">
            <a:off x="8445944" y="-1341997"/>
            <a:ext cx="2730981"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18" name="Google Shape;103;p14">
            <a:extLst>
              <a:ext uri="{FF2B5EF4-FFF2-40B4-BE49-F238E27FC236}">
                <a16:creationId xmlns:a16="http://schemas.microsoft.com/office/drawing/2014/main" id="{B8386DAA-2F46-4649-A2FB-6D460F1D4318}"/>
              </a:ext>
            </a:extLst>
          </p:cNvPr>
          <p:cNvSpPr/>
          <p:nvPr/>
        </p:nvSpPr>
        <p:spPr>
          <a:xfrm rot="10800000">
            <a:off x="-991733" y="4974725"/>
            <a:ext cx="13863895" cy="2720289"/>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7" name="Google Shape;87;p1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91" name="Google Shape;91;p14"/>
          <p:cNvSpPr txBox="1">
            <a:spLocks noGrp="1"/>
          </p:cNvSpPr>
          <p:nvPr>
            <p:ph type="title" idx="2"/>
          </p:nvPr>
        </p:nvSpPr>
        <p:spPr>
          <a:xfrm>
            <a:off x="1519098"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2" name="Google Shape;92;p14"/>
          <p:cNvSpPr txBox="1">
            <a:spLocks noGrp="1"/>
          </p:cNvSpPr>
          <p:nvPr>
            <p:ph type="subTitle" idx="1"/>
          </p:nvPr>
        </p:nvSpPr>
        <p:spPr>
          <a:xfrm>
            <a:off x="1269101"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3" name="Google Shape;93;p14"/>
          <p:cNvSpPr txBox="1">
            <a:spLocks noGrp="1"/>
          </p:cNvSpPr>
          <p:nvPr>
            <p:ph type="title" idx="3"/>
          </p:nvPr>
        </p:nvSpPr>
        <p:spPr>
          <a:xfrm>
            <a:off x="3972366"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4" name="Google Shape;94;p14"/>
          <p:cNvSpPr txBox="1">
            <a:spLocks noGrp="1"/>
          </p:cNvSpPr>
          <p:nvPr>
            <p:ph type="subTitle" idx="4"/>
          </p:nvPr>
        </p:nvSpPr>
        <p:spPr>
          <a:xfrm>
            <a:off x="3722368"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5" name="Google Shape;95;p14"/>
          <p:cNvSpPr txBox="1">
            <a:spLocks noGrp="1"/>
          </p:cNvSpPr>
          <p:nvPr>
            <p:ph type="title" idx="5"/>
          </p:nvPr>
        </p:nvSpPr>
        <p:spPr>
          <a:xfrm>
            <a:off x="6425633"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6" name="Google Shape;96;p14"/>
          <p:cNvSpPr txBox="1">
            <a:spLocks noGrp="1"/>
          </p:cNvSpPr>
          <p:nvPr>
            <p:ph type="subTitle" idx="6"/>
          </p:nvPr>
        </p:nvSpPr>
        <p:spPr>
          <a:xfrm>
            <a:off x="6175636"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7" name="Google Shape;97;p14"/>
          <p:cNvSpPr txBox="1">
            <a:spLocks noGrp="1"/>
          </p:cNvSpPr>
          <p:nvPr>
            <p:ph type="title" idx="7"/>
          </p:nvPr>
        </p:nvSpPr>
        <p:spPr>
          <a:xfrm>
            <a:off x="8816302" y="3433002"/>
            <a:ext cx="1919199"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8" name="Google Shape;98;p14"/>
          <p:cNvSpPr txBox="1">
            <a:spLocks noGrp="1"/>
          </p:cNvSpPr>
          <p:nvPr>
            <p:ph type="subTitle" idx="8"/>
          </p:nvPr>
        </p:nvSpPr>
        <p:spPr>
          <a:xfrm>
            <a:off x="8628906"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9" name="Google Shape;99;p14"/>
          <p:cNvSpPr txBox="1">
            <a:spLocks noGrp="1"/>
          </p:cNvSpPr>
          <p:nvPr>
            <p:ph type="title" idx="9"/>
          </p:nvPr>
        </p:nvSpPr>
        <p:spPr>
          <a:xfrm>
            <a:off x="1668300"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0" name="Google Shape;100;p14"/>
          <p:cNvSpPr txBox="1">
            <a:spLocks noGrp="1"/>
          </p:cNvSpPr>
          <p:nvPr>
            <p:ph type="title" idx="13"/>
          </p:nvPr>
        </p:nvSpPr>
        <p:spPr>
          <a:xfrm>
            <a:off x="4121566"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1" name="Google Shape;101;p14"/>
          <p:cNvSpPr txBox="1">
            <a:spLocks noGrp="1"/>
          </p:cNvSpPr>
          <p:nvPr>
            <p:ph type="title" idx="14"/>
          </p:nvPr>
        </p:nvSpPr>
        <p:spPr>
          <a:xfrm>
            <a:off x="6571872"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2" name="Google Shape;102;p14"/>
          <p:cNvSpPr txBox="1">
            <a:spLocks noGrp="1"/>
          </p:cNvSpPr>
          <p:nvPr>
            <p:ph type="title" idx="15"/>
          </p:nvPr>
        </p:nvSpPr>
        <p:spPr>
          <a:xfrm>
            <a:off x="9028101"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2224975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4"/>
        <p:cNvGrpSpPr/>
        <p:nvPr/>
      </p:nvGrpSpPr>
      <p:grpSpPr>
        <a:xfrm>
          <a:off x="0" y="0"/>
          <a:ext cx="0" cy="0"/>
          <a:chOff x="0" y="0"/>
          <a:chExt cx="0" cy="0"/>
        </a:xfrm>
      </p:grpSpPr>
      <p:sp>
        <p:nvSpPr>
          <p:cNvPr id="4" name="Google Shape;107;p15">
            <a:extLst>
              <a:ext uri="{FF2B5EF4-FFF2-40B4-BE49-F238E27FC236}">
                <a16:creationId xmlns:a16="http://schemas.microsoft.com/office/drawing/2014/main" id="{12C0DD88-CC39-4CDA-AD5D-20FB706E2DB7}"/>
              </a:ext>
            </a:extLst>
          </p:cNvPr>
          <p:cNvSpPr/>
          <p:nvPr/>
        </p:nvSpPr>
        <p:spPr>
          <a:xfrm rot="18632530">
            <a:off x="-1682929" y="4325373"/>
            <a:ext cx="3184617" cy="1688187"/>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08;p15">
            <a:extLst>
              <a:ext uri="{FF2B5EF4-FFF2-40B4-BE49-F238E27FC236}">
                <a16:creationId xmlns:a16="http://schemas.microsoft.com/office/drawing/2014/main" id="{56CC3C0D-F346-4FF6-BE62-71094A5E1199}"/>
              </a:ext>
            </a:extLst>
          </p:cNvPr>
          <p:cNvSpPr/>
          <p:nvPr/>
        </p:nvSpPr>
        <p:spPr>
          <a:xfrm rot="17891126">
            <a:off x="-497197" y="5158826"/>
            <a:ext cx="2087948" cy="1814444"/>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09;p15">
            <a:extLst>
              <a:ext uri="{FF2B5EF4-FFF2-40B4-BE49-F238E27FC236}">
                <a16:creationId xmlns:a16="http://schemas.microsoft.com/office/drawing/2014/main" id="{55B17504-E547-4E50-A5A7-03D1A7A8FDF2}"/>
              </a:ext>
            </a:extLst>
          </p:cNvPr>
          <p:cNvSpPr/>
          <p:nvPr/>
        </p:nvSpPr>
        <p:spPr>
          <a:xfrm rot="20713967">
            <a:off x="407283" y="5859084"/>
            <a:ext cx="2168779" cy="115012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10;p15">
            <a:extLst>
              <a:ext uri="{FF2B5EF4-FFF2-40B4-BE49-F238E27FC236}">
                <a16:creationId xmlns:a16="http://schemas.microsoft.com/office/drawing/2014/main" id="{2FD30920-BB2A-4EC6-B46B-D0B275E6C545}"/>
              </a:ext>
            </a:extLst>
          </p:cNvPr>
          <p:cNvSpPr/>
          <p:nvPr/>
        </p:nvSpPr>
        <p:spPr>
          <a:xfrm rot="10987342">
            <a:off x="8972432" y="-1096669"/>
            <a:ext cx="4502508" cy="4388204"/>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05" name="Google Shape;105;p15"/>
          <p:cNvSpPr txBox="1">
            <a:spLocks noGrp="1"/>
          </p:cNvSpPr>
          <p:nvPr>
            <p:ph type="title"/>
          </p:nvPr>
        </p:nvSpPr>
        <p:spPr>
          <a:xfrm>
            <a:off x="3336000" y="4301667"/>
            <a:ext cx="5520000" cy="929200"/>
          </a:xfrm>
          <a:prstGeom prst="rect">
            <a:avLst/>
          </a:prstGeom>
        </p:spPr>
        <p:txBody>
          <a:bodyPr spcFirstLastPara="1" anchor="b">
            <a:noAutofit/>
          </a:bodyPr>
          <a:lstStyle>
            <a:lvl1pPr lvl="0" algn="ctr" rtl="0">
              <a:spcBef>
                <a:spcPts val="0"/>
              </a:spcBef>
              <a:spcAft>
                <a:spcPts val="0"/>
              </a:spcAft>
              <a:buSzPts val="1800"/>
              <a:buNone/>
              <a:defRPr sz="2399" b="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06" name="Google Shape;106;p15"/>
          <p:cNvSpPr txBox="1">
            <a:spLocks noGrp="1"/>
          </p:cNvSpPr>
          <p:nvPr>
            <p:ph type="subTitle" idx="1"/>
          </p:nvPr>
        </p:nvSpPr>
        <p:spPr>
          <a:xfrm>
            <a:off x="2926800" y="1938403"/>
            <a:ext cx="6338400" cy="2291200"/>
          </a:xfrm>
          <a:prstGeom prst="rect">
            <a:avLst/>
          </a:prstGeom>
        </p:spPr>
        <p:txBody>
          <a:bodyPr spcFirstLastPara="1">
            <a:noAutofit/>
          </a:bodyPr>
          <a:lstStyle>
            <a:lvl1pPr lvl="0" algn="ctr" rtl="0">
              <a:lnSpc>
                <a:spcPct val="100000"/>
              </a:lnSpc>
              <a:spcBef>
                <a:spcPts val="0"/>
              </a:spcBef>
              <a:spcAft>
                <a:spcPts val="0"/>
              </a:spcAft>
              <a:buSzPts val="2400"/>
              <a:buNone/>
              <a:defRPr sz="3200" b="1"/>
            </a:lvl1pPr>
            <a:lvl2pPr lvl="1" algn="ctr" rtl="0">
              <a:lnSpc>
                <a:spcPct val="100000"/>
              </a:lnSpc>
              <a:spcBef>
                <a:spcPts val="0"/>
              </a:spcBef>
              <a:spcAft>
                <a:spcPts val="0"/>
              </a:spcAft>
              <a:buSzPts val="2400"/>
              <a:buNone/>
              <a:defRPr sz="3200" b="1"/>
            </a:lvl2pPr>
            <a:lvl3pPr lvl="2" algn="ctr" rtl="0">
              <a:lnSpc>
                <a:spcPct val="100000"/>
              </a:lnSpc>
              <a:spcBef>
                <a:spcPts val="0"/>
              </a:spcBef>
              <a:spcAft>
                <a:spcPts val="0"/>
              </a:spcAft>
              <a:buSzPts val="2400"/>
              <a:buNone/>
              <a:defRPr sz="3200" b="1"/>
            </a:lvl3pPr>
            <a:lvl4pPr lvl="3" algn="ctr" rtl="0">
              <a:lnSpc>
                <a:spcPct val="100000"/>
              </a:lnSpc>
              <a:spcBef>
                <a:spcPts val="0"/>
              </a:spcBef>
              <a:spcAft>
                <a:spcPts val="0"/>
              </a:spcAft>
              <a:buSzPts val="2400"/>
              <a:buNone/>
              <a:defRPr sz="3200" b="1"/>
            </a:lvl4pPr>
            <a:lvl5pPr lvl="4" algn="ctr" rtl="0">
              <a:lnSpc>
                <a:spcPct val="100000"/>
              </a:lnSpc>
              <a:spcBef>
                <a:spcPts val="0"/>
              </a:spcBef>
              <a:spcAft>
                <a:spcPts val="0"/>
              </a:spcAft>
              <a:buSzPts val="2400"/>
              <a:buNone/>
              <a:defRPr sz="3200" b="1"/>
            </a:lvl5pPr>
            <a:lvl6pPr lvl="5" algn="ctr" rtl="0">
              <a:lnSpc>
                <a:spcPct val="100000"/>
              </a:lnSpc>
              <a:spcBef>
                <a:spcPts val="0"/>
              </a:spcBef>
              <a:spcAft>
                <a:spcPts val="0"/>
              </a:spcAft>
              <a:buSzPts val="2400"/>
              <a:buNone/>
              <a:defRPr sz="3200" b="1"/>
            </a:lvl6pPr>
            <a:lvl7pPr lvl="6" algn="ctr" rtl="0">
              <a:lnSpc>
                <a:spcPct val="100000"/>
              </a:lnSpc>
              <a:spcBef>
                <a:spcPts val="0"/>
              </a:spcBef>
              <a:spcAft>
                <a:spcPts val="0"/>
              </a:spcAft>
              <a:buSzPts val="2400"/>
              <a:buNone/>
              <a:defRPr sz="3200" b="1"/>
            </a:lvl7pPr>
            <a:lvl8pPr lvl="7" algn="ctr" rtl="0">
              <a:lnSpc>
                <a:spcPct val="100000"/>
              </a:lnSpc>
              <a:spcBef>
                <a:spcPts val="0"/>
              </a:spcBef>
              <a:spcAft>
                <a:spcPts val="0"/>
              </a:spcAft>
              <a:buSzPts val="2400"/>
              <a:buNone/>
              <a:defRPr sz="3200" b="1"/>
            </a:lvl8pPr>
            <a:lvl9pPr lvl="8" algn="ctr" rtl="0">
              <a:lnSpc>
                <a:spcPct val="100000"/>
              </a:lnSpc>
              <a:spcBef>
                <a:spcPts val="0"/>
              </a:spcBef>
              <a:spcAft>
                <a:spcPts val="0"/>
              </a:spcAft>
              <a:buSzPts val="2400"/>
              <a:buNone/>
              <a:defRPr sz="3200" b="1"/>
            </a:lvl9pPr>
          </a:lstStyle>
          <a:p>
            <a:r>
              <a:rPr lang="en-US"/>
              <a:t>Click to edit Master subtitle style</a:t>
            </a:r>
            <a:endParaRPr/>
          </a:p>
        </p:txBody>
      </p:sp>
    </p:spTree>
    <p:extLst>
      <p:ext uri="{BB962C8B-B14F-4D97-AF65-F5344CB8AC3E}">
        <p14:creationId xmlns:p14="http://schemas.microsoft.com/office/powerpoint/2010/main" val="3364351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3516675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2"/>
        <p:cNvGrpSpPr/>
        <p:nvPr/>
      </p:nvGrpSpPr>
      <p:grpSpPr>
        <a:xfrm>
          <a:off x="0" y="0"/>
          <a:ext cx="0" cy="0"/>
          <a:chOff x="0" y="0"/>
          <a:chExt cx="0" cy="0"/>
        </a:xfrm>
      </p:grpSpPr>
      <p:sp>
        <p:nvSpPr>
          <p:cNvPr id="7" name="Google Shape;118;p17">
            <a:extLst>
              <a:ext uri="{FF2B5EF4-FFF2-40B4-BE49-F238E27FC236}">
                <a16:creationId xmlns:a16="http://schemas.microsoft.com/office/drawing/2014/main" id="{E180ABB5-E0CF-4496-BF39-45512B089250}"/>
              </a:ext>
            </a:extLst>
          </p:cNvPr>
          <p:cNvSpPr/>
          <p:nvPr/>
        </p:nvSpPr>
        <p:spPr>
          <a:xfrm rot="5400000">
            <a:off x="7553338" y="2636837"/>
            <a:ext cx="8079915" cy="1584329"/>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113" name="Google Shape;113;p17"/>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14" name="Google Shape;114;p17"/>
          <p:cNvSpPr txBox="1">
            <a:spLocks noGrp="1"/>
          </p:cNvSpPr>
          <p:nvPr>
            <p:ph type="title" idx="2"/>
          </p:nvPr>
        </p:nvSpPr>
        <p:spPr>
          <a:xfrm>
            <a:off x="2486818" y="3806570"/>
            <a:ext cx="2966801"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15" name="Google Shape;115;p17"/>
          <p:cNvSpPr txBox="1">
            <a:spLocks noGrp="1"/>
          </p:cNvSpPr>
          <p:nvPr>
            <p:ph type="subTitle" idx="1"/>
          </p:nvPr>
        </p:nvSpPr>
        <p:spPr>
          <a:xfrm>
            <a:off x="2486818" y="4853903"/>
            <a:ext cx="2966801"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16" name="Google Shape;116;p17"/>
          <p:cNvSpPr txBox="1">
            <a:spLocks noGrp="1"/>
          </p:cNvSpPr>
          <p:nvPr>
            <p:ph type="title" idx="3"/>
          </p:nvPr>
        </p:nvSpPr>
        <p:spPr>
          <a:xfrm>
            <a:off x="6738385" y="3806570"/>
            <a:ext cx="2966801"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17" name="Google Shape;117;p17"/>
          <p:cNvSpPr txBox="1">
            <a:spLocks noGrp="1"/>
          </p:cNvSpPr>
          <p:nvPr>
            <p:ph type="subTitle" idx="4"/>
          </p:nvPr>
        </p:nvSpPr>
        <p:spPr>
          <a:xfrm>
            <a:off x="6738385" y="4853903"/>
            <a:ext cx="2966801"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4193259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21" name="Google Shape;121;p18"/>
          <p:cNvSpPr txBox="1">
            <a:spLocks noGrp="1"/>
          </p:cNvSpPr>
          <p:nvPr>
            <p:ph type="title" idx="2"/>
          </p:nvPr>
        </p:nvSpPr>
        <p:spPr>
          <a:xfrm>
            <a:off x="1422217"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2" name="Google Shape;122;p18"/>
          <p:cNvSpPr txBox="1">
            <a:spLocks noGrp="1"/>
          </p:cNvSpPr>
          <p:nvPr>
            <p:ph type="subTitle" idx="1"/>
          </p:nvPr>
        </p:nvSpPr>
        <p:spPr>
          <a:xfrm>
            <a:off x="1422217"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3" name="Google Shape;123;p18"/>
          <p:cNvSpPr txBox="1">
            <a:spLocks noGrp="1"/>
          </p:cNvSpPr>
          <p:nvPr>
            <p:ph type="title" idx="3"/>
          </p:nvPr>
        </p:nvSpPr>
        <p:spPr>
          <a:xfrm>
            <a:off x="4716001"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4" name="Google Shape;124;p18"/>
          <p:cNvSpPr txBox="1">
            <a:spLocks noGrp="1"/>
          </p:cNvSpPr>
          <p:nvPr>
            <p:ph type="subTitle" idx="4"/>
          </p:nvPr>
        </p:nvSpPr>
        <p:spPr>
          <a:xfrm>
            <a:off x="4716001"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5" name="Google Shape;125;p18"/>
          <p:cNvSpPr txBox="1">
            <a:spLocks noGrp="1"/>
          </p:cNvSpPr>
          <p:nvPr>
            <p:ph type="title" idx="5"/>
          </p:nvPr>
        </p:nvSpPr>
        <p:spPr>
          <a:xfrm>
            <a:off x="8009783"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6" name="Google Shape;126;p18"/>
          <p:cNvSpPr txBox="1">
            <a:spLocks noGrp="1"/>
          </p:cNvSpPr>
          <p:nvPr>
            <p:ph type="subTitle" idx="6"/>
          </p:nvPr>
        </p:nvSpPr>
        <p:spPr>
          <a:xfrm>
            <a:off x="8009783"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3447789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7"/>
        <p:cNvGrpSpPr/>
        <p:nvPr/>
      </p:nvGrpSpPr>
      <p:grpSpPr>
        <a:xfrm>
          <a:off x="0" y="0"/>
          <a:ext cx="0" cy="0"/>
          <a:chOff x="0" y="0"/>
          <a:chExt cx="0" cy="0"/>
        </a:xfrm>
      </p:grpSpPr>
      <p:sp>
        <p:nvSpPr>
          <p:cNvPr id="3" name="Google Shape;129;p19">
            <a:extLst>
              <a:ext uri="{FF2B5EF4-FFF2-40B4-BE49-F238E27FC236}">
                <a16:creationId xmlns:a16="http://schemas.microsoft.com/office/drawing/2014/main" id="{984A63F0-EF0E-47B8-BCB3-1F51431528C8}"/>
              </a:ext>
            </a:extLst>
          </p:cNvPr>
          <p:cNvSpPr/>
          <p:nvPr/>
        </p:nvSpPr>
        <p:spPr>
          <a:xfrm rot="10800000">
            <a:off x="10023221" y="-386431"/>
            <a:ext cx="2529224"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130;p19">
            <a:extLst>
              <a:ext uri="{FF2B5EF4-FFF2-40B4-BE49-F238E27FC236}">
                <a16:creationId xmlns:a16="http://schemas.microsoft.com/office/drawing/2014/main" id="{2A2D1C2E-D8C4-4647-B084-B41A58399125}"/>
              </a:ext>
            </a:extLst>
          </p:cNvPr>
          <p:cNvSpPr/>
          <p:nvPr/>
        </p:nvSpPr>
        <p:spPr>
          <a:xfrm rot="9117405">
            <a:off x="10428467" y="1609875"/>
            <a:ext cx="2531259"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31;p19">
            <a:extLst>
              <a:ext uri="{FF2B5EF4-FFF2-40B4-BE49-F238E27FC236}">
                <a16:creationId xmlns:a16="http://schemas.microsoft.com/office/drawing/2014/main" id="{E302D02E-C098-43BA-A735-AFFD4B4CAEB8}"/>
              </a:ext>
            </a:extLst>
          </p:cNvPr>
          <p:cNvSpPr/>
          <p:nvPr/>
        </p:nvSpPr>
        <p:spPr>
          <a:xfrm rot="5400000">
            <a:off x="10876941" y="218967"/>
            <a:ext cx="1634312"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32;p19">
            <a:extLst>
              <a:ext uri="{FF2B5EF4-FFF2-40B4-BE49-F238E27FC236}">
                <a16:creationId xmlns:a16="http://schemas.microsoft.com/office/drawing/2014/main" id="{4F142345-5B0B-4B47-B981-58CEEB2236C6}"/>
              </a:ext>
            </a:extLst>
          </p:cNvPr>
          <p:cNvSpPr/>
          <p:nvPr/>
        </p:nvSpPr>
        <p:spPr>
          <a:xfrm>
            <a:off x="-319717" y="6431857"/>
            <a:ext cx="12831434" cy="623177"/>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128" name="Google Shape;128;p19"/>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1362546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33"/>
        <p:cNvGrpSpPr/>
        <p:nvPr/>
      </p:nvGrpSpPr>
      <p:grpSpPr>
        <a:xfrm>
          <a:off x="0" y="0"/>
          <a:ext cx="0" cy="0"/>
          <a:chOff x="0" y="0"/>
          <a:chExt cx="0" cy="0"/>
        </a:xfrm>
      </p:grpSpPr>
      <p:sp>
        <p:nvSpPr>
          <p:cNvPr id="5" name="Google Shape;134;p20">
            <a:extLst>
              <a:ext uri="{FF2B5EF4-FFF2-40B4-BE49-F238E27FC236}">
                <a16:creationId xmlns:a16="http://schemas.microsoft.com/office/drawing/2014/main" id="{E43CFB65-E2B6-4D03-9931-CF0C3751BCE0}"/>
              </a:ext>
            </a:extLst>
          </p:cNvPr>
          <p:cNvSpPr/>
          <p:nvPr/>
        </p:nvSpPr>
        <p:spPr>
          <a:xfrm rot="16200000" flipH="1">
            <a:off x="9154621" y="-223471"/>
            <a:ext cx="2529366"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35;p20">
            <a:extLst>
              <a:ext uri="{FF2B5EF4-FFF2-40B4-BE49-F238E27FC236}">
                <a16:creationId xmlns:a16="http://schemas.microsoft.com/office/drawing/2014/main" id="{0352C4C2-D1D1-4F73-B267-071E66A88AF5}"/>
              </a:ext>
            </a:extLst>
          </p:cNvPr>
          <p:cNvSpPr/>
          <p:nvPr/>
        </p:nvSpPr>
        <p:spPr>
          <a:xfrm rot="17882595" flipH="1">
            <a:off x="10600728" y="1627478"/>
            <a:ext cx="2530892" cy="134403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36;p20">
            <a:extLst>
              <a:ext uri="{FF2B5EF4-FFF2-40B4-BE49-F238E27FC236}">
                <a16:creationId xmlns:a16="http://schemas.microsoft.com/office/drawing/2014/main" id="{4B5DA301-17D6-4DCB-8110-04714F89C84D}"/>
              </a:ext>
            </a:extLst>
          </p:cNvPr>
          <p:cNvSpPr/>
          <p:nvPr/>
        </p:nvSpPr>
        <p:spPr>
          <a:xfrm rot="3345271">
            <a:off x="10538647" y="-485930"/>
            <a:ext cx="1486155"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37;p20">
            <a:extLst>
              <a:ext uri="{FF2B5EF4-FFF2-40B4-BE49-F238E27FC236}">
                <a16:creationId xmlns:a16="http://schemas.microsoft.com/office/drawing/2014/main" id="{9457FF02-9A19-4DC0-954E-6056C8311BA3}"/>
              </a:ext>
            </a:extLst>
          </p:cNvPr>
          <p:cNvSpPr/>
          <p:nvPr/>
        </p:nvSpPr>
        <p:spPr>
          <a:xfrm rot="7845558">
            <a:off x="10500683" y="-405704"/>
            <a:ext cx="2730982"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38" name="Google Shape;138;p20"/>
          <p:cNvSpPr txBox="1">
            <a:spLocks noGrp="1"/>
          </p:cNvSpPr>
          <p:nvPr>
            <p:ph type="body" idx="1"/>
          </p:nvPr>
        </p:nvSpPr>
        <p:spPr>
          <a:xfrm>
            <a:off x="1129834" y="5001215"/>
            <a:ext cx="3500799" cy="2609600"/>
          </a:xfrm>
          <a:prstGeom prst="rect">
            <a:avLst/>
          </a:prstGeom>
        </p:spPr>
        <p:txBody>
          <a:bodyPr spcFirstLastPara="1">
            <a:noAutofit/>
          </a:bodyPr>
          <a:lstStyle>
            <a:lvl1pPr marL="609543" lvl="0" indent="-423294" rtl="0">
              <a:spcBef>
                <a:spcPts val="0"/>
              </a:spcBef>
              <a:spcAft>
                <a:spcPts val="0"/>
              </a:spcAft>
              <a:buSzPts val="1400"/>
              <a:buChar char="●"/>
              <a:defRPr sz="1866"/>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
        <p:nvSpPr>
          <p:cNvPr id="139" name="Google Shape;139;p20"/>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40" name="Google Shape;140;p20"/>
          <p:cNvSpPr txBox="1">
            <a:spLocks noGrp="1"/>
          </p:cNvSpPr>
          <p:nvPr>
            <p:ph type="title" idx="2"/>
          </p:nvPr>
        </p:nvSpPr>
        <p:spPr>
          <a:xfrm>
            <a:off x="1129835" y="4421815"/>
            <a:ext cx="3292000" cy="1420400"/>
          </a:xfrm>
          <a:prstGeom prst="rect">
            <a:avLst/>
          </a:prstGeom>
        </p:spPr>
        <p:txBody>
          <a:bodyPr spcFirstLastPara="1">
            <a:noAutofit/>
          </a:bodyPr>
          <a:lstStyle>
            <a:lvl1pPr lvl="0" rtl="0">
              <a:spcBef>
                <a:spcPts val="0"/>
              </a:spcBef>
              <a:spcAft>
                <a:spcPts val="0"/>
              </a:spcAft>
              <a:buSzPts val="1800"/>
              <a:buNone/>
              <a:defRPr sz="2399"/>
            </a:lvl1pPr>
            <a:lvl2pPr lvl="1" rtl="0">
              <a:spcBef>
                <a:spcPts val="0"/>
              </a:spcBef>
              <a:spcAft>
                <a:spcPts val="0"/>
              </a:spcAft>
              <a:buSzPts val="1800"/>
              <a:buNone/>
              <a:defRPr sz="2399"/>
            </a:lvl2pPr>
            <a:lvl3pPr lvl="2" rtl="0">
              <a:spcBef>
                <a:spcPts val="0"/>
              </a:spcBef>
              <a:spcAft>
                <a:spcPts val="0"/>
              </a:spcAft>
              <a:buSzPts val="1800"/>
              <a:buNone/>
              <a:defRPr sz="2399"/>
            </a:lvl3pPr>
            <a:lvl4pPr lvl="3" rtl="0">
              <a:spcBef>
                <a:spcPts val="0"/>
              </a:spcBef>
              <a:spcAft>
                <a:spcPts val="0"/>
              </a:spcAft>
              <a:buSzPts val="1800"/>
              <a:buNone/>
              <a:defRPr sz="2399"/>
            </a:lvl4pPr>
            <a:lvl5pPr lvl="4" rtl="0">
              <a:spcBef>
                <a:spcPts val="0"/>
              </a:spcBef>
              <a:spcAft>
                <a:spcPts val="0"/>
              </a:spcAft>
              <a:buSzPts val="1800"/>
              <a:buNone/>
              <a:defRPr sz="2399"/>
            </a:lvl5pPr>
            <a:lvl6pPr lvl="5" rtl="0">
              <a:spcBef>
                <a:spcPts val="0"/>
              </a:spcBef>
              <a:spcAft>
                <a:spcPts val="0"/>
              </a:spcAft>
              <a:buSzPts val="1800"/>
              <a:buNone/>
              <a:defRPr sz="2399"/>
            </a:lvl6pPr>
            <a:lvl7pPr lvl="6" rtl="0">
              <a:spcBef>
                <a:spcPts val="0"/>
              </a:spcBef>
              <a:spcAft>
                <a:spcPts val="0"/>
              </a:spcAft>
              <a:buSzPts val="1800"/>
              <a:buNone/>
              <a:defRPr sz="2399"/>
            </a:lvl7pPr>
            <a:lvl8pPr lvl="7" rtl="0">
              <a:spcBef>
                <a:spcPts val="0"/>
              </a:spcBef>
              <a:spcAft>
                <a:spcPts val="0"/>
              </a:spcAft>
              <a:buSzPts val="1800"/>
              <a:buNone/>
              <a:defRPr sz="2399"/>
            </a:lvl8pPr>
            <a:lvl9pPr lvl="8" rtl="0">
              <a:spcBef>
                <a:spcPts val="0"/>
              </a:spcBef>
              <a:spcAft>
                <a:spcPts val="0"/>
              </a:spcAft>
              <a:buSzPts val="1800"/>
              <a:buNone/>
              <a:defRPr sz="2399"/>
            </a:lvl9pPr>
          </a:lstStyle>
          <a:p>
            <a:r>
              <a:rPr lang="en-US"/>
              <a:t>Click to edit Master title style</a:t>
            </a:r>
            <a:endParaRPr/>
          </a:p>
        </p:txBody>
      </p:sp>
    </p:spTree>
    <p:extLst>
      <p:ext uri="{BB962C8B-B14F-4D97-AF65-F5344CB8AC3E}">
        <p14:creationId xmlns:p14="http://schemas.microsoft.com/office/powerpoint/2010/main" val="1966808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41"/>
        <p:cNvGrpSpPr/>
        <p:nvPr/>
      </p:nvGrpSpPr>
      <p:grpSpPr>
        <a:xfrm>
          <a:off x="0" y="0"/>
          <a:ext cx="0" cy="0"/>
          <a:chOff x="0" y="0"/>
          <a:chExt cx="0" cy="0"/>
        </a:xfrm>
      </p:grpSpPr>
      <p:sp>
        <p:nvSpPr>
          <p:cNvPr id="3" name="Google Shape;143;p21">
            <a:extLst>
              <a:ext uri="{FF2B5EF4-FFF2-40B4-BE49-F238E27FC236}">
                <a16:creationId xmlns:a16="http://schemas.microsoft.com/office/drawing/2014/main" id="{852641EE-1119-440B-A99B-D77556C67D89}"/>
              </a:ext>
            </a:extLst>
          </p:cNvPr>
          <p:cNvSpPr/>
          <p:nvPr/>
        </p:nvSpPr>
        <p:spPr>
          <a:xfrm>
            <a:off x="1" y="5787299"/>
            <a:ext cx="12192000" cy="1070703"/>
          </a:xfrm>
          <a:custGeom>
            <a:avLst/>
            <a:gdLst/>
            <a:ahLst/>
            <a:cxnLst/>
            <a:rect l="l" t="t" r="r" b="b"/>
            <a:pathLst>
              <a:path w="204749" h="29447" extrusionOk="0">
                <a:moveTo>
                  <a:pt x="32707" y="0"/>
                </a:moveTo>
                <a:cubicBezTo>
                  <a:pt x="31617" y="381"/>
                  <a:pt x="30474" y="463"/>
                  <a:pt x="29316" y="463"/>
                </a:cubicBezTo>
                <a:cubicBezTo>
                  <a:pt x="28434" y="463"/>
                  <a:pt x="27542" y="416"/>
                  <a:pt x="26658" y="416"/>
                </a:cubicBezTo>
                <a:cubicBezTo>
                  <a:pt x="26404" y="416"/>
                  <a:pt x="26151" y="420"/>
                  <a:pt x="25899" y="430"/>
                </a:cubicBezTo>
                <a:cubicBezTo>
                  <a:pt x="23984" y="507"/>
                  <a:pt x="22106" y="949"/>
                  <a:pt x="20241" y="1387"/>
                </a:cubicBezTo>
                <a:lnTo>
                  <a:pt x="16388" y="2294"/>
                </a:lnTo>
                <a:cubicBezTo>
                  <a:pt x="15103" y="2596"/>
                  <a:pt x="13769" y="3628"/>
                  <a:pt x="12451" y="3628"/>
                </a:cubicBezTo>
                <a:cubicBezTo>
                  <a:pt x="12392" y="3628"/>
                  <a:pt x="12332" y="3626"/>
                  <a:pt x="12273" y="3622"/>
                </a:cubicBezTo>
                <a:lnTo>
                  <a:pt x="5392" y="3115"/>
                </a:lnTo>
                <a:cubicBezTo>
                  <a:pt x="5176" y="3099"/>
                  <a:pt x="4958" y="3083"/>
                  <a:pt x="4742" y="3083"/>
                </a:cubicBezTo>
                <a:cubicBezTo>
                  <a:pt x="4614" y="3083"/>
                  <a:pt x="4487" y="3088"/>
                  <a:pt x="4360" y="3103"/>
                </a:cubicBezTo>
                <a:cubicBezTo>
                  <a:pt x="3907" y="3152"/>
                  <a:pt x="3476" y="3312"/>
                  <a:pt x="3037" y="3427"/>
                </a:cubicBezTo>
                <a:cubicBezTo>
                  <a:pt x="2049" y="3687"/>
                  <a:pt x="1021" y="3732"/>
                  <a:pt x="1" y="3775"/>
                </a:cubicBezTo>
                <a:lnTo>
                  <a:pt x="37" y="29447"/>
                </a:lnTo>
                <a:lnTo>
                  <a:pt x="204748" y="29447"/>
                </a:lnTo>
                <a:lnTo>
                  <a:pt x="204748" y="3050"/>
                </a:lnTo>
                <a:cubicBezTo>
                  <a:pt x="204728" y="3050"/>
                  <a:pt x="204706" y="3050"/>
                  <a:pt x="204685" y="3050"/>
                </a:cubicBezTo>
                <a:cubicBezTo>
                  <a:pt x="204016" y="3050"/>
                  <a:pt x="203156" y="2886"/>
                  <a:pt x="202383" y="2886"/>
                </a:cubicBezTo>
                <a:cubicBezTo>
                  <a:pt x="201975" y="2886"/>
                  <a:pt x="201591" y="2932"/>
                  <a:pt x="201273" y="3073"/>
                </a:cubicBezTo>
                <a:cubicBezTo>
                  <a:pt x="197356" y="4810"/>
                  <a:pt x="193795" y="6653"/>
                  <a:pt x="190062" y="8754"/>
                </a:cubicBezTo>
                <a:cubicBezTo>
                  <a:pt x="190034" y="8753"/>
                  <a:pt x="190007" y="8753"/>
                  <a:pt x="189979" y="8753"/>
                </a:cubicBezTo>
                <a:cubicBezTo>
                  <a:pt x="188598" y="8753"/>
                  <a:pt x="187458" y="9541"/>
                  <a:pt x="186067" y="9541"/>
                </a:cubicBezTo>
                <a:cubicBezTo>
                  <a:pt x="185769" y="9541"/>
                  <a:pt x="185529" y="9486"/>
                  <a:pt x="185291" y="9486"/>
                </a:cubicBezTo>
                <a:cubicBezTo>
                  <a:pt x="185119" y="9486"/>
                  <a:pt x="184949" y="9514"/>
                  <a:pt x="184758" y="9612"/>
                </a:cubicBezTo>
                <a:cubicBezTo>
                  <a:pt x="183389" y="10315"/>
                  <a:pt x="182101" y="11159"/>
                  <a:pt x="180774" y="11936"/>
                </a:cubicBezTo>
                <a:cubicBezTo>
                  <a:pt x="180652" y="12008"/>
                  <a:pt x="180441" y="12029"/>
                  <a:pt x="180282" y="12029"/>
                </a:cubicBezTo>
                <a:cubicBezTo>
                  <a:pt x="180261" y="12029"/>
                  <a:pt x="180241" y="12029"/>
                  <a:pt x="180221" y="12028"/>
                </a:cubicBezTo>
                <a:cubicBezTo>
                  <a:pt x="178879" y="11976"/>
                  <a:pt x="177564" y="11399"/>
                  <a:pt x="176618" y="10447"/>
                </a:cubicBezTo>
                <a:cubicBezTo>
                  <a:pt x="176375" y="10203"/>
                  <a:pt x="176149" y="9930"/>
                  <a:pt x="175848" y="9766"/>
                </a:cubicBezTo>
                <a:cubicBezTo>
                  <a:pt x="175536" y="9595"/>
                  <a:pt x="175171" y="9557"/>
                  <a:pt x="174819" y="9509"/>
                </a:cubicBezTo>
                <a:cubicBezTo>
                  <a:pt x="172299" y="9173"/>
                  <a:pt x="169729" y="8328"/>
                  <a:pt x="167630" y="6897"/>
                </a:cubicBezTo>
                <a:cubicBezTo>
                  <a:pt x="167588" y="6898"/>
                  <a:pt x="167546" y="6899"/>
                  <a:pt x="167504" y="6899"/>
                </a:cubicBezTo>
                <a:cubicBezTo>
                  <a:pt x="166930" y="6899"/>
                  <a:pt x="166365" y="6804"/>
                  <a:pt x="165819" y="6804"/>
                </a:cubicBezTo>
                <a:cubicBezTo>
                  <a:pt x="165383" y="6804"/>
                  <a:pt x="164960" y="6864"/>
                  <a:pt x="164555" y="7082"/>
                </a:cubicBezTo>
                <a:cubicBezTo>
                  <a:pt x="162783" y="8033"/>
                  <a:pt x="161296" y="9983"/>
                  <a:pt x="159319" y="9983"/>
                </a:cubicBezTo>
                <a:cubicBezTo>
                  <a:pt x="159258" y="9983"/>
                  <a:pt x="159197" y="9981"/>
                  <a:pt x="159135" y="9977"/>
                </a:cubicBezTo>
                <a:cubicBezTo>
                  <a:pt x="159047" y="9972"/>
                  <a:pt x="158958" y="9969"/>
                  <a:pt x="158870" y="9969"/>
                </a:cubicBezTo>
                <a:cubicBezTo>
                  <a:pt x="157778" y="9969"/>
                  <a:pt x="156714" y="10370"/>
                  <a:pt x="155725" y="10844"/>
                </a:cubicBezTo>
                <a:cubicBezTo>
                  <a:pt x="154654" y="11356"/>
                  <a:pt x="153587" y="11853"/>
                  <a:pt x="152446" y="12179"/>
                </a:cubicBezTo>
                <a:cubicBezTo>
                  <a:pt x="152288" y="11918"/>
                  <a:pt x="151956" y="11832"/>
                  <a:pt x="151647" y="11832"/>
                </a:cubicBezTo>
                <a:cubicBezTo>
                  <a:pt x="151618" y="11832"/>
                  <a:pt x="151589" y="11832"/>
                  <a:pt x="151561" y="11834"/>
                </a:cubicBezTo>
                <a:cubicBezTo>
                  <a:pt x="151316" y="11846"/>
                  <a:pt x="151071" y="11896"/>
                  <a:pt x="150828" y="11896"/>
                </a:cubicBezTo>
                <a:cubicBezTo>
                  <a:pt x="150740" y="11896"/>
                  <a:pt x="150653" y="11890"/>
                  <a:pt x="150566" y="11872"/>
                </a:cubicBezTo>
                <a:cubicBezTo>
                  <a:pt x="150239" y="11806"/>
                  <a:pt x="149922" y="11589"/>
                  <a:pt x="149602" y="11589"/>
                </a:cubicBezTo>
                <a:cubicBezTo>
                  <a:pt x="149541" y="11589"/>
                  <a:pt x="149480" y="11597"/>
                  <a:pt x="149419" y="11615"/>
                </a:cubicBezTo>
                <a:cubicBezTo>
                  <a:pt x="149228" y="11673"/>
                  <a:pt x="149082" y="11823"/>
                  <a:pt x="148912" y="11928"/>
                </a:cubicBezTo>
                <a:cubicBezTo>
                  <a:pt x="148387" y="12253"/>
                  <a:pt x="147687" y="12120"/>
                  <a:pt x="147131" y="12392"/>
                </a:cubicBezTo>
                <a:cubicBezTo>
                  <a:pt x="146500" y="12702"/>
                  <a:pt x="146207" y="13455"/>
                  <a:pt x="145621" y="13844"/>
                </a:cubicBezTo>
                <a:cubicBezTo>
                  <a:pt x="145122" y="14173"/>
                  <a:pt x="144481" y="14199"/>
                  <a:pt x="143949" y="14468"/>
                </a:cubicBezTo>
                <a:cubicBezTo>
                  <a:pt x="143525" y="14683"/>
                  <a:pt x="143193" y="15039"/>
                  <a:pt x="142816" y="15329"/>
                </a:cubicBezTo>
                <a:cubicBezTo>
                  <a:pt x="142294" y="15730"/>
                  <a:pt x="141582" y="16391"/>
                  <a:pt x="140938" y="16391"/>
                </a:cubicBezTo>
                <a:cubicBezTo>
                  <a:pt x="140837" y="16391"/>
                  <a:pt x="140738" y="16375"/>
                  <a:pt x="140642" y="16339"/>
                </a:cubicBezTo>
                <a:lnTo>
                  <a:pt x="138585" y="15574"/>
                </a:lnTo>
                <a:cubicBezTo>
                  <a:pt x="138222" y="15440"/>
                  <a:pt x="137849" y="15302"/>
                  <a:pt x="137461" y="15302"/>
                </a:cubicBezTo>
                <a:cubicBezTo>
                  <a:pt x="137458" y="15302"/>
                  <a:pt x="137455" y="15302"/>
                  <a:pt x="137451" y="15302"/>
                </a:cubicBezTo>
                <a:cubicBezTo>
                  <a:pt x="136681" y="15307"/>
                  <a:pt x="136034" y="15841"/>
                  <a:pt x="135421" y="16306"/>
                </a:cubicBezTo>
                <a:cubicBezTo>
                  <a:pt x="134063" y="17337"/>
                  <a:pt x="132368" y="18121"/>
                  <a:pt x="130691" y="18433"/>
                </a:cubicBezTo>
                <a:lnTo>
                  <a:pt x="128406" y="16254"/>
                </a:lnTo>
                <a:cubicBezTo>
                  <a:pt x="128064" y="15926"/>
                  <a:pt x="127684" y="15581"/>
                  <a:pt x="127214" y="15529"/>
                </a:cubicBezTo>
                <a:cubicBezTo>
                  <a:pt x="127160" y="15523"/>
                  <a:pt x="127107" y="15521"/>
                  <a:pt x="127053" y="15521"/>
                </a:cubicBezTo>
                <a:cubicBezTo>
                  <a:pt x="126908" y="15521"/>
                  <a:pt x="126761" y="15537"/>
                  <a:pt x="126615" y="15537"/>
                </a:cubicBezTo>
                <a:cubicBezTo>
                  <a:pt x="126575" y="15537"/>
                  <a:pt x="126534" y="15536"/>
                  <a:pt x="126494" y="15533"/>
                </a:cubicBezTo>
                <a:cubicBezTo>
                  <a:pt x="125309" y="15437"/>
                  <a:pt x="124722" y="13738"/>
                  <a:pt x="123533" y="13700"/>
                </a:cubicBezTo>
                <a:cubicBezTo>
                  <a:pt x="123519" y="13700"/>
                  <a:pt x="123506" y="13700"/>
                  <a:pt x="123493" y="13700"/>
                </a:cubicBezTo>
                <a:cubicBezTo>
                  <a:pt x="123369" y="13700"/>
                  <a:pt x="123244" y="13716"/>
                  <a:pt x="123120" y="13716"/>
                </a:cubicBezTo>
                <a:cubicBezTo>
                  <a:pt x="123059" y="13716"/>
                  <a:pt x="122999" y="13712"/>
                  <a:pt x="122939" y="13700"/>
                </a:cubicBezTo>
                <a:cubicBezTo>
                  <a:pt x="122702" y="13653"/>
                  <a:pt x="122505" y="13494"/>
                  <a:pt x="122321" y="13338"/>
                </a:cubicBezTo>
                <a:cubicBezTo>
                  <a:pt x="121954" y="13031"/>
                  <a:pt x="121528" y="12709"/>
                  <a:pt x="121063" y="12709"/>
                </a:cubicBezTo>
                <a:cubicBezTo>
                  <a:pt x="121014" y="12709"/>
                  <a:pt x="120964" y="12712"/>
                  <a:pt x="120914" y="12720"/>
                </a:cubicBezTo>
                <a:cubicBezTo>
                  <a:pt x="120662" y="12758"/>
                  <a:pt x="120426" y="12899"/>
                  <a:pt x="120172" y="12899"/>
                </a:cubicBezTo>
                <a:cubicBezTo>
                  <a:pt x="120164" y="12899"/>
                  <a:pt x="120156" y="12899"/>
                  <a:pt x="120147" y="12899"/>
                </a:cubicBezTo>
                <a:cubicBezTo>
                  <a:pt x="119879" y="12888"/>
                  <a:pt x="119650" y="12715"/>
                  <a:pt x="119412" y="12591"/>
                </a:cubicBezTo>
                <a:cubicBezTo>
                  <a:pt x="118915" y="12332"/>
                  <a:pt x="118365" y="12282"/>
                  <a:pt x="117800" y="12282"/>
                </a:cubicBezTo>
                <a:cubicBezTo>
                  <a:pt x="117440" y="12282"/>
                  <a:pt x="117073" y="12302"/>
                  <a:pt x="116710" y="12302"/>
                </a:cubicBezTo>
                <a:cubicBezTo>
                  <a:pt x="116493" y="12302"/>
                  <a:pt x="116278" y="12295"/>
                  <a:pt x="116067" y="12272"/>
                </a:cubicBezTo>
                <a:cubicBezTo>
                  <a:pt x="115670" y="12229"/>
                  <a:pt x="115278" y="12129"/>
                  <a:pt x="114880" y="12129"/>
                </a:cubicBezTo>
                <a:cubicBezTo>
                  <a:pt x="114851" y="12129"/>
                  <a:pt x="114822" y="12130"/>
                  <a:pt x="114792" y="12131"/>
                </a:cubicBezTo>
                <a:cubicBezTo>
                  <a:pt x="114296" y="12150"/>
                  <a:pt x="113826" y="12342"/>
                  <a:pt x="113364" y="12519"/>
                </a:cubicBezTo>
                <a:cubicBezTo>
                  <a:pt x="111896" y="13083"/>
                  <a:pt x="110340" y="14004"/>
                  <a:pt x="108781" y="14004"/>
                </a:cubicBezTo>
                <a:cubicBezTo>
                  <a:pt x="108624" y="14004"/>
                  <a:pt x="108467" y="13994"/>
                  <a:pt x="108310" y="13974"/>
                </a:cubicBezTo>
                <a:lnTo>
                  <a:pt x="104378" y="13474"/>
                </a:lnTo>
                <a:cubicBezTo>
                  <a:pt x="104096" y="13439"/>
                  <a:pt x="103811" y="13403"/>
                  <a:pt x="103528" y="13403"/>
                </a:cubicBezTo>
                <a:cubicBezTo>
                  <a:pt x="103369" y="13403"/>
                  <a:pt x="103211" y="13414"/>
                  <a:pt x="103054" y="13443"/>
                </a:cubicBezTo>
                <a:cubicBezTo>
                  <a:pt x="102542" y="13537"/>
                  <a:pt x="102083" y="13809"/>
                  <a:pt x="101605" y="14012"/>
                </a:cubicBezTo>
                <a:cubicBezTo>
                  <a:pt x="99376" y="14958"/>
                  <a:pt x="96769" y="14397"/>
                  <a:pt x="94458" y="15118"/>
                </a:cubicBezTo>
                <a:cubicBezTo>
                  <a:pt x="94102" y="15229"/>
                  <a:pt x="93753" y="15370"/>
                  <a:pt x="93383" y="15421"/>
                </a:cubicBezTo>
                <a:cubicBezTo>
                  <a:pt x="93265" y="15437"/>
                  <a:pt x="93147" y="15443"/>
                  <a:pt x="93028" y="15443"/>
                </a:cubicBezTo>
                <a:cubicBezTo>
                  <a:pt x="92725" y="15443"/>
                  <a:pt x="92421" y="15401"/>
                  <a:pt x="92119" y="15366"/>
                </a:cubicBezTo>
                <a:cubicBezTo>
                  <a:pt x="91280" y="15269"/>
                  <a:pt x="90400" y="15191"/>
                  <a:pt x="89525" y="15191"/>
                </a:cubicBezTo>
                <a:cubicBezTo>
                  <a:pt x="88480" y="15191"/>
                  <a:pt x="87442" y="15302"/>
                  <a:pt x="86485" y="15625"/>
                </a:cubicBezTo>
                <a:lnTo>
                  <a:pt x="85456" y="15971"/>
                </a:lnTo>
                <a:cubicBezTo>
                  <a:pt x="85222" y="16050"/>
                  <a:pt x="84959" y="16125"/>
                  <a:pt x="84714" y="16125"/>
                </a:cubicBezTo>
                <a:cubicBezTo>
                  <a:pt x="84525" y="16125"/>
                  <a:pt x="84346" y="16080"/>
                  <a:pt x="84198" y="15958"/>
                </a:cubicBezTo>
                <a:cubicBezTo>
                  <a:pt x="84044" y="15831"/>
                  <a:pt x="83943" y="15628"/>
                  <a:pt x="83753" y="15563"/>
                </a:cubicBezTo>
                <a:cubicBezTo>
                  <a:pt x="83705" y="15546"/>
                  <a:pt x="83656" y="15540"/>
                  <a:pt x="83606" y="15540"/>
                </a:cubicBezTo>
                <a:cubicBezTo>
                  <a:pt x="83478" y="15540"/>
                  <a:pt x="83346" y="15581"/>
                  <a:pt x="83217" y="15592"/>
                </a:cubicBezTo>
                <a:cubicBezTo>
                  <a:pt x="83191" y="15594"/>
                  <a:pt x="83165" y="15595"/>
                  <a:pt x="83139" y="15595"/>
                </a:cubicBezTo>
                <a:cubicBezTo>
                  <a:pt x="82703" y="15595"/>
                  <a:pt x="82324" y="15277"/>
                  <a:pt x="81996" y="14979"/>
                </a:cubicBezTo>
                <a:cubicBezTo>
                  <a:pt x="80876" y="15774"/>
                  <a:pt x="79526" y="16350"/>
                  <a:pt x="78212" y="16751"/>
                </a:cubicBezTo>
                <a:lnTo>
                  <a:pt x="76468" y="15238"/>
                </a:lnTo>
                <a:cubicBezTo>
                  <a:pt x="76361" y="15145"/>
                  <a:pt x="76249" y="15050"/>
                  <a:pt x="76110" y="15015"/>
                </a:cubicBezTo>
                <a:cubicBezTo>
                  <a:pt x="76069" y="15005"/>
                  <a:pt x="76028" y="15000"/>
                  <a:pt x="75987" y="15000"/>
                </a:cubicBezTo>
                <a:cubicBezTo>
                  <a:pt x="75823" y="15000"/>
                  <a:pt x="75658" y="15073"/>
                  <a:pt x="75505" y="15143"/>
                </a:cubicBezTo>
                <a:cubicBezTo>
                  <a:pt x="74860" y="15435"/>
                  <a:pt x="74152" y="15741"/>
                  <a:pt x="73482" y="15741"/>
                </a:cubicBezTo>
                <a:cubicBezTo>
                  <a:pt x="73169" y="15741"/>
                  <a:pt x="72864" y="15674"/>
                  <a:pt x="72578" y="15508"/>
                </a:cubicBezTo>
                <a:cubicBezTo>
                  <a:pt x="71619" y="16004"/>
                  <a:pt x="70652" y="16484"/>
                  <a:pt x="69677" y="16950"/>
                </a:cubicBezTo>
                <a:cubicBezTo>
                  <a:pt x="69563" y="17005"/>
                  <a:pt x="69443" y="17061"/>
                  <a:pt x="69316" y="17061"/>
                </a:cubicBezTo>
                <a:cubicBezTo>
                  <a:pt x="69309" y="17061"/>
                  <a:pt x="69301" y="17060"/>
                  <a:pt x="69293" y="17060"/>
                </a:cubicBezTo>
                <a:cubicBezTo>
                  <a:pt x="69155" y="17052"/>
                  <a:pt x="69029" y="16973"/>
                  <a:pt x="68891" y="16950"/>
                </a:cubicBezTo>
                <a:cubicBezTo>
                  <a:pt x="68859" y="16945"/>
                  <a:pt x="68827" y="16942"/>
                  <a:pt x="68796" y="16942"/>
                </a:cubicBezTo>
                <a:cubicBezTo>
                  <a:pt x="68477" y="16942"/>
                  <a:pt x="68202" y="17215"/>
                  <a:pt x="67914" y="17381"/>
                </a:cubicBezTo>
                <a:cubicBezTo>
                  <a:pt x="67630" y="17544"/>
                  <a:pt x="67327" y="17605"/>
                  <a:pt x="67012" y="17605"/>
                </a:cubicBezTo>
                <a:cubicBezTo>
                  <a:pt x="66322" y="17605"/>
                  <a:pt x="65578" y="17312"/>
                  <a:pt x="64878" y="17161"/>
                </a:cubicBezTo>
                <a:cubicBezTo>
                  <a:pt x="64518" y="17083"/>
                  <a:pt x="64162" y="17044"/>
                  <a:pt x="63807" y="17044"/>
                </a:cubicBezTo>
                <a:cubicBezTo>
                  <a:pt x="63421" y="17044"/>
                  <a:pt x="63035" y="17091"/>
                  <a:pt x="62645" y="17186"/>
                </a:cubicBezTo>
                <a:cubicBezTo>
                  <a:pt x="62352" y="16907"/>
                  <a:pt x="61982" y="16720"/>
                  <a:pt x="61584" y="16648"/>
                </a:cubicBezTo>
                <a:cubicBezTo>
                  <a:pt x="61359" y="16608"/>
                  <a:pt x="61129" y="16606"/>
                  <a:pt x="60899" y="16606"/>
                </a:cubicBezTo>
                <a:cubicBezTo>
                  <a:pt x="60868" y="16606"/>
                  <a:pt x="60837" y="16606"/>
                  <a:pt x="60806" y="16606"/>
                </a:cubicBezTo>
                <a:cubicBezTo>
                  <a:pt x="60491" y="16606"/>
                  <a:pt x="60177" y="16602"/>
                  <a:pt x="59880" y="16501"/>
                </a:cubicBezTo>
                <a:cubicBezTo>
                  <a:pt x="59614" y="16411"/>
                  <a:pt x="59378" y="16250"/>
                  <a:pt x="59146" y="16091"/>
                </a:cubicBezTo>
                <a:cubicBezTo>
                  <a:pt x="58689" y="15774"/>
                  <a:pt x="58090" y="15517"/>
                  <a:pt x="57711" y="15109"/>
                </a:cubicBezTo>
                <a:lnTo>
                  <a:pt x="55540" y="12774"/>
                </a:lnTo>
                <a:cubicBezTo>
                  <a:pt x="55476" y="12705"/>
                  <a:pt x="55407" y="12633"/>
                  <a:pt x="55317" y="12603"/>
                </a:cubicBezTo>
                <a:cubicBezTo>
                  <a:pt x="55283" y="12592"/>
                  <a:pt x="55248" y="12587"/>
                  <a:pt x="55213" y="12587"/>
                </a:cubicBezTo>
                <a:cubicBezTo>
                  <a:pt x="55089" y="12587"/>
                  <a:pt x="54960" y="12641"/>
                  <a:pt x="54833" y="12641"/>
                </a:cubicBezTo>
                <a:cubicBezTo>
                  <a:pt x="54810" y="12641"/>
                  <a:pt x="54788" y="12640"/>
                  <a:pt x="54765" y="12635"/>
                </a:cubicBezTo>
                <a:cubicBezTo>
                  <a:pt x="54654" y="12615"/>
                  <a:pt x="54561" y="12540"/>
                  <a:pt x="54474" y="12468"/>
                </a:cubicBezTo>
                <a:lnTo>
                  <a:pt x="51306" y="9825"/>
                </a:lnTo>
                <a:cubicBezTo>
                  <a:pt x="51065" y="9623"/>
                  <a:pt x="50641" y="9417"/>
                  <a:pt x="50297" y="9417"/>
                </a:cubicBezTo>
                <a:cubicBezTo>
                  <a:pt x="50143" y="9417"/>
                  <a:pt x="50006" y="9458"/>
                  <a:pt x="49908" y="9559"/>
                </a:cubicBezTo>
                <a:lnTo>
                  <a:pt x="48115" y="7775"/>
                </a:lnTo>
                <a:cubicBezTo>
                  <a:pt x="47762" y="7421"/>
                  <a:pt x="47402" y="7065"/>
                  <a:pt x="46975" y="6805"/>
                </a:cubicBezTo>
                <a:cubicBezTo>
                  <a:pt x="46557" y="6551"/>
                  <a:pt x="46055" y="6370"/>
                  <a:pt x="45797" y="5952"/>
                </a:cubicBezTo>
                <a:cubicBezTo>
                  <a:pt x="45644" y="5702"/>
                  <a:pt x="45577" y="5366"/>
                  <a:pt x="45317" y="5229"/>
                </a:cubicBezTo>
                <a:cubicBezTo>
                  <a:pt x="45220" y="5178"/>
                  <a:pt x="45115" y="5164"/>
                  <a:pt x="45007" y="5164"/>
                </a:cubicBezTo>
                <a:cubicBezTo>
                  <a:pt x="44877" y="5164"/>
                  <a:pt x="44742" y="5184"/>
                  <a:pt x="44610" y="5184"/>
                </a:cubicBezTo>
                <a:cubicBezTo>
                  <a:pt x="44556" y="5184"/>
                  <a:pt x="44503" y="5180"/>
                  <a:pt x="44450" y="5171"/>
                </a:cubicBezTo>
                <a:cubicBezTo>
                  <a:pt x="44030" y="5095"/>
                  <a:pt x="43786" y="4669"/>
                  <a:pt x="43455" y="4401"/>
                </a:cubicBezTo>
                <a:cubicBezTo>
                  <a:pt x="43173" y="4172"/>
                  <a:pt x="42770" y="4010"/>
                  <a:pt x="42396" y="4010"/>
                </a:cubicBezTo>
                <a:cubicBezTo>
                  <a:pt x="42303" y="4010"/>
                  <a:pt x="42212" y="4019"/>
                  <a:pt x="42125" y="4041"/>
                </a:cubicBezTo>
                <a:cubicBezTo>
                  <a:pt x="41358" y="3378"/>
                  <a:pt x="40549" y="2763"/>
                  <a:pt x="39704" y="2204"/>
                </a:cubicBezTo>
                <a:cubicBezTo>
                  <a:pt x="39396" y="2001"/>
                  <a:pt x="39058" y="1796"/>
                  <a:pt x="38688" y="1796"/>
                </a:cubicBezTo>
                <a:cubicBezTo>
                  <a:pt x="38675" y="1796"/>
                  <a:pt x="38661" y="1796"/>
                  <a:pt x="38648" y="1796"/>
                </a:cubicBezTo>
                <a:cubicBezTo>
                  <a:pt x="38472" y="1803"/>
                  <a:pt x="38276" y="1853"/>
                  <a:pt x="38100" y="1853"/>
                </a:cubicBezTo>
                <a:cubicBezTo>
                  <a:pt x="37965" y="1853"/>
                  <a:pt x="37843" y="1824"/>
                  <a:pt x="37750" y="1724"/>
                </a:cubicBezTo>
                <a:cubicBezTo>
                  <a:pt x="37687" y="1655"/>
                  <a:pt x="37648" y="1560"/>
                  <a:pt x="37564" y="1518"/>
                </a:cubicBezTo>
                <a:cubicBezTo>
                  <a:pt x="37532" y="1502"/>
                  <a:pt x="37497" y="1496"/>
                  <a:pt x="37461" y="1496"/>
                </a:cubicBezTo>
                <a:cubicBezTo>
                  <a:pt x="37417" y="1496"/>
                  <a:pt x="37370" y="1505"/>
                  <a:pt x="37326" y="1514"/>
                </a:cubicBezTo>
                <a:lnTo>
                  <a:pt x="36005" y="1789"/>
                </a:lnTo>
                <a:cubicBezTo>
                  <a:pt x="35816" y="1539"/>
                  <a:pt x="35502" y="1388"/>
                  <a:pt x="35188" y="1388"/>
                </a:cubicBezTo>
                <a:cubicBezTo>
                  <a:pt x="35148" y="1388"/>
                  <a:pt x="35107" y="1391"/>
                  <a:pt x="35067" y="1396"/>
                </a:cubicBezTo>
                <a:cubicBezTo>
                  <a:pt x="34906" y="1417"/>
                  <a:pt x="34741" y="1476"/>
                  <a:pt x="34582" y="1476"/>
                </a:cubicBezTo>
                <a:cubicBezTo>
                  <a:pt x="34525" y="1476"/>
                  <a:pt x="34469" y="1469"/>
                  <a:pt x="34414" y="1449"/>
                </a:cubicBezTo>
                <a:cubicBezTo>
                  <a:pt x="34298" y="1408"/>
                  <a:pt x="34208" y="1318"/>
                  <a:pt x="34121" y="1231"/>
                </a:cubicBezTo>
                <a:cubicBezTo>
                  <a:pt x="33672" y="781"/>
                  <a:pt x="33156" y="450"/>
                  <a:pt x="32707" y="0"/>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2" name="Google Shape;142;p21"/>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214101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492008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146"/>
        <p:cNvGrpSpPr/>
        <p:nvPr/>
      </p:nvGrpSpPr>
      <p:grpSpPr>
        <a:xfrm>
          <a:off x="0" y="0"/>
          <a:ext cx="0" cy="0"/>
          <a:chOff x="0" y="0"/>
          <a:chExt cx="0" cy="0"/>
        </a:xfrm>
      </p:grpSpPr>
      <p:sp>
        <p:nvSpPr>
          <p:cNvPr id="3" name="Google Shape;148;p23">
            <a:extLst>
              <a:ext uri="{FF2B5EF4-FFF2-40B4-BE49-F238E27FC236}">
                <a16:creationId xmlns:a16="http://schemas.microsoft.com/office/drawing/2014/main" id="{3D10C776-A411-4B2A-9DCC-C26EA8191C70}"/>
              </a:ext>
            </a:extLst>
          </p:cNvPr>
          <p:cNvSpPr/>
          <p:nvPr/>
        </p:nvSpPr>
        <p:spPr>
          <a:xfrm rot="10800000" flipH="1">
            <a:off x="7707821" y="-798828"/>
            <a:ext cx="4936263" cy="634326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47" name="Google Shape;147;p23"/>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234625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FD099-36BC-40BF-9620-307DE977A8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E0E53C-D777-479E-88F3-C99E47139F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03E49-4986-472B-9EAF-17AD03D54D1D}"/>
              </a:ext>
            </a:extLst>
          </p:cNvPr>
          <p:cNvSpPr>
            <a:spLocks noGrp="1" noChangeArrowheads="1"/>
          </p:cNvSpPr>
          <p:nvPr>
            <p:ph type="sldNum" sz="quarter" idx="12"/>
          </p:nvPr>
        </p:nvSpPr>
        <p:spPr>
          <a:ln/>
        </p:spPr>
        <p:txBody>
          <a:bodyPr/>
          <a:lstStyle>
            <a:lvl1pPr>
              <a:defRPr/>
            </a:lvl1pPr>
          </a:lstStyle>
          <a:p>
            <a:pPr>
              <a:defRPr/>
            </a:pPr>
            <a:fld id="{DC7DEE8B-C9A8-4518-96C1-7124F0FEA0F9}" type="slidenum">
              <a:rPr lang="en-US" altLang="en-US"/>
              <a:pPr>
                <a:defRPr/>
              </a:pPr>
              <a:t>‹#›</a:t>
            </a:fld>
            <a:endParaRPr lang="en-US" altLang="en-US"/>
          </a:p>
        </p:txBody>
      </p:sp>
    </p:spTree>
    <p:extLst>
      <p:ext uri="{BB962C8B-B14F-4D97-AF65-F5344CB8AC3E}">
        <p14:creationId xmlns:p14="http://schemas.microsoft.com/office/powerpoint/2010/main" val="961611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49"/>
        <p:cNvGrpSpPr/>
        <p:nvPr/>
      </p:nvGrpSpPr>
      <p:grpSpPr>
        <a:xfrm>
          <a:off x="0" y="0"/>
          <a:ext cx="0" cy="0"/>
          <a:chOff x="0" y="0"/>
          <a:chExt cx="0" cy="0"/>
        </a:xfrm>
      </p:grpSpPr>
      <p:sp>
        <p:nvSpPr>
          <p:cNvPr id="11" name="Google Shape;151;p24">
            <a:extLst>
              <a:ext uri="{FF2B5EF4-FFF2-40B4-BE49-F238E27FC236}">
                <a16:creationId xmlns:a16="http://schemas.microsoft.com/office/drawing/2014/main" id="{F6E8A2C7-0986-47DF-8BDF-39813A113826}"/>
              </a:ext>
            </a:extLst>
          </p:cNvPr>
          <p:cNvSpPr/>
          <p:nvPr/>
        </p:nvSpPr>
        <p:spPr>
          <a:xfrm rot="17690051" flipH="1">
            <a:off x="8966230" y="-510100"/>
            <a:ext cx="3329719" cy="1765569"/>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2" name="Google Shape;152;p24">
            <a:extLst>
              <a:ext uri="{FF2B5EF4-FFF2-40B4-BE49-F238E27FC236}">
                <a16:creationId xmlns:a16="http://schemas.microsoft.com/office/drawing/2014/main" id="{544E1C27-1378-441E-BB73-6450CF37007A}"/>
              </a:ext>
            </a:extLst>
          </p:cNvPr>
          <p:cNvSpPr/>
          <p:nvPr/>
        </p:nvSpPr>
        <p:spPr>
          <a:xfrm flipH="1">
            <a:off x="10534361" y="-284095"/>
            <a:ext cx="2441658"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13" name="Google Shape;153;p24">
            <a:extLst>
              <a:ext uri="{FF2B5EF4-FFF2-40B4-BE49-F238E27FC236}">
                <a16:creationId xmlns:a16="http://schemas.microsoft.com/office/drawing/2014/main" id="{E000D5E0-A3BF-4BC4-AD81-10629EE106C7}"/>
              </a:ext>
            </a:extLst>
          </p:cNvPr>
          <p:cNvSpPr/>
          <p:nvPr/>
        </p:nvSpPr>
        <p:spPr>
          <a:xfrm rot="18301697" flipH="1">
            <a:off x="10792191" y="1330685"/>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 name="Google Shape;154;p24">
            <a:extLst>
              <a:ext uri="{FF2B5EF4-FFF2-40B4-BE49-F238E27FC236}">
                <a16:creationId xmlns:a16="http://schemas.microsoft.com/office/drawing/2014/main" id="{F5A60758-137A-4B4E-87A5-E89535DD4ECB}"/>
              </a:ext>
            </a:extLst>
          </p:cNvPr>
          <p:cNvSpPr/>
          <p:nvPr/>
        </p:nvSpPr>
        <p:spPr>
          <a:xfrm rot="17099928" flipH="1">
            <a:off x="8445944" y="-1341997"/>
            <a:ext cx="2730981"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50" name="Google Shape;150;p2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55" name="Google Shape;155;p24"/>
          <p:cNvSpPr txBox="1">
            <a:spLocks noGrp="1"/>
          </p:cNvSpPr>
          <p:nvPr>
            <p:ph type="title" idx="2"/>
          </p:nvPr>
        </p:nvSpPr>
        <p:spPr>
          <a:xfrm>
            <a:off x="1519098"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56" name="Google Shape;156;p24"/>
          <p:cNvSpPr txBox="1">
            <a:spLocks noGrp="1"/>
          </p:cNvSpPr>
          <p:nvPr>
            <p:ph type="subTitle" idx="1"/>
          </p:nvPr>
        </p:nvSpPr>
        <p:spPr>
          <a:xfrm>
            <a:off x="1269101"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57" name="Google Shape;157;p24"/>
          <p:cNvSpPr txBox="1">
            <a:spLocks noGrp="1"/>
          </p:cNvSpPr>
          <p:nvPr>
            <p:ph type="title" idx="3"/>
          </p:nvPr>
        </p:nvSpPr>
        <p:spPr>
          <a:xfrm>
            <a:off x="3972366"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58" name="Google Shape;158;p24"/>
          <p:cNvSpPr txBox="1">
            <a:spLocks noGrp="1"/>
          </p:cNvSpPr>
          <p:nvPr>
            <p:ph type="subTitle" idx="4"/>
          </p:nvPr>
        </p:nvSpPr>
        <p:spPr>
          <a:xfrm>
            <a:off x="3722368"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59" name="Google Shape;159;p24"/>
          <p:cNvSpPr txBox="1">
            <a:spLocks noGrp="1"/>
          </p:cNvSpPr>
          <p:nvPr>
            <p:ph type="title" idx="5"/>
          </p:nvPr>
        </p:nvSpPr>
        <p:spPr>
          <a:xfrm>
            <a:off x="6425633"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60" name="Google Shape;160;p24"/>
          <p:cNvSpPr txBox="1">
            <a:spLocks noGrp="1"/>
          </p:cNvSpPr>
          <p:nvPr>
            <p:ph type="subTitle" idx="6"/>
          </p:nvPr>
        </p:nvSpPr>
        <p:spPr>
          <a:xfrm>
            <a:off x="6175636"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61" name="Google Shape;161;p24"/>
          <p:cNvSpPr txBox="1">
            <a:spLocks noGrp="1"/>
          </p:cNvSpPr>
          <p:nvPr>
            <p:ph type="title" idx="7"/>
          </p:nvPr>
        </p:nvSpPr>
        <p:spPr>
          <a:xfrm>
            <a:off x="8816302" y="2925002"/>
            <a:ext cx="1919199"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62" name="Google Shape;162;p24"/>
          <p:cNvSpPr txBox="1">
            <a:spLocks noGrp="1"/>
          </p:cNvSpPr>
          <p:nvPr>
            <p:ph type="subTitle" idx="8"/>
          </p:nvPr>
        </p:nvSpPr>
        <p:spPr>
          <a:xfrm>
            <a:off x="8628906"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2731911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63"/>
        <p:cNvGrpSpPr/>
        <p:nvPr/>
      </p:nvGrpSpPr>
      <p:grpSpPr>
        <a:xfrm>
          <a:off x="0" y="0"/>
          <a:ext cx="0" cy="0"/>
          <a:chOff x="0" y="0"/>
          <a:chExt cx="0" cy="0"/>
        </a:xfrm>
      </p:grpSpPr>
      <p:sp>
        <p:nvSpPr>
          <p:cNvPr id="5" name="Google Shape;164;p25">
            <a:extLst>
              <a:ext uri="{FF2B5EF4-FFF2-40B4-BE49-F238E27FC236}">
                <a16:creationId xmlns:a16="http://schemas.microsoft.com/office/drawing/2014/main" id="{83A780E7-2A0E-4648-8DEB-CD700AF6B333}"/>
              </a:ext>
            </a:extLst>
          </p:cNvPr>
          <p:cNvSpPr/>
          <p:nvPr/>
        </p:nvSpPr>
        <p:spPr>
          <a:xfrm>
            <a:off x="-181241" y="-378793"/>
            <a:ext cx="6420808" cy="7690430"/>
          </a:xfrm>
          <a:custGeom>
            <a:avLst/>
            <a:gdLst/>
            <a:ahLst/>
            <a:cxnLst/>
            <a:rect l="l" t="t" r="r" b="b"/>
            <a:pathLst>
              <a:path w="174953" h="209528" extrusionOk="0">
                <a:moveTo>
                  <a:pt x="26848" y="25159"/>
                </a:moveTo>
                <a:cubicBezTo>
                  <a:pt x="26848" y="25159"/>
                  <a:pt x="27656" y="25663"/>
                  <a:pt x="28700" y="26215"/>
                </a:cubicBezTo>
                <a:cubicBezTo>
                  <a:pt x="28390" y="26490"/>
                  <a:pt x="28076" y="26789"/>
                  <a:pt x="27761" y="27113"/>
                </a:cubicBezTo>
                <a:cubicBezTo>
                  <a:pt x="27501" y="26441"/>
                  <a:pt x="27196" y="25789"/>
                  <a:pt x="26848" y="25159"/>
                </a:cubicBezTo>
                <a:close/>
                <a:moveTo>
                  <a:pt x="24779" y="30715"/>
                </a:moveTo>
                <a:lnTo>
                  <a:pt x="24779" y="30715"/>
                </a:lnTo>
                <a:cubicBezTo>
                  <a:pt x="22877" y="33090"/>
                  <a:pt x="22416" y="33496"/>
                  <a:pt x="22125" y="33496"/>
                </a:cubicBezTo>
                <a:cubicBezTo>
                  <a:pt x="21982" y="33496"/>
                  <a:pt x="21880" y="33398"/>
                  <a:pt x="21669" y="33387"/>
                </a:cubicBezTo>
                <a:cubicBezTo>
                  <a:pt x="21433" y="33376"/>
                  <a:pt x="21358" y="32638"/>
                  <a:pt x="21686" y="31474"/>
                </a:cubicBezTo>
                <a:cubicBezTo>
                  <a:pt x="22694" y="31266"/>
                  <a:pt x="23725" y="31014"/>
                  <a:pt x="24779" y="30715"/>
                </a:cubicBezTo>
                <a:close/>
                <a:moveTo>
                  <a:pt x="32790" y="49234"/>
                </a:moveTo>
                <a:cubicBezTo>
                  <a:pt x="33379" y="49234"/>
                  <a:pt x="33783" y="50185"/>
                  <a:pt x="34313" y="51498"/>
                </a:cubicBezTo>
                <a:cubicBezTo>
                  <a:pt x="33902" y="51802"/>
                  <a:pt x="33466" y="52133"/>
                  <a:pt x="33014" y="52487"/>
                </a:cubicBezTo>
                <a:cubicBezTo>
                  <a:pt x="32995" y="52439"/>
                  <a:pt x="32975" y="52394"/>
                  <a:pt x="32956" y="52346"/>
                </a:cubicBezTo>
                <a:cubicBezTo>
                  <a:pt x="32957" y="52346"/>
                  <a:pt x="31493" y="49261"/>
                  <a:pt x="32779" y="49234"/>
                </a:cubicBezTo>
                <a:cubicBezTo>
                  <a:pt x="32783" y="49234"/>
                  <a:pt x="32787" y="49234"/>
                  <a:pt x="32790" y="49234"/>
                </a:cubicBezTo>
                <a:close/>
                <a:moveTo>
                  <a:pt x="35022" y="53186"/>
                </a:moveTo>
                <a:cubicBezTo>
                  <a:pt x="35174" y="53522"/>
                  <a:pt x="35339" y="53865"/>
                  <a:pt x="35519" y="54207"/>
                </a:cubicBezTo>
                <a:lnTo>
                  <a:pt x="35518" y="54207"/>
                </a:lnTo>
                <a:cubicBezTo>
                  <a:pt x="35162" y="54529"/>
                  <a:pt x="34799" y="54870"/>
                  <a:pt x="34429" y="55231"/>
                </a:cubicBezTo>
                <a:cubicBezTo>
                  <a:pt x="34250" y="54953"/>
                  <a:pt x="34076" y="54661"/>
                  <a:pt x="33908" y="54359"/>
                </a:cubicBezTo>
                <a:cubicBezTo>
                  <a:pt x="34297" y="53948"/>
                  <a:pt x="34670" y="53556"/>
                  <a:pt x="35022" y="53186"/>
                </a:cubicBezTo>
                <a:close/>
                <a:moveTo>
                  <a:pt x="27532" y="50421"/>
                </a:moveTo>
                <a:lnTo>
                  <a:pt x="27532" y="50422"/>
                </a:lnTo>
                <a:cubicBezTo>
                  <a:pt x="27609" y="50646"/>
                  <a:pt x="27692" y="50891"/>
                  <a:pt x="27784" y="51165"/>
                </a:cubicBezTo>
                <a:cubicBezTo>
                  <a:pt x="28054" y="51966"/>
                  <a:pt x="28661" y="53622"/>
                  <a:pt x="29554" y="55416"/>
                </a:cubicBezTo>
                <a:cubicBezTo>
                  <a:pt x="29127" y="55808"/>
                  <a:pt x="28697" y="56214"/>
                  <a:pt x="28273" y="56632"/>
                </a:cubicBezTo>
                <a:cubicBezTo>
                  <a:pt x="28118" y="56335"/>
                  <a:pt x="27966" y="56029"/>
                  <a:pt x="27819" y="55705"/>
                </a:cubicBezTo>
                <a:cubicBezTo>
                  <a:pt x="27275" y="54502"/>
                  <a:pt x="26846" y="53493"/>
                  <a:pt x="26515" y="52649"/>
                </a:cubicBezTo>
                <a:cubicBezTo>
                  <a:pt x="26872" y="51882"/>
                  <a:pt x="27211" y="51139"/>
                  <a:pt x="27532" y="50421"/>
                </a:cubicBezTo>
                <a:close/>
                <a:moveTo>
                  <a:pt x="20052" y="46512"/>
                </a:moveTo>
                <a:cubicBezTo>
                  <a:pt x="20098" y="46512"/>
                  <a:pt x="20141" y="46515"/>
                  <a:pt x="20182" y="46519"/>
                </a:cubicBezTo>
                <a:cubicBezTo>
                  <a:pt x="20742" y="46577"/>
                  <a:pt x="20908" y="47479"/>
                  <a:pt x="20834" y="48962"/>
                </a:cubicBezTo>
                <a:cubicBezTo>
                  <a:pt x="20795" y="49753"/>
                  <a:pt x="20556" y="52602"/>
                  <a:pt x="20819" y="55478"/>
                </a:cubicBezTo>
                <a:cubicBezTo>
                  <a:pt x="20361" y="56454"/>
                  <a:pt x="19919" y="57471"/>
                  <a:pt x="19500" y="58528"/>
                </a:cubicBezTo>
                <a:cubicBezTo>
                  <a:pt x="19079" y="57378"/>
                  <a:pt x="18694" y="55987"/>
                  <a:pt x="18505" y="54427"/>
                </a:cubicBezTo>
                <a:cubicBezTo>
                  <a:pt x="18644" y="53762"/>
                  <a:pt x="18771" y="53083"/>
                  <a:pt x="18880" y="52388"/>
                </a:cubicBezTo>
                <a:cubicBezTo>
                  <a:pt x="19250" y="50049"/>
                  <a:pt x="19510" y="48163"/>
                  <a:pt x="19709" y="46580"/>
                </a:cubicBezTo>
                <a:cubicBezTo>
                  <a:pt x="19831" y="46527"/>
                  <a:pt x="19948" y="46512"/>
                  <a:pt x="20052" y="46512"/>
                </a:cubicBezTo>
                <a:close/>
                <a:moveTo>
                  <a:pt x="37284" y="56732"/>
                </a:moveTo>
                <a:cubicBezTo>
                  <a:pt x="37802" y="57286"/>
                  <a:pt x="38275" y="57765"/>
                  <a:pt x="38717" y="58173"/>
                </a:cubicBezTo>
                <a:cubicBezTo>
                  <a:pt x="38360" y="58386"/>
                  <a:pt x="38001" y="58621"/>
                  <a:pt x="37641" y="58880"/>
                </a:cubicBezTo>
                <a:cubicBezTo>
                  <a:pt x="37165" y="58483"/>
                  <a:pt x="36713" y="58058"/>
                  <a:pt x="36286" y="57608"/>
                </a:cubicBezTo>
                <a:cubicBezTo>
                  <a:pt x="36616" y="57321"/>
                  <a:pt x="36949" y="57028"/>
                  <a:pt x="37284" y="56732"/>
                </a:cubicBezTo>
                <a:close/>
                <a:moveTo>
                  <a:pt x="30792" y="57643"/>
                </a:moveTo>
                <a:cubicBezTo>
                  <a:pt x="30979" y="57944"/>
                  <a:pt x="31174" y="58239"/>
                  <a:pt x="31376" y="58526"/>
                </a:cubicBezTo>
                <a:cubicBezTo>
                  <a:pt x="31043" y="58920"/>
                  <a:pt x="30705" y="59330"/>
                  <a:pt x="30364" y="59757"/>
                </a:cubicBezTo>
                <a:cubicBezTo>
                  <a:pt x="30125" y="59475"/>
                  <a:pt x="29884" y="59172"/>
                  <a:pt x="29645" y="58846"/>
                </a:cubicBezTo>
                <a:cubicBezTo>
                  <a:pt x="30029" y="58445"/>
                  <a:pt x="30411" y="58045"/>
                  <a:pt x="30792" y="57643"/>
                </a:cubicBezTo>
                <a:close/>
                <a:moveTo>
                  <a:pt x="32965" y="60433"/>
                </a:moveTo>
                <a:cubicBezTo>
                  <a:pt x="33490" y="60947"/>
                  <a:pt x="34048" y="61384"/>
                  <a:pt x="34635" y="61702"/>
                </a:cubicBezTo>
                <a:cubicBezTo>
                  <a:pt x="34338" y="62059"/>
                  <a:pt x="34046" y="62440"/>
                  <a:pt x="33758" y="62843"/>
                </a:cubicBezTo>
                <a:cubicBezTo>
                  <a:pt x="33771" y="62754"/>
                  <a:pt x="33728" y="62666"/>
                  <a:pt x="33651" y="62620"/>
                </a:cubicBezTo>
                <a:cubicBezTo>
                  <a:pt x="33225" y="62364"/>
                  <a:pt x="32602" y="61941"/>
                  <a:pt x="31893" y="61319"/>
                </a:cubicBezTo>
                <a:cubicBezTo>
                  <a:pt x="32240" y="61034"/>
                  <a:pt x="32598" y="60739"/>
                  <a:pt x="32965" y="60433"/>
                </a:cubicBezTo>
                <a:close/>
                <a:moveTo>
                  <a:pt x="33636" y="63019"/>
                </a:moveTo>
                <a:cubicBezTo>
                  <a:pt x="33177" y="63681"/>
                  <a:pt x="32757" y="64367"/>
                  <a:pt x="32375" y="65076"/>
                </a:cubicBezTo>
                <a:lnTo>
                  <a:pt x="32374" y="65077"/>
                </a:lnTo>
                <a:cubicBezTo>
                  <a:pt x="30559" y="65235"/>
                  <a:pt x="28746" y="65431"/>
                  <a:pt x="26936" y="65664"/>
                </a:cubicBezTo>
                <a:cubicBezTo>
                  <a:pt x="26724" y="65694"/>
                  <a:pt x="26511" y="65727"/>
                  <a:pt x="26298" y="65757"/>
                </a:cubicBezTo>
                <a:cubicBezTo>
                  <a:pt x="26313" y="65742"/>
                  <a:pt x="26328" y="65726"/>
                  <a:pt x="26342" y="65711"/>
                </a:cubicBezTo>
                <a:cubicBezTo>
                  <a:pt x="26937" y="65262"/>
                  <a:pt x="28023" y="64429"/>
                  <a:pt x="29443" y="63300"/>
                </a:cubicBezTo>
                <a:cubicBezTo>
                  <a:pt x="29519" y="63301"/>
                  <a:pt x="29594" y="63301"/>
                  <a:pt x="29670" y="63301"/>
                </a:cubicBezTo>
                <a:cubicBezTo>
                  <a:pt x="31285" y="63301"/>
                  <a:pt x="32743" y="63149"/>
                  <a:pt x="33560" y="63043"/>
                </a:cubicBezTo>
                <a:cubicBezTo>
                  <a:pt x="33587" y="63040"/>
                  <a:pt x="33612" y="63031"/>
                  <a:pt x="33636" y="63019"/>
                </a:cubicBezTo>
                <a:close/>
                <a:moveTo>
                  <a:pt x="26288" y="65752"/>
                </a:moveTo>
                <a:cubicBezTo>
                  <a:pt x="26287" y="65755"/>
                  <a:pt x="26285" y="65757"/>
                  <a:pt x="26283" y="65759"/>
                </a:cubicBezTo>
                <a:lnTo>
                  <a:pt x="26279" y="65760"/>
                </a:lnTo>
                <a:lnTo>
                  <a:pt x="26288" y="65752"/>
                </a:lnTo>
                <a:close/>
                <a:moveTo>
                  <a:pt x="25721" y="62900"/>
                </a:moveTo>
                <a:cubicBezTo>
                  <a:pt x="26374" y="63057"/>
                  <a:pt x="27068" y="63160"/>
                  <a:pt x="27768" y="63222"/>
                </a:cubicBezTo>
                <a:cubicBezTo>
                  <a:pt x="27197" y="64033"/>
                  <a:pt x="26616" y="64890"/>
                  <a:pt x="26027" y="65796"/>
                </a:cubicBezTo>
                <a:cubicBezTo>
                  <a:pt x="24690" y="65987"/>
                  <a:pt x="23355" y="66199"/>
                  <a:pt x="22023" y="66431"/>
                </a:cubicBezTo>
                <a:cubicBezTo>
                  <a:pt x="22832" y="65768"/>
                  <a:pt x="24163" y="64476"/>
                  <a:pt x="25721" y="62900"/>
                </a:cubicBezTo>
                <a:close/>
                <a:moveTo>
                  <a:pt x="35209" y="65015"/>
                </a:moveTo>
                <a:lnTo>
                  <a:pt x="35208" y="65016"/>
                </a:lnTo>
                <a:cubicBezTo>
                  <a:pt x="36108" y="65301"/>
                  <a:pt x="37211" y="65748"/>
                  <a:pt x="38424" y="66292"/>
                </a:cubicBezTo>
                <a:cubicBezTo>
                  <a:pt x="37361" y="66725"/>
                  <a:pt x="36193" y="66953"/>
                  <a:pt x="34994" y="67118"/>
                </a:cubicBezTo>
                <a:cubicBezTo>
                  <a:pt x="33152" y="66072"/>
                  <a:pt x="31914" y="65667"/>
                  <a:pt x="31144" y="65520"/>
                </a:cubicBezTo>
                <a:cubicBezTo>
                  <a:pt x="32496" y="65326"/>
                  <a:pt x="33850" y="65158"/>
                  <a:pt x="35209" y="65015"/>
                </a:cubicBezTo>
                <a:close/>
                <a:moveTo>
                  <a:pt x="22115" y="60487"/>
                </a:moveTo>
                <a:cubicBezTo>
                  <a:pt x="22392" y="60976"/>
                  <a:pt x="22721" y="61393"/>
                  <a:pt x="23111" y="61716"/>
                </a:cubicBezTo>
                <a:cubicBezTo>
                  <a:pt x="23283" y="61857"/>
                  <a:pt x="23465" y="61986"/>
                  <a:pt x="23655" y="62099"/>
                </a:cubicBezTo>
                <a:cubicBezTo>
                  <a:pt x="22696" y="63534"/>
                  <a:pt x="21907" y="65026"/>
                  <a:pt x="21393" y="66545"/>
                </a:cubicBezTo>
                <a:cubicBezTo>
                  <a:pt x="20340" y="66735"/>
                  <a:pt x="19291" y="66937"/>
                  <a:pt x="18243" y="67153"/>
                </a:cubicBezTo>
                <a:cubicBezTo>
                  <a:pt x="18272" y="66983"/>
                  <a:pt x="18302" y="66811"/>
                  <a:pt x="18328" y="66643"/>
                </a:cubicBezTo>
                <a:cubicBezTo>
                  <a:pt x="18338" y="66584"/>
                  <a:pt x="18348" y="66523"/>
                  <a:pt x="18377" y="66472"/>
                </a:cubicBezTo>
                <a:cubicBezTo>
                  <a:pt x="18481" y="66291"/>
                  <a:pt x="18794" y="66270"/>
                  <a:pt x="18829" y="66063"/>
                </a:cubicBezTo>
                <a:cubicBezTo>
                  <a:pt x="18842" y="65982"/>
                  <a:pt x="18802" y="65897"/>
                  <a:pt x="18818" y="65816"/>
                </a:cubicBezTo>
                <a:cubicBezTo>
                  <a:pt x="18829" y="65756"/>
                  <a:pt x="18869" y="65706"/>
                  <a:pt x="18904" y="65656"/>
                </a:cubicBezTo>
                <a:cubicBezTo>
                  <a:pt x="19014" y="65500"/>
                  <a:pt x="19089" y="65323"/>
                  <a:pt x="19123" y="65135"/>
                </a:cubicBezTo>
                <a:cubicBezTo>
                  <a:pt x="19139" y="65047"/>
                  <a:pt x="19134" y="64941"/>
                  <a:pt x="19079" y="64878"/>
                </a:cubicBezTo>
                <a:cubicBezTo>
                  <a:pt x="19964" y="63672"/>
                  <a:pt x="21023" y="62169"/>
                  <a:pt x="22115" y="60487"/>
                </a:cubicBezTo>
                <a:close/>
                <a:moveTo>
                  <a:pt x="30293" y="65647"/>
                </a:moveTo>
                <a:cubicBezTo>
                  <a:pt x="31004" y="66258"/>
                  <a:pt x="31707" y="66853"/>
                  <a:pt x="32402" y="67430"/>
                </a:cubicBezTo>
                <a:cubicBezTo>
                  <a:pt x="31147" y="67585"/>
                  <a:pt x="29913" y="67785"/>
                  <a:pt x="28779" y="68189"/>
                </a:cubicBezTo>
                <a:cubicBezTo>
                  <a:pt x="27830" y="67535"/>
                  <a:pt x="26847" y="66929"/>
                  <a:pt x="25833" y="66386"/>
                </a:cubicBezTo>
                <a:cubicBezTo>
                  <a:pt x="26227" y="66316"/>
                  <a:pt x="26620" y="66242"/>
                  <a:pt x="27014" y="66174"/>
                </a:cubicBezTo>
                <a:cubicBezTo>
                  <a:pt x="28105" y="65984"/>
                  <a:pt x="29198" y="65811"/>
                  <a:pt x="30293" y="65647"/>
                </a:cubicBezTo>
                <a:close/>
                <a:moveTo>
                  <a:pt x="25594" y="66430"/>
                </a:moveTo>
                <a:cubicBezTo>
                  <a:pt x="26121" y="67184"/>
                  <a:pt x="26724" y="67990"/>
                  <a:pt x="27386" y="68829"/>
                </a:cubicBezTo>
                <a:lnTo>
                  <a:pt x="27386" y="68830"/>
                </a:lnTo>
                <a:cubicBezTo>
                  <a:pt x="27110" y="68991"/>
                  <a:pt x="26845" y="69173"/>
                  <a:pt x="26595" y="69373"/>
                </a:cubicBezTo>
                <a:cubicBezTo>
                  <a:pt x="26118" y="69753"/>
                  <a:pt x="25708" y="70197"/>
                  <a:pt x="25309" y="70657"/>
                </a:cubicBezTo>
                <a:cubicBezTo>
                  <a:pt x="23839" y="69217"/>
                  <a:pt x="22303" y="68077"/>
                  <a:pt x="20730" y="67411"/>
                </a:cubicBezTo>
                <a:cubicBezTo>
                  <a:pt x="22344" y="67053"/>
                  <a:pt x="23966" y="66725"/>
                  <a:pt x="25594" y="66430"/>
                </a:cubicBezTo>
                <a:close/>
                <a:moveTo>
                  <a:pt x="20258" y="67513"/>
                </a:moveTo>
                <a:cubicBezTo>
                  <a:pt x="21138" y="69237"/>
                  <a:pt x="22168" y="71023"/>
                  <a:pt x="23282" y="72812"/>
                </a:cubicBezTo>
                <a:cubicBezTo>
                  <a:pt x="22637" y="73348"/>
                  <a:pt x="21923" y="73800"/>
                  <a:pt x="21192" y="74229"/>
                </a:cubicBezTo>
                <a:cubicBezTo>
                  <a:pt x="20470" y="73457"/>
                  <a:pt x="19721" y="72696"/>
                  <a:pt x="18947" y="71955"/>
                </a:cubicBezTo>
                <a:cubicBezTo>
                  <a:pt x="19067" y="71815"/>
                  <a:pt x="19064" y="71562"/>
                  <a:pt x="18902" y="71458"/>
                </a:cubicBezTo>
                <a:cubicBezTo>
                  <a:pt x="19041" y="71309"/>
                  <a:pt x="19001" y="71033"/>
                  <a:pt x="18824" y="70929"/>
                </a:cubicBezTo>
                <a:cubicBezTo>
                  <a:pt x="18913" y="70889"/>
                  <a:pt x="18958" y="70789"/>
                  <a:pt x="18928" y="70697"/>
                </a:cubicBezTo>
                <a:cubicBezTo>
                  <a:pt x="18903" y="70616"/>
                  <a:pt x="18828" y="70564"/>
                  <a:pt x="18747" y="70564"/>
                </a:cubicBezTo>
                <a:cubicBezTo>
                  <a:pt x="18735" y="70564"/>
                  <a:pt x="18723" y="70565"/>
                  <a:pt x="18711" y="70567"/>
                </a:cubicBezTo>
                <a:cubicBezTo>
                  <a:pt x="18750" y="70487"/>
                  <a:pt x="18776" y="70395"/>
                  <a:pt x="18750" y="70310"/>
                </a:cubicBezTo>
                <a:cubicBezTo>
                  <a:pt x="18728" y="70239"/>
                  <a:pt x="18657" y="70180"/>
                  <a:pt x="18586" y="70180"/>
                </a:cubicBezTo>
                <a:cubicBezTo>
                  <a:pt x="18572" y="70180"/>
                  <a:pt x="18558" y="70182"/>
                  <a:pt x="18544" y="70187"/>
                </a:cubicBezTo>
                <a:cubicBezTo>
                  <a:pt x="18612" y="70124"/>
                  <a:pt x="18604" y="70010"/>
                  <a:pt x="18554" y="69931"/>
                </a:cubicBezTo>
                <a:cubicBezTo>
                  <a:pt x="18503" y="69854"/>
                  <a:pt x="18420" y="69805"/>
                  <a:pt x="18340" y="69759"/>
                </a:cubicBezTo>
                <a:cubicBezTo>
                  <a:pt x="18179" y="69665"/>
                  <a:pt x="18018" y="69571"/>
                  <a:pt x="17856" y="69477"/>
                </a:cubicBezTo>
                <a:cubicBezTo>
                  <a:pt x="17932" y="68997"/>
                  <a:pt x="18016" y="68508"/>
                  <a:pt x="18099" y="68021"/>
                </a:cubicBezTo>
                <a:lnTo>
                  <a:pt x="18099" y="68020"/>
                </a:lnTo>
                <a:cubicBezTo>
                  <a:pt x="18817" y="67845"/>
                  <a:pt x="19537" y="67676"/>
                  <a:pt x="20258" y="67513"/>
                </a:cubicBezTo>
                <a:close/>
                <a:moveTo>
                  <a:pt x="17969" y="74840"/>
                </a:moveTo>
                <a:lnTo>
                  <a:pt x="17969" y="74840"/>
                </a:lnTo>
                <a:cubicBezTo>
                  <a:pt x="18164" y="75153"/>
                  <a:pt x="18366" y="75470"/>
                  <a:pt x="18574" y="75790"/>
                </a:cubicBezTo>
                <a:cubicBezTo>
                  <a:pt x="18339" y="75947"/>
                  <a:pt x="18108" y="76109"/>
                  <a:pt x="17887" y="76280"/>
                </a:cubicBezTo>
                <a:cubicBezTo>
                  <a:pt x="17888" y="76273"/>
                  <a:pt x="17891" y="76264"/>
                  <a:pt x="17892" y="76256"/>
                </a:cubicBezTo>
                <a:cubicBezTo>
                  <a:pt x="17962" y="75938"/>
                  <a:pt x="18031" y="75615"/>
                  <a:pt x="18021" y="75289"/>
                </a:cubicBezTo>
                <a:cubicBezTo>
                  <a:pt x="18015" y="75138"/>
                  <a:pt x="17998" y="74988"/>
                  <a:pt x="17969" y="74840"/>
                </a:cubicBezTo>
                <a:close/>
                <a:moveTo>
                  <a:pt x="32089" y="85274"/>
                </a:moveTo>
                <a:cubicBezTo>
                  <a:pt x="32418" y="85697"/>
                  <a:pt x="32741" y="86109"/>
                  <a:pt x="33057" y="86508"/>
                </a:cubicBezTo>
                <a:lnTo>
                  <a:pt x="33056" y="86509"/>
                </a:lnTo>
                <a:cubicBezTo>
                  <a:pt x="32517" y="87190"/>
                  <a:pt x="32047" y="87917"/>
                  <a:pt x="31688" y="88588"/>
                </a:cubicBezTo>
                <a:cubicBezTo>
                  <a:pt x="31410" y="88107"/>
                  <a:pt x="31105" y="87592"/>
                  <a:pt x="30775" y="87049"/>
                </a:cubicBezTo>
                <a:cubicBezTo>
                  <a:pt x="31172" y="86466"/>
                  <a:pt x="31610" y="85872"/>
                  <a:pt x="32089" y="85274"/>
                </a:cubicBezTo>
                <a:close/>
                <a:moveTo>
                  <a:pt x="36297" y="90512"/>
                </a:moveTo>
                <a:cubicBezTo>
                  <a:pt x="36738" y="91044"/>
                  <a:pt x="37126" y="91506"/>
                  <a:pt x="37452" y="91892"/>
                </a:cubicBezTo>
                <a:cubicBezTo>
                  <a:pt x="36116" y="93499"/>
                  <a:pt x="35156" y="94632"/>
                  <a:pt x="34509" y="94632"/>
                </a:cubicBezTo>
                <a:cubicBezTo>
                  <a:pt x="34399" y="94632"/>
                  <a:pt x="34299" y="94599"/>
                  <a:pt x="34207" y="94531"/>
                </a:cubicBezTo>
                <a:cubicBezTo>
                  <a:pt x="33756" y="94200"/>
                  <a:pt x="34556" y="92390"/>
                  <a:pt x="36296" y="90512"/>
                </a:cubicBezTo>
                <a:close/>
                <a:moveTo>
                  <a:pt x="22407" y="90083"/>
                </a:moveTo>
                <a:cubicBezTo>
                  <a:pt x="22896" y="90751"/>
                  <a:pt x="23368" y="91383"/>
                  <a:pt x="23812" y="91969"/>
                </a:cubicBezTo>
                <a:cubicBezTo>
                  <a:pt x="23651" y="94294"/>
                  <a:pt x="23350" y="95513"/>
                  <a:pt x="22659" y="95725"/>
                </a:cubicBezTo>
                <a:cubicBezTo>
                  <a:pt x="22631" y="95734"/>
                  <a:pt x="22601" y="95738"/>
                  <a:pt x="22571" y="95738"/>
                </a:cubicBezTo>
                <a:cubicBezTo>
                  <a:pt x="21966" y="95738"/>
                  <a:pt x="20951" y="94057"/>
                  <a:pt x="22192" y="90140"/>
                </a:cubicBezTo>
                <a:lnTo>
                  <a:pt x="22407" y="90083"/>
                </a:lnTo>
                <a:close/>
                <a:moveTo>
                  <a:pt x="29975" y="88301"/>
                </a:moveTo>
                <a:cubicBezTo>
                  <a:pt x="30424" y="88760"/>
                  <a:pt x="30841" y="89196"/>
                  <a:pt x="31218" y="89598"/>
                </a:cubicBezTo>
                <a:cubicBezTo>
                  <a:pt x="30238" y="92009"/>
                  <a:pt x="29252" y="95776"/>
                  <a:pt x="28146" y="95776"/>
                </a:cubicBezTo>
                <a:cubicBezTo>
                  <a:pt x="28085" y="95776"/>
                  <a:pt x="28025" y="95765"/>
                  <a:pt x="27963" y="95741"/>
                </a:cubicBezTo>
                <a:lnTo>
                  <a:pt x="27963" y="95742"/>
                </a:lnTo>
                <a:cubicBezTo>
                  <a:pt x="27146" y="95431"/>
                  <a:pt x="27622" y="92221"/>
                  <a:pt x="29975" y="88301"/>
                </a:cubicBezTo>
                <a:close/>
                <a:moveTo>
                  <a:pt x="16593" y="95117"/>
                </a:moveTo>
                <a:cubicBezTo>
                  <a:pt x="16777" y="95347"/>
                  <a:pt x="16955" y="95561"/>
                  <a:pt x="17127" y="95761"/>
                </a:cubicBezTo>
                <a:cubicBezTo>
                  <a:pt x="17320" y="98247"/>
                  <a:pt x="17069" y="97724"/>
                  <a:pt x="16709" y="98040"/>
                </a:cubicBezTo>
                <a:cubicBezTo>
                  <a:pt x="16691" y="98056"/>
                  <a:pt x="16668" y="98063"/>
                  <a:pt x="16640" y="98063"/>
                </a:cubicBezTo>
                <a:cubicBezTo>
                  <a:pt x="16550" y="98063"/>
                  <a:pt x="16414" y="97978"/>
                  <a:pt x="16252" y="97813"/>
                </a:cubicBezTo>
                <a:cubicBezTo>
                  <a:pt x="16316" y="96909"/>
                  <a:pt x="16430" y="96009"/>
                  <a:pt x="16593" y="95117"/>
                </a:cubicBezTo>
                <a:close/>
                <a:moveTo>
                  <a:pt x="23780" y="106777"/>
                </a:moveTo>
                <a:cubicBezTo>
                  <a:pt x="24158" y="106777"/>
                  <a:pt x="24691" y="107214"/>
                  <a:pt x="25348" y="107963"/>
                </a:cubicBezTo>
                <a:cubicBezTo>
                  <a:pt x="25450" y="108079"/>
                  <a:pt x="25611" y="108270"/>
                  <a:pt x="25821" y="108513"/>
                </a:cubicBezTo>
                <a:cubicBezTo>
                  <a:pt x="25529" y="108563"/>
                  <a:pt x="25301" y="108605"/>
                  <a:pt x="25180" y="108629"/>
                </a:cubicBezTo>
                <a:cubicBezTo>
                  <a:pt x="25119" y="108640"/>
                  <a:pt x="25066" y="108677"/>
                  <a:pt x="25032" y="108729"/>
                </a:cubicBezTo>
                <a:cubicBezTo>
                  <a:pt x="24934" y="108886"/>
                  <a:pt x="24701" y="109263"/>
                  <a:pt x="24406" y="109800"/>
                </a:cubicBezTo>
                <a:cubicBezTo>
                  <a:pt x="22736" y="107669"/>
                  <a:pt x="23210" y="107110"/>
                  <a:pt x="23519" y="106866"/>
                </a:cubicBezTo>
                <a:cubicBezTo>
                  <a:pt x="23595" y="106806"/>
                  <a:pt x="23683" y="106777"/>
                  <a:pt x="23780" y="106777"/>
                </a:cubicBezTo>
                <a:close/>
                <a:moveTo>
                  <a:pt x="30021" y="112614"/>
                </a:moveTo>
                <a:cubicBezTo>
                  <a:pt x="30522" y="112995"/>
                  <a:pt x="31037" y="113341"/>
                  <a:pt x="31552" y="113623"/>
                </a:cubicBezTo>
                <a:cubicBezTo>
                  <a:pt x="31359" y="114064"/>
                  <a:pt x="31188" y="114505"/>
                  <a:pt x="31042" y="114936"/>
                </a:cubicBezTo>
                <a:cubicBezTo>
                  <a:pt x="30467" y="114701"/>
                  <a:pt x="29906" y="114433"/>
                  <a:pt x="29361" y="114131"/>
                </a:cubicBezTo>
                <a:cubicBezTo>
                  <a:pt x="29563" y="113635"/>
                  <a:pt x="29783" y="113128"/>
                  <a:pt x="30021" y="112614"/>
                </a:cubicBezTo>
                <a:close/>
                <a:moveTo>
                  <a:pt x="30450" y="117362"/>
                </a:moveTo>
                <a:cubicBezTo>
                  <a:pt x="29947" y="120488"/>
                  <a:pt x="29708" y="124894"/>
                  <a:pt x="28374" y="124894"/>
                </a:cubicBezTo>
                <a:cubicBezTo>
                  <a:pt x="28343" y="124894"/>
                  <a:pt x="28310" y="124892"/>
                  <a:pt x="28278" y="124887"/>
                </a:cubicBezTo>
                <a:cubicBezTo>
                  <a:pt x="27433" y="124757"/>
                  <a:pt x="27115" y="122123"/>
                  <a:pt x="28011" y="118326"/>
                </a:cubicBezTo>
                <a:cubicBezTo>
                  <a:pt x="28849" y="118076"/>
                  <a:pt x="29666" y="117753"/>
                  <a:pt x="30450" y="117362"/>
                </a:cubicBezTo>
                <a:close/>
                <a:moveTo>
                  <a:pt x="20336" y="118655"/>
                </a:moveTo>
                <a:lnTo>
                  <a:pt x="20336" y="118655"/>
                </a:lnTo>
                <a:cubicBezTo>
                  <a:pt x="20915" y="118774"/>
                  <a:pt x="21501" y="118859"/>
                  <a:pt x="22091" y="118913"/>
                </a:cubicBezTo>
                <a:cubicBezTo>
                  <a:pt x="22890" y="123362"/>
                  <a:pt x="23084" y="125654"/>
                  <a:pt x="22125" y="126189"/>
                </a:cubicBezTo>
                <a:cubicBezTo>
                  <a:pt x="22071" y="126220"/>
                  <a:pt x="22007" y="126235"/>
                  <a:pt x="21937" y="126235"/>
                </a:cubicBezTo>
                <a:cubicBezTo>
                  <a:pt x="21141" y="126235"/>
                  <a:pt x="19511" y="124196"/>
                  <a:pt x="20336" y="118655"/>
                </a:cubicBezTo>
                <a:close/>
                <a:moveTo>
                  <a:pt x="16158" y="129259"/>
                </a:moveTo>
                <a:cubicBezTo>
                  <a:pt x="16158" y="129263"/>
                  <a:pt x="16159" y="129267"/>
                  <a:pt x="16159" y="129271"/>
                </a:cubicBezTo>
                <a:lnTo>
                  <a:pt x="16152" y="129266"/>
                </a:lnTo>
                <a:cubicBezTo>
                  <a:pt x="16155" y="129263"/>
                  <a:pt x="16156" y="129261"/>
                  <a:pt x="16158" y="129259"/>
                </a:cubicBezTo>
                <a:close/>
                <a:moveTo>
                  <a:pt x="17274" y="137056"/>
                </a:moveTo>
                <a:cubicBezTo>
                  <a:pt x="17860" y="137056"/>
                  <a:pt x="18033" y="137421"/>
                  <a:pt x="18052" y="137467"/>
                </a:cubicBezTo>
                <a:cubicBezTo>
                  <a:pt x="18054" y="137471"/>
                  <a:pt x="18054" y="137471"/>
                  <a:pt x="18056" y="137477"/>
                </a:cubicBezTo>
                <a:cubicBezTo>
                  <a:pt x="18088" y="137569"/>
                  <a:pt x="18476" y="138902"/>
                  <a:pt x="15512" y="140556"/>
                </a:cubicBezTo>
                <a:cubicBezTo>
                  <a:pt x="15305" y="140673"/>
                  <a:pt x="15107" y="140808"/>
                  <a:pt x="14922" y="140959"/>
                </a:cubicBezTo>
                <a:cubicBezTo>
                  <a:pt x="14886" y="140852"/>
                  <a:pt x="14821" y="140711"/>
                  <a:pt x="14731" y="140658"/>
                </a:cubicBezTo>
                <a:lnTo>
                  <a:pt x="14731" y="140658"/>
                </a:lnTo>
                <a:cubicBezTo>
                  <a:pt x="14735" y="140658"/>
                  <a:pt x="14739" y="140658"/>
                  <a:pt x="14744" y="140658"/>
                </a:cubicBezTo>
                <a:cubicBezTo>
                  <a:pt x="14863" y="140658"/>
                  <a:pt x="14983" y="140601"/>
                  <a:pt x="15047" y="140500"/>
                </a:cubicBezTo>
                <a:cubicBezTo>
                  <a:pt x="15133" y="140365"/>
                  <a:pt x="15110" y="140171"/>
                  <a:pt x="14996" y="140060"/>
                </a:cubicBezTo>
                <a:lnTo>
                  <a:pt x="14996" y="140060"/>
                </a:lnTo>
                <a:cubicBezTo>
                  <a:pt x="15008" y="140061"/>
                  <a:pt x="15019" y="140062"/>
                  <a:pt x="15031" y="140062"/>
                </a:cubicBezTo>
                <a:cubicBezTo>
                  <a:pt x="15168" y="140062"/>
                  <a:pt x="15302" y="139964"/>
                  <a:pt x="15340" y="139830"/>
                </a:cubicBezTo>
                <a:cubicBezTo>
                  <a:pt x="15381" y="139686"/>
                  <a:pt x="15301" y="139517"/>
                  <a:pt x="15163" y="139456"/>
                </a:cubicBezTo>
                <a:lnTo>
                  <a:pt x="15163" y="139456"/>
                </a:lnTo>
                <a:cubicBezTo>
                  <a:pt x="15186" y="139460"/>
                  <a:pt x="15209" y="139462"/>
                  <a:pt x="15231" y="139462"/>
                </a:cubicBezTo>
                <a:cubicBezTo>
                  <a:pt x="15395" y="139462"/>
                  <a:pt x="15558" y="139365"/>
                  <a:pt x="15631" y="139217"/>
                </a:cubicBezTo>
                <a:cubicBezTo>
                  <a:pt x="15715" y="139050"/>
                  <a:pt x="15674" y="138829"/>
                  <a:pt x="15537" y="138701"/>
                </a:cubicBezTo>
                <a:cubicBezTo>
                  <a:pt x="15713" y="138699"/>
                  <a:pt x="15902" y="138625"/>
                  <a:pt x="15989" y="138470"/>
                </a:cubicBezTo>
                <a:cubicBezTo>
                  <a:pt x="16076" y="138316"/>
                  <a:pt x="16015" y="138082"/>
                  <a:pt x="15845" y="138031"/>
                </a:cubicBezTo>
                <a:cubicBezTo>
                  <a:pt x="15975" y="137994"/>
                  <a:pt x="16071" y="137881"/>
                  <a:pt x="16086" y="137745"/>
                </a:cubicBezTo>
                <a:cubicBezTo>
                  <a:pt x="16096" y="137637"/>
                  <a:pt x="16044" y="137530"/>
                  <a:pt x="15959" y="137463"/>
                </a:cubicBezTo>
                <a:cubicBezTo>
                  <a:pt x="16539" y="137158"/>
                  <a:pt x="16964" y="137056"/>
                  <a:pt x="17274" y="137056"/>
                </a:cubicBezTo>
                <a:close/>
                <a:moveTo>
                  <a:pt x="26321" y="138704"/>
                </a:moveTo>
                <a:cubicBezTo>
                  <a:pt x="26767" y="138704"/>
                  <a:pt x="27440" y="139070"/>
                  <a:pt x="28291" y="139702"/>
                </a:cubicBezTo>
                <a:cubicBezTo>
                  <a:pt x="29144" y="140336"/>
                  <a:pt x="32863" y="143315"/>
                  <a:pt x="36334" y="144534"/>
                </a:cubicBezTo>
                <a:lnTo>
                  <a:pt x="36334" y="144536"/>
                </a:lnTo>
                <a:cubicBezTo>
                  <a:pt x="36164" y="144712"/>
                  <a:pt x="35999" y="144892"/>
                  <a:pt x="35843" y="145071"/>
                </a:cubicBezTo>
                <a:cubicBezTo>
                  <a:pt x="35576" y="145378"/>
                  <a:pt x="35323" y="145697"/>
                  <a:pt x="35082" y="146023"/>
                </a:cubicBezTo>
                <a:cubicBezTo>
                  <a:pt x="33433" y="145584"/>
                  <a:pt x="31488" y="144830"/>
                  <a:pt x="29617" y="143535"/>
                </a:cubicBezTo>
                <a:cubicBezTo>
                  <a:pt x="25010" y="140351"/>
                  <a:pt x="25540" y="139321"/>
                  <a:pt x="25898" y="138887"/>
                </a:cubicBezTo>
                <a:cubicBezTo>
                  <a:pt x="26000" y="138763"/>
                  <a:pt x="26143" y="138704"/>
                  <a:pt x="26321" y="138704"/>
                </a:cubicBezTo>
                <a:close/>
                <a:moveTo>
                  <a:pt x="32124" y="151927"/>
                </a:moveTo>
                <a:lnTo>
                  <a:pt x="32124" y="151927"/>
                </a:lnTo>
                <a:cubicBezTo>
                  <a:pt x="30625" y="156170"/>
                  <a:pt x="30521" y="159496"/>
                  <a:pt x="30598" y="161134"/>
                </a:cubicBezTo>
                <a:cubicBezTo>
                  <a:pt x="30594" y="161117"/>
                  <a:pt x="30591" y="161099"/>
                  <a:pt x="30589" y="161082"/>
                </a:cubicBezTo>
                <a:lnTo>
                  <a:pt x="30486" y="161095"/>
                </a:lnTo>
                <a:cubicBezTo>
                  <a:pt x="30504" y="161258"/>
                  <a:pt x="30528" y="161421"/>
                  <a:pt x="30547" y="161584"/>
                </a:cubicBezTo>
                <a:cubicBezTo>
                  <a:pt x="30290" y="160468"/>
                  <a:pt x="29416" y="156684"/>
                  <a:pt x="28512" y="153008"/>
                </a:cubicBezTo>
                <a:cubicBezTo>
                  <a:pt x="29750" y="152770"/>
                  <a:pt x="30960" y="152408"/>
                  <a:pt x="32124" y="151927"/>
                </a:cubicBezTo>
                <a:close/>
                <a:moveTo>
                  <a:pt x="22612" y="153201"/>
                </a:moveTo>
                <a:lnTo>
                  <a:pt x="22612" y="153201"/>
                </a:lnTo>
                <a:cubicBezTo>
                  <a:pt x="23382" y="153296"/>
                  <a:pt x="24158" y="153343"/>
                  <a:pt x="24933" y="153343"/>
                </a:cubicBezTo>
                <a:cubicBezTo>
                  <a:pt x="25266" y="153343"/>
                  <a:pt x="25598" y="153335"/>
                  <a:pt x="25930" y="153317"/>
                </a:cubicBezTo>
                <a:cubicBezTo>
                  <a:pt x="26759" y="155627"/>
                  <a:pt x="28200" y="158454"/>
                  <a:pt x="30580" y="161854"/>
                </a:cubicBezTo>
                <a:cubicBezTo>
                  <a:pt x="30696" y="162814"/>
                  <a:pt x="30826" y="163771"/>
                  <a:pt x="30970" y="164728"/>
                </a:cubicBezTo>
                <a:cubicBezTo>
                  <a:pt x="30951" y="164704"/>
                  <a:pt x="30929" y="164678"/>
                  <a:pt x="30906" y="164649"/>
                </a:cubicBezTo>
                <a:cubicBezTo>
                  <a:pt x="29854" y="163338"/>
                  <a:pt x="25354" y="157664"/>
                  <a:pt x="22612" y="153201"/>
                </a:cubicBezTo>
                <a:close/>
                <a:moveTo>
                  <a:pt x="45426" y="159099"/>
                </a:moveTo>
                <a:cubicBezTo>
                  <a:pt x="45828" y="160607"/>
                  <a:pt x="46257" y="162098"/>
                  <a:pt x="46699" y="163550"/>
                </a:cubicBezTo>
                <a:cubicBezTo>
                  <a:pt x="45855" y="164101"/>
                  <a:pt x="45009" y="164676"/>
                  <a:pt x="44173" y="165274"/>
                </a:cubicBezTo>
                <a:cubicBezTo>
                  <a:pt x="43212" y="164281"/>
                  <a:pt x="42262" y="163620"/>
                  <a:pt x="41575" y="163214"/>
                </a:cubicBezTo>
                <a:cubicBezTo>
                  <a:pt x="42896" y="161836"/>
                  <a:pt x="44199" y="160440"/>
                  <a:pt x="45426" y="159099"/>
                </a:cubicBezTo>
                <a:close/>
                <a:moveTo>
                  <a:pt x="50938" y="164082"/>
                </a:moveTo>
                <a:lnTo>
                  <a:pt x="50938" y="164083"/>
                </a:lnTo>
                <a:cubicBezTo>
                  <a:pt x="51088" y="164690"/>
                  <a:pt x="51261" y="165406"/>
                  <a:pt x="51450" y="166201"/>
                </a:cubicBezTo>
                <a:cubicBezTo>
                  <a:pt x="51184" y="166395"/>
                  <a:pt x="50913" y="166595"/>
                  <a:pt x="50638" y="166800"/>
                </a:cubicBezTo>
                <a:cubicBezTo>
                  <a:pt x="50431" y="166121"/>
                  <a:pt x="50217" y="165490"/>
                  <a:pt x="49995" y="164909"/>
                </a:cubicBezTo>
                <a:cubicBezTo>
                  <a:pt x="50315" y="164629"/>
                  <a:pt x="50630" y="164354"/>
                  <a:pt x="50938" y="164082"/>
                </a:cubicBezTo>
                <a:close/>
                <a:moveTo>
                  <a:pt x="15231" y="150482"/>
                </a:moveTo>
                <a:cubicBezTo>
                  <a:pt x="15936" y="151042"/>
                  <a:pt x="16807" y="151553"/>
                  <a:pt x="17880" y="151985"/>
                </a:cubicBezTo>
                <a:cubicBezTo>
                  <a:pt x="19005" y="152437"/>
                  <a:pt x="20172" y="152779"/>
                  <a:pt x="21363" y="153008"/>
                </a:cubicBezTo>
                <a:cubicBezTo>
                  <a:pt x="21808" y="156047"/>
                  <a:pt x="23660" y="161484"/>
                  <a:pt x="30989" y="164863"/>
                </a:cubicBezTo>
                <a:cubicBezTo>
                  <a:pt x="31031" y="165148"/>
                  <a:pt x="31081" y="165430"/>
                  <a:pt x="31127" y="165714"/>
                </a:cubicBezTo>
                <a:cubicBezTo>
                  <a:pt x="30272" y="166142"/>
                  <a:pt x="29447" y="166598"/>
                  <a:pt x="28703" y="167133"/>
                </a:cubicBezTo>
                <a:cubicBezTo>
                  <a:pt x="25410" y="163527"/>
                  <a:pt x="20256" y="158144"/>
                  <a:pt x="14601" y="153220"/>
                </a:cubicBezTo>
                <a:cubicBezTo>
                  <a:pt x="14565" y="153004"/>
                  <a:pt x="14484" y="152800"/>
                  <a:pt x="14361" y="152620"/>
                </a:cubicBezTo>
                <a:lnTo>
                  <a:pt x="14361" y="152620"/>
                </a:lnTo>
                <a:cubicBezTo>
                  <a:pt x="14390" y="152627"/>
                  <a:pt x="14419" y="152631"/>
                  <a:pt x="14448" y="152631"/>
                </a:cubicBezTo>
                <a:cubicBezTo>
                  <a:pt x="14586" y="152631"/>
                  <a:pt x="14723" y="152550"/>
                  <a:pt x="14782" y="152425"/>
                </a:cubicBezTo>
                <a:cubicBezTo>
                  <a:pt x="14852" y="152273"/>
                  <a:pt x="14800" y="152074"/>
                  <a:pt x="14664" y="151977"/>
                </a:cubicBezTo>
                <a:cubicBezTo>
                  <a:pt x="14839" y="151965"/>
                  <a:pt x="14991" y="151851"/>
                  <a:pt x="15049" y="151687"/>
                </a:cubicBezTo>
                <a:cubicBezTo>
                  <a:pt x="15108" y="151522"/>
                  <a:pt x="15063" y="151337"/>
                  <a:pt x="14935" y="151217"/>
                </a:cubicBezTo>
                <a:lnTo>
                  <a:pt x="14935" y="151217"/>
                </a:lnTo>
                <a:cubicBezTo>
                  <a:pt x="14955" y="151221"/>
                  <a:pt x="14974" y="151223"/>
                  <a:pt x="14994" y="151223"/>
                </a:cubicBezTo>
                <a:cubicBezTo>
                  <a:pt x="15135" y="151223"/>
                  <a:pt x="15274" y="151125"/>
                  <a:pt x="15313" y="150988"/>
                </a:cubicBezTo>
                <a:cubicBezTo>
                  <a:pt x="15358" y="150832"/>
                  <a:pt x="15267" y="150650"/>
                  <a:pt x="15114" y="150593"/>
                </a:cubicBezTo>
                <a:cubicBezTo>
                  <a:pt x="15161" y="150565"/>
                  <a:pt x="15201" y="150528"/>
                  <a:pt x="15231" y="150482"/>
                </a:cubicBezTo>
                <a:close/>
                <a:moveTo>
                  <a:pt x="41200" y="163603"/>
                </a:moveTo>
                <a:cubicBezTo>
                  <a:pt x="41732" y="164385"/>
                  <a:pt x="42289" y="165288"/>
                  <a:pt x="42844" y="166250"/>
                </a:cubicBezTo>
                <a:cubicBezTo>
                  <a:pt x="42196" y="166740"/>
                  <a:pt x="41561" y="167242"/>
                  <a:pt x="40946" y="167755"/>
                </a:cubicBezTo>
                <a:cubicBezTo>
                  <a:pt x="40243" y="166996"/>
                  <a:pt x="39574" y="166384"/>
                  <a:pt x="38949" y="165895"/>
                </a:cubicBezTo>
                <a:cubicBezTo>
                  <a:pt x="39697" y="165149"/>
                  <a:pt x="40451" y="164380"/>
                  <a:pt x="41200" y="163603"/>
                </a:cubicBezTo>
                <a:close/>
                <a:moveTo>
                  <a:pt x="47741" y="166838"/>
                </a:moveTo>
                <a:cubicBezTo>
                  <a:pt x="47936" y="167433"/>
                  <a:pt x="48132" y="168016"/>
                  <a:pt x="48327" y="168586"/>
                </a:cubicBezTo>
                <a:cubicBezTo>
                  <a:pt x="47884" y="168941"/>
                  <a:pt x="47436" y="169307"/>
                  <a:pt x="46983" y="169685"/>
                </a:cubicBezTo>
                <a:cubicBezTo>
                  <a:pt x="46771" y="169138"/>
                  <a:pt x="46523" y="168603"/>
                  <a:pt x="46241" y="168086"/>
                </a:cubicBezTo>
                <a:cubicBezTo>
                  <a:pt x="46749" y="167669"/>
                  <a:pt x="47249" y="167252"/>
                  <a:pt x="47741" y="166838"/>
                </a:cubicBezTo>
                <a:close/>
                <a:moveTo>
                  <a:pt x="38665" y="168832"/>
                </a:moveTo>
                <a:cubicBezTo>
                  <a:pt x="38843" y="168984"/>
                  <a:pt x="39023" y="169137"/>
                  <a:pt x="39203" y="169290"/>
                </a:cubicBezTo>
                <a:cubicBezTo>
                  <a:pt x="38469" y="169976"/>
                  <a:pt x="37781" y="170675"/>
                  <a:pt x="37156" y="171386"/>
                </a:cubicBezTo>
                <a:cubicBezTo>
                  <a:pt x="37724" y="170559"/>
                  <a:pt x="38347" y="169761"/>
                  <a:pt x="38665" y="168832"/>
                </a:cubicBezTo>
                <a:close/>
                <a:moveTo>
                  <a:pt x="44589" y="169427"/>
                </a:moveTo>
                <a:cubicBezTo>
                  <a:pt x="44875" y="169970"/>
                  <a:pt x="45151" y="170507"/>
                  <a:pt x="45415" y="171030"/>
                </a:cubicBezTo>
                <a:cubicBezTo>
                  <a:pt x="45017" y="171380"/>
                  <a:pt x="44619" y="171739"/>
                  <a:pt x="44219" y="172107"/>
                </a:cubicBezTo>
                <a:cubicBezTo>
                  <a:pt x="43867" y="171548"/>
                  <a:pt x="43520" y="171026"/>
                  <a:pt x="43178" y="170541"/>
                </a:cubicBezTo>
                <a:cubicBezTo>
                  <a:pt x="43652" y="170171"/>
                  <a:pt x="44123" y="169801"/>
                  <a:pt x="44589" y="169427"/>
                </a:cubicBezTo>
                <a:close/>
                <a:moveTo>
                  <a:pt x="51997" y="168505"/>
                </a:moveTo>
                <a:lnTo>
                  <a:pt x="51997" y="168505"/>
                </a:lnTo>
                <a:cubicBezTo>
                  <a:pt x="52331" y="169912"/>
                  <a:pt x="52692" y="171430"/>
                  <a:pt x="53056" y="172934"/>
                </a:cubicBezTo>
                <a:cubicBezTo>
                  <a:pt x="52722" y="173087"/>
                  <a:pt x="52390" y="173237"/>
                  <a:pt x="52060" y="173383"/>
                </a:cubicBezTo>
                <a:cubicBezTo>
                  <a:pt x="51847" y="171905"/>
                  <a:pt x="51596" y="170565"/>
                  <a:pt x="51315" y="169348"/>
                </a:cubicBezTo>
                <a:cubicBezTo>
                  <a:pt x="51544" y="169061"/>
                  <a:pt x="51772" y="168778"/>
                  <a:pt x="51997" y="168505"/>
                </a:cubicBezTo>
                <a:close/>
                <a:moveTo>
                  <a:pt x="41875" y="171543"/>
                </a:moveTo>
                <a:cubicBezTo>
                  <a:pt x="42429" y="172005"/>
                  <a:pt x="42956" y="172446"/>
                  <a:pt x="43432" y="172841"/>
                </a:cubicBezTo>
                <a:cubicBezTo>
                  <a:pt x="43243" y="173021"/>
                  <a:pt x="43054" y="173202"/>
                  <a:pt x="42866" y="173385"/>
                </a:cubicBezTo>
                <a:cubicBezTo>
                  <a:pt x="42077" y="173081"/>
                  <a:pt x="41271" y="172820"/>
                  <a:pt x="40452" y="172606"/>
                </a:cubicBezTo>
                <a:cubicBezTo>
                  <a:pt x="40929" y="172257"/>
                  <a:pt x="41403" y="171902"/>
                  <a:pt x="41875" y="171543"/>
                </a:cubicBezTo>
                <a:close/>
                <a:moveTo>
                  <a:pt x="14384" y="154010"/>
                </a:moveTo>
                <a:cubicBezTo>
                  <a:pt x="14931" y="156244"/>
                  <a:pt x="17288" y="161613"/>
                  <a:pt x="27386" y="168279"/>
                </a:cubicBezTo>
                <a:cubicBezTo>
                  <a:pt x="27093" y="168591"/>
                  <a:pt x="26831" y="168930"/>
                  <a:pt x="26602" y="169291"/>
                </a:cubicBezTo>
                <a:cubicBezTo>
                  <a:pt x="26589" y="169310"/>
                  <a:pt x="26579" y="169331"/>
                  <a:pt x="26567" y="169351"/>
                </a:cubicBezTo>
                <a:cubicBezTo>
                  <a:pt x="21904" y="165391"/>
                  <a:pt x="16494" y="160975"/>
                  <a:pt x="15819" y="160246"/>
                </a:cubicBezTo>
                <a:cubicBezTo>
                  <a:pt x="15723" y="160143"/>
                  <a:pt x="15633" y="160034"/>
                  <a:pt x="15547" y="159923"/>
                </a:cubicBezTo>
                <a:cubicBezTo>
                  <a:pt x="13927" y="157853"/>
                  <a:pt x="13839" y="154600"/>
                  <a:pt x="13839" y="154599"/>
                </a:cubicBezTo>
                <a:lnTo>
                  <a:pt x="13839" y="154599"/>
                </a:lnTo>
                <a:cubicBezTo>
                  <a:pt x="13839" y="154600"/>
                  <a:pt x="13413" y="158545"/>
                  <a:pt x="15049" y="160883"/>
                </a:cubicBezTo>
                <a:cubicBezTo>
                  <a:pt x="16153" y="162460"/>
                  <a:pt x="20308" y="167780"/>
                  <a:pt x="25504" y="171702"/>
                </a:cubicBezTo>
                <a:cubicBezTo>
                  <a:pt x="25314" y="172190"/>
                  <a:pt x="25117" y="172675"/>
                  <a:pt x="24877" y="173138"/>
                </a:cubicBezTo>
                <a:cubicBezTo>
                  <a:pt x="24728" y="173419"/>
                  <a:pt x="24566" y="173693"/>
                  <a:pt x="24391" y="173957"/>
                </a:cubicBezTo>
                <a:cubicBezTo>
                  <a:pt x="22731" y="173106"/>
                  <a:pt x="20982" y="172288"/>
                  <a:pt x="19227" y="171597"/>
                </a:cubicBezTo>
                <a:cubicBezTo>
                  <a:pt x="17187" y="170793"/>
                  <a:pt x="15311" y="170106"/>
                  <a:pt x="13627" y="169506"/>
                </a:cubicBezTo>
                <a:cubicBezTo>
                  <a:pt x="13662" y="167539"/>
                  <a:pt x="13693" y="165579"/>
                  <a:pt x="13711" y="163640"/>
                </a:cubicBezTo>
                <a:cubicBezTo>
                  <a:pt x="13743" y="160547"/>
                  <a:pt x="13670" y="157352"/>
                  <a:pt x="13701" y="154259"/>
                </a:cubicBezTo>
                <a:lnTo>
                  <a:pt x="13701" y="154259"/>
                </a:lnTo>
                <a:cubicBezTo>
                  <a:pt x="13745" y="154269"/>
                  <a:pt x="13788" y="154273"/>
                  <a:pt x="13831" y="154273"/>
                </a:cubicBezTo>
                <a:cubicBezTo>
                  <a:pt x="14038" y="154273"/>
                  <a:pt x="14238" y="154168"/>
                  <a:pt x="14384" y="154010"/>
                </a:cubicBezTo>
                <a:close/>
                <a:moveTo>
                  <a:pt x="49426" y="171713"/>
                </a:moveTo>
                <a:cubicBezTo>
                  <a:pt x="49746" y="172598"/>
                  <a:pt x="50055" y="173435"/>
                  <a:pt x="50348" y="174208"/>
                </a:cubicBezTo>
                <a:cubicBezTo>
                  <a:pt x="49619" y="174603"/>
                  <a:pt x="48835" y="175077"/>
                  <a:pt x="48025" y="175601"/>
                </a:cubicBezTo>
                <a:cubicBezTo>
                  <a:pt x="48027" y="174855"/>
                  <a:pt x="47981" y="174110"/>
                  <a:pt x="47892" y="173370"/>
                </a:cubicBezTo>
                <a:cubicBezTo>
                  <a:pt x="48431" y="172825"/>
                  <a:pt x="48945" y="172273"/>
                  <a:pt x="49426" y="171713"/>
                </a:cubicBezTo>
                <a:close/>
                <a:moveTo>
                  <a:pt x="46998" y="174246"/>
                </a:moveTo>
                <a:cubicBezTo>
                  <a:pt x="47305" y="174887"/>
                  <a:pt x="47554" y="175419"/>
                  <a:pt x="47729" y="175796"/>
                </a:cubicBezTo>
                <a:cubicBezTo>
                  <a:pt x="47660" y="175839"/>
                  <a:pt x="47592" y="175885"/>
                  <a:pt x="47523" y="175931"/>
                </a:cubicBezTo>
                <a:lnTo>
                  <a:pt x="47524" y="175932"/>
                </a:lnTo>
                <a:cubicBezTo>
                  <a:pt x="47075" y="175621"/>
                  <a:pt x="46623" y="175314"/>
                  <a:pt x="46169" y="175010"/>
                </a:cubicBezTo>
                <a:cubicBezTo>
                  <a:pt x="46449" y="174758"/>
                  <a:pt x="46725" y="174504"/>
                  <a:pt x="46998" y="174246"/>
                </a:cubicBezTo>
                <a:close/>
                <a:moveTo>
                  <a:pt x="46057" y="175110"/>
                </a:moveTo>
                <a:cubicBezTo>
                  <a:pt x="46484" y="175423"/>
                  <a:pt x="46909" y="175739"/>
                  <a:pt x="47332" y="176058"/>
                </a:cubicBezTo>
                <a:lnTo>
                  <a:pt x="47333" y="176060"/>
                </a:lnTo>
                <a:cubicBezTo>
                  <a:pt x="47008" y="176278"/>
                  <a:pt x="46681" y="176504"/>
                  <a:pt x="46351" y="176736"/>
                </a:cubicBezTo>
                <a:cubicBezTo>
                  <a:pt x="45900" y="176702"/>
                  <a:pt x="45391" y="176681"/>
                  <a:pt x="44815" y="176681"/>
                </a:cubicBezTo>
                <a:cubicBezTo>
                  <a:pt x="44617" y="176681"/>
                  <a:pt x="44411" y="176684"/>
                  <a:pt x="44198" y="176689"/>
                </a:cubicBezTo>
                <a:cubicBezTo>
                  <a:pt x="44825" y="176182"/>
                  <a:pt x="45448" y="175655"/>
                  <a:pt x="46057" y="175110"/>
                </a:cubicBezTo>
                <a:close/>
                <a:moveTo>
                  <a:pt x="68439" y="170174"/>
                </a:moveTo>
                <a:lnTo>
                  <a:pt x="68439" y="170175"/>
                </a:lnTo>
                <a:cubicBezTo>
                  <a:pt x="69063" y="171312"/>
                  <a:pt x="70261" y="173457"/>
                  <a:pt x="71816" y="176032"/>
                </a:cubicBezTo>
                <a:cubicBezTo>
                  <a:pt x="71480" y="176479"/>
                  <a:pt x="71133" y="176936"/>
                  <a:pt x="70774" y="177404"/>
                </a:cubicBezTo>
                <a:cubicBezTo>
                  <a:pt x="69462" y="175679"/>
                  <a:pt x="68349" y="174379"/>
                  <a:pt x="67703" y="173651"/>
                </a:cubicBezTo>
                <a:cubicBezTo>
                  <a:pt x="67983" y="172467"/>
                  <a:pt x="68227" y="171301"/>
                  <a:pt x="68439" y="170174"/>
                </a:cubicBezTo>
                <a:close/>
                <a:moveTo>
                  <a:pt x="38294" y="174148"/>
                </a:moveTo>
                <a:cubicBezTo>
                  <a:pt x="39521" y="174211"/>
                  <a:pt x="40729" y="174292"/>
                  <a:pt x="41849" y="174393"/>
                </a:cubicBezTo>
                <a:cubicBezTo>
                  <a:pt x="40985" y="175267"/>
                  <a:pt x="40134" y="176178"/>
                  <a:pt x="39309" y="177124"/>
                </a:cubicBezTo>
                <a:cubicBezTo>
                  <a:pt x="38357" y="177257"/>
                  <a:pt x="37321" y="177427"/>
                  <a:pt x="36194" y="177637"/>
                </a:cubicBezTo>
                <a:cubicBezTo>
                  <a:pt x="36096" y="176994"/>
                  <a:pt x="35994" y="176352"/>
                  <a:pt x="35944" y="175717"/>
                </a:cubicBezTo>
                <a:cubicBezTo>
                  <a:pt x="36721" y="175218"/>
                  <a:pt x="37505" y="174695"/>
                  <a:pt x="38294" y="174148"/>
                </a:cubicBezTo>
                <a:close/>
                <a:moveTo>
                  <a:pt x="13567" y="172730"/>
                </a:moveTo>
                <a:cubicBezTo>
                  <a:pt x="16246" y="174368"/>
                  <a:pt x="19059" y="175775"/>
                  <a:pt x="21975" y="176937"/>
                </a:cubicBezTo>
                <a:cubicBezTo>
                  <a:pt x="21347" y="177671"/>
                  <a:pt x="20751" y="178421"/>
                  <a:pt x="20289" y="179249"/>
                </a:cubicBezTo>
                <a:cubicBezTo>
                  <a:pt x="19920" y="179203"/>
                  <a:pt x="19548" y="179162"/>
                  <a:pt x="19171" y="179126"/>
                </a:cubicBezTo>
                <a:cubicBezTo>
                  <a:pt x="16873" y="178910"/>
                  <a:pt x="15014" y="178770"/>
                  <a:pt x="13448" y="178671"/>
                </a:cubicBezTo>
                <a:cubicBezTo>
                  <a:pt x="13487" y="176703"/>
                  <a:pt x="13528" y="174717"/>
                  <a:pt x="13567" y="172730"/>
                </a:cubicBezTo>
                <a:close/>
                <a:moveTo>
                  <a:pt x="51529" y="177252"/>
                </a:moveTo>
                <a:cubicBezTo>
                  <a:pt x="51933" y="178264"/>
                  <a:pt x="52253" y="179038"/>
                  <a:pt x="52450" y="179509"/>
                </a:cubicBezTo>
                <a:cubicBezTo>
                  <a:pt x="52456" y="179528"/>
                  <a:pt x="52460" y="179547"/>
                  <a:pt x="52465" y="179565"/>
                </a:cubicBezTo>
                <a:cubicBezTo>
                  <a:pt x="52312" y="179446"/>
                  <a:pt x="52161" y="179323"/>
                  <a:pt x="52008" y="179203"/>
                </a:cubicBezTo>
                <a:cubicBezTo>
                  <a:pt x="51497" y="178811"/>
                  <a:pt x="50981" y="178428"/>
                  <a:pt x="50465" y="178045"/>
                </a:cubicBezTo>
                <a:lnTo>
                  <a:pt x="50465" y="178045"/>
                </a:lnTo>
                <a:cubicBezTo>
                  <a:pt x="50823" y="177781"/>
                  <a:pt x="51177" y="177517"/>
                  <a:pt x="51529" y="177252"/>
                </a:cubicBezTo>
                <a:close/>
                <a:moveTo>
                  <a:pt x="52475" y="179568"/>
                </a:moveTo>
                <a:cubicBezTo>
                  <a:pt x="52476" y="179571"/>
                  <a:pt x="52477" y="179574"/>
                  <a:pt x="52479" y="179577"/>
                </a:cubicBezTo>
                <a:lnTo>
                  <a:pt x="52476" y="179575"/>
                </a:lnTo>
                <a:cubicBezTo>
                  <a:pt x="52476" y="179572"/>
                  <a:pt x="52476" y="179570"/>
                  <a:pt x="52475" y="179568"/>
                </a:cubicBezTo>
                <a:close/>
                <a:moveTo>
                  <a:pt x="58074" y="171975"/>
                </a:moveTo>
                <a:cubicBezTo>
                  <a:pt x="57992" y="174416"/>
                  <a:pt x="58080" y="176844"/>
                  <a:pt x="58229" y="178962"/>
                </a:cubicBezTo>
                <a:cubicBezTo>
                  <a:pt x="57624" y="179243"/>
                  <a:pt x="56955" y="179538"/>
                  <a:pt x="56226" y="179849"/>
                </a:cubicBezTo>
                <a:cubicBezTo>
                  <a:pt x="56285" y="177949"/>
                  <a:pt x="56054" y="175953"/>
                  <a:pt x="55655" y="174001"/>
                </a:cubicBezTo>
                <a:cubicBezTo>
                  <a:pt x="56521" y="173292"/>
                  <a:pt x="57333" y="172609"/>
                  <a:pt x="58074" y="171975"/>
                </a:cubicBezTo>
                <a:close/>
                <a:moveTo>
                  <a:pt x="50146" y="178278"/>
                </a:moveTo>
                <a:cubicBezTo>
                  <a:pt x="50673" y="178703"/>
                  <a:pt x="51194" y="179134"/>
                  <a:pt x="51714" y="179567"/>
                </a:cubicBezTo>
                <a:lnTo>
                  <a:pt x="51714" y="179568"/>
                </a:lnTo>
                <a:cubicBezTo>
                  <a:pt x="51992" y="179798"/>
                  <a:pt x="52266" y="180036"/>
                  <a:pt x="52542" y="180270"/>
                </a:cubicBezTo>
                <a:cubicBezTo>
                  <a:pt x="52239" y="180259"/>
                  <a:pt x="51936" y="180254"/>
                  <a:pt x="51632" y="180254"/>
                </a:cubicBezTo>
                <a:cubicBezTo>
                  <a:pt x="49987" y="180254"/>
                  <a:pt x="48337" y="180405"/>
                  <a:pt x="46714" y="180663"/>
                </a:cubicBezTo>
                <a:cubicBezTo>
                  <a:pt x="47873" y="179900"/>
                  <a:pt x="49024" y="179096"/>
                  <a:pt x="50146" y="178278"/>
                </a:cubicBezTo>
                <a:close/>
                <a:moveTo>
                  <a:pt x="53702" y="175573"/>
                </a:moveTo>
                <a:cubicBezTo>
                  <a:pt x="54158" y="177405"/>
                  <a:pt x="54597" y="179090"/>
                  <a:pt x="54970" y="180368"/>
                </a:cubicBezTo>
                <a:cubicBezTo>
                  <a:pt x="54647" y="180498"/>
                  <a:pt x="54312" y="180631"/>
                  <a:pt x="53967" y="180766"/>
                </a:cubicBezTo>
                <a:cubicBezTo>
                  <a:pt x="53533" y="180414"/>
                  <a:pt x="53097" y="180066"/>
                  <a:pt x="52659" y="179719"/>
                </a:cubicBezTo>
                <a:cubicBezTo>
                  <a:pt x="52602" y="178612"/>
                  <a:pt x="52526" y="177562"/>
                  <a:pt x="52434" y="176563"/>
                </a:cubicBezTo>
                <a:cubicBezTo>
                  <a:pt x="52864" y="176231"/>
                  <a:pt x="53287" y="175902"/>
                  <a:pt x="53702" y="175573"/>
                </a:cubicBezTo>
                <a:close/>
                <a:moveTo>
                  <a:pt x="37393" y="179442"/>
                </a:moveTo>
                <a:cubicBezTo>
                  <a:pt x="37054" y="179876"/>
                  <a:pt x="36724" y="180318"/>
                  <a:pt x="36401" y="180767"/>
                </a:cubicBezTo>
                <a:cubicBezTo>
                  <a:pt x="36426" y="180361"/>
                  <a:pt x="36428" y="179954"/>
                  <a:pt x="36408" y="179548"/>
                </a:cubicBezTo>
                <a:lnTo>
                  <a:pt x="36408" y="179548"/>
                </a:lnTo>
                <a:cubicBezTo>
                  <a:pt x="36730" y="179514"/>
                  <a:pt x="37058" y="179478"/>
                  <a:pt x="37393" y="179442"/>
                </a:cubicBezTo>
                <a:close/>
                <a:moveTo>
                  <a:pt x="87099" y="181697"/>
                </a:moveTo>
                <a:lnTo>
                  <a:pt x="87115" y="181709"/>
                </a:lnTo>
                <a:lnTo>
                  <a:pt x="87084" y="181730"/>
                </a:lnTo>
                <a:cubicBezTo>
                  <a:pt x="87090" y="181719"/>
                  <a:pt x="87094" y="181708"/>
                  <a:pt x="87099" y="181697"/>
                </a:cubicBezTo>
                <a:close/>
                <a:moveTo>
                  <a:pt x="86445" y="181160"/>
                </a:moveTo>
                <a:lnTo>
                  <a:pt x="86445" y="181160"/>
                </a:lnTo>
                <a:cubicBezTo>
                  <a:pt x="86618" y="181305"/>
                  <a:pt x="86782" y="181440"/>
                  <a:pt x="86932" y="181563"/>
                </a:cubicBezTo>
                <a:cubicBezTo>
                  <a:pt x="86855" y="181706"/>
                  <a:pt x="86776" y="181850"/>
                  <a:pt x="86699" y="181992"/>
                </a:cubicBezTo>
                <a:cubicBezTo>
                  <a:pt x="86611" y="181966"/>
                  <a:pt x="86525" y="181936"/>
                  <a:pt x="86438" y="181907"/>
                </a:cubicBezTo>
                <a:cubicBezTo>
                  <a:pt x="86450" y="181688"/>
                  <a:pt x="86454" y="181440"/>
                  <a:pt x="86445" y="181160"/>
                </a:cubicBezTo>
                <a:close/>
                <a:moveTo>
                  <a:pt x="67630" y="173951"/>
                </a:moveTo>
                <a:cubicBezTo>
                  <a:pt x="68144" y="174908"/>
                  <a:pt x="68968" y="176535"/>
                  <a:pt x="69857" y="178619"/>
                </a:cubicBezTo>
                <a:cubicBezTo>
                  <a:pt x="69063" y="179713"/>
                  <a:pt x="68332" y="180855"/>
                  <a:pt x="67670" y="182035"/>
                </a:cubicBezTo>
                <a:cubicBezTo>
                  <a:pt x="67009" y="181420"/>
                  <a:pt x="66363" y="180796"/>
                  <a:pt x="65763" y="180200"/>
                </a:cubicBezTo>
                <a:cubicBezTo>
                  <a:pt x="66515" y="178147"/>
                  <a:pt x="67128" y="176026"/>
                  <a:pt x="67630" y="173951"/>
                </a:cubicBezTo>
                <a:close/>
                <a:moveTo>
                  <a:pt x="87227" y="181798"/>
                </a:moveTo>
                <a:lnTo>
                  <a:pt x="87227" y="181800"/>
                </a:lnTo>
                <a:cubicBezTo>
                  <a:pt x="87544" y="182053"/>
                  <a:pt x="87752" y="182212"/>
                  <a:pt x="87752" y="182212"/>
                </a:cubicBezTo>
                <a:cubicBezTo>
                  <a:pt x="87479" y="182184"/>
                  <a:pt x="87200" y="182127"/>
                  <a:pt x="86924" y="182054"/>
                </a:cubicBezTo>
                <a:cubicBezTo>
                  <a:pt x="86961" y="181978"/>
                  <a:pt x="87000" y="181904"/>
                  <a:pt x="87037" y="181828"/>
                </a:cubicBezTo>
                <a:cubicBezTo>
                  <a:pt x="87102" y="181819"/>
                  <a:pt x="87162" y="181808"/>
                  <a:pt x="87227" y="181798"/>
                </a:cubicBezTo>
                <a:close/>
                <a:moveTo>
                  <a:pt x="43828" y="178601"/>
                </a:moveTo>
                <a:lnTo>
                  <a:pt x="43828" y="178601"/>
                </a:lnTo>
                <a:cubicBezTo>
                  <a:pt x="42186" y="179876"/>
                  <a:pt x="40632" y="181198"/>
                  <a:pt x="39390" y="182374"/>
                </a:cubicBezTo>
                <a:cubicBezTo>
                  <a:pt x="39364" y="182366"/>
                  <a:pt x="39337" y="182363"/>
                  <a:pt x="39310" y="182363"/>
                </a:cubicBezTo>
                <a:cubicBezTo>
                  <a:pt x="39230" y="182363"/>
                  <a:pt x="39150" y="182395"/>
                  <a:pt x="39107" y="182465"/>
                </a:cubicBezTo>
                <a:cubicBezTo>
                  <a:pt x="39092" y="182385"/>
                  <a:pt x="39009" y="182336"/>
                  <a:pt x="38930" y="182336"/>
                </a:cubicBezTo>
                <a:cubicBezTo>
                  <a:pt x="38886" y="182336"/>
                  <a:pt x="38843" y="182351"/>
                  <a:pt x="38813" y="182385"/>
                </a:cubicBezTo>
                <a:cubicBezTo>
                  <a:pt x="38779" y="182425"/>
                  <a:pt x="38762" y="182479"/>
                  <a:pt x="38716" y="182502"/>
                </a:cubicBezTo>
                <a:cubicBezTo>
                  <a:pt x="38702" y="182509"/>
                  <a:pt x="38686" y="182512"/>
                  <a:pt x="38671" y="182512"/>
                </a:cubicBezTo>
                <a:cubicBezTo>
                  <a:pt x="38627" y="182512"/>
                  <a:pt x="38580" y="182489"/>
                  <a:pt x="38535" y="182478"/>
                </a:cubicBezTo>
                <a:cubicBezTo>
                  <a:pt x="38516" y="182473"/>
                  <a:pt x="38496" y="182470"/>
                  <a:pt x="38477" y="182470"/>
                </a:cubicBezTo>
                <a:cubicBezTo>
                  <a:pt x="38312" y="182470"/>
                  <a:pt x="38156" y="182650"/>
                  <a:pt x="38202" y="182816"/>
                </a:cubicBezTo>
                <a:cubicBezTo>
                  <a:pt x="38100" y="182586"/>
                  <a:pt x="37785" y="182461"/>
                  <a:pt x="37489" y="182461"/>
                </a:cubicBezTo>
                <a:cubicBezTo>
                  <a:pt x="37332" y="182461"/>
                  <a:pt x="37181" y="182496"/>
                  <a:pt x="37069" y="182569"/>
                </a:cubicBezTo>
                <a:cubicBezTo>
                  <a:pt x="37046" y="182390"/>
                  <a:pt x="36911" y="182246"/>
                  <a:pt x="36733" y="182216"/>
                </a:cubicBezTo>
                <a:cubicBezTo>
                  <a:pt x="36709" y="182212"/>
                  <a:pt x="36685" y="182210"/>
                  <a:pt x="36662" y="182210"/>
                </a:cubicBezTo>
                <a:cubicBezTo>
                  <a:pt x="36510" y="182210"/>
                  <a:pt x="36368" y="182294"/>
                  <a:pt x="36297" y="182433"/>
                </a:cubicBezTo>
                <a:cubicBezTo>
                  <a:pt x="36271" y="182385"/>
                  <a:pt x="36235" y="182343"/>
                  <a:pt x="36193" y="182309"/>
                </a:cubicBezTo>
                <a:cubicBezTo>
                  <a:pt x="36223" y="182157"/>
                  <a:pt x="36250" y="182005"/>
                  <a:pt x="36275" y="181853"/>
                </a:cubicBezTo>
                <a:cubicBezTo>
                  <a:pt x="37500" y="181310"/>
                  <a:pt x="39235" y="180298"/>
                  <a:pt x="41130" y="178985"/>
                </a:cubicBezTo>
                <a:cubicBezTo>
                  <a:pt x="42005" y="178867"/>
                  <a:pt x="42904" y="178739"/>
                  <a:pt x="43828" y="178601"/>
                </a:cubicBezTo>
                <a:close/>
                <a:moveTo>
                  <a:pt x="55772" y="183117"/>
                </a:moveTo>
                <a:lnTo>
                  <a:pt x="55772" y="183118"/>
                </a:lnTo>
                <a:cubicBezTo>
                  <a:pt x="55871" y="183208"/>
                  <a:pt x="55973" y="183298"/>
                  <a:pt x="56072" y="183389"/>
                </a:cubicBezTo>
                <a:cubicBezTo>
                  <a:pt x="55850" y="183361"/>
                  <a:pt x="55622" y="183342"/>
                  <a:pt x="55392" y="183330"/>
                </a:cubicBezTo>
                <a:cubicBezTo>
                  <a:pt x="55519" y="183260"/>
                  <a:pt x="55648" y="183188"/>
                  <a:pt x="55772" y="183117"/>
                </a:cubicBezTo>
                <a:close/>
                <a:moveTo>
                  <a:pt x="52710" y="180411"/>
                </a:moveTo>
                <a:cubicBezTo>
                  <a:pt x="52935" y="180603"/>
                  <a:pt x="53156" y="180799"/>
                  <a:pt x="53380" y="180993"/>
                </a:cubicBezTo>
                <a:cubicBezTo>
                  <a:pt x="52861" y="181191"/>
                  <a:pt x="52323" y="181392"/>
                  <a:pt x="51754" y="181599"/>
                </a:cubicBezTo>
                <a:cubicBezTo>
                  <a:pt x="49292" y="182493"/>
                  <a:pt x="47245" y="183380"/>
                  <a:pt x="45548" y="184217"/>
                </a:cubicBezTo>
                <a:cubicBezTo>
                  <a:pt x="44922" y="184069"/>
                  <a:pt x="44293" y="183921"/>
                  <a:pt x="43670" y="183777"/>
                </a:cubicBezTo>
                <a:cubicBezTo>
                  <a:pt x="47050" y="182696"/>
                  <a:pt x="50305" y="181533"/>
                  <a:pt x="52710" y="180411"/>
                </a:cubicBezTo>
                <a:close/>
                <a:moveTo>
                  <a:pt x="62634" y="178093"/>
                </a:moveTo>
                <a:cubicBezTo>
                  <a:pt x="62140" y="180273"/>
                  <a:pt x="61817" y="182487"/>
                  <a:pt x="61669" y="184716"/>
                </a:cubicBezTo>
                <a:cubicBezTo>
                  <a:pt x="60785" y="183830"/>
                  <a:pt x="60231" y="183176"/>
                  <a:pt x="59850" y="182725"/>
                </a:cubicBezTo>
                <a:cubicBezTo>
                  <a:pt x="60110" y="181785"/>
                  <a:pt x="60337" y="180857"/>
                  <a:pt x="60532" y="179942"/>
                </a:cubicBezTo>
                <a:cubicBezTo>
                  <a:pt x="61377" y="179272"/>
                  <a:pt x="62071" y="178649"/>
                  <a:pt x="62634" y="178093"/>
                </a:cubicBezTo>
                <a:close/>
                <a:moveTo>
                  <a:pt x="58441" y="181468"/>
                </a:moveTo>
                <a:cubicBezTo>
                  <a:pt x="58599" y="183045"/>
                  <a:pt x="58765" y="184286"/>
                  <a:pt x="58866" y="184977"/>
                </a:cubicBezTo>
                <a:cubicBezTo>
                  <a:pt x="58727" y="184850"/>
                  <a:pt x="58588" y="184722"/>
                  <a:pt x="58449" y="184595"/>
                </a:cubicBezTo>
                <a:cubicBezTo>
                  <a:pt x="57763" y="183977"/>
                  <a:pt x="57067" y="183373"/>
                  <a:pt x="56367" y="182774"/>
                </a:cubicBezTo>
                <a:cubicBezTo>
                  <a:pt x="57118" y="182330"/>
                  <a:pt x="57810" y="181895"/>
                  <a:pt x="58441" y="181468"/>
                </a:cubicBezTo>
                <a:close/>
                <a:moveTo>
                  <a:pt x="56395" y="183683"/>
                </a:moveTo>
                <a:lnTo>
                  <a:pt x="56395" y="183683"/>
                </a:lnTo>
                <a:cubicBezTo>
                  <a:pt x="56913" y="184164"/>
                  <a:pt x="57427" y="184650"/>
                  <a:pt x="57937" y="185140"/>
                </a:cubicBezTo>
                <a:cubicBezTo>
                  <a:pt x="58042" y="185241"/>
                  <a:pt x="58144" y="185346"/>
                  <a:pt x="58249" y="185449"/>
                </a:cubicBezTo>
                <a:cubicBezTo>
                  <a:pt x="58220" y="185446"/>
                  <a:pt x="58191" y="185445"/>
                  <a:pt x="58163" y="185445"/>
                </a:cubicBezTo>
                <a:cubicBezTo>
                  <a:pt x="58021" y="185445"/>
                  <a:pt x="57891" y="185480"/>
                  <a:pt x="57805" y="185556"/>
                </a:cubicBezTo>
                <a:cubicBezTo>
                  <a:pt x="57734" y="185361"/>
                  <a:pt x="57610" y="185129"/>
                  <a:pt x="57409" y="185129"/>
                </a:cubicBezTo>
                <a:cubicBezTo>
                  <a:pt x="57401" y="185129"/>
                  <a:pt x="57393" y="185130"/>
                  <a:pt x="57385" y="185131"/>
                </a:cubicBezTo>
                <a:cubicBezTo>
                  <a:pt x="57335" y="185135"/>
                  <a:pt x="57286" y="185154"/>
                  <a:pt x="57236" y="185154"/>
                </a:cubicBezTo>
                <a:cubicBezTo>
                  <a:pt x="57110" y="185153"/>
                  <a:pt x="57021" y="185035"/>
                  <a:pt x="56917" y="184964"/>
                </a:cubicBezTo>
                <a:cubicBezTo>
                  <a:pt x="56880" y="184939"/>
                  <a:pt x="56830" y="184926"/>
                  <a:pt x="56782" y="184926"/>
                </a:cubicBezTo>
                <a:cubicBezTo>
                  <a:pt x="56698" y="184926"/>
                  <a:pt x="56620" y="184966"/>
                  <a:pt x="56628" y="185047"/>
                </a:cubicBezTo>
                <a:cubicBezTo>
                  <a:pt x="56548" y="184979"/>
                  <a:pt x="56448" y="184908"/>
                  <a:pt x="56350" y="184908"/>
                </a:cubicBezTo>
                <a:cubicBezTo>
                  <a:pt x="56324" y="184908"/>
                  <a:pt x="56298" y="184913"/>
                  <a:pt x="56272" y="184924"/>
                </a:cubicBezTo>
                <a:cubicBezTo>
                  <a:pt x="56232" y="184942"/>
                  <a:pt x="56200" y="184976"/>
                  <a:pt x="56162" y="184999"/>
                </a:cubicBezTo>
                <a:cubicBezTo>
                  <a:pt x="56095" y="185040"/>
                  <a:pt x="56015" y="185049"/>
                  <a:pt x="55938" y="185057"/>
                </a:cubicBezTo>
                <a:lnTo>
                  <a:pt x="54540" y="185204"/>
                </a:lnTo>
                <a:cubicBezTo>
                  <a:pt x="54504" y="185208"/>
                  <a:pt x="54467" y="185210"/>
                  <a:pt x="54431" y="185210"/>
                </a:cubicBezTo>
                <a:cubicBezTo>
                  <a:pt x="54289" y="185210"/>
                  <a:pt x="54143" y="185183"/>
                  <a:pt x="53996" y="185142"/>
                </a:cubicBezTo>
                <a:cubicBezTo>
                  <a:pt x="54827" y="184662"/>
                  <a:pt x="55631" y="184175"/>
                  <a:pt x="56395" y="183683"/>
                </a:cubicBezTo>
                <a:close/>
                <a:moveTo>
                  <a:pt x="59590" y="183625"/>
                </a:moveTo>
                <a:cubicBezTo>
                  <a:pt x="59832" y="184140"/>
                  <a:pt x="60159" y="184760"/>
                  <a:pt x="60601" y="185473"/>
                </a:cubicBezTo>
                <a:cubicBezTo>
                  <a:pt x="60530" y="185449"/>
                  <a:pt x="60459" y="185422"/>
                  <a:pt x="60396" y="185422"/>
                </a:cubicBezTo>
                <a:cubicBezTo>
                  <a:pt x="60356" y="185422"/>
                  <a:pt x="60319" y="185433"/>
                  <a:pt x="60287" y="185462"/>
                </a:cubicBezTo>
                <a:cubicBezTo>
                  <a:pt x="60246" y="185499"/>
                  <a:pt x="60229" y="185558"/>
                  <a:pt x="60185" y="185589"/>
                </a:cubicBezTo>
                <a:cubicBezTo>
                  <a:pt x="60161" y="185607"/>
                  <a:pt x="60135" y="185613"/>
                  <a:pt x="60108" y="185613"/>
                </a:cubicBezTo>
                <a:cubicBezTo>
                  <a:pt x="60028" y="185613"/>
                  <a:pt x="59938" y="185555"/>
                  <a:pt x="59852" y="185537"/>
                </a:cubicBezTo>
                <a:cubicBezTo>
                  <a:pt x="59832" y="185533"/>
                  <a:pt x="59812" y="185531"/>
                  <a:pt x="59792" y="185531"/>
                </a:cubicBezTo>
                <a:cubicBezTo>
                  <a:pt x="59709" y="185531"/>
                  <a:pt x="59626" y="185563"/>
                  <a:pt x="59547" y="185596"/>
                </a:cubicBezTo>
                <a:lnTo>
                  <a:pt x="59535" y="185600"/>
                </a:lnTo>
                <a:cubicBezTo>
                  <a:pt x="59388" y="185463"/>
                  <a:pt x="59243" y="185325"/>
                  <a:pt x="59096" y="185189"/>
                </a:cubicBezTo>
                <a:cubicBezTo>
                  <a:pt x="59115" y="185128"/>
                  <a:pt x="59136" y="185070"/>
                  <a:pt x="59156" y="185010"/>
                </a:cubicBezTo>
                <a:lnTo>
                  <a:pt x="59156" y="185010"/>
                </a:lnTo>
                <a:cubicBezTo>
                  <a:pt x="59154" y="185031"/>
                  <a:pt x="59152" y="185051"/>
                  <a:pt x="59151" y="185072"/>
                </a:cubicBezTo>
                <a:cubicBezTo>
                  <a:pt x="59153" y="185048"/>
                  <a:pt x="59156" y="185024"/>
                  <a:pt x="59159" y="185000"/>
                </a:cubicBezTo>
                <a:cubicBezTo>
                  <a:pt x="59311" y="184539"/>
                  <a:pt x="59456" y="184080"/>
                  <a:pt x="59590" y="183625"/>
                </a:cubicBezTo>
                <a:close/>
                <a:moveTo>
                  <a:pt x="102001" y="185097"/>
                </a:moveTo>
                <a:cubicBezTo>
                  <a:pt x="102058" y="185164"/>
                  <a:pt x="102117" y="185234"/>
                  <a:pt x="102178" y="185307"/>
                </a:cubicBezTo>
                <a:cubicBezTo>
                  <a:pt x="101614" y="185562"/>
                  <a:pt x="101267" y="185726"/>
                  <a:pt x="101267" y="185726"/>
                </a:cubicBezTo>
                <a:cubicBezTo>
                  <a:pt x="101466" y="185538"/>
                  <a:pt x="101716" y="185325"/>
                  <a:pt x="102001" y="185097"/>
                </a:cubicBezTo>
                <a:close/>
                <a:moveTo>
                  <a:pt x="65273" y="181474"/>
                </a:moveTo>
                <a:cubicBezTo>
                  <a:pt x="65729" y="182191"/>
                  <a:pt x="66230" y="182958"/>
                  <a:pt x="66764" y="183755"/>
                </a:cubicBezTo>
                <a:cubicBezTo>
                  <a:pt x="66493" y="184308"/>
                  <a:pt x="66248" y="184841"/>
                  <a:pt x="66026" y="185354"/>
                </a:cubicBezTo>
                <a:cubicBezTo>
                  <a:pt x="66009" y="185354"/>
                  <a:pt x="65992" y="185353"/>
                  <a:pt x="65975" y="185353"/>
                </a:cubicBezTo>
                <a:cubicBezTo>
                  <a:pt x="65805" y="185353"/>
                  <a:pt x="65637" y="185393"/>
                  <a:pt x="65485" y="185470"/>
                </a:cubicBezTo>
                <a:cubicBezTo>
                  <a:pt x="65451" y="185606"/>
                  <a:pt x="65266" y="185615"/>
                  <a:pt x="65126" y="185622"/>
                </a:cubicBezTo>
                <a:cubicBezTo>
                  <a:pt x="64986" y="185628"/>
                  <a:pt x="64806" y="185746"/>
                  <a:pt x="64879" y="185867"/>
                </a:cubicBezTo>
                <a:cubicBezTo>
                  <a:pt x="64864" y="185902"/>
                  <a:pt x="64834" y="185917"/>
                  <a:pt x="64796" y="185917"/>
                </a:cubicBezTo>
                <a:cubicBezTo>
                  <a:pt x="64667" y="185917"/>
                  <a:pt x="64444" y="185746"/>
                  <a:pt x="64355" y="185648"/>
                </a:cubicBezTo>
                <a:cubicBezTo>
                  <a:pt x="64264" y="185546"/>
                  <a:pt x="64140" y="185422"/>
                  <a:pt x="64018" y="185422"/>
                </a:cubicBezTo>
                <a:cubicBezTo>
                  <a:pt x="63989" y="185422"/>
                  <a:pt x="63959" y="185429"/>
                  <a:pt x="63930" y="185446"/>
                </a:cubicBezTo>
                <a:cubicBezTo>
                  <a:pt x="63887" y="185471"/>
                  <a:pt x="63852" y="185516"/>
                  <a:pt x="63802" y="185520"/>
                </a:cubicBezTo>
                <a:cubicBezTo>
                  <a:pt x="63800" y="185520"/>
                  <a:pt x="63798" y="185520"/>
                  <a:pt x="63796" y="185520"/>
                </a:cubicBezTo>
                <a:cubicBezTo>
                  <a:pt x="63715" y="185520"/>
                  <a:pt x="63681" y="185416"/>
                  <a:pt x="63642" y="185343"/>
                </a:cubicBezTo>
                <a:cubicBezTo>
                  <a:pt x="63615" y="185294"/>
                  <a:pt x="63574" y="185252"/>
                  <a:pt x="63523" y="185227"/>
                </a:cubicBezTo>
                <a:cubicBezTo>
                  <a:pt x="64169" y="184035"/>
                  <a:pt x="64751" y="182775"/>
                  <a:pt x="65273" y="181474"/>
                </a:cubicBezTo>
                <a:close/>
                <a:moveTo>
                  <a:pt x="76293" y="171522"/>
                </a:moveTo>
                <a:cubicBezTo>
                  <a:pt x="78152" y="175598"/>
                  <a:pt x="80705" y="180916"/>
                  <a:pt x="82991" y="184698"/>
                </a:cubicBezTo>
                <a:cubicBezTo>
                  <a:pt x="82839" y="186169"/>
                  <a:pt x="82830" y="187253"/>
                  <a:pt x="82830" y="187253"/>
                </a:cubicBezTo>
                <a:cubicBezTo>
                  <a:pt x="82840" y="187275"/>
                  <a:pt x="82852" y="187298"/>
                  <a:pt x="82863" y="187321"/>
                </a:cubicBezTo>
                <a:cubicBezTo>
                  <a:pt x="82771" y="187215"/>
                  <a:pt x="82628" y="187151"/>
                  <a:pt x="82488" y="187151"/>
                </a:cubicBezTo>
                <a:cubicBezTo>
                  <a:pt x="82421" y="187151"/>
                  <a:pt x="82355" y="187165"/>
                  <a:pt x="82294" y="187197"/>
                </a:cubicBezTo>
                <a:cubicBezTo>
                  <a:pt x="82250" y="187027"/>
                  <a:pt x="82073" y="186918"/>
                  <a:pt x="81900" y="186918"/>
                </a:cubicBezTo>
                <a:cubicBezTo>
                  <a:pt x="81825" y="186918"/>
                  <a:pt x="81750" y="186939"/>
                  <a:pt x="81689" y="186985"/>
                </a:cubicBezTo>
                <a:cubicBezTo>
                  <a:pt x="81720" y="186865"/>
                  <a:pt x="81617" y="186729"/>
                  <a:pt x="81492" y="186728"/>
                </a:cubicBezTo>
                <a:cubicBezTo>
                  <a:pt x="81461" y="186728"/>
                  <a:pt x="81430" y="186735"/>
                  <a:pt x="81404" y="186750"/>
                </a:cubicBezTo>
                <a:cubicBezTo>
                  <a:pt x="80147" y="183086"/>
                  <a:pt x="77177" y="179076"/>
                  <a:pt x="74347" y="175825"/>
                </a:cubicBezTo>
                <a:lnTo>
                  <a:pt x="76293" y="171522"/>
                </a:lnTo>
                <a:close/>
                <a:moveTo>
                  <a:pt x="71183" y="181967"/>
                </a:moveTo>
                <a:cubicBezTo>
                  <a:pt x="71947" y="183925"/>
                  <a:pt x="73117" y="185978"/>
                  <a:pt x="74369" y="187831"/>
                </a:cubicBezTo>
                <a:cubicBezTo>
                  <a:pt x="73883" y="187765"/>
                  <a:pt x="73398" y="187681"/>
                  <a:pt x="72914" y="187584"/>
                </a:cubicBezTo>
                <a:lnTo>
                  <a:pt x="72914" y="187585"/>
                </a:lnTo>
                <a:cubicBezTo>
                  <a:pt x="71891" y="186227"/>
                  <a:pt x="70840" y="184975"/>
                  <a:pt x="69901" y="184055"/>
                </a:cubicBezTo>
                <a:cubicBezTo>
                  <a:pt x="70344" y="183367"/>
                  <a:pt x="70772" y="182667"/>
                  <a:pt x="71183" y="181967"/>
                </a:cubicBezTo>
                <a:close/>
                <a:moveTo>
                  <a:pt x="73190" y="178263"/>
                </a:moveTo>
                <a:cubicBezTo>
                  <a:pt x="75169" y="181419"/>
                  <a:pt x="77531" y="184925"/>
                  <a:pt x="79956" y="187932"/>
                </a:cubicBezTo>
                <a:cubicBezTo>
                  <a:pt x="79171" y="188009"/>
                  <a:pt x="78382" y="188047"/>
                  <a:pt x="77594" y="188047"/>
                </a:cubicBezTo>
                <a:cubicBezTo>
                  <a:pt x="77513" y="188047"/>
                  <a:pt x="77432" y="188047"/>
                  <a:pt x="77351" y="188046"/>
                </a:cubicBezTo>
                <a:cubicBezTo>
                  <a:pt x="75869" y="184920"/>
                  <a:pt x="74098" y="182065"/>
                  <a:pt x="72448" y="179700"/>
                </a:cubicBezTo>
                <a:cubicBezTo>
                  <a:pt x="72706" y="179214"/>
                  <a:pt x="72953" y="178736"/>
                  <a:pt x="73190" y="178263"/>
                </a:cubicBezTo>
                <a:close/>
                <a:moveTo>
                  <a:pt x="83817" y="188602"/>
                </a:moveTo>
                <a:cubicBezTo>
                  <a:pt x="83846" y="188632"/>
                  <a:pt x="83875" y="188662"/>
                  <a:pt x="83904" y="188692"/>
                </a:cubicBezTo>
                <a:cubicBezTo>
                  <a:pt x="83860" y="188715"/>
                  <a:pt x="83814" y="188738"/>
                  <a:pt x="83771" y="188760"/>
                </a:cubicBezTo>
                <a:lnTo>
                  <a:pt x="83747" y="188759"/>
                </a:lnTo>
                <a:cubicBezTo>
                  <a:pt x="83780" y="188712"/>
                  <a:pt x="83804" y="188658"/>
                  <a:pt x="83817" y="188602"/>
                </a:cubicBezTo>
                <a:close/>
                <a:moveTo>
                  <a:pt x="122860" y="188795"/>
                </a:moveTo>
                <a:cubicBezTo>
                  <a:pt x="122861" y="188795"/>
                  <a:pt x="123056" y="188806"/>
                  <a:pt x="123366" y="188818"/>
                </a:cubicBezTo>
                <a:cubicBezTo>
                  <a:pt x="123461" y="188956"/>
                  <a:pt x="123555" y="189095"/>
                  <a:pt x="123652" y="189234"/>
                </a:cubicBezTo>
                <a:cubicBezTo>
                  <a:pt x="123371" y="189108"/>
                  <a:pt x="123100" y="188964"/>
                  <a:pt x="122860" y="188795"/>
                </a:cubicBezTo>
                <a:close/>
                <a:moveTo>
                  <a:pt x="125479" y="191798"/>
                </a:moveTo>
                <a:lnTo>
                  <a:pt x="125481" y="191802"/>
                </a:lnTo>
                <a:lnTo>
                  <a:pt x="125476" y="191802"/>
                </a:lnTo>
                <a:cubicBezTo>
                  <a:pt x="125476" y="191800"/>
                  <a:pt x="125477" y="191800"/>
                  <a:pt x="125479" y="191798"/>
                </a:cubicBezTo>
                <a:close/>
                <a:moveTo>
                  <a:pt x="128025" y="187909"/>
                </a:moveTo>
                <a:cubicBezTo>
                  <a:pt x="129068" y="190104"/>
                  <a:pt x="130509" y="192325"/>
                  <a:pt x="131912" y="194173"/>
                </a:cubicBezTo>
                <a:cubicBezTo>
                  <a:pt x="131463" y="194143"/>
                  <a:pt x="131015" y="194115"/>
                  <a:pt x="130571" y="194081"/>
                </a:cubicBezTo>
                <a:cubicBezTo>
                  <a:pt x="130564" y="194072"/>
                  <a:pt x="130559" y="194064"/>
                  <a:pt x="130552" y="194055"/>
                </a:cubicBezTo>
                <a:cubicBezTo>
                  <a:pt x="130641" y="193697"/>
                  <a:pt x="130390" y="193309"/>
                  <a:pt x="130046" y="193174"/>
                </a:cubicBezTo>
                <a:cubicBezTo>
                  <a:pt x="130000" y="193157"/>
                  <a:pt x="129953" y="193143"/>
                  <a:pt x="129905" y="193132"/>
                </a:cubicBezTo>
                <a:cubicBezTo>
                  <a:pt x="128733" y="191492"/>
                  <a:pt x="127473" y="189919"/>
                  <a:pt x="126350" y="188777"/>
                </a:cubicBezTo>
                <a:cubicBezTo>
                  <a:pt x="126982" y="188719"/>
                  <a:pt x="127506" y="188614"/>
                  <a:pt x="127710" y="188431"/>
                </a:cubicBezTo>
                <a:cubicBezTo>
                  <a:pt x="127710" y="188431"/>
                  <a:pt x="127829" y="188236"/>
                  <a:pt x="128025" y="187909"/>
                </a:cubicBezTo>
                <a:close/>
                <a:moveTo>
                  <a:pt x="133228" y="177579"/>
                </a:moveTo>
                <a:cubicBezTo>
                  <a:pt x="134690" y="180728"/>
                  <a:pt x="136453" y="184347"/>
                  <a:pt x="138154" y="187379"/>
                </a:cubicBezTo>
                <a:cubicBezTo>
                  <a:pt x="138620" y="189527"/>
                  <a:pt x="138226" y="191810"/>
                  <a:pt x="138416" y="193986"/>
                </a:cubicBezTo>
                <a:cubicBezTo>
                  <a:pt x="138352" y="194083"/>
                  <a:pt x="138292" y="194180"/>
                  <a:pt x="138229" y="194276"/>
                </a:cubicBezTo>
                <a:cubicBezTo>
                  <a:pt x="138087" y="190303"/>
                  <a:pt x="134834" y="185414"/>
                  <a:pt x="131495" y="181407"/>
                </a:cubicBezTo>
                <a:cubicBezTo>
                  <a:pt x="131518" y="181353"/>
                  <a:pt x="131540" y="181298"/>
                  <a:pt x="131561" y="181245"/>
                </a:cubicBezTo>
                <a:lnTo>
                  <a:pt x="131561" y="181245"/>
                </a:lnTo>
                <a:cubicBezTo>
                  <a:pt x="131543" y="181246"/>
                  <a:pt x="131526" y="181246"/>
                  <a:pt x="131508" y="181246"/>
                </a:cubicBezTo>
                <a:cubicBezTo>
                  <a:pt x="131457" y="181246"/>
                  <a:pt x="131405" y="181244"/>
                  <a:pt x="131355" y="181240"/>
                </a:cubicBezTo>
                <a:cubicBezTo>
                  <a:pt x="131098" y="180933"/>
                  <a:pt x="130841" y="180633"/>
                  <a:pt x="130584" y="180337"/>
                </a:cubicBezTo>
                <a:lnTo>
                  <a:pt x="132157" y="179599"/>
                </a:lnTo>
                <a:cubicBezTo>
                  <a:pt x="132157" y="179599"/>
                  <a:pt x="132615" y="178828"/>
                  <a:pt x="133228" y="177579"/>
                </a:cubicBezTo>
                <a:close/>
                <a:moveTo>
                  <a:pt x="130218" y="184037"/>
                </a:moveTo>
                <a:cubicBezTo>
                  <a:pt x="132532" y="187641"/>
                  <a:pt x="135268" y="191538"/>
                  <a:pt x="137981" y="194552"/>
                </a:cubicBezTo>
                <a:cubicBezTo>
                  <a:pt x="136780" y="194475"/>
                  <a:pt x="135576" y="194401"/>
                  <a:pt x="134367" y="194331"/>
                </a:cubicBezTo>
                <a:cubicBezTo>
                  <a:pt x="132978" y="191030"/>
                  <a:pt x="131201" y="187972"/>
                  <a:pt x="129480" y="185389"/>
                </a:cubicBezTo>
                <a:cubicBezTo>
                  <a:pt x="129725" y="184951"/>
                  <a:pt x="129976" y="184495"/>
                  <a:pt x="130218" y="184037"/>
                </a:cubicBezTo>
                <a:close/>
                <a:moveTo>
                  <a:pt x="46477" y="0"/>
                </a:moveTo>
                <a:cubicBezTo>
                  <a:pt x="45091" y="0"/>
                  <a:pt x="42466" y="110"/>
                  <a:pt x="40102" y="827"/>
                </a:cubicBezTo>
                <a:cubicBezTo>
                  <a:pt x="40102" y="827"/>
                  <a:pt x="40169" y="2747"/>
                  <a:pt x="39550" y="4360"/>
                </a:cubicBezTo>
                <a:cubicBezTo>
                  <a:pt x="39550" y="4360"/>
                  <a:pt x="38998" y="1757"/>
                  <a:pt x="38608" y="1122"/>
                </a:cubicBezTo>
                <a:cubicBezTo>
                  <a:pt x="38608" y="1122"/>
                  <a:pt x="35411" y="1419"/>
                  <a:pt x="34124" y="2007"/>
                </a:cubicBezTo>
                <a:cubicBezTo>
                  <a:pt x="32837" y="2594"/>
                  <a:pt x="29332" y="2787"/>
                  <a:pt x="28702" y="3057"/>
                </a:cubicBezTo>
                <a:cubicBezTo>
                  <a:pt x="28702" y="3057"/>
                  <a:pt x="27883" y="10155"/>
                  <a:pt x="27102" y="12411"/>
                </a:cubicBezTo>
                <a:cubicBezTo>
                  <a:pt x="27102" y="12411"/>
                  <a:pt x="27198" y="6324"/>
                  <a:pt x="26447" y="3978"/>
                </a:cubicBezTo>
                <a:cubicBezTo>
                  <a:pt x="26447" y="3978"/>
                  <a:pt x="24101" y="4729"/>
                  <a:pt x="22132" y="5681"/>
                </a:cubicBezTo>
                <a:cubicBezTo>
                  <a:pt x="21045" y="6207"/>
                  <a:pt x="19797" y="6832"/>
                  <a:pt x="18791" y="7383"/>
                </a:cubicBezTo>
                <a:lnTo>
                  <a:pt x="18793" y="7189"/>
                </a:lnTo>
                <a:lnTo>
                  <a:pt x="0" y="7386"/>
                </a:lnTo>
                <a:lnTo>
                  <a:pt x="0" y="209527"/>
                </a:lnTo>
                <a:lnTo>
                  <a:pt x="174326" y="209526"/>
                </a:lnTo>
                <a:lnTo>
                  <a:pt x="174952" y="197921"/>
                </a:lnTo>
                <a:lnTo>
                  <a:pt x="174952" y="197921"/>
                </a:lnTo>
                <a:cubicBezTo>
                  <a:pt x="173722" y="198048"/>
                  <a:pt x="172488" y="198111"/>
                  <a:pt x="171254" y="198111"/>
                </a:cubicBezTo>
                <a:cubicBezTo>
                  <a:pt x="168585" y="198111"/>
                  <a:pt x="165920" y="197814"/>
                  <a:pt x="163309" y="197224"/>
                </a:cubicBezTo>
                <a:cubicBezTo>
                  <a:pt x="162252" y="196985"/>
                  <a:pt x="161205" y="196698"/>
                  <a:pt x="160140" y="196501"/>
                </a:cubicBezTo>
                <a:cubicBezTo>
                  <a:pt x="158922" y="196276"/>
                  <a:pt x="157686" y="196170"/>
                  <a:pt x="156452" y="196066"/>
                </a:cubicBezTo>
                <a:cubicBezTo>
                  <a:pt x="156263" y="196050"/>
                  <a:pt x="156072" y="196033"/>
                  <a:pt x="155881" y="196017"/>
                </a:cubicBezTo>
                <a:cubicBezTo>
                  <a:pt x="160286" y="194760"/>
                  <a:pt x="162909" y="193257"/>
                  <a:pt x="162910" y="193257"/>
                </a:cubicBezTo>
                <a:lnTo>
                  <a:pt x="162910" y="193257"/>
                </a:lnTo>
                <a:cubicBezTo>
                  <a:pt x="162005" y="193740"/>
                  <a:pt x="159397" y="193748"/>
                  <a:pt x="155468" y="193906"/>
                </a:cubicBezTo>
                <a:cubicBezTo>
                  <a:pt x="156311" y="192735"/>
                  <a:pt x="157300" y="191661"/>
                  <a:pt x="158180" y="190512"/>
                </a:cubicBezTo>
                <a:cubicBezTo>
                  <a:pt x="159477" y="188818"/>
                  <a:pt x="160536" y="186954"/>
                  <a:pt x="161328" y="184973"/>
                </a:cubicBezTo>
                <a:cubicBezTo>
                  <a:pt x="161547" y="183075"/>
                  <a:pt x="161380" y="181156"/>
                  <a:pt x="160709" y="179365"/>
                </a:cubicBezTo>
                <a:cubicBezTo>
                  <a:pt x="159985" y="177431"/>
                  <a:pt x="158687" y="175597"/>
                  <a:pt x="158793" y="173536"/>
                </a:cubicBezTo>
                <a:cubicBezTo>
                  <a:pt x="158882" y="171773"/>
                  <a:pt x="160008" y="170151"/>
                  <a:pt x="159950" y="168387"/>
                </a:cubicBezTo>
                <a:cubicBezTo>
                  <a:pt x="159860" y="165730"/>
                  <a:pt x="157289" y="163843"/>
                  <a:pt x="157233" y="161185"/>
                </a:cubicBezTo>
                <a:cubicBezTo>
                  <a:pt x="155996" y="165846"/>
                  <a:pt x="149819" y="167903"/>
                  <a:pt x="148501" y="172541"/>
                </a:cubicBezTo>
                <a:cubicBezTo>
                  <a:pt x="148116" y="173897"/>
                  <a:pt x="148200" y="175338"/>
                  <a:pt x="147928" y="176719"/>
                </a:cubicBezTo>
                <a:cubicBezTo>
                  <a:pt x="147744" y="177653"/>
                  <a:pt x="147400" y="178546"/>
                  <a:pt x="147013" y="179425"/>
                </a:cubicBezTo>
                <a:cubicBezTo>
                  <a:pt x="146926" y="179570"/>
                  <a:pt x="146841" y="179713"/>
                  <a:pt x="146756" y="179856"/>
                </a:cubicBezTo>
                <a:cubicBezTo>
                  <a:pt x="146249" y="178258"/>
                  <a:pt x="146561" y="176429"/>
                  <a:pt x="145840" y="174911"/>
                </a:cubicBezTo>
                <a:cubicBezTo>
                  <a:pt x="145677" y="174570"/>
                  <a:pt x="145471" y="174267"/>
                  <a:pt x="145241" y="173984"/>
                </a:cubicBezTo>
                <a:cubicBezTo>
                  <a:pt x="145225" y="173868"/>
                  <a:pt x="145213" y="173755"/>
                  <a:pt x="145197" y="173636"/>
                </a:cubicBezTo>
                <a:cubicBezTo>
                  <a:pt x="145026" y="172450"/>
                  <a:pt x="144719" y="171285"/>
                  <a:pt x="144236" y="170189"/>
                </a:cubicBezTo>
                <a:cubicBezTo>
                  <a:pt x="143782" y="169157"/>
                  <a:pt x="143126" y="168040"/>
                  <a:pt x="142318" y="167694"/>
                </a:cubicBezTo>
                <a:lnTo>
                  <a:pt x="142318" y="167694"/>
                </a:lnTo>
                <a:cubicBezTo>
                  <a:pt x="142318" y="167694"/>
                  <a:pt x="142633" y="169536"/>
                  <a:pt x="142998" y="172050"/>
                </a:cubicBezTo>
                <a:cubicBezTo>
                  <a:pt x="141988" y="171308"/>
                  <a:pt x="141003" y="170547"/>
                  <a:pt x="140471" y="169395"/>
                </a:cubicBezTo>
                <a:lnTo>
                  <a:pt x="140471" y="169395"/>
                </a:lnTo>
                <a:cubicBezTo>
                  <a:pt x="140727" y="171066"/>
                  <a:pt x="140296" y="172688"/>
                  <a:pt x="139658" y="174295"/>
                </a:cubicBezTo>
                <a:cubicBezTo>
                  <a:pt x="138853" y="172226"/>
                  <a:pt x="137844" y="169859"/>
                  <a:pt x="136578" y="167144"/>
                </a:cubicBezTo>
                <a:lnTo>
                  <a:pt x="136578" y="167144"/>
                </a:lnTo>
                <a:cubicBezTo>
                  <a:pt x="136578" y="167144"/>
                  <a:pt x="136598" y="167268"/>
                  <a:pt x="136639" y="167495"/>
                </a:cubicBezTo>
                <a:cubicBezTo>
                  <a:pt x="136825" y="168529"/>
                  <a:pt x="137454" y="171816"/>
                  <a:pt x="138710" y="176469"/>
                </a:cubicBezTo>
                <a:cubicBezTo>
                  <a:pt x="138070" y="177877"/>
                  <a:pt x="137436" y="179286"/>
                  <a:pt x="137133" y="180722"/>
                </a:cubicBezTo>
                <a:cubicBezTo>
                  <a:pt x="136176" y="178828"/>
                  <a:pt x="135129" y="177092"/>
                  <a:pt x="134133" y="175596"/>
                </a:cubicBezTo>
                <a:cubicBezTo>
                  <a:pt x="135664" y="171990"/>
                  <a:pt x="137279" y="166674"/>
                  <a:pt x="135698" y="162776"/>
                </a:cubicBezTo>
                <a:cubicBezTo>
                  <a:pt x="135698" y="162776"/>
                  <a:pt x="134313" y="161898"/>
                  <a:pt x="131507" y="161898"/>
                </a:cubicBezTo>
                <a:cubicBezTo>
                  <a:pt x="130788" y="161898"/>
                  <a:pt x="129976" y="161956"/>
                  <a:pt x="129069" y="162100"/>
                </a:cubicBezTo>
                <a:cubicBezTo>
                  <a:pt x="129069" y="162100"/>
                  <a:pt x="128604" y="164597"/>
                  <a:pt x="128538" y="167598"/>
                </a:cubicBezTo>
                <a:cubicBezTo>
                  <a:pt x="128538" y="167598"/>
                  <a:pt x="127804" y="164497"/>
                  <a:pt x="128072" y="162633"/>
                </a:cubicBezTo>
                <a:lnTo>
                  <a:pt x="128072" y="162633"/>
                </a:lnTo>
                <a:cubicBezTo>
                  <a:pt x="128072" y="162633"/>
                  <a:pt x="127097" y="162792"/>
                  <a:pt x="126541" y="163135"/>
                </a:cubicBezTo>
                <a:cubicBezTo>
                  <a:pt x="126541" y="163135"/>
                  <a:pt x="126272" y="167790"/>
                  <a:pt x="126636" y="169851"/>
                </a:cubicBezTo>
                <a:cubicBezTo>
                  <a:pt x="126636" y="169851"/>
                  <a:pt x="125080" y="165198"/>
                  <a:pt x="125170" y="163646"/>
                </a:cubicBezTo>
                <a:lnTo>
                  <a:pt x="125170" y="163646"/>
                </a:lnTo>
                <a:cubicBezTo>
                  <a:pt x="125170" y="163647"/>
                  <a:pt x="121489" y="165098"/>
                  <a:pt x="118830" y="167467"/>
                </a:cubicBezTo>
                <a:cubicBezTo>
                  <a:pt x="118830" y="167467"/>
                  <a:pt x="119697" y="169181"/>
                  <a:pt x="119811" y="170905"/>
                </a:cubicBezTo>
                <a:cubicBezTo>
                  <a:pt x="119811" y="170905"/>
                  <a:pt x="118218" y="168773"/>
                  <a:pt x="117597" y="168361"/>
                </a:cubicBezTo>
                <a:cubicBezTo>
                  <a:pt x="117597" y="168361"/>
                  <a:pt x="114820" y="169972"/>
                  <a:pt x="113899" y="171047"/>
                </a:cubicBezTo>
                <a:cubicBezTo>
                  <a:pt x="112979" y="172121"/>
                  <a:pt x="109877" y="173767"/>
                  <a:pt x="109418" y="174276"/>
                </a:cubicBezTo>
                <a:cubicBezTo>
                  <a:pt x="109418" y="174276"/>
                  <a:pt x="111657" y="181061"/>
                  <a:pt x="111895" y="183438"/>
                </a:cubicBezTo>
                <a:cubicBezTo>
                  <a:pt x="111895" y="183438"/>
                  <a:pt x="111085" y="181613"/>
                  <a:pt x="110079" y="179713"/>
                </a:cubicBezTo>
                <a:cubicBezTo>
                  <a:pt x="110186" y="179648"/>
                  <a:pt x="110246" y="179612"/>
                  <a:pt x="110246" y="179612"/>
                </a:cubicBezTo>
                <a:cubicBezTo>
                  <a:pt x="110227" y="178827"/>
                  <a:pt x="108759" y="175086"/>
                  <a:pt x="108759" y="173467"/>
                </a:cubicBezTo>
                <a:cubicBezTo>
                  <a:pt x="108759" y="171848"/>
                  <a:pt x="107548" y="168379"/>
                  <a:pt x="107548" y="168379"/>
                </a:cubicBezTo>
                <a:cubicBezTo>
                  <a:pt x="107487" y="168371"/>
                  <a:pt x="107414" y="168368"/>
                  <a:pt x="107331" y="168368"/>
                </a:cubicBezTo>
                <a:cubicBezTo>
                  <a:pt x="106284" y="168368"/>
                  <a:pt x="103728" y="168938"/>
                  <a:pt x="103728" y="168938"/>
                </a:cubicBezTo>
                <a:cubicBezTo>
                  <a:pt x="105113" y="167525"/>
                  <a:pt x="107144" y="166682"/>
                  <a:pt x="107144" y="166682"/>
                </a:cubicBezTo>
                <a:cubicBezTo>
                  <a:pt x="106598" y="162642"/>
                  <a:pt x="104483" y="158638"/>
                  <a:pt x="104483" y="158638"/>
                </a:cubicBezTo>
                <a:cubicBezTo>
                  <a:pt x="103404" y="160053"/>
                  <a:pt x="98585" y="162935"/>
                  <a:pt x="98585" y="162935"/>
                </a:cubicBezTo>
                <a:cubicBezTo>
                  <a:pt x="100437" y="161417"/>
                  <a:pt x="103672" y="157172"/>
                  <a:pt x="103672" y="157172"/>
                </a:cubicBezTo>
                <a:cubicBezTo>
                  <a:pt x="103444" y="156459"/>
                  <a:pt x="102715" y="155594"/>
                  <a:pt x="102715" y="155594"/>
                </a:cubicBezTo>
                <a:cubicBezTo>
                  <a:pt x="101560" y="157414"/>
                  <a:pt x="98611" y="159562"/>
                  <a:pt x="98611" y="159562"/>
                </a:cubicBezTo>
                <a:cubicBezTo>
                  <a:pt x="100791" y="156905"/>
                  <a:pt x="102245" y="154389"/>
                  <a:pt x="102245" y="154389"/>
                </a:cubicBezTo>
                <a:cubicBezTo>
                  <a:pt x="98915" y="150462"/>
                  <a:pt x="95985" y="150038"/>
                  <a:pt x="95985" y="150038"/>
                </a:cubicBezTo>
                <a:cubicBezTo>
                  <a:pt x="91023" y="152597"/>
                  <a:pt x="88375" y="160018"/>
                  <a:pt x="87230" y="164247"/>
                </a:cubicBezTo>
                <a:cubicBezTo>
                  <a:pt x="86900" y="163774"/>
                  <a:pt x="86524" y="163389"/>
                  <a:pt x="86107" y="163209"/>
                </a:cubicBezTo>
                <a:lnTo>
                  <a:pt x="86107" y="163209"/>
                </a:lnTo>
                <a:cubicBezTo>
                  <a:pt x="86107" y="163209"/>
                  <a:pt x="86347" y="164615"/>
                  <a:pt x="86650" y="166648"/>
                </a:cubicBezTo>
                <a:cubicBezTo>
                  <a:pt x="86566" y="167058"/>
                  <a:pt x="86524" y="167292"/>
                  <a:pt x="86524" y="167292"/>
                </a:cubicBezTo>
                <a:lnTo>
                  <a:pt x="86851" y="168019"/>
                </a:lnTo>
                <a:cubicBezTo>
                  <a:pt x="86932" y="168584"/>
                  <a:pt x="87015" y="169178"/>
                  <a:pt x="87096" y="169788"/>
                </a:cubicBezTo>
                <a:cubicBezTo>
                  <a:pt x="86345" y="169672"/>
                  <a:pt x="85814" y="169167"/>
                  <a:pt x="85814" y="169167"/>
                </a:cubicBezTo>
                <a:cubicBezTo>
                  <a:pt x="85436" y="170273"/>
                  <a:pt x="85058" y="171837"/>
                  <a:pt x="84734" y="173358"/>
                </a:cubicBezTo>
                <a:cubicBezTo>
                  <a:pt x="83812" y="170583"/>
                  <a:pt x="82427" y="167080"/>
                  <a:pt x="80366" y="162660"/>
                </a:cubicBezTo>
                <a:lnTo>
                  <a:pt x="80366" y="162660"/>
                </a:lnTo>
                <a:cubicBezTo>
                  <a:pt x="80366" y="162660"/>
                  <a:pt x="80386" y="162783"/>
                  <a:pt x="80428" y="163010"/>
                </a:cubicBezTo>
                <a:cubicBezTo>
                  <a:pt x="80677" y="164394"/>
                  <a:pt x="81722" y="169819"/>
                  <a:pt x="83998" y="177153"/>
                </a:cubicBezTo>
                <a:cubicBezTo>
                  <a:pt x="83876" y="177843"/>
                  <a:pt x="83805" y="178278"/>
                  <a:pt x="83805" y="178278"/>
                </a:cubicBezTo>
                <a:cubicBezTo>
                  <a:pt x="83849" y="178605"/>
                  <a:pt x="84262" y="179120"/>
                  <a:pt x="84804" y="179670"/>
                </a:cubicBezTo>
                <a:cubicBezTo>
                  <a:pt x="85002" y="180269"/>
                  <a:pt x="85208" y="180875"/>
                  <a:pt x="85420" y="181492"/>
                </a:cubicBezTo>
                <a:cubicBezTo>
                  <a:pt x="84467" y="181045"/>
                  <a:pt x="83762" y="180560"/>
                  <a:pt x="83762" y="180560"/>
                </a:cubicBezTo>
                <a:cubicBezTo>
                  <a:pt x="83597" y="181110"/>
                  <a:pt x="83461" y="181683"/>
                  <a:pt x="83349" y="182252"/>
                </a:cubicBezTo>
                <a:cubicBezTo>
                  <a:pt x="81906" y="177377"/>
                  <a:pt x="79227" y="172925"/>
                  <a:pt x="77049" y="169840"/>
                </a:cubicBezTo>
                <a:cubicBezTo>
                  <a:pt x="77976" y="167791"/>
                  <a:pt x="78610" y="166387"/>
                  <a:pt x="78610" y="166387"/>
                </a:cubicBezTo>
                <a:lnTo>
                  <a:pt x="78610" y="166387"/>
                </a:lnTo>
                <a:cubicBezTo>
                  <a:pt x="78610" y="166387"/>
                  <a:pt x="77922" y="167470"/>
                  <a:pt x="76664" y="169302"/>
                </a:cubicBezTo>
                <a:cubicBezTo>
                  <a:pt x="74956" y="166944"/>
                  <a:pt x="73644" y="165514"/>
                  <a:pt x="73644" y="165514"/>
                </a:cubicBezTo>
                <a:lnTo>
                  <a:pt x="73644" y="165514"/>
                </a:lnTo>
                <a:cubicBezTo>
                  <a:pt x="73644" y="165514"/>
                  <a:pt x="74513" y="167584"/>
                  <a:pt x="75829" y="170504"/>
                </a:cubicBezTo>
                <a:cubicBezTo>
                  <a:pt x="75048" y="171621"/>
                  <a:pt x="74116" y="172926"/>
                  <a:pt x="73049" y="174373"/>
                </a:cubicBezTo>
                <a:cubicBezTo>
                  <a:pt x="71092" y="172239"/>
                  <a:pt x="69353" y="170578"/>
                  <a:pt x="68507" y="169792"/>
                </a:cubicBezTo>
                <a:cubicBezTo>
                  <a:pt x="69638" y="163625"/>
                  <a:pt x="69817" y="158716"/>
                  <a:pt x="69817" y="158715"/>
                </a:cubicBezTo>
                <a:lnTo>
                  <a:pt x="69817" y="158715"/>
                </a:lnTo>
                <a:cubicBezTo>
                  <a:pt x="68722" y="162773"/>
                  <a:pt x="67568" y="164120"/>
                  <a:pt x="64339" y="172470"/>
                </a:cubicBezTo>
                <a:cubicBezTo>
                  <a:pt x="63849" y="173742"/>
                  <a:pt x="63424" y="175036"/>
                  <a:pt x="63066" y="176352"/>
                </a:cubicBezTo>
                <a:cubicBezTo>
                  <a:pt x="62877" y="176471"/>
                  <a:pt x="62665" y="176603"/>
                  <a:pt x="62429" y="176745"/>
                </a:cubicBezTo>
                <a:lnTo>
                  <a:pt x="62391" y="176705"/>
                </a:lnTo>
                <a:lnTo>
                  <a:pt x="62391" y="176705"/>
                </a:lnTo>
                <a:cubicBezTo>
                  <a:pt x="62391" y="176705"/>
                  <a:pt x="62400" y="176721"/>
                  <a:pt x="62418" y="176753"/>
                </a:cubicBezTo>
                <a:cubicBezTo>
                  <a:pt x="62015" y="176998"/>
                  <a:pt x="61539" y="177274"/>
                  <a:pt x="60973" y="177582"/>
                </a:cubicBezTo>
                <a:cubicBezTo>
                  <a:pt x="61441" y="174697"/>
                  <a:pt x="61652" y="171776"/>
                  <a:pt x="61604" y="168853"/>
                </a:cubicBezTo>
                <a:cubicBezTo>
                  <a:pt x="62240" y="168271"/>
                  <a:pt x="62595" y="167932"/>
                  <a:pt x="62595" y="167932"/>
                </a:cubicBezTo>
                <a:lnTo>
                  <a:pt x="62595" y="167932"/>
                </a:lnTo>
                <a:cubicBezTo>
                  <a:pt x="62595" y="167932"/>
                  <a:pt x="62283" y="168116"/>
                  <a:pt x="61744" y="168421"/>
                </a:cubicBezTo>
                <a:cubicBezTo>
                  <a:pt x="61889" y="168304"/>
                  <a:pt x="62034" y="168187"/>
                  <a:pt x="62178" y="168068"/>
                </a:cubicBezTo>
                <a:lnTo>
                  <a:pt x="62178" y="168068"/>
                </a:lnTo>
                <a:cubicBezTo>
                  <a:pt x="61985" y="168215"/>
                  <a:pt x="61791" y="168356"/>
                  <a:pt x="61597" y="168501"/>
                </a:cubicBezTo>
                <a:cubicBezTo>
                  <a:pt x="61417" y="160635"/>
                  <a:pt x="59449" y="155392"/>
                  <a:pt x="59448" y="155391"/>
                </a:cubicBezTo>
                <a:lnTo>
                  <a:pt x="59448" y="155391"/>
                </a:lnTo>
                <a:cubicBezTo>
                  <a:pt x="59968" y="156910"/>
                  <a:pt x="58892" y="161872"/>
                  <a:pt x="58221" y="169471"/>
                </a:cubicBezTo>
                <a:cubicBezTo>
                  <a:pt x="58193" y="169778"/>
                  <a:pt x="58171" y="170086"/>
                  <a:pt x="58151" y="170393"/>
                </a:cubicBezTo>
                <a:cubicBezTo>
                  <a:pt x="57224" y="170885"/>
                  <a:pt x="56210" y="171408"/>
                  <a:pt x="55165" y="171924"/>
                </a:cubicBezTo>
                <a:cubicBezTo>
                  <a:pt x="54674" y="170061"/>
                  <a:pt x="54072" y="168292"/>
                  <a:pt x="53476" y="166752"/>
                </a:cubicBezTo>
                <a:cubicBezTo>
                  <a:pt x="55268" y="164696"/>
                  <a:pt x="56773" y="163178"/>
                  <a:pt x="57610" y="162366"/>
                </a:cubicBezTo>
                <a:cubicBezTo>
                  <a:pt x="57680" y="162297"/>
                  <a:pt x="57751" y="162230"/>
                  <a:pt x="57822" y="162160"/>
                </a:cubicBezTo>
                <a:cubicBezTo>
                  <a:pt x="58144" y="161851"/>
                  <a:pt x="58325" y="161689"/>
                  <a:pt x="58325" y="161688"/>
                </a:cubicBezTo>
                <a:lnTo>
                  <a:pt x="58325" y="161688"/>
                </a:lnTo>
                <a:cubicBezTo>
                  <a:pt x="58325" y="161689"/>
                  <a:pt x="56075" y="162941"/>
                  <a:pt x="52849" y="165199"/>
                </a:cubicBezTo>
                <a:cubicBezTo>
                  <a:pt x="52524" y="164429"/>
                  <a:pt x="52217" y="163750"/>
                  <a:pt x="51949" y="163183"/>
                </a:cubicBezTo>
                <a:cubicBezTo>
                  <a:pt x="55948" y="159615"/>
                  <a:pt x="58665" y="156915"/>
                  <a:pt x="58665" y="156915"/>
                </a:cubicBezTo>
                <a:lnTo>
                  <a:pt x="58665" y="156915"/>
                </a:lnTo>
                <a:cubicBezTo>
                  <a:pt x="58665" y="156915"/>
                  <a:pt x="58477" y="157001"/>
                  <a:pt x="58137" y="157162"/>
                </a:cubicBezTo>
                <a:lnTo>
                  <a:pt x="58336" y="157004"/>
                </a:lnTo>
                <a:lnTo>
                  <a:pt x="58336" y="157004"/>
                </a:lnTo>
                <a:cubicBezTo>
                  <a:pt x="58255" y="157063"/>
                  <a:pt x="58175" y="157122"/>
                  <a:pt x="58094" y="157181"/>
                </a:cubicBezTo>
                <a:cubicBezTo>
                  <a:pt x="56929" y="157732"/>
                  <a:pt x="54100" y="159114"/>
                  <a:pt x="50760" y="161051"/>
                </a:cubicBezTo>
                <a:cubicBezTo>
                  <a:pt x="49306" y="159232"/>
                  <a:pt x="46637" y="158240"/>
                  <a:pt x="46637" y="158240"/>
                </a:cubicBezTo>
                <a:lnTo>
                  <a:pt x="46637" y="158240"/>
                </a:lnTo>
                <a:cubicBezTo>
                  <a:pt x="46637" y="158240"/>
                  <a:pt x="48972" y="159487"/>
                  <a:pt x="50086" y="161446"/>
                </a:cubicBezTo>
                <a:cubicBezTo>
                  <a:pt x="49660" y="161697"/>
                  <a:pt x="49229" y="161957"/>
                  <a:pt x="48792" y="162223"/>
                </a:cubicBezTo>
                <a:cubicBezTo>
                  <a:pt x="47734" y="160226"/>
                  <a:pt x="46691" y="159090"/>
                  <a:pt x="45985" y="158481"/>
                </a:cubicBezTo>
                <a:cubicBezTo>
                  <a:pt x="50090" y="153970"/>
                  <a:pt x="53235" y="150233"/>
                  <a:pt x="53235" y="150233"/>
                </a:cubicBezTo>
                <a:lnTo>
                  <a:pt x="53235" y="150233"/>
                </a:lnTo>
                <a:cubicBezTo>
                  <a:pt x="53235" y="150234"/>
                  <a:pt x="44704" y="155185"/>
                  <a:pt x="38097" y="163015"/>
                </a:cubicBezTo>
                <a:cubicBezTo>
                  <a:pt x="37992" y="162294"/>
                  <a:pt x="37978" y="161574"/>
                  <a:pt x="38174" y="160850"/>
                </a:cubicBezTo>
                <a:lnTo>
                  <a:pt x="38174" y="160850"/>
                </a:lnTo>
                <a:cubicBezTo>
                  <a:pt x="37298" y="162296"/>
                  <a:pt x="35929" y="163263"/>
                  <a:pt x="34409" y="164087"/>
                </a:cubicBezTo>
                <a:cubicBezTo>
                  <a:pt x="34043" y="164133"/>
                  <a:pt x="33838" y="164255"/>
                  <a:pt x="33827" y="164362"/>
                </a:cubicBezTo>
                <a:cubicBezTo>
                  <a:pt x="33827" y="164367"/>
                  <a:pt x="33835" y="164379"/>
                  <a:pt x="33837" y="164387"/>
                </a:cubicBezTo>
                <a:cubicBezTo>
                  <a:pt x="33688" y="164463"/>
                  <a:pt x="33539" y="164538"/>
                  <a:pt x="33388" y="164613"/>
                </a:cubicBezTo>
                <a:cubicBezTo>
                  <a:pt x="40692" y="154623"/>
                  <a:pt x="45042" y="146516"/>
                  <a:pt x="46001" y="144674"/>
                </a:cubicBezTo>
                <a:cubicBezTo>
                  <a:pt x="46135" y="144415"/>
                  <a:pt x="46207" y="144274"/>
                  <a:pt x="46207" y="144274"/>
                </a:cubicBezTo>
                <a:lnTo>
                  <a:pt x="46207" y="144274"/>
                </a:lnTo>
                <a:cubicBezTo>
                  <a:pt x="34851" y="156760"/>
                  <a:pt x="32173" y="162875"/>
                  <a:pt x="31607" y="165475"/>
                </a:cubicBezTo>
                <a:cubicBezTo>
                  <a:pt x="31540" y="165508"/>
                  <a:pt x="31474" y="165540"/>
                  <a:pt x="31407" y="165573"/>
                </a:cubicBezTo>
                <a:cubicBezTo>
                  <a:pt x="31169" y="164399"/>
                  <a:pt x="30949" y="163220"/>
                  <a:pt x="30748" y="162039"/>
                </a:cubicBezTo>
                <a:cubicBezTo>
                  <a:pt x="31466" y="159165"/>
                  <a:pt x="33618" y="154220"/>
                  <a:pt x="35555" y="150060"/>
                </a:cubicBezTo>
                <a:cubicBezTo>
                  <a:pt x="36815" y="149190"/>
                  <a:pt x="37960" y="148162"/>
                  <a:pt x="38960" y="147001"/>
                </a:cubicBezTo>
                <a:cubicBezTo>
                  <a:pt x="39084" y="146858"/>
                  <a:pt x="38987" y="146632"/>
                  <a:pt x="38797" y="146622"/>
                </a:cubicBezTo>
                <a:cubicBezTo>
                  <a:pt x="38448" y="146605"/>
                  <a:pt x="37918" y="146564"/>
                  <a:pt x="37262" y="146470"/>
                </a:cubicBezTo>
                <a:cubicBezTo>
                  <a:pt x="37528" y="145922"/>
                  <a:pt x="37774" y="145418"/>
                  <a:pt x="37994" y="144970"/>
                </a:cubicBezTo>
                <a:cubicBezTo>
                  <a:pt x="38335" y="145026"/>
                  <a:pt x="38667" y="145056"/>
                  <a:pt x="38988" y="145056"/>
                </a:cubicBezTo>
                <a:cubicBezTo>
                  <a:pt x="39399" y="145056"/>
                  <a:pt x="39792" y="145006"/>
                  <a:pt x="40158" y="144896"/>
                </a:cubicBezTo>
                <a:cubicBezTo>
                  <a:pt x="43354" y="143942"/>
                  <a:pt x="46167" y="138757"/>
                  <a:pt x="47067" y="136946"/>
                </a:cubicBezTo>
                <a:cubicBezTo>
                  <a:pt x="47147" y="136784"/>
                  <a:pt x="47022" y="136614"/>
                  <a:pt x="46864" y="136614"/>
                </a:cubicBezTo>
                <a:cubicBezTo>
                  <a:pt x="46832" y="136614"/>
                  <a:pt x="46799" y="136621"/>
                  <a:pt x="46765" y="136636"/>
                </a:cubicBezTo>
                <a:cubicBezTo>
                  <a:pt x="45794" y="137094"/>
                  <a:pt x="43678" y="137888"/>
                  <a:pt x="40695" y="137888"/>
                </a:cubicBezTo>
                <a:cubicBezTo>
                  <a:pt x="39798" y="137888"/>
                  <a:pt x="38822" y="137816"/>
                  <a:pt x="37776" y="137642"/>
                </a:cubicBezTo>
                <a:cubicBezTo>
                  <a:pt x="31837" y="136655"/>
                  <a:pt x="30563" y="135932"/>
                  <a:pt x="30952" y="135172"/>
                </a:cubicBezTo>
                <a:cubicBezTo>
                  <a:pt x="31134" y="134817"/>
                  <a:pt x="31374" y="134671"/>
                  <a:pt x="31779" y="134671"/>
                </a:cubicBezTo>
                <a:cubicBezTo>
                  <a:pt x="32242" y="134671"/>
                  <a:pt x="32922" y="134861"/>
                  <a:pt x="33981" y="135148"/>
                </a:cubicBezTo>
                <a:cubicBezTo>
                  <a:pt x="35214" y="135482"/>
                  <a:pt x="38495" y="136258"/>
                  <a:pt x="41673" y="136258"/>
                </a:cubicBezTo>
                <a:cubicBezTo>
                  <a:pt x="43613" y="136258"/>
                  <a:pt x="45514" y="135969"/>
                  <a:pt x="46887" y="135114"/>
                </a:cubicBezTo>
                <a:cubicBezTo>
                  <a:pt x="46887" y="135114"/>
                  <a:pt x="48816" y="134451"/>
                  <a:pt x="49710" y="129954"/>
                </a:cubicBezTo>
                <a:cubicBezTo>
                  <a:pt x="49741" y="129801"/>
                  <a:pt x="49620" y="129675"/>
                  <a:pt x="49485" y="129675"/>
                </a:cubicBezTo>
                <a:cubicBezTo>
                  <a:pt x="49446" y="129675"/>
                  <a:pt x="49405" y="129685"/>
                  <a:pt x="49367" y="129709"/>
                </a:cubicBezTo>
                <a:cubicBezTo>
                  <a:pt x="48312" y="130365"/>
                  <a:pt x="45426" y="131886"/>
                  <a:pt x="41376" y="131886"/>
                </a:cubicBezTo>
                <a:cubicBezTo>
                  <a:pt x="40278" y="131886"/>
                  <a:pt x="39094" y="131774"/>
                  <a:pt x="37838" y="131503"/>
                </a:cubicBezTo>
                <a:cubicBezTo>
                  <a:pt x="37838" y="131503"/>
                  <a:pt x="34459" y="131005"/>
                  <a:pt x="35153" y="129921"/>
                </a:cubicBezTo>
                <a:cubicBezTo>
                  <a:pt x="35296" y="129697"/>
                  <a:pt x="35578" y="129612"/>
                  <a:pt x="35971" y="129612"/>
                </a:cubicBezTo>
                <a:cubicBezTo>
                  <a:pt x="37228" y="129612"/>
                  <a:pt x="39615" y="130484"/>
                  <a:pt x="42193" y="130484"/>
                </a:cubicBezTo>
                <a:cubicBezTo>
                  <a:pt x="42714" y="130484"/>
                  <a:pt x="43242" y="130448"/>
                  <a:pt x="43770" y="130362"/>
                </a:cubicBezTo>
                <a:cubicBezTo>
                  <a:pt x="47733" y="129720"/>
                  <a:pt x="49322" y="129026"/>
                  <a:pt x="49867" y="126359"/>
                </a:cubicBezTo>
                <a:cubicBezTo>
                  <a:pt x="50393" y="123786"/>
                  <a:pt x="48551" y="119745"/>
                  <a:pt x="50507" y="118134"/>
                </a:cubicBezTo>
                <a:cubicBezTo>
                  <a:pt x="50619" y="118042"/>
                  <a:pt x="50616" y="117869"/>
                  <a:pt x="50501" y="117781"/>
                </a:cubicBezTo>
                <a:cubicBezTo>
                  <a:pt x="49740" y="117197"/>
                  <a:pt x="47381" y="115312"/>
                  <a:pt x="46286" y="113553"/>
                </a:cubicBezTo>
                <a:cubicBezTo>
                  <a:pt x="45746" y="112685"/>
                  <a:pt x="44895" y="112201"/>
                  <a:pt x="43930" y="112201"/>
                </a:cubicBezTo>
                <a:cubicBezTo>
                  <a:pt x="42544" y="112201"/>
                  <a:pt x="40925" y="113202"/>
                  <a:pt x="39663" y="115506"/>
                </a:cubicBezTo>
                <a:cubicBezTo>
                  <a:pt x="37680" y="119126"/>
                  <a:pt x="36505" y="121983"/>
                  <a:pt x="35457" y="121983"/>
                </a:cubicBezTo>
                <a:cubicBezTo>
                  <a:pt x="35374" y="121983"/>
                  <a:pt x="35292" y="121965"/>
                  <a:pt x="35210" y="121928"/>
                </a:cubicBezTo>
                <a:cubicBezTo>
                  <a:pt x="34126" y="121439"/>
                  <a:pt x="36519" y="114421"/>
                  <a:pt x="42366" y="110784"/>
                </a:cubicBezTo>
                <a:cubicBezTo>
                  <a:pt x="42540" y="110675"/>
                  <a:pt x="42504" y="110412"/>
                  <a:pt x="42303" y="110364"/>
                </a:cubicBezTo>
                <a:cubicBezTo>
                  <a:pt x="41896" y="110269"/>
                  <a:pt x="41288" y="110120"/>
                  <a:pt x="40568" y="109927"/>
                </a:cubicBezTo>
                <a:cubicBezTo>
                  <a:pt x="40879" y="109571"/>
                  <a:pt x="41136" y="109257"/>
                  <a:pt x="41324" y="109020"/>
                </a:cubicBezTo>
                <a:cubicBezTo>
                  <a:pt x="41428" y="108889"/>
                  <a:pt x="41331" y="108706"/>
                  <a:pt x="41177" y="108706"/>
                </a:cubicBezTo>
                <a:cubicBezTo>
                  <a:pt x="41162" y="108706"/>
                  <a:pt x="41147" y="108707"/>
                  <a:pt x="41131" y="108711"/>
                </a:cubicBezTo>
                <a:cubicBezTo>
                  <a:pt x="40626" y="108829"/>
                  <a:pt x="39792" y="108969"/>
                  <a:pt x="38710" y="108969"/>
                </a:cubicBezTo>
                <a:cubicBezTo>
                  <a:pt x="38203" y="108969"/>
                  <a:pt x="37642" y="108938"/>
                  <a:pt x="37034" y="108860"/>
                </a:cubicBezTo>
                <a:cubicBezTo>
                  <a:pt x="36997" y="108847"/>
                  <a:pt x="36962" y="108835"/>
                  <a:pt x="36925" y="108822"/>
                </a:cubicBezTo>
                <a:cubicBezTo>
                  <a:pt x="36701" y="108743"/>
                  <a:pt x="36467" y="108704"/>
                  <a:pt x="36230" y="108704"/>
                </a:cubicBezTo>
                <a:cubicBezTo>
                  <a:pt x="36186" y="108704"/>
                  <a:pt x="36142" y="108705"/>
                  <a:pt x="36098" y="108708"/>
                </a:cubicBezTo>
                <a:cubicBezTo>
                  <a:pt x="35224" y="108530"/>
                  <a:pt x="34368" y="108276"/>
                  <a:pt x="33538" y="107947"/>
                </a:cubicBezTo>
                <a:cubicBezTo>
                  <a:pt x="28816" y="106079"/>
                  <a:pt x="27893" y="105257"/>
                  <a:pt x="28349" y="104699"/>
                </a:cubicBezTo>
                <a:cubicBezTo>
                  <a:pt x="28512" y="104500"/>
                  <a:pt x="28681" y="104407"/>
                  <a:pt x="28902" y="104407"/>
                </a:cubicBezTo>
                <a:cubicBezTo>
                  <a:pt x="29298" y="104407"/>
                  <a:pt x="29860" y="104705"/>
                  <a:pt x="30851" y="105217"/>
                </a:cubicBezTo>
                <a:cubicBezTo>
                  <a:pt x="32116" y="105869"/>
                  <a:pt x="36187" y="107790"/>
                  <a:pt x="39480" y="107790"/>
                </a:cubicBezTo>
                <a:cubicBezTo>
                  <a:pt x="40204" y="107790"/>
                  <a:pt x="40890" y="107697"/>
                  <a:pt x="41500" y="107478"/>
                </a:cubicBezTo>
                <a:cubicBezTo>
                  <a:pt x="41500" y="107478"/>
                  <a:pt x="43209" y="107273"/>
                  <a:pt x="44744" y="103722"/>
                </a:cubicBezTo>
                <a:cubicBezTo>
                  <a:pt x="44802" y="103588"/>
                  <a:pt x="44702" y="103448"/>
                  <a:pt x="44570" y="103448"/>
                </a:cubicBezTo>
                <a:cubicBezTo>
                  <a:pt x="44549" y="103448"/>
                  <a:pt x="44527" y="103452"/>
                  <a:pt x="44504" y="103460"/>
                </a:cubicBezTo>
                <a:cubicBezTo>
                  <a:pt x="43818" y="103706"/>
                  <a:pt x="42327" y="104140"/>
                  <a:pt x="40359" y="104140"/>
                </a:cubicBezTo>
                <a:cubicBezTo>
                  <a:pt x="38730" y="104140"/>
                  <a:pt x="36774" y="103842"/>
                  <a:pt x="34678" y="102895"/>
                </a:cubicBezTo>
                <a:cubicBezTo>
                  <a:pt x="34678" y="102895"/>
                  <a:pt x="31980" y="101885"/>
                  <a:pt x="32744" y="101114"/>
                </a:cubicBezTo>
                <a:cubicBezTo>
                  <a:pt x="32846" y="101011"/>
                  <a:pt x="32985" y="100966"/>
                  <a:pt x="33159" y="100966"/>
                </a:cubicBezTo>
                <a:cubicBezTo>
                  <a:pt x="34287" y="100966"/>
                  <a:pt x="36843" y="102856"/>
                  <a:pt x="39773" y="103007"/>
                </a:cubicBezTo>
                <a:cubicBezTo>
                  <a:pt x="40289" y="103033"/>
                  <a:pt x="40760" y="103049"/>
                  <a:pt x="41191" y="103049"/>
                </a:cubicBezTo>
                <a:cubicBezTo>
                  <a:pt x="43581" y="103049"/>
                  <a:pt x="44730" y="102568"/>
                  <a:pt x="45512" y="100786"/>
                </a:cubicBezTo>
                <a:cubicBezTo>
                  <a:pt x="46401" y="98758"/>
                  <a:pt x="45598" y="95099"/>
                  <a:pt x="47497" y="94116"/>
                </a:cubicBezTo>
                <a:cubicBezTo>
                  <a:pt x="47606" y="94061"/>
                  <a:pt x="47634" y="93917"/>
                  <a:pt x="47555" y="93824"/>
                </a:cubicBezTo>
                <a:cubicBezTo>
                  <a:pt x="47031" y="93207"/>
                  <a:pt x="45420" y="91234"/>
                  <a:pt x="44828" y="89589"/>
                </a:cubicBezTo>
                <a:cubicBezTo>
                  <a:pt x="44473" y="88602"/>
                  <a:pt x="43637" y="88000"/>
                  <a:pt x="42582" y="88000"/>
                </a:cubicBezTo>
                <a:cubicBezTo>
                  <a:pt x="41525" y="88000"/>
                  <a:pt x="40250" y="88603"/>
                  <a:pt x="39021" y="90025"/>
                </a:cubicBezTo>
                <a:cubicBezTo>
                  <a:pt x="38604" y="90507"/>
                  <a:pt x="38215" y="90972"/>
                  <a:pt x="37851" y="91409"/>
                </a:cubicBezTo>
                <a:cubicBezTo>
                  <a:pt x="37645" y="90918"/>
                  <a:pt x="37400" y="90340"/>
                  <a:pt x="37115" y="89692"/>
                </a:cubicBezTo>
                <a:cubicBezTo>
                  <a:pt x="38421" y="88477"/>
                  <a:pt x="40103" y="87319"/>
                  <a:pt x="42083" y="86608"/>
                </a:cubicBezTo>
                <a:cubicBezTo>
                  <a:pt x="42246" y="86550"/>
                  <a:pt x="42264" y="86327"/>
                  <a:pt x="42106" y="86252"/>
                </a:cubicBezTo>
                <a:cubicBezTo>
                  <a:pt x="41321" y="85879"/>
                  <a:pt x="39589" y="85026"/>
                  <a:pt x="37944" y="84025"/>
                </a:cubicBezTo>
                <a:cubicBezTo>
                  <a:pt x="37648" y="83845"/>
                  <a:pt x="37331" y="83763"/>
                  <a:pt x="37002" y="83763"/>
                </a:cubicBezTo>
                <a:cubicBezTo>
                  <a:pt x="36291" y="83763"/>
                  <a:pt x="35523" y="84145"/>
                  <a:pt x="34782" y="84735"/>
                </a:cubicBezTo>
                <a:cubicBezTo>
                  <a:pt x="34521" y="84218"/>
                  <a:pt x="34249" y="83690"/>
                  <a:pt x="33967" y="83153"/>
                </a:cubicBezTo>
                <a:cubicBezTo>
                  <a:pt x="34137" y="82977"/>
                  <a:pt x="34312" y="82803"/>
                  <a:pt x="34489" y="82628"/>
                </a:cubicBezTo>
                <a:cubicBezTo>
                  <a:pt x="34614" y="82507"/>
                  <a:pt x="34532" y="82297"/>
                  <a:pt x="34358" y="82297"/>
                </a:cubicBezTo>
                <a:cubicBezTo>
                  <a:pt x="34358" y="82297"/>
                  <a:pt x="34357" y="82297"/>
                  <a:pt x="34357" y="82297"/>
                </a:cubicBezTo>
                <a:cubicBezTo>
                  <a:pt x="34321" y="82297"/>
                  <a:pt x="34284" y="82297"/>
                  <a:pt x="34245" y="82297"/>
                </a:cubicBezTo>
                <a:cubicBezTo>
                  <a:pt x="34034" y="82297"/>
                  <a:pt x="33778" y="82294"/>
                  <a:pt x="33505" y="82287"/>
                </a:cubicBezTo>
                <a:cubicBezTo>
                  <a:pt x="33276" y="81866"/>
                  <a:pt x="33044" y="81442"/>
                  <a:pt x="32803" y="81017"/>
                </a:cubicBezTo>
                <a:cubicBezTo>
                  <a:pt x="33112" y="79466"/>
                  <a:pt x="33293" y="77856"/>
                  <a:pt x="34113" y="76561"/>
                </a:cubicBezTo>
                <a:cubicBezTo>
                  <a:pt x="39782" y="82661"/>
                  <a:pt x="45583" y="88198"/>
                  <a:pt x="45583" y="88198"/>
                </a:cubicBezTo>
                <a:cubicBezTo>
                  <a:pt x="45583" y="88198"/>
                  <a:pt x="42084" y="81194"/>
                  <a:pt x="36089" y="74656"/>
                </a:cubicBezTo>
                <a:cubicBezTo>
                  <a:pt x="36919" y="74055"/>
                  <a:pt x="37769" y="73476"/>
                  <a:pt x="38328" y="72632"/>
                </a:cubicBezTo>
                <a:cubicBezTo>
                  <a:pt x="38399" y="72525"/>
                  <a:pt x="38459" y="72416"/>
                  <a:pt x="38518" y="72306"/>
                </a:cubicBezTo>
                <a:cubicBezTo>
                  <a:pt x="45164" y="77374"/>
                  <a:pt x="50201" y="80492"/>
                  <a:pt x="51585" y="81327"/>
                </a:cubicBezTo>
                <a:cubicBezTo>
                  <a:pt x="51834" y="81477"/>
                  <a:pt x="51970" y="81556"/>
                  <a:pt x="51970" y="81556"/>
                </a:cubicBezTo>
                <a:cubicBezTo>
                  <a:pt x="46558" y="75976"/>
                  <a:pt x="42380" y="72319"/>
                  <a:pt x="39196" y="69924"/>
                </a:cubicBezTo>
                <a:cubicBezTo>
                  <a:pt x="39325" y="68891"/>
                  <a:pt x="39358" y="67826"/>
                  <a:pt x="39599" y="66832"/>
                </a:cubicBezTo>
                <a:cubicBezTo>
                  <a:pt x="45769" y="69740"/>
                  <a:pt x="53904" y="74542"/>
                  <a:pt x="53904" y="74542"/>
                </a:cubicBezTo>
                <a:cubicBezTo>
                  <a:pt x="53859" y="73434"/>
                  <a:pt x="52836" y="72158"/>
                  <a:pt x="51824" y="71159"/>
                </a:cubicBezTo>
                <a:cubicBezTo>
                  <a:pt x="50749" y="70097"/>
                  <a:pt x="49514" y="69211"/>
                  <a:pt x="48193" y="68476"/>
                </a:cubicBezTo>
                <a:cubicBezTo>
                  <a:pt x="45130" y="66773"/>
                  <a:pt x="42365" y="65874"/>
                  <a:pt x="40166" y="65406"/>
                </a:cubicBezTo>
                <a:cubicBezTo>
                  <a:pt x="40209" y="65333"/>
                  <a:pt x="40248" y="65260"/>
                  <a:pt x="40296" y="65188"/>
                </a:cubicBezTo>
                <a:lnTo>
                  <a:pt x="40296" y="65188"/>
                </a:lnTo>
                <a:cubicBezTo>
                  <a:pt x="40214" y="65256"/>
                  <a:pt x="40131" y="65318"/>
                  <a:pt x="40048" y="65380"/>
                </a:cubicBezTo>
                <a:cubicBezTo>
                  <a:pt x="38349" y="65026"/>
                  <a:pt x="36996" y="64931"/>
                  <a:pt x="36121" y="64916"/>
                </a:cubicBezTo>
                <a:cubicBezTo>
                  <a:pt x="36140" y="64914"/>
                  <a:pt x="36157" y="64912"/>
                  <a:pt x="36175" y="64911"/>
                </a:cubicBezTo>
                <a:lnTo>
                  <a:pt x="36168" y="64808"/>
                </a:lnTo>
                <a:cubicBezTo>
                  <a:pt x="36004" y="64815"/>
                  <a:pt x="35840" y="64828"/>
                  <a:pt x="35676" y="64838"/>
                </a:cubicBezTo>
                <a:cubicBezTo>
                  <a:pt x="38048" y="64447"/>
                  <a:pt x="52310" y="62076"/>
                  <a:pt x="52544" y="61557"/>
                </a:cubicBezTo>
                <a:cubicBezTo>
                  <a:pt x="52676" y="61264"/>
                  <a:pt x="51503" y="60056"/>
                  <a:pt x="48554" y="60056"/>
                </a:cubicBezTo>
                <a:cubicBezTo>
                  <a:pt x="45821" y="60056"/>
                  <a:pt x="41563" y="61093"/>
                  <a:pt x="35404" y="64854"/>
                </a:cubicBezTo>
                <a:cubicBezTo>
                  <a:pt x="34438" y="64910"/>
                  <a:pt x="33474" y="64980"/>
                  <a:pt x="32511" y="65063"/>
                </a:cubicBezTo>
                <a:lnTo>
                  <a:pt x="32593" y="65005"/>
                </a:lnTo>
                <a:cubicBezTo>
                  <a:pt x="33200" y="64577"/>
                  <a:pt x="34697" y="63533"/>
                  <a:pt x="36578" y="62289"/>
                </a:cubicBezTo>
                <a:cubicBezTo>
                  <a:pt x="36663" y="62293"/>
                  <a:pt x="36752" y="62295"/>
                  <a:pt x="36845" y="62295"/>
                </a:cubicBezTo>
                <a:cubicBezTo>
                  <a:pt x="37773" y="62295"/>
                  <a:pt x="39082" y="62082"/>
                  <a:pt x="40843" y="61353"/>
                </a:cubicBezTo>
                <a:cubicBezTo>
                  <a:pt x="41029" y="61276"/>
                  <a:pt x="41038" y="61015"/>
                  <a:pt x="40856" y="60932"/>
                </a:cubicBezTo>
                <a:cubicBezTo>
                  <a:pt x="40445" y="60743"/>
                  <a:pt x="40045" y="60533"/>
                  <a:pt x="39657" y="60303"/>
                </a:cubicBezTo>
                <a:cubicBezTo>
                  <a:pt x="40027" y="60070"/>
                  <a:pt x="40402" y="59838"/>
                  <a:pt x="40780" y="59607"/>
                </a:cubicBezTo>
                <a:cubicBezTo>
                  <a:pt x="41224" y="59793"/>
                  <a:pt x="41666" y="59886"/>
                  <a:pt x="42129" y="59886"/>
                </a:cubicBezTo>
                <a:cubicBezTo>
                  <a:pt x="42681" y="59886"/>
                  <a:pt x="43264" y="59753"/>
                  <a:pt x="43918" y="59486"/>
                </a:cubicBezTo>
                <a:cubicBezTo>
                  <a:pt x="46137" y="58580"/>
                  <a:pt x="48276" y="55354"/>
                  <a:pt x="50478" y="55354"/>
                </a:cubicBezTo>
                <a:cubicBezTo>
                  <a:pt x="50689" y="55354"/>
                  <a:pt x="50900" y="55384"/>
                  <a:pt x="51112" y="55447"/>
                </a:cubicBezTo>
                <a:cubicBezTo>
                  <a:pt x="51134" y="55454"/>
                  <a:pt x="51156" y="55457"/>
                  <a:pt x="51178" y="55457"/>
                </a:cubicBezTo>
                <a:cubicBezTo>
                  <a:pt x="51292" y="55457"/>
                  <a:pt x="51394" y="55368"/>
                  <a:pt x="51402" y="55246"/>
                </a:cubicBezTo>
                <a:cubicBezTo>
                  <a:pt x="51464" y="54289"/>
                  <a:pt x="51721" y="51280"/>
                  <a:pt x="52574" y="49392"/>
                </a:cubicBezTo>
                <a:cubicBezTo>
                  <a:pt x="53530" y="47282"/>
                  <a:pt x="51958" y="44931"/>
                  <a:pt x="48159" y="44931"/>
                </a:cubicBezTo>
                <a:cubicBezTo>
                  <a:pt x="47875" y="44931"/>
                  <a:pt x="47579" y="44944"/>
                  <a:pt x="47271" y="44972"/>
                </a:cubicBezTo>
                <a:cubicBezTo>
                  <a:pt x="44713" y="45197"/>
                  <a:pt x="42575" y="45517"/>
                  <a:pt x="41183" y="45517"/>
                </a:cubicBezTo>
                <a:cubicBezTo>
                  <a:pt x="40160" y="45517"/>
                  <a:pt x="39541" y="45344"/>
                  <a:pt x="39456" y="44834"/>
                </a:cubicBezTo>
                <a:cubicBezTo>
                  <a:pt x="39335" y="44111"/>
                  <a:pt x="42006" y="43110"/>
                  <a:pt x="45541" y="43110"/>
                </a:cubicBezTo>
                <a:cubicBezTo>
                  <a:pt x="47746" y="43110"/>
                  <a:pt x="50288" y="43500"/>
                  <a:pt x="52698" y="44590"/>
                </a:cubicBezTo>
                <a:cubicBezTo>
                  <a:pt x="52731" y="44605"/>
                  <a:pt x="52764" y="44612"/>
                  <a:pt x="52796" y="44612"/>
                </a:cubicBezTo>
                <a:cubicBezTo>
                  <a:pt x="52946" y="44612"/>
                  <a:pt x="53070" y="44464"/>
                  <a:pt x="53011" y="44305"/>
                </a:cubicBezTo>
                <a:cubicBezTo>
                  <a:pt x="52651" y="43339"/>
                  <a:pt x="51880" y="41185"/>
                  <a:pt x="51305" y="38976"/>
                </a:cubicBezTo>
                <a:cubicBezTo>
                  <a:pt x="50911" y="37463"/>
                  <a:pt x="49095" y="36922"/>
                  <a:pt x="47011" y="36922"/>
                </a:cubicBezTo>
                <a:cubicBezTo>
                  <a:pt x="44990" y="36922"/>
                  <a:pt x="42719" y="37430"/>
                  <a:pt x="41249" y="38054"/>
                </a:cubicBezTo>
                <a:cubicBezTo>
                  <a:pt x="38837" y="39079"/>
                  <a:pt x="35457" y="41099"/>
                  <a:pt x="33904" y="41099"/>
                </a:cubicBezTo>
                <a:cubicBezTo>
                  <a:pt x="33535" y="41099"/>
                  <a:pt x="33269" y="40985"/>
                  <a:pt x="33144" y="40717"/>
                </a:cubicBezTo>
                <a:cubicBezTo>
                  <a:pt x="32502" y="39344"/>
                  <a:pt x="39322" y="34977"/>
                  <a:pt x="49518" y="34940"/>
                </a:cubicBezTo>
                <a:cubicBezTo>
                  <a:pt x="49726" y="34939"/>
                  <a:pt x="49829" y="34691"/>
                  <a:pt x="49679" y="34547"/>
                </a:cubicBezTo>
                <a:cubicBezTo>
                  <a:pt x="49066" y="33960"/>
                  <a:pt x="47937" y="32831"/>
                  <a:pt x="47358" y="31943"/>
                </a:cubicBezTo>
                <a:cubicBezTo>
                  <a:pt x="46636" y="30840"/>
                  <a:pt x="45262" y="29432"/>
                  <a:pt x="44940" y="29107"/>
                </a:cubicBezTo>
                <a:cubicBezTo>
                  <a:pt x="44898" y="29065"/>
                  <a:pt x="44842" y="29041"/>
                  <a:pt x="44782" y="29041"/>
                </a:cubicBezTo>
                <a:cubicBezTo>
                  <a:pt x="44780" y="29041"/>
                  <a:pt x="44777" y="29041"/>
                  <a:pt x="44775" y="29041"/>
                </a:cubicBezTo>
                <a:cubicBezTo>
                  <a:pt x="43926" y="29062"/>
                  <a:pt x="37713" y="29323"/>
                  <a:pt x="34680" y="32248"/>
                </a:cubicBezTo>
                <a:cubicBezTo>
                  <a:pt x="31844" y="34980"/>
                  <a:pt x="30114" y="36423"/>
                  <a:pt x="29067" y="36423"/>
                </a:cubicBezTo>
                <a:cubicBezTo>
                  <a:pt x="28910" y="36423"/>
                  <a:pt x="28769" y="36391"/>
                  <a:pt x="28642" y="36326"/>
                </a:cubicBezTo>
                <a:cubicBezTo>
                  <a:pt x="27673" y="35830"/>
                  <a:pt x="28940" y="30686"/>
                  <a:pt x="43267" y="27730"/>
                </a:cubicBezTo>
                <a:cubicBezTo>
                  <a:pt x="43456" y="27691"/>
                  <a:pt x="43519" y="27452"/>
                  <a:pt x="43371" y="27330"/>
                </a:cubicBezTo>
                <a:cubicBezTo>
                  <a:pt x="42383" y="26510"/>
                  <a:pt x="39450" y="24241"/>
                  <a:pt x="35789" y="22927"/>
                </a:cubicBezTo>
                <a:cubicBezTo>
                  <a:pt x="35763" y="22917"/>
                  <a:pt x="35738" y="22912"/>
                  <a:pt x="35711" y="22912"/>
                </a:cubicBezTo>
                <a:cubicBezTo>
                  <a:pt x="35709" y="22912"/>
                  <a:pt x="35706" y="22912"/>
                  <a:pt x="35703" y="22913"/>
                </a:cubicBezTo>
                <a:cubicBezTo>
                  <a:pt x="35683" y="22913"/>
                  <a:pt x="35656" y="22915"/>
                  <a:pt x="35624" y="22917"/>
                </a:cubicBezTo>
                <a:cubicBezTo>
                  <a:pt x="35311" y="22598"/>
                  <a:pt x="35019" y="22246"/>
                  <a:pt x="34803" y="21876"/>
                </a:cubicBezTo>
                <a:lnTo>
                  <a:pt x="34803" y="21876"/>
                </a:lnTo>
                <a:cubicBezTo>
                  <a:pt x="34803" y="21877"/>
                  <a:pt x="38041" y="23607"/>
                  <a:pt x="39164" y="23607"/>
                </a:cubicBezTo>
                <a:cubicBezTo>
                  <a:pt x="39239" y="23607"/>
                  <a:pt x="39304" y="23600"/>
                  <a:pt x="39359" y="23583"/>
                </a:cubicBezTo>
                <a:cubicBezTo>
                  <a:pt x="39359" y="23583"/>
                  <a:pt x="43901" y="20543"/>
                  <a:pt x="45870" y="18679"/>
                </a:cubicBezTo>
                <a:cubicBezTo>
                  <a:pt x="45870" y="18679"/>
                  <a:pt x="44968" y="18318"/>
                  <a:pt x="44705" y="17449"/>
                </a:cubicBezTo>
                <a:lnTo>
                  <a:pt x="47102" y="17434"/>
                </a:lnTo>
                <a:cubicBezTo>
                  <a:pt x="47102" y="17434"/>
                  <a:pt x="57048" y="10618"/>
                  <a:pt x="57380" y="3653"/>
                </a:cubicBezTo>
                <a:cubicBezTo>
                  <a:pt x="57380" y="3653"/>
                  <a:pt x="55979" y="1478"/>
                  <a:pt x="51649" y="258"/>
                </a:cubicBezTo>
                <a:cubicBezTo>
                  <a:pt x="51649" y="258"/>
                  <a:pt x="50178" y="2326"/>
                  <a:pt x="48857" y="5024"/>
                </a:cubicBezTo>
                <a:cubicBezTo>
                  <a:pt x="48857" y="5024"/>
                  <a:pt x="49494" y="1900"/>
                  <a:pt x="50520" y="322"/>
                </a:cubicBezTo>
                <a:cubicBezTo>
                  <a:pt x="50520" y="322"/>
                  <a:pt x="49797" y="119"/>
                  <a:pt x="49181" y="119"/>
                </a:cubicBezTo>
                <a:cubicBezTo>
                  <a:pt x="49091" y="119"/>
                  <a:pt x="49002" y="124"/>
                  <a:pt x="48919" y="134"/>
                </a:cubicBezTo>
                <a:cubicBezTo>
                  <a:pt x="48919" y="134"/>
                  <a:pt x="46721" y="4245"/>
                  <a:pt x="46186" y="6268"/>
                </a:cubicBezTo>
                <a:cubicBezTo>
                  <a:pt x="46186" y="6268"/>
                  <a:pt x="46727" y="1393"/>
                  <a:pt x="47460" y="22"/>
                </a:cubicBezTo>
                <a:cubicBezTo>
                  <a:pt x="47460" y="22"/>
                  <a:pt x="47089" y="0"/>
                  <a:pt x="46477"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65;p25">
            <a:extLst>
              <a:ext uri="{FF2B5EF4-FFF2-40B4-BE49-F238E27FC236}">
                <a16:creationId xmlns:a16="http://schemas.microsoft.com/office/drawing/2014/main" id="{45A1E3D5-7D7D-4689-A8A5-A67659B02EE5}"/>
              </a:ext>
            </a:extLst>
          </p:cNvPr>
          <p:cNvSpPr/>
          <p:nvPr/>
        </p:nvSpPr>
        <p:spPr>
          <a:xfrm rot="16200000">
            <a:off x="7183822" y="-1052204"/>
            <a:ext cx="4737977" cy="608479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66;p25">
            <a:extLst>
              <a:ext uri="{FF2B5EF4-FFF2-40B4-BE49-F238E27FC236}">
                <a16:creationId xmlns:a16="http://schemas.microsoft.com/office/drawing/2014/main" id="{B869F4EE-9FF2-4B40-A93D-4EDFFE7541C0}"/>
              </a:ext>
            </a:extLst>
          </p:cNvPr>
          <p:cNvSpPr/>
          <p:nvPr/>
        </p:nvSpPr>
        <p:spPr>
          <a:xfrm>
            <a:off x="4337559" y="5862139"/>
            <a:ext cx="1902008" cy="185273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67;p25">
            <a:extLst>
              <a:ext uri="{FF2B5EF4-FFF2-40B4-BE49-F238E27FC236}">
                <a16:creationId xmlns:a16="http://schemas.microsoft.com/office/drawing/2014/main" id="{D2BDE1F9-513E-4DAC-AC05-F93FBEC61E08}"/>
              </a:ext>
            </a:extLst>
          </p:cNvPr>
          <p:cNvSpPr/>
          <p:nvPr/>
        </p:nvSpPr>
        <p:spPr>
          <a:xfrm rot="9899979">
            <a:off x="10452904" y="1556415"/>
            <a:ext cx="2938542" cy="155794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168;p25">
            <a:extLst>
              <a:ext uri="{FF2B5EF4-FFF2-40B4-BE49-F238E27FC236}">
                <a16:creationId xmlns:a16="http://schemas.microsoft.com/office/drawing/2014/main" id="{911B3FD3-5640-4835-B260-54827859778A}"/>
              </a:ext>
            </a:extLst>
          </p:cNvPr>
          <p:cNvSpPr/>
          <p:nvPr/>
        </p:nvSpPr>
        <p:spPr>
          <a:xfrm rot="18587938">
            <a:off x="-509660" y="2811465"/>
            <a:ext cx="1701517" cy="147640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169;p25">
            <a:extLst>
              <a:ext uri="{FF2B5EF4-FFF2-40B4-BE49-F238E27FC236}">
                <a16:creationId xmlns:a16="http://schemas.microsoft.com/office/drawing/2014/main" id="{BDF244BD-63F7-4F18-86C3-AE7ADBB0F37F}"/>
              </a:ext>
            </a:extLst>
          </p:cNvPr>
          <p:cNvSpPr/>
          <p:nvPr/>
        </p:nvSpPr>
        <p:spPr>
          <a:xfrm>
            <a:off x="431720" y="6412001"/>
            <a:ext cx="938786" cy="21261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1" name="Google Shape;170;p25">
            <a:extLst>
              <a:ext uri="{FF2B5EF4-FFF2-40B4-BE49-F238E27FC236}">
                <a16:creationId xmlns:a16="http://schemas.microsoft.com/office/drawing/2014/main" id="{0EB9434E-6223-47F7-B0CA-6AF9BC74007F}"/>
              </a:ext>
            </a:extLst>
          </p:cNvPr>
          <p:cNvSpPr/>
          <p:nvPr/>
        </p:nvSpPr>
        <p:spPr>
          <a:xfrm rot="18587938">
            <a:off x="-509660" y="-434248"/>
            <a:ext cx="1701517" cy="147640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2" name="Google Shape;171;p25">
            <a:extLst>
              <a:ext uri="{FF2B5EF4-FFF2-40B4-BE49-F238E27FC236}">
                <a16:creationId xmlns:a16="http://schemas.microsoft.com/office/drawing/2014/main" id="{9E5EC2D2-50E2-4F6B-92BE-AF8AACDC0626}"/>
              </a:ext>
            </a:extLst>
          </p:cNvPr>
          <p:cNvSpPr/>
          <p:nvPr/>
        </p:nvSpPr>
        <p:spPr>
          <a:xfrm>
            <a:off x="-1001913" y="5862139"/>
            <a:ext cx="1902008" cy="185273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3" name="Google Shape;172;p25">
            <a:extLst>
              <a:ext uri="{FF2B5EF4-FFF2-40B4-BE49-F238E27FC236}">
                <a16:creationId xmlns:a16="http://schemas.microsoft.com/office/drawing/2014/main" id="{AA155D9D-1098-4A96-A907-DF33A6CBA398}"/>
              </a:ext>
            </a:extLst>
          </p:cNvPr>
          <p:cNvSpPr/>
          <p:nvPr/>
        </p:nvSpPr>
        <p:spPr>
          <a:xfrm rot="16200000">
            <a:off x="2165406" y="5939816"/>
            <a:ext cx="2320112" cy="122999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 name="Google Shape;173;p25">
            <a:extLst>
              <a:ext uri="{FF2B5EF4-FFF2-40B4-BE49-F238E27FC236}">
                <a16:creationId xmlns:a16="http://schemas.microsoft.com/office/drawing/2014/main" id="{FFA56222-0B43-48C0-8A15-B951080E3B3C}"/>
              </a:ext>
            </a:extLst>
          </p:cNvPr>
          <p:cNvSpPr/>
          <p:nvPr/>
        </p:nvSpPr>
        <p:spPr>
          <a:xfrm rot="13053014">
            <a:off x="10314429" y="1374656"/>
            <a:ext cx="2321509" cy="12310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5" name="Google Shape;174;p25">
            <a:extLst>
              <a:ext uri="{FF2B5EF4-FFF2-40B4-BE49-F238E27FC236}">
                <a16:creationId xmlns:a16="http://schemas.microsoft.com/office/drawing/2014/main" id="{2FF57CDB-A486-46A4-8072-B63F9FB24A18}"/>
              </a:ext>
            </a:extLst>
          </p:cNvPr>
          <p:cNvSpPr/>
          <p:nvPr/>
        </p:nvSpPr>
        <p:spPr>
          <a:xfrm rot="9900059">
            <a:off x="8962252" y="-908800"/>
            <a:ext cx="1902008" cy="185425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6" name="Google Shape;175;p25">
            <a:extLst>
              <a:ext uri="{FF2B5EF4-FFF2-40B4-BE49-F238E27FC236}">
                <a16:creationId xmlns:a16="http://schemas.microsoft.com/office/drawing/2014/main" id="{584449B0-E205-48B8-A5B5-FFB1A48B93B6}"/>
              </a:ext>
            </a:extLst>
          </p:cNvPr>
          <p:cNvSpPr/>
          <p:nvPr/>
        </p:nvSpPr>
        <p:spPr>
          <a:xfrm rot="3599941">
            <a:off x="11013616" y="-1200729"/>
            <a:ext cx="2356770" cy="2048631"/>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76" name="Google Shape;176;p25"/>
          <p:cNvSpPr txBox="1">
            <a:spLocks noGrp="1"/>
          </p:cNvSpPr>
          <p:nvPr>
            <p:ph type="title"/>
          </p:nvPr>
        </p:nvSpPr>
        <p:spPr>
          <a:xfrm>
            <a:off x="415600" y="2867802"/>
            <a:ext cx="11360800" cy="1122400"/>
          </a:xfrm>
          <a:prstGeom prst="rect">
            <a:avLst/>
          </a:prstGeom>
        </p:spPr>
        <p:txBody>
          <a:bodyPr spcFirstLastPara="1" anchor="ctr">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7" name="Google Shape;177;p25"/>
          <p:cNvSpPr txBox="1">
            <a:spLocks noGrp="1"/>
          </p:cNvSpPr>
          <p:nvPr>
            <p:ph type="subTitle" idx="1"/>
          </p:nvPr>
        </p:nvSpPr>
        <p:spPr>
          <a:xfrm>
            <a:off x="3941000" y="4110335"/>
            <a:ext cx="4310000" cy="1056800"/>
          </a:xfrm>
          <a:prstGeom prst="rect">
            <a:avLst/>
          </a:prstGeom>
        </p:spPr>
        <p:txBody>
          <a:bodyPr spcFirstLastPara="1">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US"/>
              <a:t>Click to edit Master subtitle style</a:t>
            </a:r>
            <a:endParaRPr/>
          </a:p>
        </p:txBody>
      </p:sp>
      <p:sp>
        <p:nvSpPr>
          <p:cNvPr id="178" name="Google Shape;178;p25"/>
          <p:cNvSpPr txBox="1">
            <a:spLocks noGrp="1"/>
          </p:cNvSpPr>
          <p:nvPr>
            <p:ph type="title" idx="2"/>
          </p:nvPr>
        </p:nvSpPr>
        <p:spPr>
          <a:xfrm>
            <a:off x="5286801" y="2233003"/>
            <a:ext cx="1618401" cy="8380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1920027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1338201" y="2475070"/>
            <a:ext cx="9515600" cy="1328000"/>
          </a:xfrm>
          <a:prstGeom prst="rect">
            <a:avLst/>
          </a:prstGeom>
        </p:spPr>
        <p:txBody>
          <a:bodyPr spcFirstLastPara="1" anchor="ctr">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181" name="Google Shape;181;p26"/>
          <p:cNvSpPr txBox="1">
            <a:spLocks noGrp="1"/>
          </p:cNvSpPr>
          <p:nvPr>
            <p:ph type="body" idx="1"/>
          </p:nvPr>
        </p:nvSpPr>
        <p:spPr>
          <a:xfrm>
            <a:off x="2693200" y="3644355"/>
            <a:ext cx="6805600" cy="661200"/>
          </a:xfrm>
          <a:prstGeom prst="rect">
            <a:avLst/>
          </a:prstGeom>
        </p:spPr>
        <p:txBody>
          <a:bodyPr spcFirstLastPara="1">
            <a:noAutofit/>
          </a:bodyPr>
          <a:lstStyle>
            <a:lvl1pPr marL="609543" lvl="0" indent="-457157" algn="ctr" rtl="0">
              <a:spcBef>
                <a:spcPts val="0"/>
              </a:spcBef>
              <a:spcAft>
                <a:spcPts val="0"/>
              </a:spcAft>
              <a:buSzPts val="1800"/>
              <a:buChar char="●"/>
              <a:defRPr/>
            </a:lvl1pPr>
            <a:lvl2pPr marL="1219086" lvl="1" indent="-457157" algn="ctr" rtl="0">
              <a:spcBef>
                <a:spcPts val="2133"/>
              </a:spcBef>
              <a:spcAft>
                <a:spcPts val="0"/>
              </a:spcAft>
              <a:buSzPts val="1800"/>
              <a:buChar char="○"/>
              <a:defRPr sz="2399"/>
            </a:lvl2pPr>
            <a:lvl3pPr marL="1828630" lvl="2" indent="-457157" algn="ctr" rtl="0">
              <a:spcBef>
                <a:spcPts val="2133"/>
              </a:spcBef>
              <a:spcAft>
                <a:spcPts val="0"/>
              </a:spcAft>
              <a:buSzPts val="1800"/>
              <a:buChar char="■"/>
              <a:defRPr sz="2399"/>
            </a:lvl3pPr>
            <a:lvl4pPr marL="2438173" lvl="3" indent="-457157" algn="ctr" rtl="0">
              <a:spcBef>
                <a:spcPts val="2133"/>
              </a:spcBef>
              <a:spcAft>
                <a:spcPts val="0"/>
              </a:spcAft>
              <a:buSzPts val="1800"/>
              <a:buChar char="●"/>
              <a:defRPr sz="2399"/>
            </a:lvl4pPr>
            <a:lvl5pPr marL="3047715" lvl="4" indent="-457157" algn="ctr" rtl="0">
              <a:spcBef>
                <a:spcPts val="2133"/>
              </a:spcBef>
              <a:spcAft>
                <a:spcPts val="0"/>
              </a:spcAft>
              <a:buSzPts val="1800"/>
              <a:buChar char="○"/>
              <a:defRPr sz="2399"/>
            </a:lvl5pPr>
            <a:lvl6pPr marL="3657259" lvl="5" indent="-457157" algn="ctr" rtl="0">
              <a:spcBef>
                <a:spcPts val="2133"/>
              </a:spcBef>
              <a:spcAft>
                <a:spcPts val="0"/>
              </a:spcAft>
              <a:buSzPts val="1800"/>
              <a:buChar char="■"/>
              <a:defRPr sz="2399"/>
            </a:lvl6pPr>
            <a:lvl7pPr marL="4266802" lvl="6" indent="-457157" algn="ctr" rtl="0">
              <a:spcBef>
                <a:spcPts val="2133"/>
              </a:spcBef>
              <a:spcAft>
                <a:spcPts val="0"/>
              </a:spcAft>
              <a:buSzPts val="1800"/>
              <a:buChar char="●"/>
              <a:defRPr sz="2399"/>
            </a:lvl7pPr>
            <a:lvl8pPr marL="4876344" lvl="7" indent="-457157" algn="ctr" rtl="0">
              <a:spcBef>
                <a:spcPts val="2133"/>
              </a:spcBef>
              <a:spcAft>
                <a:spcPts val="0"/>
              </a:spcAft>
              <a:buSzPts val="1800"/>
              <a:buChar char="○"/>
              <a:defRPr sz="2399"/>
            </a:lvl8pPr>
            <a:lvl9pPr marL="5485888" lvl="8" indent="-457157" algn="ctr" rtl="0">
              <a:spcBef>
                <a:spcPts val="2133"/>
              </a:spcBef>
              <a:spcAft>
                <a:spcPts val="2133"/>
              </a:spcAft>
              <a:buSzPts val="1800"/>
              <a:buChar char="■"/>
              <a:defRPr sz="2399"/>
            </a:lvl9pPr>
          </a:lstStyle>
          <a:p>
            <a:pPr lvl="0"/>
            <a:r>
              <a:rPr lang="en-US"/>
              <a:t>Click to edit Master text styles</a:t>
            </a:r>
          </a:p>
        </p:txBody>
      </p:sp>
      <p:sp>
        <p:nvSpPr>
          <p:cNvPr id="182" name="Google Shape;182;p26"/>
          <p:cNvSpPr txBox="1">
            <a:spLocks noGrp="1"/>
          </p:cNvSpPr>
          <p:nvPr>
            <p:ph type="title" idx="2"/>
          </p:nvPr>
        </p:nvSpPr>
        <p:spPr>
          <a:xfrm>
            <a:off x="1338201" y="536287"/>
            <a:ext cx="9515600" cy="1328000"/>
          </a:xfrm>
          <a:prstGeom prst="rect">
            <a:avLst/>
          </a:prstGeom>
        </p:spPr>
        <p:txBody>
          <a:bodyPr spcFirstLastPara="1" anchor="ctr">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183" name="Google Shape;183;p26"/>
          <p:cNvSpPr txBox="1">
            <a:spLocks noGrp="1"/>
          </p:cNvSpPr>
          <p:nvPr>
            <p:ph type="body" idx="3"/>
          </p:nvPr>
        </p:nvSpPr>
        <p:spPr>
          <a:xfrm>
            <a:off x="2693200" y="1526646"/>
            <a:ext cx="6805600" cy="661200"/>
          </a:xfrm>
          <a:prstGeom prst="rect">
            <a:avLst/>
          </a:prstGeom>
        </p:spPr>
        <p:txBody>
          <a:bodyPr spcFirstLastPara="1">
            <a:noAutofit/>
          </a:bodyPr>
          <a:lstStyle>
            <a:lvl1pPr marL="609543" lvl="0" indent="-423294" algn="ctr" rtl="0">
              <a:spcBef>
                <a:spcPts val="0"/>
              </a:spcBef>
              <a:spcAft>
                <a:spcPts val="0"/>
              </a:spcAft>
              <a:buSzPts val="1400"/>
              <a:buChar char="●"/>
              <a:defRPr sz="1866"/>
            </a:lvl1pPr>
            <a:lvl2pPr marL="1219086" lvl="1" indent="-423294" algn="ctr" rtl="0">
              <a:spcBef>
                <a:spcPts val="2133"/>
              </a:spcBef>
              <a:spcAft>
                <a:spcPts val="0"/>
              </a:spcAft>
              <a:buSzPts val="1400"/>
              <a:buChar char="○"/>
              <a:defRPr/>
            </a:lvl2pPr>
            <a:lvl3pPr marL="1828630" lvl="2" indent="-423294" algn="ctr" rtl="0">
              <a:spcBef>
                <a:spcPts val="2133"/>
              </a:spcBef>
              <a:spcAft>
                <a:spcPts val="0"/>
              </a:spcAft>
              <a:buSzPts val="1400"/>
              <a:buChar char="■"/>
              <a:defRPr/>
            </a:lvl3pPr>
            <a:lvl4pPr marL="2438173" lvl="3" indent="-423294" algn="ctr" rtl="0">
              <a:spcBef>
                <a:spcPts val="2133"/>
              </a:spcBef>
              <a:spcAft>
                <a:spcPts val="0"/>
              </a:spcAft>
              <a:buSzPts val="1400"/>
              <a:buChar char="●"/>
              <a:defRPr/>
            </a:lvl4pPr>
            <a:lvl5pPr marL="3047715" lvl="4" indent="-423294" algn="ctr" rtl="0">
              <a:spcBef>
                <a:spcPts val="2133"/>
              </a:spcBef>
              <a:spcAft>
                <a:spcPts val="0"/>
              </a:spcAft>
              <a:buSzPts val="1400"/>
              <a:buChar char="○"/>
              <a:defRPr/>
            </a:lvl5pPr>
            <a:lvl6pPr marL="3657259" lvl="5" indent="-423294" algn="ctr" rtl="0">
              <a:spcBef>
                <a:spcPts val="2133"/>
              </a:spcBef>
              <a:spcAft>
                <a:spcPts val="0"/>
              </a:spcAft>
              <a:buSzPts val="1400"/>
              <a:buChar char="■"/>
              <a:defRPr/>
            </a:lvl6pPr>
            <a:lvl7pPr marL="4266802" lvl="6" indent="-423294" algn="ctr" rtl="0">
              <a:spcBef>
                <a:spcPts val="2133"/>
              </a:spcBef>
              <a:spcAft>
                <a:spcPts val="0"/>
              </a:spcAft>
              <a:buSzPts val="1400"/>
              <a:buChar char="●"/>
              <a:defRPr/>
            </a:lvl7pPr>
            <a:lvl8pPr marL="4876344" lvl="7" indent="-423294" algn="ctr" rtl="0">
              <a:spcBef>
                <a:spcPts val="2133"/>
              </a:spcBef>
              <a:spcAft>
                <a:spcPts val="0"/>
              </a:spcAft>
              <a:buSzPts val="1400"/>
              <a:buChar char="○"/>
              <a:defRPr/>
            </a:lvl8pPr>
            <a:lvl9pPr marL="5485888" lvl="8" indent="-423294" algn="ctr" rtl="0">
              <a:spcBef>
                <a:spcPts val="2133"/>
              </a:spcBef>
              <a:spcAft>
                <a:spcPts val="2133"/>
              </a:spcAft>
              <a:buSzPts val="1400"/>
              <a:buChar char="■"/>
              <a:defRPr/>
            </a:lvl9pPr>
          </a:lstStyle>
          <a:p>
            <a:pPr lvl="0"/>
            <a:r>
              <a:rPr lang="en-US"/>
              <a:t>Click to edit Master text styles</a:t>
            </a:r>
          </a:p>
        </p:txBody>
      </p:sp>
      <p:sp>
        <p:nvSpPr>
          <p:cNvPr id="184" name="Google Shape;184;p26"/>
          <p:cNvSpPr txBox="1">
            <a:spLocks noGrp="1"/>
          </p:cNvSpPr>
          <p:nvPr>
            <p:ph type="title" idx="4"/>
          </p:nvPr>
        </p:nvSpPr>
        <p:spPr>
          <a:xfrm>
            <a:off x="1338201" y="4586119"/>
            <a:ext cx="9515600" cy="1328000"/>
          </a:xfrm>
          <a:prstGeom prst="rect">
            <a:avLst/>
          </a:prstGeom>
        </p:spPr>
        <p:txBody>
          <a:bodyPr spcFirstLastPara="1" anchor="ctr">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185" name="Google Shape;185;p26"/>
          <p:cNvSpPr txBox="1">
            <a:spLocks noGrp="1"/>
          </p:cNvSpPr>
          <p:nvPr>
            <p:ph type="body" idx="5"/>
          </p:nvPr>
        </p:nvSpPr>
        <p:spPr>
          <a:xfrm>
            <a:off x="2693200" y="5583356"/>
            <a:ext cx="6805600" cy="661200"/>
          </a:xfrm>
          <a:prstGeom prst="rect">
            <a:avLst/>
          </a:prstGeom>
        </p:spPr>
        <p:txBody>
          <a:bodyPr spcFirstLastPara="1">
            <a:noAutofit/>
          </a:bodyPr>
          <a:lstStyle>
            <a:lvl1pPr marL="609543" lvl="0" indent="-423294" algn="ctr" rtl="0">
              <a:spcBef>
                <a:spcPts val="0"/>
              </a:spcBef>
              <a:spcAft>
                <a:spcPts val="0"/>
              </a:spcAft>
              <a:buSzPts val="1400"/>
              <a:buChar char="●"/>
              <a:defRPr sz="1866"/>
            </a:lvl1pPr>
            <a:lvl2pPr marL="1219086" lvl="1" indent="-423294" algn="ctr" rtl="0">
              <a:spcBef>
                <a:spcPts val="2133"/>
              </a:spcBef>
              <a:spcAft>
                <a:spcPts val="0"/>
              </a:spcAft>
              <a:buSzPts val="1400"/>
              <a:buChar char="○"/>
              <a:defRPr/>
            </a:lvl2pPr>
            <a:lvl3pPr marL="1828630" lvl="2" indent="-423294" algn="ctr" rtl="0">
              <a:spcBef>
                <a:spcPts val="2133"/>
              </a:spcBef>
              <a:spcAft>
                <a:spcPts val="0"/>
              </a:spcAft>
              <a:buSzPts val="1400"/>
              <a:buChar char="■"/>
              <a:defRPr/>
            </a:lvl3pPr>
            <a:lvl4pPr marL="2438173" lvl="3" indent="-423294" algn="ctr" rtl="0">
              <a:spcBef>
                <a:spcPts val="2133"/>
              </a:spcBef>
              <a:spcAft>
                <a:spcPts val="0"/>
              </a:spcAft>
              <a:buSzPts val="1400"/>
              <a:buChar char="●"/>
              <a:defRPr/>
            </a:lvl4pPr>
            <a:lvl5pPr marL="3047715" lvl="4" indent="-423294" algn="ctr" rtl="0">
              <a:spcBef>
                <a:spcPts val="2133"/>
              </a:spcBef>
              <a:spcAft>
                <a:spcPts val="0"/>
              </a:spcAft>
              <a:buSzPts val="1400"/>
              <a:buChar char="○"/>
              <a:defRPr/>
            </a:lvl5pPr>
            <a:lvl6pPr marL="3657259" lvl="5" indent="-423294" algn="ctr" rtl="0">
              <a:spcBef>
                <a:spcPts val="2133"/>
              </a:spcBef>
              <a:spcAft>
                <a:spcPts val="0"/>
              </a:spcAft>
              <a:buSzPts val="1400"/>
              <a:buChar char="■"/>
              <a:defRPr/>
            </a:lvl6pPr>
            <a:lvl7pPr marL="4266802" lvl="6" indent="-423294" algn="ctr" rtl="0">
              <a:spcBef>
                <a:spcPts val="2133"/>
              </a:spcBef>
              <a:spcAft>
                <a:spcPts val="0"/>
              </a:spcAft>
              <a:buSzPts val="1400"/>
              <a:buChar char="●"/>
              <a:defRPr/>
            </a:lvl7pPr>
            <a:lvl8pPr marL="4876344" lvl="7" indent="-423294" algn="ctr" rtl="0">
              <a:spcBef>
                <a:spcPts val="2133"/>
              </a:spcBef>
              <a:spcAft>
                <a:spcPts val="0"/>
              </a:spcAft>
              <a:buSzPts val="1400"/>
              <a:buChar char="○"/>
              <a:defRPr/>
            </a:lvl8pPr>
            <a:lvl9pPr marL="5485888" lvl="8" indent="-423294" algn="ctr"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269218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Design 4">
  <p:cSld name="Title + Design 4">
    <p:spTree>
      <p:nvGrpSpPr>
        <p:cNvPr id="1" name="Shape 186"/>
        <p:cNvGrpSpPr/>
        <p:nvPr/>
      </p:nvGrpSpPr>
      <p:grpSpPr>
        <a:xfrm>
          <a:off x="0" y="0"/>
          <a:ext cx="0" cy="0"/>
          <a:chOff x="0" y="0"/>
          <a:chExt cx="0" cy="0"/>
        </a:xfrm>
      </p:grpSpPr>
      <p:sp>
        <p:nvSpPr>
          <p:cNvPr id="3" name="Google Shape;187;p27">
            <a:extLst>
              <a:ext uri="{FF2B5EF4-FFF2-40B4-BE49-F238E27FC236}">
                <a16:creationId xmlns:a16="http://schemas.microsoft.com/office/drawing/2014/main" id="{6D1EF03E-FC8F-4A32-8C5D-F6243C045EA7}"/>
              </a:ext>
            </a:extLst>
          </p:cNvPr>
          <p:cNvSpPr/>
          <p:nvPr/>
        </p:nvSpPr>
        <p:spPr>
          <a:xfrm rot="10800000" flipH="1">
            <a:off x="-543723" y="-545280"/>
            <a:ext cx="2529225"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188;p27">
            <a:extLst>
              <a:ext uri="{FF2B5EF4-FFF2-40B4-BE49-F238E27FC236}">
                <a16:creationId xmlns:a16="http://schemas.microsoft.com/office/drawing/2014/main" id="{C5949882-01BC-4B06-BA57-A451EE7D3018}"/>
              </a:ext>
            </a:extLst>
          </p:cNvPr>
          <p:cNvSpPr/>
          <p:nvPr/>
        </p:nvSpPr>
        <p:spPr>
          <a:xfrm rot="12482595" flipH="1">
            <a:off x="-951003" y="1451026"/>
            <a:ext cx="2531260"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89;p27">
            <a:extLst>
              <a:ext uri="{FF2B5EF4-FFF2-40B4-BE49-F238E27FC236}">
                <a16:creationId xmlns:a16="http://schemas.microsoft.com/office/drawing/2014/main" id="{85ED9541-5E8C-4FD6-BF5B-13A923B9CFCD}"/>
              </a:ext>
            </a:extLst>
          </p:cNvPr>
          <p:cNvSpPr/>
          <p:nvPr/>
        </p:nvSpPr>
        <p:spPr>
          <a:xfrm rot="16200000" flipH="1">
            <a:off x="-502531" y="60117"/>
            <a:ext cx="1634313"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90;p27">
            <a:extLst>
              <a:ext uri="{FF2B5EF4-FFF2-40B4-BE49-F238E27FC236}">
                <a16:creationId xmlns:a16="http://schemas.microsoft.com/office/drawing/2014/main" id="{141A3BFA-B582-4C3E-A4CB-6502DE78DD12}"/>
              </a:ext>
            </a:extLst>
          </p:cNvPr>
          <p:cNvSpPr/>
          <p:nvPr/>
        </p:nvSpPr>
        <p:spPr>
          <a:xfrm rot="1855389">
            <a:off x="-1150572" y="3787937"/>
            <a:ext cx="3329534" cy="176566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91;p27">
            <a:extLst>
              <a:ext uri="{FF2B5EF4-FFF2-40B4-BE49-F238E27FC236}">
                <a16:creationId xmlns:a16="http://schemas.microsoft.com/office/drawing/2014/main" id="{9C8E0631-1721-4EC4-9F9B-2CC4CF8E949F}"/>
              </a:ext>
            </a:extLst>
          </p:cNvPr>
          <p:cNvSpPr/>
          <p:nvPr/>
        </p:nvSpPr>
        <p:spPr>
          <a:xfrm rot="19545476">
            <a:off x="-1407161" y="4577601"/>
            <a:ext cx="2439623"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92;p27">
            <a:extLst>
              <a:ext uri="{FF2B5EF4-FFF2-40B4-BE49-F238E27FC236}">
                <a16:creationId xmlns:a16="http://schemas.microsoft.com/office/drawing/2014/main" id="{180101E9-CFEA-41EF-8F32-079DA280CDA0}"/>
              </a:ext>
            </a:extLst>
          </p:cNvPr>
          <p:cNvSpPr/>
          <p:nvPr/>
        </p:nvSpPr>
        <p:spPr>
          <a:xfrm rot="1243724">
            <a:off x="-81456" y="5620812"/>
            <a:ext cx="1095590" cy="24774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193;p27">
            <a:extLst>
              <a:ext uri="{FF2B5EF4-FFF2-40B4-BE49-F238E27FC236}">
                <a16:creationId xmlns:a16="http://schemas.microsoft.com/office/drawing/2014/main" id="{0F9E7F79-D46A-4058-B579-34D146592280}"/>
              </a:ext>
            </a:extLst>
          </p:cNvPr>
          <p:cNvSpPr/>
          <p:nvPr/>
        </p:nvSpPr>
        <p:spPr>
          <a:xfrm rot="2445558">
            <a:off x="-718854" y="2468270"/>
            <a:ext cx="2728794" cy="266072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94" name="Google Shape;194;p27"/>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2739285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97" name="Google Shape;197;p28"/>
          <p:cNvSpPr txBox="1">
            <a:spLocks noGrp="1"/>
          </p:cNvSpPr>
          <p:nvPr>
            <p:ph type="title" idx="2"/>
          </p:nvPr>
        </p:nvSpPr>
        <p:spPr>
          <a:xfrm>
            <a:off x="1422201"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98" name="Google Shape;198;p28"/>
          <p:cNvSpPr txBox="1">
            <a:spLocks noGrp="1"/>
          </p:cNvSpPr>
          <p:nvPr>
            <p:ph type="subTitle" idx="1"/>
          </p:nvPr>
        </p:nvSpPr>
        <p:spPr>
          <a:xfrm>
            <a:off x="1422201"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9" name="Google Shape;199;p28"/>
          <p:cNvSpPr txBox="1">
            <a:spLocks noGrp="1"/>
          </p:cNvSpPr>
          <p:nvPr>
            <p:ph type="title" idx="3"/>
          </p:nvPr>
        </p:nvSpPr>
        <p:spPr>
          <a:xfrm>
            <a:off x="4715984"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0" name="Google Shape;200;p28"/>
          <p:cNvSpPr txBox="1">
            <a:spLocks noGrp="1"/>
          </p:cNvSpPr>
          <p:nvPr>
            <p:ph type="subTitle" idx="4"/>
          </p:nvPr>
        </p:nvSpPr>
        <p:spPr>
          <a:xfrm>
            <a:off x="4715984"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1" name="Google Shape;201;p28"/>
          <p:cNvSpPr txBox="1">
            <a:spLocks noGrp="1"/>
          </p:cNvSpPr>
          <p:nvPr>
            <p:ph type="title" idx="5"/>
          </p:nvPr>
        </p:nvSpPr>
        <p:spPr>
          <a:xfrm>
            <a:off x="8009767"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2" name="Google Shape;202;p28"/>
          <p:cNvSpPr txBox="1">
            <a:spLocks noGrp="1"/>
          </p:cNvSpPr>
          <p:nvPr>
            <p:ph type="subTitle" idx="6"/>
          </p:nvPr>
        </p:nvSpPr>
        <p:spPr>
          <a:xfrm>
            <a:off x="8009767"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3" name="Google Shape;203;p28"/>
          <p:cNvSpPr txBox="1">
            <a:spLocks noGrp="1"/>
          </p:cNvSpPr>
          <p:nvPr>
            <p:ph type="title" idx="7"/>
          </p:nvPr>
        </p:nvSpPr>
        <p:spPr>
          <a:xfrm>
            <a:off x="1422218"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4" name="Google Shape;204;p28"/>
          <p:cNvSpPr txBox="1">
            <a:spLocks noGrp="1"/>
          </p:cNvSpPr>
          <p:nvPr>
            <p:ph type="subTitle" idx="8"/>
          </p:nvPr>
        </p:nvSpPr>
        <p:spPr>
          <a:xfrm>
            <a:off x="1422218"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5" name="Google Shape;205;p28"/>
          <p:cNvSpPr txBox="1">
            <a:spLocks noGrp="1"/>
          </p:cNvSpPr>
          <p:nvPr>
            <p:ph type="title" idx="9"/>
          </p:nvPr>
        </p:nvSpPr>
        <p:spPr>
          <a:xfrm>
            <a:off x="4716001"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6" name="Google Shape;206;p28"/>
          <p:cNvSpPr txBox="1">
            <a:spLocks noGrp="1"/>
          </p:cNvSpPr>
          <p:nvPr>
            <p:ph type="subTitle" idx="13"/>
          </p:nvPr>
        </p:nvSpPr>
        <p:spPr>
          <a:xfrm>
            <a:off x="4716001"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7" name="Google Shape;207;p28"/>
          <p:cNvSpPr txBox="1">
            <a:spLocks noGrp="1"/>
          </p:cNvSpPr>
          <p:nvPr>
            <p:ph type="title" idx="14"/>
          </p:nvPr>
        </p:nvSpPr>
        <p:spPr>
          <a:xfrm>
            <a:off x="8009784"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8" name="Google Shape;208;p28"/>
          <p:cNvSpPr txBox="1">
            <a:spLocks noGrp="1"/>
          </p:cNvSpPr>
          <p:nvPr>
            <p:ph type="subTitle" idx="15"/>
          </p:nvPr>
        </p:nvSpPr>
        <p:spPr>
          <a:xfrm>
            <a:off x="8009784"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528344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ical Design">
  <p:cSld name="Technological Design">
    <p:spTree>
      <p:nvGrpSpPr>
        <p:cNvPr id="1" name="Shape 209"/>
        <p:cNvGrpSpPr/>
        <p:nvPr/>
      </p:nvGrpSpPr>
      <p:grpSpPr>
        <a:xfrm>
          <a:off x="0" y="0"/>
          <a:ext cx="0" cy="0"/>
          <a:chOff x="0" y="0"/>
          <a:chExt cx="0" cy="0"/>
        </a:xfrm>
      </p:grpSpPr>
      <p:sp>
        <p:nvSpPr>
          <p:cNvPr id="4" name="Google Shape;210;p29">
            <a:extLst>
              <a:ext uri="{FF2B5EF4-FFF2-40B4-BE49-F238E27FC236}">
                <a16:creationId xmlns:a16="http://schemas.microsoft.com/office/drawing/2014/main" id="{1C29FAC0-0CA3-4B4D-90C1-8BE1538EFC8F}"/>
              </a:ext>
            </a:extLst>
          </p:cNvPr>
          <p:cNvSpPr/>
          <p:nvPr/>
        </p:nvSpPr>
        <p:spPr>
          <a:xfrm>
            <a:off x="-89601" y="5588736"/>
            <a:ext cx="12281603" cy="1269264"/>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1" name="Google Shape;211;p29"/>
          <p:cNvSpPr txBox="1">
            <a:spLocks noGrp="1"/>
          </p:cNvSpPr>
          <p:nvPr>
            <p:ph type="title"/>
          </p:nvPr>
        </p:nvSpPr>
        <p:spPr>
          <a:xfrm>
            <a:off x="7429035" y="1846569"/>
            <a:ext cx="31192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12" name="Google Shape;212;p29"/>
          <p:cNvSpPr txBox="1">
            <a:spLocks noGrp="1"/>
          </p:cNvSpPr>
          <p:nvPr>
            <p:ph type="body" idx="1"/>
          </p:nvPr>
        </p:nvSpPr>
        <p:spPr>
          <a:xfrm>
            <a:off x="7429035"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4094458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chnological Design 2">
  <p:cSld name="Technological Design 2">
    <p:spTree>
      <p:nvGrpSpPr>
        <p:cNvPr id="1" name="Shape 213"/>
        <p:cNvGrpSpPr/>
        <p:nvPr/>
      </p:nvGrpSpPr>
      <p:grpSpPr>
        <a:xfrm>
          <a:off x="0" y="0"/>
          <a:ext cx="0" cy="0"/>
          <a:chOff x="0" y="0"/>
          <a:chExt cx="0" cy="0"/>
        </a:xfrm>
      </p:grpSpPr>
      <p:sp>
        <p:nvSpPr>
          <p:cNvPr id="4" name="Google Shape;216;p30">
            <a:extLst>
              <a:ext uri="{FF2B5EF4-FFF2-40B4-BE49-F238E27FC236}">
                <a16:creationId xmlns:a16="http://schemas.microsoft.com/office/drawing/2014/main" id="{78C08627-7885-44D8-992E-67EA185FEB02}"/>
              </a:ext>
            </a:extLst>
          </p:cNvPr>
          <p:cNvSpPr/>
          <p:nvPr/>
        </p:nvSpPr>
        <p:spPr>
          <a:xfrm>
            <a:off x="1" y="5437525"/>
            <a:ext cx="12192000" cy="1420477"/>
          </a:xfrm>
          <a:custGeom>
            <a:avLst/>
            <a:gdLst/>
            <a:ahLst/>
            <a:cxnLst/>
            <a:rect l="l" t="t" r="r" b="b"/>
            <a:pathLst>
              <a:path w="204749" h="29447" extrusionOk="0">
                <a:moveTo>
                  <a:pt x="32707" y="0"/>
                </a:moveTo>
                <a:cubicBezTo>
                  <a:pt x="31617" y="381"/>
                  <a:pt x="30474" y="463"/>
                  <a:pt x="29316" y="463"/>
                </a:cubicBezTo>
                <a:cubicBezTo>
                  <a:pt x="28434" y="463"/>
                  <a:pt x="27542" y="416"/>
                  <a:pt x="26658" y="416"/>
                </a:cubicBezTo>
                <a:cubicBezTo>
                  <a:pt x="26404" y="416"/>
                  <a:pt x="26151" y="420"/>
                  <a:pt x="25899" y="430"/>
                </a:cubicBezTo>
                <a:cubicBezTo>
                  <a:pt x="23984" y="507"/>
                  <a:pt x="22106" y="949"/>
                  <a:pt x="20241" y="1387"/>
                </a:cubicBezTo>
                <a:lnTo>
                  <a:pt x="16388" y="2294"/>
                </a:lnTo>
                <a:cubicBezTo>
                  <a:pt x="15103" y="2596"/>
                  <a:pt x="13769" y="3628"/>
                  <a:pt x="12451" y="3628"/>
                </a:cubicBezTo>
                <a:cubicBezTo>
                  <a:pt x="12392" y="3628"/>
                  <a:pt x="12332" y="3626"/>
                  <a:pt x="12273" y="3622"/>
                </a:cubicBezTo>
                <a:lnTo>
                  <a:pt x="5392" y="3115"/>
                </a:lnTo>
                <a:cubicBezTo>
                  <a:pt x="5176" y="3099"/>
                  <a:pt x="4958" y="3083"/>
                  <a:pt x="4742" y="3083"/>
                </a:cubicBezTo>
                <a:cubicBezTo>
                  <a:pt x="4614" y="3083"/>
                  <a:pt x="4487" y="3088"/>
                  <a:pt x="4360" y="3103"/>
                </a:cubicBezTo>
                <a:cubicBezTo>
                  <a:pt x="3907" y="3152"/>
                  <a:pt x="3476" y="3312"/>
                  <a:pt x="3037" y="3427"/>
                </a:cubicBezTo>
                <a:cubicBezTo>
                  <a:pt x="2049" y="3687"/>
                  <a:pt x="1021" y="3732"/>
                  <a:pt x="1" y="3775"/>
                </a:cubicBezTo>
                <a:lnTo>
                  <a:pt x="37" y="29447"/>
                </a:lnTo>
                <a:lnTo>
                  <a:pt x="204748" y="29447"/>
                </a:lnTo>
                <a:lnTo>
                  <a:pt x="204748" y="3050"/>
                </a:lnTo>
                <a:cubicBezTo>
                  <a:pt x="204728" y="3050"/>
                  <a:pt x="204706" y="3050"/>
                  <a:pt x="204685" y="3050"/>
                </a:cubicBezTo>
                <a:cubicBezTo>
                  <a:pt x="204016" y="3050"/>
                  <a:pt x="203156" y="2886"/>
                  <a:pt x="202383" y="2886"/>
                </a:cubicBezTo>
                <a:cubicBezTo>
                  <a:pt x="201975" y="2886"/>
                  <a:pt x="201591" y="2932"/>
                  <a:pt x="201273" y="3073"/>
                </a:cubicBezTo>
                <a:cubicBezTo>
                  <a:pt x="197356" y="4810"/>
                  <a:pt x="193795" y="6653"/>
                  <a:pt x="190062" y="8754"/>
                </a:cubicBezTo>
                <a:cubicBezTo>
                  <a:pt x="190034" y="8753"/>
                  <a:pt x="190007" y="8753"/>
                  <a:pt x="189979" y="8753"/>
                </a:cubicBezTo>
                <a:cubicBezTo>
                  <a:pt x="188598" y="8753"/>
                  <a:pt x="187458" y="9541"/>
                  <a:pt x="186067" y="9541"/>
                </a:cubicBezTo>
                <a:cubicBezTo>
                  <a:pt x="185769" y="9541"/>
                  <a:pt x="185529" y="9486"/>
                  <a:pt x="185291" y="9486"/>
                </a:cubicBezTo>
                <a:cubicBezTo>
                  <a:pt x="185119" y="9486"/>
                  <a:pt x="184949" y="9514"/>
                  <a:pt x="184758" y="9612"/>
                </a:cubicBezTo>
                <a:cubicBezTo>
                  <a:pt x="183389" y="10315"/>
                  <a:pt x="182101" y="11159"/>
                  <a:pt x="180774" y="11936"/>
                </a:cubicBezTo>
                <a:cubicBezTo>
                  <a:pt x="180652" y="12008"/>
                  <a:pt x="180441" y="12029"/>
                  <a:pt x="180282" y="12029"/>
                </a:cubicBezTo>
                <a:cubicBezTo>
                  <a:pt x="180261" y="12029"/>
                  <a:pt x="180241" y="12029"/>
                  <a:pt x="180221" y="12028"/>
                </a:cubicBezTo>
                <a:cubicBezTo>
                  <a:pt x="178879" y="11976"/>
                  <a:pt x="177564" y="11399"/>
                  <a:pt x="176618" y="10447"/>
                </a:cubicBezTo>
                <a:cubicBezTo>
                  <a:pt x="176375" y="10203"/>
                  <a:pt x="176149" y="9930"/>
                  <a:pt x="175848" y="9766"/>
                </a:cubicBezTo>
                <a:cubicBezTo>
                  <a:pt x="175536" y="9595"/>
                  <a:pt x="175171" y="9557"/>
                  <a:pt x="174819" y="9509"/>
                </a:cubicBezTo>
                <a:cubicBezTo>
                  <a:pt x="172299" y="9173"/>
                  <a:pt x="169729" y="8328"/>
                  <a:pt x="167630" y="6897"/>
                </a:cubicBezTo>
                <a:cubicBezTo>
                  <a:pt x="167588" y="6898"/>
                  <a:pt x="167546" y="6899"/>
                  <a:pt x="167504" y="6899"/>
                </a:cubicBezTo>
                <a:cubicBezTo>
                  <a:pt x="166930" y="6899"/>
                  <a:pt x="166365" y="6804"/>
                  <a:pt x="165819" y="6804"/>
                </a:cubicBezTo>
                <a:cubicBezTo>
                  <a:pt x="165383" y="6804"/>
                  <a:pt x="164960" y="6864"/>
                  <a:pt x="164555" y="7082"/>
                </a:cubicBezTo>
                <a:cubicBezTo>
                  <a:pt x="162783" y="8033"/>
                  <a:pt x="161296" y="9983"/>
                  <a:pt x="159319" y="9983"/>
                </a:cubicBezTo>
                <a:cubicBezTo>
                  <a:pt x="159258" y="9983"/>
                  <a:pt x="159197" y="9981"/>
                  <a:pt x="159135" y="9977"/>
                </a:cubicBezTo>
                <a:cubicBezTo>
                  <a:pt x="159047" y="9972"/>
                  <a:pt x="158958" y="9969"/>
                  <a:pt x="158870" y="9969"/>
                </a:cubicBezTo>
                <a:cubicBezTo>
                  <a:pt x="157778" y="9969"/>
                  <a:pt x="156714" y="10370"/>
                  <a:pt x="155725" y="10844"/>
                </a:cubicBezTo>
                <a:cubicBezTo>
                  <a:pt x="154654" y="11356"/>
                  <a:pt x="153587" y="11853"/>
                  <a:pt x="152446" y="12179"/>
                </a:cubicBezTo>
                <a:cubicBezTo>
                  <a:pt x="152288" y="11918"/>
                  <a:pt x="151956" y="11832"/>
                  <a:pt x="151647" y="11832"/>
                </a:cubicBezTo>
                <a:cubicBezTo>
                  <a:pt x="151618" y="11832"/>
                  <a:pt x="151589" y="11832"/>
                  <a:pt x="151561" y="11834"/>
                </a:cubicBezTo>
                <a:cubicBezTo>
                  <a:pt x="151316" y="11846"/>
                  <a:pt x="151071" y="11896"/>
                  <a:pt x="150828" y="11896"/>
                </a:cubicBezTo>
                <a:cubicBezTo>
                  <a:pt x="150740" y="11896"/>
                  <a:pt x="150653" y="11890"/>
                  <a:pt x="150566" y="11872"/>
                </a:cubicBezTo>
                <a:cubicBezTo>
                  <a:pt x="150239" y="11806"/>
                  <a:pt x="149922" y="11589"/>
                  <a:pt x="149602" y="11589"/>
                </a:cubicBezTo>
                <a:cubicBezTo>
                  <a:pt x="149541" y="11589"/>
                  <a:pt x="149480" y="11597"/>
                  <a:pt x="149419" y="11615"/>
                </a:cubicBezTo>
                <a:cubicBezTo>
                  <a:pt x="149228" y="11673"/>
                  <a:pt x="149082" y="11823"/>
                  <a:pt x="148912" y="11928"/>
                </a:cubicBezTo>
                <a:cubicBezTo>
                  <a:pt x="148387" y="12253"/>
                  <a:pt x="147687" y="12120"/>
                  <a:pt x="147131" y="12392"/>
                </a:cubicBezTo>
                <a:cubicBezTo>
                  <a:pt x="146500" y="12702"/>
                  <a:pt x="146207" y="13455"/>
                  <a:pt x="145621" y="13844"/>
                </a:cubicBezTo>
                <a:cubicBezTo>
                  <a:pt x="145122" y="14173"/>
                  <a:pt x="144481" y="14199"/>
                  <a:pt x="143949" y="14468"/>
                </a:cubicBezTo>
                <a:cubicBezTo>
                  <a:pt x="143525" y="14683"/>
                  <a:pt x="143193" y="15039"/>
                  <a:pt x="142816" y="15329"/>
                </a:cubicBezTo>
                <a:cubicBezTo>
                  <a:pt x="142294" y="15730"/>
                  <a:pt x="141582" y="16391"/>
                  <a:pt x="140938" y="16391"/>
                </a:cubicBezTo>
                <a:cubicBezTo>
                  <a:pt x="140837" y="16391"/>
                  <a:pt x="140738" y="16375"/>
                  <a:pt x="140642" y="16339"/>
                </a:cubicBezTo>
                <a:lnTo>
                  <a:pt x="138585" y="15574"/>
                </a:lnTo>
                <a:cubicBezTo>
                  <a:pt x="138222" y="15440"/>
                  <a:pt x="137849" y="15302"/>
                  <a:pt x="137461" y="15302"/>
                </a:cubicBezTo>
                <a:cubicBezTo>
                  <a:pt x="137458" y="15302"/>
                  <a:pt x="137455" y="15302"/>
                  <a:pt x="137451" y="15302"/>
                </a:cubicBezTo>
                <a:cubicBezTo>
                  <a:pt x="136681" y="15307"/>
                  <a:pt x="136034" y="15841"/>
                  <a:pt x="135421" y="16306"/>
                </a:cubicBezTo>
                <a:cubicBezTo>
                  <a:pt x="134063" y="17337"/>
                  <a:pt x="132368" y="18121"/>
                  <a:pt x="130691" y="18433"/>
                </a:cubicBezTo>
                <a:lnTo>
                  <a:pt x="128406" y="16254"/>
                </a:lnTo>
                <a:cubicBezTo>
                  <a:pt x="128064" y="15926"/>
                  <a:pt x="127684" y="15581"/>
                  <a:pt x="127214" y="15529"/>
                </a:cubicBezTo>
                <a:cubicBezTo>
                  <a:pt x="127160" y="15523"/>
                  <a:pt x="127107" y="15521"/>
                  <a:pt x="127053" y="15521"/>
                </a:cubicBezTo>
                <a:cubicBezTo>
                  <a:pt x="126908" y="15521"/>
                  <a:pt x="126761" y="15537"/>
                  <a:pt x="126615" y="15537"/>
                </a:cubicBezTo>
                <a:cubicBezTo>
                  <a:pt x="126575" y="15537"/>
                  <a:pt x="126534" y="15536"/>
                  <a:pt x="126494" y="15533"/>
                </a:cubicBezTo>
                <a:cubicBezTo>
                  <a:pt x="125309" y="15437"/>
                  <a:pt x="124722" y="13738"/>
                  <a:pt x="123533" y="13700"/>
                </a:cubicBezTo>
                <a:cubicBezTo>
                  <a:pt x="123519" y="13700"/>
                  <a:pt x="123506" y="13700"/>
                  <a:pt x="123493" y="13700"/>
                </a:cubicBezTo>
                <a:cubicBezTo>
                  <a:pt x="123369" y="13700"/>
                  <a:pt x="123244" y="13716"/>
                  <a:pt x="123120" y="13716"/>
                </a:cubicBezTo>
                <a:cubicBezTo>
                  <a:pt x="123059" y="13716"/>
                  <a:pt x="122999" y="13712"/>
                  <a:pt x="122939" y="13700"/>
                </a:cubicBezTo>
                <a:cubicBezTo>
                  <a:pt x="122702" y="13653"/>
                  <a:pt x="122505" y="13494"/>
                  <a:pt x="122321" y="13338"/>
                </a:cubicBezTo>
                <a:cubicBezTo>
                  <a:pt x="121954" y="13031"/>
                  <a:pt x="121528" y="12709"/>
                  <a:pt x="121063" y="12709"/>
                </a:cubicBezTo>
                <a:cubicBezTo>
                  <a:pt x="121014" y="12709"/>
                  <a:pt x="120964" y="12712"/>
                  <a:pt x="120914" y="12720"/>
                </a:cubicBezTo>
                <a:cubicBezTo>
                  <a:pt x="120662" y="12758"/>
                  <a:pt x="120426" y="12899"/>
                  <a:pt x="120172" y="12899"/>
                </a:cubicBezTo>
                <a:cubicBezTo>
                  <a:pt x="120164" y="12899"/>
                  <a:pt x="120156" y="12899"/>
                  <a:pt x="120147" y="12899"/>
                </a:cubicBezTo>
                <a:cubicBezTo>
                  <a:pt x="119879" y="12888"/>
                  <a:pt x="119650" y="12715"/>
                  <a:pt x="119412" y="12591"/>
                </a:cubicBezTo>
                <a:cubicBezTo>
                  <a:pt x="118915" y="12332"/>
                  <a:pt x="118365" y="12282"/>
                  <a:pt x="117800" y="12282"/>
                </a:cubicBezTo>
                <a:cubicBezTo>
                  <a:pt x="117440" y="12282"/>
                  <a:pt x="117073" y="12302"/>
                  <a:pt x="116710" y="12302"/>
                </a:cubicBezTo>
                <a:cubicBezTo>
                  <a:pt x="116493" y="12302"/>
                  <a:pt x="116278" y="12295"/>
                  <a:pt x="116067" y="12272"/>
                </a:cubicBezTo>
                <a:cubicBezTo>
                  <a:pt x="115670" y="12229"/>
                  <a:pt x="115278" y="12129"/>
                  <a:pt x="114880" y="12129"/>
                </a:cubicBezTo>
                <a:cubicBezTo>
                  <a:pt x="114851" y="12129"/>
                  <a:pt x="114822" y="12130"/>
                  <a:pt x="114792" y="12131"/>
                </a:cubicBezTo>
                <a:cubicBezTo>
                  <a:pt x="114296" y="12150"/>
                  <a:pt x="113826" y="12342"/>
                  <a:pt x="113364" y="12519"/>
                </a:cubicBezTo>
                <a:cubicBezTo>
                  <a:pt x="111896" y="13083"/>
                  <a:pt x="110340" y="14004"/>
                  <a:pt x="108781" y="14004"/>
                </a:cubicBezTo>
                <a:cubicBezTo>
                  <a:pt x="108624" y="14004"/>
                  <a:pt x="108467" y="13994"/>
                  <a:pt x="108310" y="13974"/>
                </a:cubicBezTo>
                <a:lnTo>
                  <a:pt x="104378" y="13474"/>
                </a:lnTo>
                <a:cubicBezTo>
                  <a:pt x="104096" y="13439"/>
                  <a:pt x="103811" y="13403"/>
                  <a:pt x="103528" y="13403"/>
                </a:cubicBezTo>
                <a:cubicBezTo>
                  <a:pt x="103369" y="13403"/>
                  <a:pt x="103211" y="13414"/>
                  <a:pt x="103054" y="13443"/>
                </a:cubicBezTo>
                <a:cubicBezTo>
                  <a:pt x="102542" y="13537"/>
                  <a:pt x="102083" y="13809"/>
                  <a:pt x="101605" y="14012"/>
                </a:cubicBezTo>
                <a:cubicBezTo>
                  <a:pt x="99376" y="14958"/>
                  <a:pt x="96769" y="14397"/>
                  <a:pt x="94458" y="15118"/>
                </a:cubicBezTo>
                <a:cubicBezTo>
                  <a:pt x="94102" y="15229"/>
                  <a:pt x="93753" y="15370"/>
                  <a:pt x="93383" y="15421"/>
                </a:cubicBezTo>
                <a:cubicBezTo>
                  <a:pt x="93265" y="15437"/>
                  <a:pt x="93147" y="15443"/>
                  <a:pt x="93028" y="15443"/>
                </a:cubicBezTo>
                <a:cubicBezTo>
                  <a:pt x="92725" y="15443"/>
                  <a:pt x="92421" y="15401"/>
                  <a:pt x="92119" y="15366"/>
                </a:cubicBezTo>
                <a:cubicBezTo>
                  <a:pt x="91280" y="15269"/>
                  <a:pt x="90400" y="15191"/>
                  <a:pt x="89525" y="15191"/>
                </a:cubicBezTo>
                <a:cubicBezTo>
                  <a:pt x="88480" y="15191"/>
                  <a:pt x="87442" y="15302"/>
                  <a:pt x="86485" y="15625"/>
                </a:cubicBezTo>
                <a:lnTo>
                  <a:pt x="85456" y="15971"/>
                </a:lnTo>
                <a:cubicBezTo>
                  <a:pt x="85222" y="16050"/>
                  <a:pt x="84959" y="16125"/>
                  <a:pt x="84714" y="16125"/>
                </a:cubicBezTo>
                <a:cubicBezTo>
                  <a:pt x="84525" y="16125"/>
                  <a:pt x="84346" y="16080"/>
                  <a:pt x="84198" y="15958"/>
                </a:cubicBezTo>
                <a:cubicBezTo>
                  <a:pt x="84044" y="15831"/>
                  <a:pt x="83943" y="15628"/>
                  <a:pt x="83753" y="15563"/>
                </a:cubicBezTo>
                <a:cubicBezTo>
                  <a:pt x="83705" y="15546"/>
                  <a:pt x="83656" y="15540"/>
                  <a:pt x="83606" y="15540"/>
                </a:cubicBezTo>
                <a:cubicBezTo>
                  <a:pt x="83478" y="15540"/>
                  <a:pt x="83346" y="15581"/>
                  <a:pt x="83217" y="15592"/>
                </a:cubicBezTo>
                <a:cubicBezTo>
                  <a:pt x="83191" y="15594"/>
                  <a:pt x="83165" y="15595"/>
                  <a:pt x="83139" y="15595"/>
                </a:cubicBezTo>
                <a:cubicBezTo>
                  <a:pt x="82703" y="15595"/>
                  <a:pt x="82324" y="15277"/>
                  <a:pt x="81996" y="14979"/>
                </a:cubicBezTo>
                <a:cubicBezTo>
                  <a:pt x="80876" y="15774"/>
                  <a:pt x="79526" y="16350"/>
                  <a:pt x="78212" y="16751"/>
                </a:cubicBezTo>
                <a:lnTo>
                  <a:pt x="76468" y="15238"/>
                </a:lnTo>
                <a:cubicBezTo>
                  <a:pt x="76361" y="15145"/>
                  <a:pt x="76249" y="15050"/>
                  <a:pt x="76110" y="15015"/>
                </a:cubicBezTo>
                <a:cubicBezTo>
                  <a:pt x="76069" y="15005"/>
                  <a:pt x="76028" y="15000"/>
                  <a:pt x="75987" y="15000"/>
                </a:cubicBezTo>
                <a:cubicBezTo>
                  <a:pt x="75823" y="15000"/>
                  <a:pt x="75658" y="15073"/>
                  <a:pt x="75505" y="15143"/>
                </a:cubicBezTo>
                <a:cubicBezTo>
                  <a:pt x="74860" y="15435"/>
                  <a:pt x="74152" y="15741"/>
                  <a:pt x="73482" y="15741"/>
                </a:cubicBezTo>
                <a:cubicBezTo>
                  <a:pt x="73169" y="15741"/>
                  <a:pt x="72864" y="15674"/>
                  <a:pt x="72578" y="15508"/>
                </a:cubicBezTo>
                <a:cubicBezTo>
                  <a:pt x="71619" y="16004"/>
                  <a:pt x="70652" y="16484"/>
                  <a:pt x="69677" y="16950"/>
                </a:cubicBezTo>
                <a:cubicBezTo>
                  <a:pt x="69563" y="17005"/>
                  <a:pt x="69443" y="17061"/>
                  <a:pt x="69316" y="17061"/>
                </a:cubicBezTo>
                <a:cubicBezTo>
                  <a:pt x="69309" y="17061"/>
                  <a:pt x="69301" y="17060"/>
                  <a:pt x="69293" y="17060"/>
                </a:cubicBezTo>
                <a:cubicBezTo>
                  <a:pt x="69155" y="17052"/>
                  <a:pt x="69029" y="16973"/>
                  <a:pt x="68891" y="16950"/>
                </a:cubicBezTo>
                <a:cubicBezTo>
                  <a:pt x="68859" y="16945"/>
                  <a:pt x="68827" y="16942"/>
                  <a:pt x="68796" y="16942"/>
                </a:cubicBezTo>
                <a:cubicBezTo>
                  <a:pt x="68477" y="16942"/>
                  <a:pt x="68202" y="17215"/>
                  <a:pt x="67914" y="17381"/>
                </a:cubicBezTo>
                <a:cubicBezTo>
                  <a:pt x="67630" y="17544"/>
                  <a:pt x="67327" y="17605"/>
                  <a:pt x="67012" y="17605"/>
                </a:cubicBezTo>
                <a:cubicBezTo>
                  <a:pt x="66322" y="17605"/>
                  <a:pt x="65578" y="17312"/>
                  <a:pt x="64878" y="17161"/>
                </a:cubicBezTo>
                <a:cubicBezTo>
                  <a:pt x="64518" y="17083"/>
                  <a:pt x="64162" y="17044"/>
                  <a:pt x="63807" y="17044"/>
                </a:cubicBezTo>
                <a:cubicBezTo>
                  <a:pt x="63421" y="17044"/>
                  <a:pt x="63035" y="17091"/>
                  <a:pt x="62645" y="17186"/>
                </a:cubicBezTo>
                <a:cubicBezTo>
                  <a:pt x="62352" y="16907"/>
                  <a:pt x="61982" y="16720"/>
                  <a:pt x="61584" y="16648"/>
                </a:cubicBezTo>
                <a:cubicBezTo>
                  <a:pt x="61359" y="16608"/>
                  <a:pt x="61129" y="16606"/>
                  <a:pt x="60899" y="16606"/>
                </a:cubicBezTo>
                <a:cubicBezTo>
                  <a:pt x="60868" y="16606"/>
                  <a:pt x="60837" y="16606"/>
                  <a:pt x="60806" y="16606"/>
                </a:cubicBezTo>
                <a:cubicBezTo>
                  <a:pt x="60491" y="16606"/>
                  <a:pt x="60177" y="16602"/>
                  <a:pt x="59880" y="16501"/>
                </a:cubicBezTo>
                <a:cubicBezTo>
                  <a:pt x="59614" y="16411"/>
                  <a:pt x="59378" y="16250"/>
                  <a:pt x="59146" y="16091"/>
                </a:cubicBezTo>
                <a:cubicBezTo>
                  <a:pt x="58689" y="15774"/>
                  <a:pt x="58090" y="15517"/>
                  <a:pt x="57711" y="15109"/>
                </a:cubicBezTo>
                <a:lnTo>
                  <a:pt x="55540" y="12774"/>
                </a:lnTo>
                <a:cubicBezTo>
                  <a:pt x="55476" y="12705"/>
                  <a:pt x="55407" y="12633"/>
                  <a:pt x="55317" y="12603"/>
                </a:cubicBezTo>
                <a:cubicBezTo>
                  <a:pt x="55283" y="12592"/>
                  <a:pt x="55248" y="12587"/>
                  <a:pt x="55213" y="12587"/>
                </a:cubicBezTo>
                <a:cubicBezTo>
                  <a:pt x="55089" y="12587"/>
                  <a:pt x="54960" y="12641"/>
                  <a:pt x="54833" y="12641"/>
                </a:cubicBezTo>
                <a:cubicBezTo>
                  <a:pt x="54810" y="12641"/>
                  <a:pt x="54788" y="12640"/>
                  <a:pt x="54765" y="12635"/>
                </a:cubicBezTo>
                <a:cubicBezTo>
                  <a:pt x="54654" y="12615"/>
                  <a:pt x="54561" y="12540"/>
                  <a:pt x="54474" y="12468"/>
                </a:cubicBezTo>
                <a:lnTo>
                  <a:pt x="51306" y="9825"/>
                </a:lnTo>
                <a:cubicBezTo>
                  <a:pt x="51065" y="9623"/>
                  <a:pt x="50641" y="9417"/>
                  <a:pt x="50297" y="9417"/>
                </a:cubicBezTo>
                <a:cubicBezTo>
                  <a:pt x="50143" y="9417"/>
                  <a:pt x="50006" y="9458"/>
                  <a:pt x="49908" y="9559"/>
                </a:cubicBezTo>
                <a:lnTo>
                  <a:pt x="48115" y="7775"/>
                </a:lnTo>
                <a:cubicBezTo>
                  <a:pt x="47762" y="7421"/>
                  <a:pt x="47402" y="7065"/>
                  <a:pt x="46975" y="6805"/>
                </a:cubicBezTo>
                <a:cubicBezTo>
                  <a:pt x="46557" y="6551"/>
                  <a:pt x="46055" y="6370"/>
                  <a:pt x="45797" y="5952"/>
                </a:cubicBezTo>
                <a:cubicBezTo>
                  <a:pt x="45644" y="5702"/>
                  <a:pt x="45577" y="5366"/>
                  <a:pt x="45317" y="5229"/>
                </a:cubicBezTo>
                <a:cubicBezTo>
                  <a:pt x="45220" y="5178"/>
                  <a:pt x="45115" y="5164"/>
                  <a:pt x="45007" y="5164"/>
                </a:cubicBezTo>
                <a:cubicBezTo>
                  <a:pt x="44877" y="5164"/>
                  <a:pt x="44742" y="5184"/>
                  <a:pt x="44610" y="5184"/>
                </a:cubicBezTo>
                <a:cubicBezTo>
                  <a:pt x="44556" y="5184"/>
                  <a:pt x="44503" y="5180"/>
                  <a:pt x="44450" y="5171"/>
                </a:cubicBezTo>
                <a:cubicBezTo>
                  <a:pt x="44030" y="5095"/>
                  <a:pt x="43786" y="4669"/>
                  <a:pt x="43455" y="4401"/>
                </a:cubicBezTo>
                <a:cubicBezTo>
                  <a:pt x="43173" y="4172"/>
                  <a:pt x="42770" y="4010"/>
                  <a:pt x="42396" y="4010"/>
                </a:cubicBezTo>
                <a:cubicBezTo>
                  <a:pt x="42303" y="4010"/>
                  <a:pt x="42212" y="4019"/>
                  <a:pt x="42125" y="4041"/>
                </a:cubicBezTo>
                <a:cubicBezTo>
                  <a:pt x="41358" y="3378"/>
                  <a:pt x="40549" y="2763"/>
                  <a:pt x="39704" y="2204"/>
                </a:cubicBezTo>
                <a:cubicBezTo>
                  <a:pt x="39396" y="2001"/>
                  <a:pt x="39058" y="1796"/>
                  <a:pt x="38688" y="1796"/>
                </a:cubicBezTo>
                <a:cubicBezTo>
                  <a:pt x="38675" y="1796"/>
                  <a:pt x="38661" y="1796"/>
                  <a:pt x="38648" y="1796"/>
                </a:cubicBezTo>
                <a:cubicBezTo>
                  <a:pt x="38472" y="1803"/>
                  <a:pt x="38276" y="1853"/>
                  <a:pt x="38100" y="1853"/>
                </a:cubicBezTo>
                <a:cubicBezTo>
                  <a:pt x="37965" y="1853"/>
                  <a:pt x="37843" y="1824"/>
                  <a:pt x="37750" y="1724"/>
                </a:cubicBezTo>
                <a:cubicBezTo>
                  <a:pt x="37687" y="1655"/>
                  <a:pt x="37648" y="1560"/>
                  <a:pt x="37564" y="1518"/>
                </a:cubicBezTo>
                <a:cubicBezTo>
                  <a:pt x="37532" y="1502"/>
                  <a:pt x="37497" y="1496"/>
                  <a:pt x="37461" y="1496"/>
                </a:cubicBezTo>
                <a:cubicBezTo>
                  <a:pt x="37417" y="1496"/>
                  <a:pt x="37370" y="1505"/>
                  <a:pt x="37326" y="1514"/>
                </a:cubicBezTo>
                <a:lnTo>
                  <a:pt x="36005" y="1789"/>
                </a:lnTo>
                <a:cubicBezTo>
                  <a:pt x="35816" y="1539"/>
                  <a:pt x="35502" y="1388"/>
                  <a:pt x="35188" y="1388"/>
                </a:cubicBezTo>
                <a:cubicBezTo>
                  <a:pt x="35148" y="1388"/>
                  <a:pt x="35107" y="1391"/>
                  <a:pt x="35067" y="1396"/>
                </a:cubicBezTo>
                <a:cubicBezTo>
                  <a:pt x="34906" y="1417"/>
                  <a:pt x="34741" y="1476"/>
                  <a:pt x="34582" y="1476"/>
                </a:cubicBezTo>
                <a:cubicBezTo>
                  <a:pt x="34525" y="1476"/>
                  <a:pt x="34469" y="1469"/>
                  <a:pt x="34414" y="1449"/>
                </a:cubicBezTo>
                <a:cubicBezTo>
                  <a:pt x="34298" y="1408"/>
                  <a:pt x="34208" y="1318"/>
                  <a:pt x="34121" y="1231"/>
                </a:cubicBezTo>
                <a:cubicBezTo>
                  <a:pt x="33672" y="781"/>
                  <a:pt x="33156" y="450"/>
                  <a:pt x="32707"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4" name="Google Shape;214;p30"/>
          <p:cNvSpPr txBox="1">
            <a:spLocks noGrp="1"/>
          </p:cNvSpPr>
          <p:nvPr>
            <p:ph type="title"/>
          </p:nvPr>
        </p:nvSpPr>
        <p:spPr>
          <a:xfrm>
            <a:off x="1147023" y="1846569"/>
            <a:ext cx="2459199"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15" name="Google Shape;215;p30"/>
          <p:cNvSpPr txBox="1">
            <a:spLocks noGrp="1"/>
          </p:cNvSpPr>
          <p:nvPr>
            <p:ph type="body" idx="1"/>
          </p:nvPr>
        </p:nvSpPr>
        <p:spPr>
          <a:xfrm>
            <a:off x="1147022"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1091843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chnological Design 3">
  <p:cSld name="Technological Design 3">
    <p:spTree>
      <p:nvGrpSpPr>
        <p:cNvPr id="1" name="Shape 217"/>
        <p:cNvGrpSpPr/>
        <p:nvPr/>
      </p:nvGrpSpPr>
      <p:grpSpPr>
        <a:xfrm>
          <a:off x="0" y="0"/>
          <a:ext cx="0" cy="0"/>
          <a:chOff x="0" y="0"/>
          <a:chExt cx="0" cy="0"/>
        </a:xfrm>
      </p:grpSpPr>
      <p:sp>
        <p:nvSpPr>
          <p:cNvPr id="4" name="Google Shape;218;p31">
            <a:extLst>
              <a:ext uri="{FF2B5EF4-FFF2-40B4-BE49-F238E27FC236}">
                <a16:creationId xmlns:a16="http://schemas.microsoft.com/office/drawing/2014/main" id="{E9A268EB-2C0B-451B-825F-DA4662273FFA}"/>
              </a:ext>
            </a:extLst>
          </p:cNvPr>
          <p:cNvSpPr/>
          <p:nvPr/>
        </p:nvSpPr>
        <p:spPr>
          <a:xfrm>
            <a:off x="-329899" y="5292422"/>
            <a:ext cx="12778487" cy="2016160"/>
          </a:xfrm>
          <a:custGeom>
            <a:avLst/>
            <a:gdLst/>
            <a:ahLst/>
            <a:cxnLst/>
            <a:rect l="l" t="t" r="r" b="b"/>
            <a:pathLst>
              <a:path w="200260" h="46934" extrusionOk="0">
                <a:moveTo>
                  <a:pt x="12990" y="1"/>
                </a:moveTo>
                <a:cubicBezTo>
                  <a:pt x="12973" y="1"/>
                  <a:pt x="12955" y="2"/>
                  <a:pt x="12938" y="3"/>
                </a:cubicBezTo>
                <a:cubicBezTo>
                  <a:pt x="12734" y="26"/>
                  <a:pt x="12560" y="164"/>
                  <a:pt x="12492" y="358"/>
                </a:cubicBezTo>
                <a:cubicBezTo>
                  <a:pt x="12403" y="238"/>
                  <a:pt x="12265" y="169"/>
                  <a:pt x="12120" y="169"/>
                </a:cubicBezTo>
                <a:cubicBezTo>
                  <a:pt x="12085" y="169"/>
                  <a:pt x="12049" y="173"/>
                  <a:pt x="12014" y="182"/>
                </a:cubicBezTo>
                <a:cubicBezTo>
                  <a:pt x="11834" y="224"/>
                  <a:pt x="11696" y="370"/>
                  <a:pt x="11665" y="553"/>
                </a:cubicBezTo>
                <a:cubicBezTo>
                  <a:pt x="11619" y="477"/>
                  <a:pt x="11537" y="444"/>
                  <a:pt x="11451" y="444"/>
                </a:cubicBezTo>
                <a:cubicBezTo>
                  <a:pt x="11310" y="444"/>
                  <a:pt x="11160" y="536"/>
                  <a:pt x="11152" y="682"/>
                </a:cubicBezTo>
                <a:cubicBezTo>
                  <a:pt x="11066" y="487"/>
                  <a:pt x="10744" y="351"/>
                  <a:pt x="10529" y="351"/>
                </a:cubicBezTo>
                <a:cubicBezTo>
                  <a:pt x="10526" y="351"/>
                  <a:pt x="10523" y="351"/>
                  <a:pt x="10520" y="351"/>
                </a:cubicBezTo>
                <a:cubicBezTo>
                  <a:pt x="10300" y="358"/>
                  <a:pt x="10105" y="492"/>
                  <a:pt x="10019" y="695"/>
                </a:cubicBezTo>
                <a:cubicBezTo>
                  <a:pt x="9943" y="580"/>
                  <a:pt x="9808" y="526"/>
                  <a:pt x="9671" y="526"/>
                </a:cubicBezTo>
                <a:cubicBezTo>
                  <a:pt x="9501" y="526"/>
                  <a:pt x="9327" y="611"/>
                  <a:pt x="9262" y="771"/>
                </a:cubicBezTo>
                <a:cubicBezTo>
                  <a:pt x="9148" y="685"/>
                  <a:pt x="9024" y="596"/>
                  <a:pt x="8882" y="578"/>
                </a:cubicBezTo>
                <a:cubicBezTo>
                  <a:pt x="8869" y="576"/>
                  <a:pt x="8856" y="575"/>
                  <a:pt x="8842" y="575"/>
                </a:cubicBezTo>
                <a:cubicBezTo>
                  <a:pt x="8710" y="575"/>
                  <a:pt x="8572" y="655"/>
                  <a:pt x="8552" y="784"/>
                </a:cubicBezTo>
                <a:cubicBezTo>
                  <a:pt x="8504" y="679"/>
                  <a:pt x="8409" y="631"/>
                  <a:pt x="8307" y="631"/>
                </a:cubicBezTo>
                <a:cubicBezTo>
                  <a:pt x="8208" y="631"/>
                  <a:pt x="8102" y="675"/>
                  <a:pt x="8022" y="754"/>
                </a:cubicBezTo>
                <a:cubicBezTo>
                  <a:pt x="7978" y="799"/>
                  <a:pt x="7943" y="857"/>
                  <a:pt x="7885" y="883"/>
                </a:cubicBezTo>
                <a:cubicBezTo>
                  <a:pt x="7856" y="896"/>
                  <a:pt x="7825" y="900"/>
                  <a:pt x="7793" y="900"/>
                </a:cubicBezTo>
                <a:cubicBezTo>
                  <a:pt x="7769" y="900"/>
                  <a:pt x="7745" y="898"/>
                  <a:pt x="7721" y="895"/>
                </a:cubicBezTo>
                <a:lnTo>
                  <a:pt x="3845" y="470"/>
                </a:lnTo>
                <a:lnTo>
                  <a:pt x="0" y="42986"/>
                </a:lnTo>
                <a:lnTo>
                  <a:pt x="198440" y="46934"/>
                </a:lnTo>
                <a:lnTo>
                  <a:pt x="200259" y="26559"/>
                </a:lnTo>
                <a:lnTo>
                  <a:pt x="200259" y="26559"/>
                </a:lnTo>
                <a:cubicBezTo>
                  <a:pt x="199419" y="26616"/>
                  <a:pt x="198579" y="26644"/>
                  <a:pt x="197739" y="26644"/>
                </a:cubicBezTo>
                <a:cubicBezTo>
                  <a:pt x="194542" y="26644"/>
                  <a:pt x="191355" y="26232"/>
                  <a:pt x="188258" y="25416"/>
                </a:cubicBezTo>
                <a:cubicBezTo>
                  <a:pt x="187175" y="25132"/>
                  <a:pt x="186105" y="24796"/>
                  <a:pt x="185011" y="24554"/>
                </a:cubicBezTo>
                <a:cubicBezTo>
                  <a:pt x="183762" y="24278"/>
                  <a:pt x="182489" y="24125"/>
                  <a:pt x="181218" y="23973"/>
                </a:cubicBezTo>
                <a:cubicBezTo>
                  <a:pt x="175597" y="23295"/>
                  <a:pt x="169809" y="22571"/>
                  <a:pt x="164182" y="21946"/>
                </a:cubicBezTo>
                <a:cubicBezTo>
                  <a:pt x="161006" y="21593"/>
                  <a:pt x="157712" y="21336"/>
                  <a:pt x="154536" y="20982"/>
                </a:cubicBezTo>
                <a:cubicBezTo>
                  <a:pt x="154659" y="20610"/>
                  <a:pt x="154410" y="20184"/>
                  <a:pt x="154049" y="20028"/>
                </a:cubicBezTo>
                <a:cubicBezTo>
                  <a:pt x="153914" y="19970"/>
                  <a:pt x="153770" y="19944"/>
                  <a:pt x="153623" y="19944"/>
                </a:cubicBezTo>
                <a:cubicBezTo>
                  <a:pt x="153381" y="19944"/>
                  <a:pt x="153134" y="20016"/>
                  <a:pt x="152918" y="20131"/>
                </a:cubicBezTo>
                <a:cubicBezTo>
                  <a:pt x="152980" y="19969"/>
                  <a:pt x="152910" y="19769"/>
                  <a:pt x="152761" y="19679"/>
                </a:cubicBezTo>
                <a:cubicBezTo>
                  <a:pt x="152705" y="19646"/>
                  <a:pt x="152640" y="19630"/>
                  <a:pt x="152575" y="19630"/>
                </a:cubicBezTo>
                <a:cubicBezTo>
                  <a:pt x="152468" y="19630"/>
                  <a:pt x="152360" y="19673"/>
                  <a:pt x="152289" y="19754"/>
                </a:cubicBezTo>
                <a:cubicBezTo>
                  <a:pt x="152299" y="19475"/>
                  <a:pt x="152072" y="19282"/>
                  <a:pt x="151832" y="19282"/>
                </a:cubicBezTo>
                <a:cubicBezTo>
                  <a:pt x="151730" y="19282"/>
                  <a:pt x="151625" y="19317"/>
                  <a:pt x="151536" y="19396"/>
                </a:cubicBezTo>
                <a:cubicBezTo>
                  <a:pt x="151587" y="19236"/>
                  <a:pt x="151496" y="19046"/>
                  <a:pt x="151340" y="18983"/>
                </a:cubicBezTo>
                <a:cubicBezTo>
                  <a:pt x="151303" y="18968"/>
                  <a:pt x="151263" y="18961"/>
                  <a:pt x="151224" y="18961"/>
                </a:cubicBezTo>
                <a:cubicBezTo>
                  <a:pt x="151097" y="18961"/>
                  <a:pt x="150970" y="19032"/>
                  <a:pt x="150913" y="19147"/>
                </a:cubicBezTo>
                <a:cubicBezTo>
                  <a:pt x="150848" y="18993"/>
                  <a:pt x="150680" y="18909"/>
                  <a:pt x="150515" y="18909"/>
                </a:cubicBezTo>
                <a:cubicBezTo>
                  <a:pt x="150393" y="18909"/>
                  <a:pt x="150273" y="18955"/>
                  <a:pt x="150197" y="19052"/>
                </a:cubicBezTo>
                <a:cubicBezTo>
                  <a:pt x="150170" y="18955"/>
                  <a:pt x="150069" y="18900"/>
                  <a:pt x="149971" y="18900"/>
                </a:cubicBezTo>
                <a:cubicBezTo>
                  <a:pt x="149906" y="18900"/>
                  <a:pt x="149842" y="18924"/>
                  <a:pt x="149802" y="18977"/>
                </a:cubicBezTo>
                <a:cubicBezTo>
                  <a:pt x="149846" y="18756"/>
                  <a:pt x="149695" y="18516"/>
                  <a:pt x="149478" y="18459"/>
                </a:cubicBezTo>
                <a:cubicBezTo>
                  <a:pt x="149437" y="18448"/>
                  <a:pt x="149385" y="18443"/>
                  <a:pt x="149326" y="18443"/>
                </a:cubicBezTo>
                <a:cubicBezTo>
                  <a:pt x="149066" y="18443"/>
                  <a:pt x="148679" y="18542"/>
                  <a:pt x="148623" y="18716"/>
                </a:cubicBezTo>
                <a:cubicBezTo>
                  <a:pt x="148673" y="18548"/>
                  <a:pt x="148666" y="18343"/>
                  <a:pt x="148538" y="18224"/>
                </a:cubicBezTo>
                <a:cubicBezTo>
                  <a:pt x="148490" y="18178"/>
                  <a:pt x="148421" y="18156"/>
                  <a:pt x="148354" y="18156"/>
                </a:cubicBezTo>
                <a:cubicBezTo>
                  <a:pt x="148244" y="18156"/>
                  <a:pt x="148137" y="18214"/>
                  <a:pt x="148118" y="18321"/>
                </a:cubicBezTo>
                <a:cubicBezTo>
                  <a:pt x="148118" y="18166"/>
                  <a:pt x="148007" y="18032"/>
                  <a:pt x="147854" y="18004"/>
                </a:cubicBezTo>
                <a:cubicBezTo>
                  <a:pt x="147834" y="18000"/>
                  <a:pt x="147813" y="17998"/>
                  <a:pt x="147793" y="17998"/>
                </a:cubicBezTo>
                <a:cubicBezTo>
                  <a:pt x="147662" y="17998"/>
                  <a:pt x="147541" y="18079"/>
                  <a:pt x="147493" y="18205"/>
                </a:cubicBezTo>
                <a:lnTo>
                  <a:pt x="146906" y="18069"/>
                </a:lnTo>
                <a:cubicBezTo>
                  <a:pt x="146814" y="18047"/>
                  <a:pt x="146718" y="18026"/>
                  <a:pt x="146624" y="18026"/>
                </a:cubicBezTo>
                <a:cubicBezTo>
                  <a:pt x="146576" y="18026"/>
                  <a:pt x="146528" y="18032"/>
                  <a:pt x="146481" y="18046"/>
                </a:cubicBezTo>
                <a:cubicBezTo>
                  <a:pt x="146362" y="18084"/>
                  <a:pt x="146258" y="18200"/>
                  <a:pt x="146263" y="18319"/>
                </a:cubicBezTo>
                <a:lnTo>
                  <a:pt x="146263" y="18319"/>
                </a:lnTo>
                <a:cubicBezTo>
                  <a:pt x="146223" y="18120"/>
                  <a:pt x="146138" y="17923"/>
                  <a:pt x="145972" y="17809"/>
                </a:cubicBezTo>
                <a:cubicBezTo>
                  <a:pt x="145900" y="17760"/>
                  <a:pt x="145811" y="17735"/>
                  <a:pt x="145723" y="17735"/>
                </a:cubicBezTo>
                <a:cubicBezTo>
                  <a:pt x="145590" y="17735"/>
                  <a:pt x="145460" y="17793"/>
                  <a:pt x="145402" y="17912"/>
                </a:cubicBezTo>
                <a:cubicBezTo>
                  <a:pt x="145421" y="17709"/>
                  <a:pt x="145270" y="17505"/>
                  <a:pt x="145071" y="17464"/>
                </a:cubicBezTo>
                <a:cubicBezTo>
                  <a:pt x="145046" y="17459"/>
                  <a:pt x="145021" y="17457"/>
                  <a:pt x="144995" y="17457"/>
                </a:cubicBezTo>
                <a:cubicBezTo>
                  <a:pt x="144819" y="17457"/>
                  <a:pt x="144644" y="17576"/>
                  <a:pt x="144590" y="17745"/>
                </a:cubicBezTo>
                <a:cubicBezTo>
                  <a:pt x="144587" y="17580"/>
                  <a:pt x="144448" y="17429"/>
                  <a:pt x="144285" y="17409"/>
                </a:cubicBezTo>
                <a:cubicBezTo>
                  <a:pt x="144273" y="17407"/>
                  <a:pt x="144260" y="17406"/>
                  <a:pt x="144248" y="17406"/>
                </a:cubicBezTo>
                <a:cubicBezTo>
                  <a:pt x="144096" y="17406"/>
                  <a:pt x="143947" y="17514"/>
                  <a:pt x="143906" y="17661"/>
                </a:cubicBezTo>
                <a:cubicBezTo>
                  <a:pt x="143851" y="17556"/>
                  <a:pt x="143737" y="17507"/>
                  <a:pt x="143621" y="17507"/>
                </a:cubicBezTo>
                <a:cubicBezTo>
                  <a:pt x="143469" y="17507"/>
                  <a:pt x="143311" y="17592"/>
                  <a:pt x="143277" y="17744"/>
                </a:cubicBezTo>
                <a:cubicBezTo>
                  <a:pt x="143221" y="17694"/>
                  <a:pt x="143151" y="17672"/>
                  <a:pt x="143079" y="17672"/>
                </a:cubicBezTo>
                <a:cubicBezTo>
                  <a:pt x="142889" y="17672"/>
                  <a:pt x="142685" y="17828"/>
                  <a:pt x="142700" y="18027"/>
                </a:cubicBezTo>
                <a:cubicBezTo>
                  <a:pt x="142606" y="17966"/>
                  <a:pt x="142503" y="17903"/>
                  <a:pt x="142393" y="17903"/>
                </a:cubicBezTo>
                <a:cubicBezTo>
                  <a:pt x="142387" y="17903"/>
                  <a:pt x="142381" y="17903"/>
                  <a:pt x="142375" y="17904"/>
                </a:cubicBezTo>
                <a:cubicBezTo>
                  <a:pt x="142258" y="17912"/>
                  <a:pt x="142143" y="18035"/>
                  <a:pt x="142190" y="18143"/>
                </a:cubicBezTo>
                <a:cubicBezTo>
                  <a:pt x="142137" y="18096"/>
                  <a:pt x="142068" y="18075"/>
                  <a:pt x="141998" y="18075"/>
                </a:cubicBezTo>
                <a:cubicBezTo>
                  <a:pt x="141854" y="18075"/>
                  <a:pt x="141703" y="18166"/>
                  <a:pt x="141668" y="18308"/>
                </a:cubicBezTo>
                <a:cubicBezTo>
                  <a:pt x="141638" y="18255"/>
                  <a:pt x="141579" y="18238"/>
                  <a:pt x="141515" y="18238"/>
                </a:cubicBezTo>
                <a:cubicBezTo>
                  <a:pt x="141476" y="18238"/>
                  <a:pt x="141435" y="18244"/>
                  <a:pt x="141398" y="18252"/>
                </a:cubicBezTo>
                <a:lnTo>
                  <a:pt x="140995" y="18343"/>
                </a:lnTo>
                <a:cubicBezTo>
                  <a:pt x="140883" y="18368"/>
                  <a:pt x="140727" y="18420"/>
                  <a:pt x="140659" y="18507"/>
                </a:cubicBezTo>
                <a:lnTo>
                  <a:pt x="140659" y="18507"/>
                </a:lnTo>
                <a:cubicBezTo>
                  <a:pt x="140676" y="18382"/>
                  <a:pt x="140627" y="18248"/>
                  <a:pt x="140528" y="18169"/>
                </a:cubicBezTo>
                <a:cubicBezTo>
                  <a:pt x="140465" y="18119"/>
                  <a:pt x="140385" y="18094"/>
                  <a:pt x="140304" y="18094"/>
                </a:cubicBezTo>
                <a:cubicBezTo>
                  <a:pt x="140220" y="18094"/>
                  <a:pt x="140135" y="18122"/>
                  <a:pt x="140070" y="18176"/>
                </a:cubicBezTo>
                <a:cubicBezTo>
                  <a:pt x="140105" y="18026"/>
                  <a:pt x="140015" y="17855"/>
                  <a:pt x="139870" y="17799"/>
                </a:cubicBezTo>
                <a:cubicBezTo>
                  <a:pt x="139834" y="17784"/>
                  <a:pt x="139797" y="17778"/>
                  <a:pt x="139758" y="17778"/>
                </a:cubicBezTo>
                <a:cubicBezTo>
                  <a:pt x="139643" y="17778"/>
                  <a:pt x="139525" y="17839"/>
                  <a:pt x="139467" y="17941"/>
                </a:cubicBezTo>
                <a:cubicBezTo>
                  <a:pt x="139521" y="17747"/>
                  <a:pt x="139440" y="17541"/>
                  <a:pt x="139271" y="17435"/>
                </a:cubicBezTo>
                <a:cubicBezTo>
                  <a:pt x="139197" y="17389"/>
                  <a:pt x="139113" y="17366"/>
                  <a:pt x="139030" y="17366"/>
                </a:cubicBezTo>
                <a:cubicBezTo>
                  <a:pt x="138922" y="17366"/>
                  <a:pt x="138815" y="17404"/>
                  <a:pt x="138730" y="17479"/>
                </a:cubicBezTo>
                <a:cubicBezTo>
                  <a:pt x="138745" y="17296"/>
                  <a:pt x="138689" y="17096"/>
                  <a:pt x="138540" y="16990"/>
                </a:cubicBezTo>
                <a:cubicBezTo>
                  <a:pt x="138484" y="16951"/>
                  <a:pt x="138415" y="16931"/>
                  <a:pt x="138347" y="16931"/>
                </a:cubicBezTo>
                <a:cubicBezTo>
                  <a:pt x="138231" y="16931"/>
                  <a:pt x="138118" y="16986"/>
                  <a:pt x="138074" y="17092"/>
                </a:cubicBezTo>
                <a:cubicBezTo>
                  <a:pt x="138045" y="16910"/>
                  <a:pt x="137892" y="16808"/>
                  <a:pt x="137738" y="16808"/>
                </a:cubicBezTo>
                <a:cubicBezTo>
                  <a:pt x="137629" y="16808"/>
                  <a:pt x="137519" y="16860"/>
                  <a:pt x="137452" y="16973"/>
                </a:cubicBezTo>
                <a:cubicBezTo>
                  <a:pt x="137393" y="16899"/>
                  <a:pt x="137248" y="16861"/>
                  <a:pt x="137104" y="16861"/>
                </a:cubicBezTo>
                <a:cubicBezTo>
                  <a:pt x="136940" y="16861"/>
                  <a:pt x="136776" y="16910"/>
                  <a:pt x="136740" y="17006"/>
                </a:cubicBezTo>
                <a:lnTo>
                  <a:pt x="136740" y="17006"/>
                </a:lnTo>
                <a:cubicBezTo>
                  <a:pt x="136796" y="16712"/>
                  <a:pt x="136632" y="16386"/>
                  <a:pt x="136358" y="16260"/>
                </a:cubicBezTo>
                <a:cubicBezTo>
                  <a:pt x="136274" y="16222"/>
                  <a:pt x="136182" y="16203"/>
                  <a:pt x="136089" y="16203"/>
                </a:cubicBezTo>
                <a:cubicBezTo>
                  <a:pt x="135871" y="16203"/>
                  <a:pt x="135650" y="16306"/>
                  <a:pt x="135524" y="16486"/>
                </a:cubicBezTo>
                <a:cubicBezTo>
                  <a:pt x="135532" y="16318"/>
                  <a:pt x="135360" y="16189"/>
                  <a:pt x="135192" y="16189"/>
                </a:cubicBezTo>
                <a:cubicBezTo>
                  <a:pt x="135165" y="16189"/>
                  <a:pt x="135138" y="16192"/>
                  <a:pt x="135112" y="16199"/>
                </a:cubicBezTo>
                <a:cubicBezTo>
                  <a:pt x="134924" y="16251"/>
                  <a:pt x="134799" y="16438"/>
                  <a:pt x="134761" y="16629"/>
                </a:cubicBezTo>
                <a:cubicBezTo>
                  <a:pt x="134719" y="16478"/>
                  <a:pt x="134580" y="16372"/>
                  <a:pt x="134423" y="16372"/>
                </a:cubicBezTo>
                <a:cubicBezTo>
                  <a:pt x="134422" y="16372"/>
                  <a:pt x="134421" y="16372"/>
                  <a:pt x="134420" y="16372"/>
                </a:cubicBezTo>
                <a:cubicBezTo>
                  <a:pt x="134263" y="16372"/>
                  <a:pt x="134126" y="16474"/>
                  <a:pt x="134081" y="16625"/>
                </a:cubicBezTo>
                <a:cubicBezTo>
                  <a:pt x="134014" y="16463"/>
                  <a:pt x="133898" y="16303"/>
                  <a:pt x="133727" y="16264"/>
                </a:cubicBezTo>
                <a:cubicBezTo>
                  <a:pt x="133710" y="16260"/>
                  <a:pt x="133693" y="16259"/>
                  <a:pt x="133676" y="16259"/>
                </a:cubicBezTo>
                <a:cubicBezTo>
                  <a:pt x="133537" y="16259"/>
                  <a:pt x="133396" y="16370"/>
                  <a:pt x="133395" y="16499"/>
                </a:cubicBezTo>
                <a:lnTo>
                  <a:pt x="133395" y="16499"/>
                </a:lnTo>
                <a:cubicBezTo>
                  <a:pt x="133358" y="16365"/>
                  <a:pt x="133204" y="16281"/>
                  <a:pt x="133055" y="16281"/>
                </a:cubicBezTo>
                <a:cubicBezTo>
                  <a:pt x="133027" y="16281"/>
                  <a:pt x="132999" y="16284"/>
                  <a:pt x="132972" y="16291"/>
                </a:cubicBezTo>
                <a:cubicBezTo>
                  <a:pt x="132783" y="16335"/>
                  <a:pt x="132416" y="16437"/>
                  <a:pt x="132285" y="16578"/>
                </a:cubicBezTo>
                <a:cubicBezTo>
                  <a:pt x="132399" y="16356"/>
                  <a:pt x="132346" y="16060"/>
                  <a:pt x="132162" y="15892"/>
                </a:cubicBezTo>
                <a:cubicBezTo>
                  <a:pt x="132057" y="15797"/>
                  <a:pt x="131916" y="15748"/>
                  <a:pt x="131775" y="15748"/>
                </a:cubicBezTo>
                <a:cubicBezTo>
                  <a:pt x="131666" y="15748"/>
                  <a:pt x="131558" y="15777"/>
                  <a:pt x="131467" y="15837"/>
                </a:cubicBezTo>
                <a:cubicBezTo>
                  <a:pt x="131494" y="15663"/>
                  <a:pt x="131405" y="15491"/>
                  <a:pt x="131246" y="15414"/>
                </a:cubicBezTo>
                <a:cubicBezTo>
                  <a:pt x="131191" y="15387"/>
                  <a:pt x="131131" y="15374"/>
                  <a:pt x="131072" y="15374"/>
                </a:cubicBezTo>
                <a:cubicBezTo>
                  <a:pt x="130963" y="15374"/>
                  <a:pt x="130855" y="15419"/>
                  <a:pt x="130778" y="15502"/>
                </a:cubicBezTo>
                <a:cubicBezTo>
                  <a:pt x="130700" y="15386"/>
                  <a:pt x="130560" y="15328"/>
                  <a:pt x="130421" y="15328"/>
                </a:cubicBezTo>
                <a:cubicBezTo>
                  <a:pt x="130288" y="15328"/>
                  <a:pt x="130156" y="15381"/>
                  <a:pt x="130077" y="15489"/>
                </a:cubicBezTo>
                <a:cubicBezTo>
                  <a:pt x="130074" y="15353"/>
                  <a:pt x="129929" y="15264"/>
                  <a:pt x="129790" y="15264"/>
                </a:cubicBezTo>
                <a:cubicBezTo>
                  <a:pt x="129763" y="15264"/>
                  <a:pt x="129736" y="15267"/>
                  <a:pt x="129711" y="15274"/>
                </a:cubicBezTo>
                <a:cubicBezTo>
                  <a:pt x="129554" y="15318"/>
                  <a:pt x="129439" y="15449"/>
                  <a:pt x="129334" y="15575"/>
                </a:cubicBezTo>
                <a:lnTo>
                  <a:pt x="129091" y="15866"/>
                </a:lnTo>
                <a:cubicBezTo>
                  <a:pt x="129007" y="15763"/>
                  <a:pt x="128915" y="15654"/>
                  <a:pt x="128787" y="15616"/>
                </a:cubicBezTo>
                <a:cubicBezTo>
                  <a:pt x="128763" y="15608"/>
                  <a:pt x="128736" y="15604"/>
                  <a:pt x="128710" y="15604"/>
                </a:cubicBezTo>
                <a:cubicBezTo>
                  <a:pt x="128600" y="15604"/>
                  <a:pt x="128488" y="15668"/>
                  <a:pt x="128476" y="15775"/>
                </a:cubicBezTo>
                <a:cubicBezTo>
                  <a:pt x="128451" y="15672"/>
                  <a:pt x="128348" y="15597"/>
                  <a:pt x="128244" y="15597"/>
                </a:cubicBezTo>
                <a:cubicBezTo>
                  <a:pt x="128230" y="15597"/>
                  <a:pt x="128216" y="15598"/>
                  <a:pt x="128202" y="15601"/>
                </a:cubicBezTo>
                <a:cubicBezTo>
                  <a:pt x="128086" y="15627"/>
                  <a:pt x="127792" y="15910"/>
                  <a:pt x="127814" y="16029"/>
                </a:cubicBezTo>
                <a:cubicBezTo>
                  <a:pt x="127756" y="15872"/>
                  <a:pt x="127587" y="15783"/>
                  <a:pt x="127424" y="15783"/>
                </a:cubicBezTo>
                <a:cubicBezTo>
                  <a:pt x="127320" y="15783"/>
                  <a:pt x="127219" y="15818"/>
                  <a:pt x="127148" y="15895"/>
                </a:cubicBezTo>
                <a:cubicBezTo>
                  <a:pt x="127079" y="15688"/>
                  <a:pt x="126861" y="15552"/>
                  <a:pt x="126648" y="15552"/>
                </a:cubicBezTo>
                <a:cubicBezTo>
                  <a:pt x="126584" y="15552"/>
                  <a:pt x="126520" y="15564"/>
                  <a:pt x="126461" y="15590"/>
                </a:cubicBezTo>
                <a:cubicBezTo>
                  <a:pt x="126413" y="15610"/>
                  <a:pt x="126364" y="15638"/>
                  <a:pt x="126315" y="15638"/>
                </a:cubicBezTo>
                <a:cubicBezTo>
                  <a:pt x="126302" y="15638"/>
                  <a:pt x="126289" y="15636"/>
                  <a:pt x="126276" y="15631"/>
                </a:cubicBezTo>
                <a:cubicBezTo>
                  <a:pt x="126221" y="15611"/>
                  <a:pt x="126196" y="15548"/>
                  <a:pt x="126160" y="15502"/>
                </a:cubicBezTo>
                <a:cubicBezTo>
                  <a:pt x="126111" y="15439"/>
                  <a:pt x="126030" y="15406"/>
                  <a:pt x="125950" y="15406"/>
                </a:cubicBezTo>
                <a:cubicBezTo>
                  <a:pt x="125879" y="15406"/>
                  <a:pt x="125809" y="15432"/>
                  <a:pt x="125761" y="15484"/>
                </a:cubicBezTo>
                <a:cubicBezTo>
                  <a:pt x="125661" y="15373"/>
                  <a:pt x="125511" y="15316"/>
                  <a:pt x="125362" y="15316"/>
                </a:cubicBezTo>
                <a:cubicBezTo>
                  <a:pt x="125233" y="15316"/>
                  <a:pt x="125105" y="15359"/>
                  <a:pt x="125008" y="15446"/>
                </a:cubicBezTo>
                <a:cubicBezTo>
                  <a:pt x="124995" y="15319"/>
                  <a:pt x="124861" y="15240"/>
                  <a:pt x="124732" y="15240"/>
                </a:cubicBezTo>
                <a:cubicBezTo>
                  <a:pt x="124707" y="15240"/>
                  <a:pt x="124683" y="15243"/>
                  <a:pt x="124660" y="15249"/>
                </a:cubicBezTo>
                <a:cubicBezTo>
                  <a:pt x="124512" y="15285"/>
                  <a:pt x="124399" y="15400"/>
                  <a:pt x="124295" y="15510"/>
                </a:cubicBezTo>
                <a:cubicBezTo>
                  <a:pt x="124247" y="15442"/>
                  <a:pt x="124164" y="15410"/>
                  <a:pt x="124080" y="15410"/>
                </a:cubicBezTo>
                <a:cubicBezTo>
                  <a:pt x="124038" y="15410"/>
                  <a:pt x="123996" y="15418"/>
                  <a:pt x="123958" y="15433"/>
                </a:cubicBezTo>
                <a:cubicBezTo>
                  <a:pt x="123843" y="15481"/>
                  <a:pt x="123759" y="15582"/>
                  <a:pt x="123694" y="15687"/>
                </a:cubicBezTo>
                <a:cubicBezTo>
                  <a:pt x="123655" y="15750"/>
                  <a:pt x="123616" y="15822"/>
                  <a:pt x="123546" y="15846"/>
                </a:cubicBezTo>
                <a:cubicBezTo>
                  <a:pt x="123527" y="15854"/>
                  <a:pt x="123506" y="15856"/>
                  <a:pt x="123485" y="15856"/>
                </a:cubicBezTo>
                <a:cubicBezTo>
                  <a:pt x="123456" y="15856"/>
                  <a:pt x="123427" y="15851"/>
                  <a:pt x="123398" y="15846"/>
                </a:cubicBezTo>
                <a:cubicBezTo>
                  <a:pt x="123131" y="15800"/>
                  <a:pt x="122750" y="15813"/>
                  <a:pt x="122482" y="15767"/>
                </a:cubicBezTo>
                <a:cubicBezTo>
                  <a:pt x="122437" y="15645"/>
                  <a:pt x="122306" y="15567"/>
                  <a:pt x="122178" y="15567"/>
                </a:cubicBezTo>
                <a:cubicBezTo>
                  <a:pt x="122133" y="15567"/>
                  <a:pt x="122089" y="15577"/>
                  <a:pt x="122048" y="15598"/>
                </a:cubicBezTo>
                <a:cubicBezTo>
                  <a:pt x="121984" y="15380"/>
                  <a:pt x="121754" y="15242"/>
                  <a:pt x="121530" y="15242"/>
                </a:cubicBezTo>
                <a:cubicBezTo>
                  <a:pt x="121429" y="15242"/>
                  <a:pt x="121328" y="15271"/>
                  <a:pt x="121245" y="15333"/>
                </a:cubicBezTo>
                <a:cubicBezTo>
                  <a:pt x="121236" y="15136"/>
                  <a:pt x="121041" y="14982"/>
                  <a:pt x="120850" y="14982"/>
                </a:cubicBezTo>
                <a:cubicBezTo>
                  <a:pt x="120803" y="14982"/>
                  <a:pt x="120756" y="14991"/>
                  <a:pt x="120712" y="15012"/>
                </a:cubicBezTo>
                <a:cubicBezTo>
                  <a:pt x="120638" y="14901"/>
                  <a:pt x="120524" y="14849"/>
                  <a:pt x="120412" y="14849"/>
                </a:cubicBezTo>
                <a:cubicBezTo>
                  <a:pt x="120245" y="14849"/>
                  <a:pt x="120081" y="14962"/>
                  <a:pt x="120051" y="15157"/>
                </a:cubicBezTo>
                <a:cubicBezTo>
                  <a:pt x="120066" y="14995"/>
                  <a:pt x="119883" y="14893"/>
                  <a:pt x="119714" y="14893"/>
                </a:cubicBezTo>
                <a:cubicBezTo>
                  <a:pt x="119691" y="14893"/>
                  <a:pt x="119668" y="14895"/>
                  <a:pt x="119646" y="14899"/>
                </a:cubicBezTo>
                <a:cubicBezTo>
                  <a:pt x="119455" y="14936"/>
                  <a:pt x="119290" y="15054"/>
                  <a:pt x="119195" y="15225"/>
                </a:cubicBezTo>
                <a:cubicBezTo>
                  <a:pt x="119221" y="15116"/>
                  <a:pt x="119123" y="15009"/>
                  <a:pt x="119014" y="14982"/>
                </a:cubicBezTo>
                <a:cubicBezTo>
                  <a:pt x="118985" y="14975"/>
                  <a:pt x="118955" y="14972"/>
                  <a:pt x="118925" y="14972"/>
                </a:cubicBezTo>
                <a:cubicBezTo>
                  <a:pt x="118845" y="14972"/>
                  <a:pt x="118763" y="14994"/>
                  <a:pt x="118684" y="15016"/>
                </a:cubicBezTo>
                <a:cubicBezTo>
                  <a:pt x="118307" y="15121"/>
                  <a:pt x="117753" y="15309"/>
                  <a:pt x="117591" y="15666"/>
                </a:cubicBezTo>
                <a:cubicBezTo>
                  <a:pt x="117599" y="15555"/>
                  <a:pt x="117607" y="15435"/>
                  <a:pt x="117546" y="15342"/>
                </a:cubicBezTo>
                <a:cubicBezTo>
                  <a:pt x="117510" y="15286"/>
                  <a:pt x="117440" y="15250"/>
                  <a:pt x="117376" y="15250"/>
                </a:cubicBezTo>
                <a:cubicBezTo>
                  <a:pt x="117333" y="15250"/>
                  <a:pt x="117292" y="15267"/>
                  <a:pt x="117266" y="15303"/>
                </a:cubicBezTo>
                <a:cubicBezTo>
                  <a:pt x="117305" y="15085"/>
                  <a:pt x="117089" y="14880"/>
                  <a:pt x="116876" y="14880"/>
                </a:cubicBezTo>
                <a:cubicBezTo>
                  <a:pt x="116829" y="14880"/>
                  <a:pt x="116782" y="14890"/>
                  <a:pt x="116737" y="14913"/>
                </a:cubicBezTo>
                <a:cubicBezTo>
                  <a:pt x="116805" y="14779"/>
                  <a:pt x="116696" y="14611"/>
                  <a:pt x="116555" y="14561"/>
                </a:cubicBezTo>
                <a:cubicBezTo>
                  <a:pt x="116502" y="14541"/>
                  <a:pt x="116446" y="14534"/>
                  <a:pt x="116390" y="14534"/>
                </a:cubicBezTo>
                <a:cubicBezTo>
                  <a:pt x="116298" y="14534"/>
                  <a:pt x="116205" y="14553"/>
                  <a:pt x="116114" y="14573"/>
                </a:cubicBezTo>
                <a:cubicBezTo>
                  <a:pt x="116067" y="14453"/>
                  <a:pt x="115937" y="14389"/>
                  <a:pt x="115809" y="14389"/>
                </a:cubicBezTo>
                <a:cubicBezTo>
                  <a:pt x="115708" y="14389"/>
                  <a:pt x="115607" y="14429"/>
                  <a:pt x="115551" y="14515"/>
                </a:cubicBezTo>
                <a:cubicBezTo>
                  <a:pt x="115537" y="14343"/>
                  <a:pt x="115395" y="14189"/>
                  <a:pt x="115225" y="14162"/>
                </a:cubicBezTo>
                <a:cubicBezTo>
                  <a:pt x="115207" y="14159"/>
                  <a:pt x="115189" y="14158"/>
                  <a:pt x="115170" y="14158"/>
                </a:cubicBezTo>
                <a:cubicBezTo>
                  <a:pt x="115016" y="14158"/>
                  <a:pt x="114864" y="14256"/>
                  <a:pt x="114806" y="14399"/>
                </a:cubicBezTo>
                <a:cubicBezTo>
                  <a:pt x="114818" y="14235"/>
                  <a:pt x="114724" y="14080"/>
                  <a:pt x="114572" y="14016"/>
                </a:cubicBezTo>
                <a:cubicBezTo>
                  <a:pt x="114523" y="13995"/>
                  <a:pt x="114472" y="13985"/>
                  <a:pt x="114421" y="13985"/>
                </a:cubicBezTo>
                <a:cubicBezTo>
                  <a:pt x="114314" y="13985"/>
                  <a:pt x="114209" y="14030"/>
                  <a:pt x="114133" y="14114"/>
                </a:cubicBezTo>
                <a:cubicBezTo>
                  <a:pt x="114136" y="13967"/>
                  <a:pt x="114003" y="13830"/>
                  <a:pt x="113856" y="13830"/>
                </a:cubicBezTo>
                <a:cubicBezTo>
                  <a:pt x="113720" y="13830"/>
                  <a:pt x="113596" y="13944"/>
                  <a:pt x="113578" y="14077"/>
                </a:cubicBezTo>
                <a:lnTo>
                  <a:pt x="113578" y="14077"/>
                </a:lnTo>
                <a:cubicBezTo>
                  <a:pt x="113574" y="13942"/>
                  <a:pt x="113423" y="13842"/>
                  <a:pt x="113279" y="13842"/>
                </a:cubicBezTo>
                <a:cubicBezTo>
                  <a:pt x="113250" y="13842"/>
                  <a:pt x="113221" y="13846"/>
                  <a:pt x="113194" y="13854"/>
                </a:cubicBezTo>
                <a:cubicBezTo>
                  <a:pt x="113019" y="13909"/>
                  <a:pt x="112756" y="14015"/>
                  <a:pt x="112652" y="14167"/>
                </a:cubicBezTo>
                <a:cubicBezTo>
                  <a:pt x="112602" y="14075"/>
                  <a:pt x="112496" y="14023"/>
                  <a:pt x="112393" y="14023"/>
                </a:cubicBezTo>
                <a:cubicBezTo>
                  <a:pt x="112337" y="14023"/>
                  <a:pt x="112283" y="14038"/>
                  <a:pt x="112237" y="14069"/>
                </a:cubicBezTo>
                <a:cubicBezTo>
                  <a:pt x="112245" y="13899"/>
                  <a:pt x="112028" y="13827"/>
                  <a:pt x="111859" y="13807"/>
                </a:cubicBezTo>
                <a:lnTo>
                  <a:pt x="110961" y="13705"/>
                </a:lnTo>
                <a:cubicBezTo>
                  <a:pt x="110892" y="13605"/>
                  <a:pt x="110775" y="13558"/>
                  <a:pt x="110655" y="13558"/>
                </a:cubicBezTo>
                <a:cubicBezTo>
                  <a:pt x="110507" y="13558"/>
                  <a:pt x="110356" y="13632"/>
                  <a:pt x="110297" y="13770"/>
                </a:cubicBezTo>
                <a:cubicBezTo>
                  <a:pt x="110254" y="13677"/>
                  <a:pt x="110184" y="13600"/>
                  <a:pt x="110096" y="13548"/>
                </a:cubicBezTo>
                <a:cubicBezTo>
                  <a:pt x="109897" y="13642"/>
                  <a:pt x="109741" y="13810"/>
                  <a:pt x="109664" y="14016"/>
                </a:cubicBezTo>
                <a:cubicBezTo>
                  <a:pt x="108602" y="13941"/>
                  <a:pt x="107452" y="13864"/>
                  <a:pt x="106390" y="13789"/>
                </a:cubicBezTo>
                <a:cubicBezTo>
                  <a:pt x="106645" y="13470"/>
                  <a:pt x="106415" y="12999"/>
                  <a:pt x="106012" y="12999"/>
                </a:cubicBezTo>
                <a:cubicBezTo>
                  <a:pt x="106007" y="12999"/>
                  <a:pt x="106001" y="12999"/>
                  <a:pt x="105996" y="13000"/>
                </a:cubicBezTo>
                <a:cubicBezTo>
                  <a:pt x="106001" y="12864"/>
                  <a:pt x="106005" y="12723"/>
                  <a:pt x="105944" y="12602"/>
                </a:cubicBezTo>
                <a:cubicBezTo>
                  <a:pt x="105896" y="12505"/>
                  <a:pt x="105792" y="12427"/>
                  <a:pt x="105687" y="12427"/>
                </a:cubicBezTo>
                <a:cubicBezTo>
                  <a:pt x="105663" y="12427"/>
                  <a:pt x="105639" y="12431"/>
                  <a:pt x="105615" y="12441"/>
                </a:cubicBezTo>
                <a:cubicBezTo>
                  <a:pt x="105566" y="12229"/>
                  <a:pt x="105347" y="12081"/>
                  <a:pt x="105133" y="12081"/>
                </a:cubicBezTo>
                <a:cubicBezTo>
                  <a:pt x="105069" y="12081"/>
                  <a:pt x="105006" y="12094"/>
                  <a:pt x="104947" y="12123"/>
                </a:cubicBezTo>
                <a:cubicBezTo>
                  <a:pt x="104907" y="11941"/>
                  <a:pt x="104717" y="11820"/>
                  <a:pt x="104535" y="11820"/>
                </a:cubicBezTo>
                <a:cubicBezTo>
                  <a:pt x="104462" y="11820"/>
                  <a:pt x="104390" y="11839"/>
                  <a:pt x="104329" y="11882"/>
                </a:cubicBezTo>
                <a:cubicBezTo>
                  <a:pt x="104366" y="11759"/>
                  <a:pt x="104264" y="11614"/>
                  <a:pt x="104135" y="11609"/>
                </a:cubicBezTo>
                <a:cubicBezTo>
                  <a:pt x="104132" y="11609"/>
                  <a:pt x="104130" y="11609"/>
                  <a:pt x="104128" y="11609"/>
                </a:cubicBezTo>
                <a:cubicBezTo>
                  <a:pt x="104022" y="11609"/>
                  <a:pt x="103926" y="11704"/>
                  <a:pt x="103916" y="11809"/>
                </a:cubicBezTo>
                <a:lnTo>
                  <a:pt x="103916" y="11809"/>
                </a:lnTo>
                <a:cubicBezTo>
                  <a:pt x="103897" y="11721"/>
                  <a:pt x="103813" y="11648"/>
                  <a:pt x="103721" y="11648"/>
                </a:cubicBezTo>
                <a:cubicBezTo>
                  <a:pt x="103715" y="11648"/>
                  <a:pt x="103710" y="11648"/>
                  <a:pt x="103704" y="11649"/>
                </a:cubicBezTo>
                <a:cubicBezTo>
                  <a:pt x="103588" y="11661"/>
                  <a:pt x="103501" y="11792"/>
                  <a:pt x="103536" y="11903"/>
                </a:cubicBezTo>
                <a:cubicBezTo>
                  <a:pt x="103496" y="11875"/>
                  <a:pt x="103450" y="11862"/>
                  <a:pt x="103404" y="11862"/>
                </a:cubicBezTo>
                <a:cubicBezTo>
                  <a:pt x="103261" y="11862"/>
                  <a:pt x="103111" y="11981"/>
                  <a:pt x="103105" y="12125"/>
                </a:cubicBezTo>
                <a:lnTo>
                  <a:pt x="103105" y="12125"/>
                </a:lnTo>
                <a:cubicBezTo>
                  <a:pt x="103092" y="12101"/>
                  <a:pt x="103061" y="12085"/>
                  <a:pt x="103031" y="12085"/>
                </a:cubicBezTo>
                <a:cubicBezTo>
                  <a:pt x="103017" y="12085"/>
                  <a:pt x="103004" y="12088"/>
                  <a:pt x="102993" y="12095"/>
                </a:cubicBezTo>
                <a:cubicBezTo>
                  <a:pt x="102942" y="12126"/>
                  <a:pt x="102927" y="12192"/>
                  <a:pt x="102923" y="12252"/>
                </a:cubicBezTo>
                <a:cubicBezTo>
                  <a:pt x="102909" y="12394"/>
                  <a:pt x="102830" y="12641"/>
                  <a:pt x="102867" y="12779"/>
                </a:cubicBezTo>
                <a:cubicBezTo>
                  <a:pt x="102217" y="12829"/>
                  <a:pt x="101570" y="12854"/>
                  <a:pt x="100926" y="12854"/>
                </a:cubicBezTo>
                <a:cubicBezTo>
                  <a:pt x="98421" y="12854"/>
                  <a:pt x="95964" y="12475"/>
                  <a:pt x="93538" y="11727"/>
                </a:cubicBezTo>
                <a:cubicBezTo>
                  <a:pt x="93534" y="11454"/>
                  <a:pt x="93332" y="11053"/>
                  <a:pt x="93116" y="10886"/>
                </a:cubicBezTo>
                <a:cubicBezTo>
                  <a:pt x="93015" y="10809"/>
                  <a:pt x="92885" y="10768"/>
                  <a:pt x="92759" y="10768"/>
                </a:cubicBezTo>
                <a:cubicBezTo>
                  <a:pt x="92611" y="10768"/>
                  <a:pt x="92468" y="10823"/>
                  <a:pt x="92379" y="10940"/>
                </a:cubicBezTo>
                <a:cubicBezTo>
                  <a:pt x="92381" y="10759"/>
                  <a:pt x="92247" y="10586"/>
                  <a:pt x="92072" y="10544"/>
                </a:cubicBezTo>
                <a:cubicBezTo>
                  <a:pt x="92042" y="10537"/>
                  <a:pt x="92011" y="10533"/>
                  <a:pt x="91981" y="10533"/>
                </a:cubicBezTo>
                <a:cubicBezTo>
                  <a:pt x="91831" y="10533"/>
                  <a:pt x="91682" y="10618"/>
                  <a:pt x="91614" y="10752"/>
                </a:cubicBezTo>
                <a:cubicBezTo>
                  <a:pt x="91560" y="10578"/>
                  <a:pt x="91496" y="10392"/>
                  <a:pt x="91348" y="10286"/>
                </a:cubicBezTo>
                <a:cubicBezTo>
                  <a:pt x="91293" y="10245"/>
                  <a:pt x="91222" y="10225"/>
                  <a:pt x="91152" y="10225"/>
                </a:cubicBezTo>
                <a:cubicBezTo>
                  <a:pt x="91037" y="10225"/>
                  <a:pt x="90925" y="10280"/>
                  <a:pt x="90896" y="10389"/>
                </a:cubicBezTo>
                <a:cubicBezTo>
                  <a:pt x="90904" y="10180"/>
                  <a:pt x="90687" y="10030"/>
                  <a:pt x="90486" y="10030"/>
                </a:cubicBezTo>
                <a:cubicBezTo>
                  <a:pt x="90392" y="10030"/>
                  <a:pt x="90302" y="10062"/>
                  <a:pt x="90239" y="10137"/>
                </a:cubicBezTo>
                <a:cubicBezTo>
                  <a:pt x="90232" y="9920"/>
                  <a:pt x="90007" y="9773"/>
                  <a:pt x="89796" y="9773"/>
                </a:cubicBezTo>
                <a:cubicBezTo>
                  <a:pt x="89685" y="9773"/>
                  <a:pt x="89578" y="9814"/>
                  <a:pt x="89509" y="9905"/>
                </a:cubicBezTo>
                <a:cubicBezTo>
                  <a:pt x="89448" y="9754"/>
                  <a:pt x="89284" y="9674"/>
                  <a:pt x="89124" y="9674"/>
                </a:cubicBezTo>
                <a:cubicBezTo>
                  <a:pt x="88994" y="9674"/>
                  <a:pt x="88866" y="9726"/>
                  <a:pt x="88795" y="9837"/>
                </a:cubicBezTo>
                <a:cubicBezTo>
                  <a:pt x="88602" y="9698"/>
                  <a:pt x="88363" y="9627"/>
                  <a:pt x="88126" y="9627"/>
                </a:cubicBezTo>
                <a:cubicBezTo>
                  <a:pt x="87961" y="9627"/>
                  <a:pt x="87797" y="9661"/>
                  <a:pt x="87648" y="9730"/>
                </a:cubicBezTo>
                <a:cubicBezTo>
                  <a:pt x="87610" y="9870"/>
                  <a:pt x="87418" y="9873"/>
                  <a:pt x="87273" y="9875"/>
                </a:cubicBezTo>
                <a:cubicBezTo>
                  <a:pt x="87127" y="9876"/>
                  <a:pt x="86937" y="9992"/>
                  <a:pt x="87008" y="10118"/>
                </a:cubicBezTo>
                <a:cubicBezTo>
                  <a:pt x="86991" y="10152"/>
                  <a:pt x="86962" y="10167"/>
                  <a:pt x="86925" y="10167"/>
                </a:cubicBezTo>
                <a:cubicBezTo>
                  <a:pt x="86793" y="10167"/>
                  <a:pt x="86565" y="9980"/>
                  <a:pt x="86476" y="9874"/>
                </a:cubicBezTo>
                <a:cubicBezTo>
                  <a:pt x="86382" y="9764"/>
                  <a:pt x="86257" y="9628"/>
                  <a:pt x="86130" y="9628"/>
                </a:cubicBezTo>
                <a:cubicBezTo>
                  <a:pt x="86101" y="9628"/>
                  <a:pt x="86072" y="9635"/>
                  <a:pt x="86044" y="9651"/>
                </a:cubicBezTo>
                <a:cubicBezTo>
                  <a:pt x="85998" y="9675"/>
                  <a:pt x="85960" y="9719"/>
                  <a:pt x="85908" y="9722"/>
                </a:cubicBezTo>
                <a:cubicBezTo>
                  <a:pt x="85908" y="9722"/>
                  <a:pt x="85907" y="9722"/>
                  <a:pt x="85906" y="9722"/>
                </a:cubicBezTo>
                <a:cubicBezTo>
                  <a:pt x="85821" y="9722"/>
                  <a:pt x="85787" y="9611"/>
                  <a:pt x="85749" y="9532"/>
                </a:cubicBezTo>
                <a:cubicBezTo>
                  <a:pt x="85693" y="9418"/>
                  <a:pt x="85566" y="9358"/>
                  <a:pt x="85440" y="9358"/>
                </a:cubicBezTo>
                <a:cubicBezTo>
                  <a:pt x="85335" y="9358"/>
                  <a:pt x="85231" y="9400"/>
                  <a:pt x="85170" y="9488"/>
                </a:cubicBezTo>
                <a:cubicBezTo>
                  <a:pt x="85177" y="9341"/>
                  <a:pt x="85024" y="9240"/>
                  <a:pt x="84884" y="9240"/>
                </a:cubicBezTo>
                <a:cubicBezTo>
                  <a:pt x="84809" y="9240"/>
                  <a:pt x="84738" y="9269"/>
                  <a:pt x="84695" y="9334"/>
                </a:cubicBezTo>
                <a:cubicBezTo>
                  <a:pt x="84673" y="9205"/>
                  <a:pt x="84520" y="9143"/>
                  <a:pt x="84388" y="9143"/>
                </a:cubicBezTo>
                <a:cubicBezTo>
                  <a:pt x="84384" y="9143"/>
                  <a:pt x="84380" y="9143"/>
                  <a:pt x="84376" y="9144"/>
                </a:cubicBezTo>
                <a:cubicBezTo>
                  <a:pt x="84275" y="9146"/>
                  <a:pt x="84173" y="9172"/>
                  <a:pt x="84073" y="9172"/>
                </a:cubicBezTo>
                <a:cubicBezTo>
                  <a:pt x="84039" y="9172"/>
                  <a:pt x="84006" y="9169"/>
                  <a:pt x="83973" y="9162"/>
                </a:cubicBezTo>
                <a:cubicBezTo>
                  <a:pt x="83886" y="9142"/>
                  <a:pt x="83808" y="9093"/>
                  <a:pt x="83721" y="9080"/>
                </a:cubicBezTo>
                <a:cubicBezTo>
                  <a:pt x="83705" y="9077"/>
                  <a:pt x="83689" y="9076"/>
                  <a:pt x="83673" y="9076"/>
                </a:cubicBezTo>
                <a:cubicBezTo>
                  <a:pt x="83336" y="9076"/>
                  <a:pt x="83121" y="9599"/>
                  <a:pt x="82786" y="9599"/>
                </a:cubicBezTo>
                <a:cubicBezTo>
                  <a:pt x="82770" y="9599"/>
                  <a:pt x="82753" y="9598"/>
                  <a:pt x="82737" y="9595"/>
                </a:cubicBezTo>
                <a:cubicBezTo>
                  <a:pt x="82620" y="9577"/>
                  <a:pt x="82494" y="9497"/>
                  <a:pt x="82387" y="9497"/>
                </a:cubicBezTo>
                <a:cubicBezTo>
                  <a:pt x="82349" y="9497"/>
                  <a:pt x="82313" y="9507"/>
                  <a:pt x="82281" y="9535"/>
                </a:cubicBezTo>
                <a:cubicBezTo>
                  <a:pt x="82237" y="9571"/>
                  <a:pt x="82217" y="9631"/>
                  <a:pt x="82170" y="9661"/>
                </a:cubicBezTo>
                <a:cubicBezTo>
                  <a:pt x="82146" y="9677"/>
                  <a:pt x="82121" y="9684"/>
                  <a:pt x="82095" y="9684"/>
                </a:cubicBezTo>
                <a:cubicBezTo>
                  <a:pt x="82012" y="9684"/>
                  <a:pt x="81919" y="9617"/>
                  <a:pt x="81829" y="9595"/>
                </a:cubicBezTo>
                <a:cubicBezTo>
                  <a:pt x="81805" y="9589"/>
                  <a:pt x="81781" y="9587"/>
                  <a:pt x="81756" y="9587"/>
                </a:cubicBezTo>
                <a:cubicBezTo>
                  <a:pt x="81674" y="9587"/>
                  <a:pt x="81591" y="9616"/>
                  <a:pt x="81512" y="9646"/>
                </a:cubicBezTo>
                <a:lnTo>
                  <a:pt x="80849" y="9890"/>
                </a:lnTo>
                <a:cubicBezTo>
                  <a:pt x="80781" y="9627"/>
                  <a:pt x="80388" y="9439"/>
                  <a:pt x="80059" y="9439"/>
                </a:cubicBezTo>
                <a:cubicBezTo>
                  <a:pt x="79924" y="9439"/>
                  <a:pt x="79800" y="9471"/>
                  <a:pt x="79714" y="9542"/>
                </a:cubicBezTo>
                <a:cubicBezTo>
                  <a:pt x="79647" y="9334"/>
                  <a:pt x="79523" y="9086"/>
                  <a:pt x="79310" y="9086"/>
                </a:cubicBezTo>
                <a:cubicBezTo>
                  <a:pt x="79305" y="9086"/>
                  <a:pt x="79300" y="9087"/>
                  <a:pt x="79295" y="9087"/>
                </a:cubicBezTo>
                <a:cubicBezTo>
                  <a:pt x="79246" y="9089"/>
                  <a:pt x="79198" y="9106"/>
                  <a:pt x="79150" y="9106"/>
                </a:cubicBezTo>
                <a:cubicBezTo>
                  <a:pt x="79147" y="9106"/>
                  <a:pt x="79144" y="9106"/>
                  <a:pt x="79140" y="9106"/>
                </a:cubicBezTo>
                <a:cubicBezTo>
                  <a:pt x="79010" y="9101"/>
                  <a:pt x="78924" y="8975"/>
                  <a:pt x="78818" y="8898"/>
                </a:cubicBezTo>
                <a:cubicBezTo>
                  <a:pt x="78778" y="8869"/>
                  <a:pt x="78723" y="8854"/>
                  <a:pt x="78671" y="8854"/>
                </a:cubicBezTo>
                <a:cubicBezTo>
                  <a:pt x="78587" y="8854"/>
                  <a:pt x="78511" y="8893"/>
                  <a:pt x="78516" y="8973"/>
                </a:cubicBezTo>
                <a:cubicBezTo>
                  <a:pt x="78435" y="8898"/>
                  <a:pt x="78331" y="8819"/>
                  <a:pt x="78227" y="8819"/>
                </a:cubicBezTo>
                <a:cubicBezTo>
                  <a:pt x="78203" y="8819"/>
                  <a:pt x="78178" y="8823"/>
                  <a:pt x="78154" y="8833"/>
                </a:cubicBezTo>
                <a:cubicBezTo>
                  <a:pt x="78112" y="8851"/>
                  <a:pt x="78077" y="8884"/>
                  <a:pt x="78037" y="8907"/>
                </a:cubicBezTo>
                <a:cubicBezTo>
                  <a:pt x="77967" y="8947"/>
                  <a:pt x="77884" y="8953"/>
                  <a:pt x="77803" y="8959"/>
                </a:cubicBezTo>
                <a:lnTo>
                  <a:pt x="76354" y="9060"/>
                </a:lnTo>
                <a:cubicBezTo>
                  <a:pt x="76329" y="9062"/>
                  <a:pt x="76303" y="9063"/>
                  <a:pt x="76278" y="9063"/>
                </a:cubicBezTo>
                <a:cubicBezTo>
                  <a:pt x="75775" y="9063"/>
                  <a:pt x="75246" y="8725"/>
                  <a:pt x="74768" y="8570"/>
                </a:cubicBezTo>
                <a:cubicBezTo>
                  <a:pt x="74448" y="8466"/>
                  <a:pt x="74123" y="8361"/>
                  <a:pt x="73786" y="8337"/>
                </a:cubicBezTo>
                <a:cubicBezTo>
                  <a:pt x="73729" y="8333"/>
                  <a:pt x="73672" y="8331"/>
                  <a:pt x="73614" y="8331"/>
                </a:cubicBezTo>
                <a:cubicBezTo>
                  <a:pt x="73268" y="8331"/>
                  <a:pt x="72912" y="8393"/>
                  <a:pt x="72571" y="8393"/>
                </a:cubicBezTo>
                <a:cubicBezTo>
                  <a:pt x="72316" y="8393"/>
                  <a:pt x="72070" y="8358"/>
                  <a:pt x="71844" y="8238"/>
                </a:cubicBezTo>
                <a:cubicBezTo>
                  <a:pt x="71710" y="8001"/>
                  <a:pt x="71568" y="7818"/>
                  <a:pt x="71320" y="7706"/>
                </a:cubicBezTo>
                <a:cubicBezTo>
                  <a:pt x="71256" y="7677"/>
                  <a:pt x="71188" y="7651"/>
                  <a:pt x="71133" y="7608"/>
                </a:cubicBezTo>
                <a:cubicBezTo>
                  <a:pt x="71019" y="7519"/>
                  <a:pt x="70978" y="7366"/>
                  <a:pt x="70894" y="7248"/>
                </a:cubicBezTo>
                <a:cubicBezTo>
                  <a:pt x="70838" y="7170"/>
                  <a:pt x="70736" y="7110"/>
                  <a:pt x="70647" y="7110"/>
                </a:cubicBezTo>
                <a:cubicBezTo>
                  <a:pt x="70601" y="7110"/>
                  <a:pt x="70559" y="7125"/>
                  <a:pt x="70527" y="7162"/>
                </a:cubicBezTo>
                <a:cubicBezTo>
                  <a:pt x="70490" y="7013"/>
                  <a:pt x="70334" y="6925"/>
                  <a:pt x="70183" y="6925"/>
                </a:cubicBezTo>
                <a:cubicBezTo>
                  <a:pt x="70090" y="6925"/>
                  <a:pt x="69999" y="6959"/>
                  <a:pt x="69940" y="7033"/>
                </a:cubicBezTo>
                <a:cubicBezTo>
                  <a:pt x="69874" y="6959"/>
                  <a:pt x="69775" y="6922"/>
                  <a:pt x="69676" y="6922"/>
                </a:cubicBezTo>
                <a:cubicBezTo>
                  <a:pt x="69565" y="6922"/>
                  <a:pt x="69453" y="6968"/>
                  <a:pt x="69387" y="7059"/>
                </a:cubicBezTo>
                <a:cubicBezTo>
                  <a:pt x="69360" y="6977"/>
                  <a:pt x="69284" y="6924"/>
                  <a:pt x="69201" y="6924"/>
                </a:cubicBezTo>
                <a:cubicBezTo>
                  <a:pt x="69187" y="6924"/>
                  <a:pt x="69174" y="6925"/>
                  <a:pt x="69160" y="6928"/>
                </a:cubicBezTo>
                <a:cubicBezTo>
                  <a:pt x="69062" y="6949"/>
                  <a:pt x="68995" y="7038"/>
                  <a:pt x="69003" y="7138"/>
                </a:cubicBezTo>
                <a:cubicBezTo>
                  <a:pt x="68940" y="7098"/>
                  <a:pt x="68865" y="7066"/>
                  <a:pt x="68791" y="7066"/>
                </a:cubicBezTo>
                <a:cubicBezTo>
                  <a:pt x="68775" y="7066"/>
                  <a:pt x="68758" y="7067"/>
                  <a:pt x="68742" y="7071"/>
                </a:cubicBezTo>
                <a:cubicBezTo>
                  <a:pt x="68653" y="7089"/>
                  <a:pt x="68573" y="7179"/>
                  <a:pt x="68595" y="7269"/>
                </a:cubicBezTo>
                <a:cubicBezTo>
                  <a:pt x="68560" y="7225"/>
                  <a:pt x="68506" y="7205"/>
                  <a:pt x="68450" y="7205"/>
                </a:cubicBezTo>
                <a:cubicBezTo>
                  <a:pt x="68410" y="7205"/>
                  <a:pt x="68369" y="7215"/>
                  <a:pt x="68333" y="7234"/>
                </a:cubicBezTo>
                <a:cubicBezTo>
                  <a:pt x="68248" y="7277"/>
                  <a:pt x="68189" y="7358"/>
                  <a:pt x="68133" y="7435"/>
                </a:cubicBezTo>
                <a:lnTo>
                  <a:pt x="67793" y="7902"/>
                </a:lnTo>
                <a:cubicBezTo>
                  <a:pt x="66844" y="7654"/>
                  <a:pt x="65876" y="7372"/>
                  <a:pt x="64928" y="7124"/>
                </a:cubicBezTo>
                <a:cubicBezTo>
                  <a:pt x="64869" y="7108"/>
                  <a:pt x="64808" y="7091"/>
                  <a:pt x="64758" y="7055"/>
                </a:cubicBezTo>
                <a:cubicBezTo>
                  <a:pt x="64582" y="6929"/>
                  <a:pt x="64593" y="6606"/>
                  <a:pt x="64384" y="6548"/>
                </a:cubicBezTo>
                <a:cubicBezTo>
                  <a:pt x="64361" y="6542"/>
                  <a:pt x="64337" y="6540"/>
                  <a:pt x="64313" y="6540"/>
                </a:cubicBezTo>
                <a:cubicBezTo>
                  <a:pt x="64278" y="6540"/>
                  <a:pt x="64241" y="6544"/>
                  <a:pt x="64205" y="6544"/>
                </a:cubicBezTo>
                <a:cubicBezTo>
                  <a:pt x="64180" y="6544"/>
                  <a:pt x="64154" y="6542"/>
                  <a:pt x="64129" y="6535"/>
                </a:cubicBezTo>
                <a:cubicBezTo>
                  <a:pt x="64068" y="6517"/>
                  <a:pt x="64021" y="6469"/>
                  <a:pt x="63973" y="6428"/>
                </a:cubicBezTo>
                <a:cubicBezTo>
                  <a:pt x="63825" y="6299"/>
                  <a:pt x="63650" y="6205"/>
                  <a:pt x="63462" y="6149"/>
                </a:cubicBezTo>
                <a:cubicBezTo>
                  <a:pt x="63419" y="6138"/>
                  <a:pt x="63372" y="6130"/>
                  <a:pt x="63326" y="6130"/>
                </a:cubicBezTo>
                <a:cubicBezTo>
                  <a:pt x="63251" y="6130"/>
                  <a:pt x="63181" y="6151"/>
                  <a:pt x="63145" y="6213"/>
                </a:cubicBezTo>
                <a:cubicBezTo>
                  <a:pt x="63094" y="6149"/>
                  <a:pt x="63018" y="6121"/>
                  <a:pt x="62939" y="6121"/>
                </a:cubicBezTo>
                <a:cubicBezTo>
                  <a:pt x="62783" y="6121"/>
                  <a:pt x="62616" y="6231"/>
                  <a:pt x="62612" y="6393"/>
                </a:cubicBezTo>
                <a:cubicBezTo>
                  <a:pt x="62605" y="6211"/>
                  <a:pt x="62367" y="6028"/>
                  <a:pt x="62175" y="6028"/>
                </a:cubicBezTo>
                <a:cubicBezTo>
                  <a:pt x="62131" y="6028"/>
                  <a:pt x="62091" y="6037"/>
                  <a:pt x="62055" y="6058"/>
                </a:cubicBezTo>
                <a:cubicBezTo>
                  <a:pt x="61995" y="5913"/>
                  <a:pt x="61836" y="5827"/>
                  <a:pt x="61681" y="5827"/>
                </a:cubicBezTo>
                <a:cubicBezTo>
                  <a:pt x="61604" y="5827"/>
                  <a:pt x="61529" y="5848"/>
                  <a:pt x="61466" y="5894"/>
                </a:cubicBezTo>
                <a:cubicBezTo>
                  <a:pt x="61415" y="5785"/>
                  <a:pt x="61357" y="5671"/>
                  <a:pt x="61252" y="5615"/>
                </a:cubicBezTo>
                <a:cubicBezTo>
                  <a:pt x="61222" y="5599"/>
                  <a:pt x="61188" y="5591"/>
                  <a:pt x="61153" y="5591"/>
                </a:cubicBezTo>
                <a:cubicBezTo>
                  <a:pt x="61066" y="5591"/>
                  <a:pt x="60979" y="5640"/>
                  <a:pt x="60969" y="5725"/>
                </a:cubicBezTo>
                <a:cubicBezTo>
                  <a:pt x="60931" y="5626"/>
                  <a:pt x="60825" y="5572"/>
                  <a:pt x="60720" y="5572"/>
                </a:cubicBezTo>
                <a:cubicBezTo>
                  <a:pt x="60640" y="5572"/>
                  <a:pt x="60561" y="5604"/>
                  <a:pt x="60515" y="5670"/>
                </a:cubicBezTo>
                <a:cubicBezTo>
                  <a:pt x="60502" y="5585"/>
                  <a:pt x="60415" y="5531"/>
                  <a:pt x="60331" y="5531"/>
                </a:cubicBezTo>
                <a:cubicBezTo>
                  <a:pt x="60287" y="5531"/>
                  <a:pt x="60245" y="5546"/>
                  <a:pt x="60214" y="5578"/>
                </a:cubicBezTo>
                <a:cubicBezTo>
                  <a:pt x="60178" y="5617"/>
                  <a:pt x="60158" y="5674"/>
                  <a:pt x="60110" y="5694"/>
                </a:cubicBezTo>
                <a:cubicBezTo>
                  <a:pt x="60096" y="5701"/>
                  <a:pt x="60082" y="5703"/>
                  <a:pt x="60067" y="5703"/>
                </a:cubicBezTo>
                <a:cubicBezTo>
                  <a:pt x="60020" y="5703"/>
                  <a:pt x="59971" y="5677"/>
                  <a:pt x="59923" y="5663"/>
                </a:cubicBezTo>
                <a:cubicBezTo>
                  <a:pt x="59901" y="5656"/>
                  <a:pt x="59878" y="5653"/>
                  <a:pt x="59856" y="5653"/>
                </a:cubicBezTo>
                <a:cubicBezTo>
                  <a:pt x="59688" y="5653"/>
                  <a:pt x="59527" y="5830"/>
                  <a:pt x="59567" y="6001"/>
                </a:cubicBezTo>
                <a:cubicBezTo>
                  <a:pt x="59466" y="5750"/>
                  <a:pt x="59122" y="5608"/>
                  <a:pt x="58806" y="5608"/>
                </a:cubicBezTo>
                <a:cubicBezTo>
                  <a:pt x="58657" y="5608"/>
                  <a:pt x="58514" y="5639"/>
                  <a:pt x="58406" y="5705"/>
                </a:cubicBezTo>
                <a:cubicBezTo>
                  <a:pt x="58390" y="5519"/>
                  <a:pt x="58255" y="5366"/>
                  <a:pt x="58072" y="5327"/>
                </a:cubicBezTo>
                <a:cubicBezTo>
                  <a:pt x="58043" y="5321"/>
                  <a:pt x="58013" y="5318"/>
                  <a:pt x="57984" y="5318"/>
                </a:cubicBezTo>
                <a:cubicBezTo>
                  <a:pt x="57832" y="5318"/>
                  <a:pt x="57689" y="5400"/>
                  <a:pt x="57614" y="5536"/>
                </a:cubicBezTo>
                <a:cubicBezTo>
                  <a:pt x="57558" y="5425"/>
                  <a:pt x="57458" y="5343"/>
                  <a:pt x="57337" y="5313"/>
                </a:cubicBezTo>
                <a:lnTo>
                  <a:pt x="57044" y="5615"/>
                </a:lnTo>
                <a:cubicBezTo>
                  <a:pt x="56984" y="5566"/>
                  <a:pt x="56909" y="5544"/>
                  <a:pt x="56833" y="5544"/>
                </a:cubicBezTo>
                <a:cubicBezTo>
                  <a:pt x="56674" y="5544"/>
                  <a:pt x="56510" y="5641"/>
                  <a:pt x="56467" y="5797"/>
                </a:cubicBezTo>
                <a:cubicBezTo>
                  <a:pt x="56409" y="5746"/>
                  <a:pt x="56335" y="5723"/>
                  <a:pt x="56260" y="5723"/>
                </a:cubicBezTo>
                <a:cubicBezTo>
                  <a:pt x="56107" y="5723"/>
                  <a:pt x="55949" y="5818"/>
                  <a:pt x="55911" y="5970"/>
                </a:cubicBezTo>
                <a:cubicBezTo>
                  <a:pt x="55866" y="5904"/>
                  <a:pt x="55791" y="5874"/>
                  <a:pt x="55713" y="5874"/>
                </a:cubicBezTo>
                <a:cubicBezTo>
                  <a:pt x="55584" y="5874"/>
                  <a:pt x="55448" y="5956"/>
                  <a:pt x="55433" y="6088"/>
                </a:cubicBezTo>
                <a:cubicBezTo>
                  <a:pt x="55397" y="6005"/>
                  <a:pt x="55317" y="5954"/>
                  <a:pt x="55231" y="5954"/>
                </a:cubicBezTo>
                <a:cubicBezTo>
                  <a:pt x="55210" y="5954"/>
                  <a:pt x="55189" y="5957"/>
                  <a:pt x="55168" y="5964"/>
                </a:cubicBezTo>
                <a:cubicBezTo>
                  <a:pt x="55059" y="5995"/>
                  <a:pt x="54994" y="6104"/>
                  <a:pt x="55014" y="6213"/>
                </a:cubicBezTo>
                <a:cubicBezTo>
                  <a:pt x="54797" y="6297"/>
                  <a:pt x="54572" y="6328"/>
                  <a:pt x="54343" y="6328"/>
                </a:cubicBezTo>
                <a:cubicBezTo>
                  <a:pt x="53933" y="6328"/>
                  <a:pt x="53510" y="6228"/>
                  <a:pt x="53102" y="6147"/>
                </a:cubicBezTo>
                <a:lnTo>
                  <a:pt x="45202" y="4582"/>
                </a:lnTo>
                <a:cubicBezTo>
                  <a:pt x="44996" y="4519"/>
                  <a:pt x="44783" y="4487"/>
                  <a:pt x="44570" y="4487"/>
                </a:cubicBezTo>
                <a:cubicBezTo>
                  <a:pt x="44437" y="4487"/>
                  <a:pt x="44303" y="4499"/>
                  <a:pt x="44171" y="4524"/>
                </a:cubicBezTo>
                <a:cubicBezTo>
                  <a:pt x="44121" y="4534"/>
                  <a:pt x="44071" y="4538"/>
                  <a:pt x="44021" y="4538"/>
                </a:cubicBezTo>
                <a:cubicBezTo>
                  <a:pt x="43694" y="4538"/>
                  <a:pt x="43366" y="4352"/>
                  <a:pt x="43089" y="4171"/>
                </a:cubicBezTo>
                <a:cubicBezTo>
                  <a:pt x="42977" y="4097"/>
                  <a:pt x="42870" y="4009"/>
                  <a:pt x="42742" y="3967"/>
                </a:cubicBezTo>
                <a:cubicBezTo>
                  <a:pt x="42697" y="3951"/>
                  <a:pt x="42649" y="3943"/>
                  <a:pt x="42600" y="3943"/>
                </a:cubicBezTo>
                <a:cubicBezTo>
                  <a:pt x="42512" y="3943"/>
                  <a:pt x="42425" y="3972"/>
                  <a:pt x="42369" y="4039"/>
                </a:cubicBezTo>
                <a:cubicBezTo>
                  <a:pt x="42373" y="3841"/>
                  <a:pt x="42170" y="3696"/>
                  <a:pt x="41980" y="3696"/>
                </a:cubicBezTo>
                <a:cubicBezTo>
                  <a:pt x="41899" y="3696"/>
                  <a:pt x="41821" y="3722"/>
                  <a:pt x="41762" y="3781"/>
                </a:cubicBezTo>
                <a:cubicBezTo>
                  <a:pt x="41732" y="3648"/>
                  <a:pt x="41656" y="3514"/>
                  <a:pt x="41528" y="3463"/>
                </a:cubicBezTo>
                <a:cubicBezTo>
                  <a:pt x="41502" y="3453"/>
                  <a:pt x="41473" y="3448"/>
                  <a:pt x="41445" y="3448"/>
                </a:cubicBezTo>
                <a:cubicBezTo>
                  <a:pt x="41347" y="3448"/>
                  <a:pt x="41247" y="3505"/>
                  <a:pt x="41221" y="3594"/>
                </a:cubicBezTo>
                <a:lnTo>
                  <a:pt x="41221" y="3594"/>
                </a:lnTo>
                <a:cubicBezTo>
                  <a:pt x="41234" y="3471"/>
                  <a:pt x="41143" y="3341"/>
                  <a:pt x="41020" y="3318"/>
                </a:cubicBezTo>
                <a:cubicBezTo>
                  <a:pt x="41007" y="3316"/>
                  <a:pt x="40994" y="3315"/>
                  <a:pt x="40981" y="3315"/>
                </a:cubicBezTo>
                <a:cubicBezTo>
                  <a:pt x="40858" y="3315"/>
                  <a:pt x="40740" y="3415"/>
                  <a:pt x="40726" y="3537"/>
                </a:cubicBezTo>
                <a:cubicBezTo>
                  <a:pt x="40699" y="3412"/>
                  <a:pt x="40574" y="3317"/>
                  <a:pt x="40447" y="3317"/>
                </a:cubicBezTo>
                <a:cubicBezTo>
                  <a:pt x="40431" y="3317"/>
                  <a:pt x="40415" y="3319"/>
                  <a:pt x="40399" y="3322"/>
                </a:cubicBezTo>
                <a:cubicBezTo>
                  <a:pt x="40258" y="3350"/>
                  <a:pt x="40152" y="3501"/>
                  <a:pt x="40174" y="3643"/>
                </a:cubicBezTo>
                <a:cubicBezTo>
                  <a:pt x="40116" y="3566"/>
                  <a:pt x="40018" y="3527"/>
                  <a:pt x="39922" y="3527"/>
                </a:cubicBezTo>
                <a:cubicBezTo>
                  <a:pt x="39838" y="3527"/>
                  <a:pt x="39755" y="3556"/>
                  <a:pt x="39696" y="3617"/>
                </a:cubicBezTo>
                <a:cubicBezTo>
                  <a:pt x="39655" y="3659"/>
                  <a:pt x="39618" y="3717"/>
                  <a:pt x="39559" y="3717"/>
                </a:cubicBezTo>
                <a:cubicBezTo>
                  <a:pt x="39558" y="3717"/>
                  <a:pt x="39557" y="3717"/>
                  <a:pt x="39556" y="3717"/>
                </a:cubicBezTo>
                <a:cubicBezTo>
                  <a:pt x="39513" y="3717"/>
                  <a:pt x="39478" y="3684"/>
                  <a:pt x="39439" y="3666"/>
                </a:cubicBezTo>
                <a:cubicBezTo>
                  <a:pt x="39419" y="3657"/>
                  <a:pt x="39398" y="3653"/>
                  <a:pt x="39377" y="3653"/>
                </a:cubicBezTo>
                <a:cubicBezTo>
                  <a:pt x="39273" y="3653"/>
                  <a:pt x="39169" y="3751"/>
                  <a:pt x="39185" y="3857"/>
                </a:cubicBezTo>
                <a:cubicBezTo>
                  <a:pt x="39158" y="3847"/>
                  <a:pt x="39129" y="3842"/>
                  <a:pt x="39101" y="3842"/>
                </a:cubicBezTo>
                <a:cubicBezTo>
                  <a:pt x="38981" y="3842"/>
                  <a:pt x="38860" y="3926"/>
                  <a:pt x="38831" y="4044"/>
                </a:cubicBezTo>
                <a:cubicBezTo>
                  <a:pt x="38783" y="4032"/>
                  <a:pt x="38735" y="4026"/>
                  <a:pt x="38686" y="4026"/>
                </a:cubicBezTo>
                <a:cubicBezTo>
                  <a:pt x="38580" y="4026"/>
                  <a:pt x="38473" y="4055"/>
                  <a:pt x="38380" y="4110"/>
                </a:cubicBezTo>
                <a:cubicBezTo>
                  <a:pt x="38298" y="4160"/>
                  <a:pt x="38207" y="4182"/>
                  <a:pt x="38112" y="4182"/>
                </a:cubicBezTo>
                <a:cubicBezTo>
                  <a:pt x="37722" y="4182"/>
                  <a:pt x="37262" y="3810"/>
                  <a:pt x="37020" y="3495"/>
                </a:cubicBezTo>
                <a:cubicBezTo>
                  <a:pt x="36938" y="3387"/>
                  <a:pt x="36865" y="3264"/>
                  <a:pt x="36751" y="3193"/>
                </a:cubicBezTo>
                <a:cubicBezTo>
                  <a:pt x="36702" y="3163"/>
                  <a:pt x="36642" y="3146"/>
                  <a:pt x="36584" y="3146"/>
                </a:cubicBezTo>
                <a:cubicBezTo>
                  <a:pt x="36505" y="3146"/>
                  <a:pt x="36430" y="3177"/>
                  <a:pt x="36392" y="3245"/>
                </a:cubicBezTo>
                <a:cubicBezTo>
                  <a:pt x="36375" y="3106"/>
                  <a:pt x="36335" y="2957"/>
                  <a:pt x="36225" y="2869"/>
                </a:cubicBezTo>
                <a:cubicBezTo>
                  <a:pt x="36179" y="2831"/>
                  <a:pt x="36116" y="2811"/>
                  <a:pt x="36056" y="2811"/>
                </a:cubicBezTo>
                <a:cubicBezTo>
                  <a:pt x="35974" y="2811"/>
                  <a:pt x="35896" y="2847"/>
                  <a:pt x="35863" y="2920"/>
                </a:cubicBezTo>
                <a:cubicBezTo>
                  <a:pt x="35869" y="2761"/>
                  <a:pt x="35706" y="2660"/>
                  <a:pt x="35555" y="2660"/>
                </a:cubicBezTo>
                <a:cubicBezTo>
                  <a:pt x="35462" y="2660"/>
                  <a:pt x="35373" y="2698"/>
                  <a:pt x="35330" y="2785"/>
                </a:cubicBezTo>
                <a:cubicBezTo>
                  <a:pt x="35376" y="2673"/>
                  <a:pt x="35303" y="2528"/>
                  <a:pt x="35185" y="2497"/>
                </a:cubicBezTo>
                <a:cubicBezTo>
                  <a:pt x="35170" y="2494"/>
                  <a:pt x="35154" y="2492"/>
                  <a:pt x="35139" y="2492"/>
                </a:cubicBezTo>
                <a:cubicBezTo>
                  <a:pt x="35035" y="2492"/>
                  <a:pt x="34932" y="2575"/>
                  <a:pt x="34919" y="2680"/>
                </a:cubicBezTo>
                <a:cubicBezTo>
                  <a:pt x="34848" y="2611"/>
                  <a:pt x="34750" y="2578"/>
                  <a:pt x="34655" y="2548"/>
                </a:cubicBezTo>
                <a:cubicBezTo>
                  <a:pt x="34421" y="2474"/>
                  <a:pt x="34179" y="2400"/>
                  <a:pt x="33935" y="2400"/>
                </a:cubicBezTo>
                <a:cubicBezTo>
                  <a:pt x="33892" y="2400"/>
                  <a:pt x="33849" y="2402"/>
                  <a:pt x="33806" y="2407"/>
                </a:cubicBezTo>
                <a:cubicBezTo>
                  <a:pt x="33519" y="2441"/>
                  <a:pt x="33229" y="2630"/>
                  <a:pt x="33176" y="2915"/>
                </a:cubicBezTo>
                <a:cubicBezTo>
                  <a:pt x="32962" y="2699"/>
                  <a:pt x="32645" y="2656"/>
                  <a:pt x="32333" y="2656"/>
                </a:cubicBezTo>
                <a:cubicBezTo>
                  <a:pt x="32256" y="2656"/>
                  <a:pt x="32180" y="2658"/>
                  <a:pt x="32105" y="2662"/>
                </a:cubicBezTo>
                <a:cubicBezTo>
                  <a:pt x="31970" y="2668"/>
                  <a:pt x="31786" y="2726"/>
                  <a:pt x="31806" y="2861"/>
                </a:cubicBezTo>
                <a:cubicBezTo>
                  <a:pt x="31779" y="2743"/>
                  <a:pt x="31674" y="2662"/>
                  <a:pt x="31556" y="2662"/>
                </a:cubicBezTo>
                <a:cubicBezTo>
                  <a:pt x="31544" y="2662"/>
                  <a:pt x="31533" y="2662"/>
                  <a:pt x="31521" y="2664"/>
                </a:cubicBezTo>
                <a:cubicBezTo>
                  <a:pt x="31388" y="2683"/>
                  <a:pt x="31293" y="2799"/>
                  <a:pt x="31300" y="2932"/>
                </a:cubicBezTo>
                <a:cubicBezTo>
                  <a:pt x="31275" y="2823"/>
                  <a:pt x="31165" y="2740"/>
                  <a:pt x="31053" y="2740"/>
                </a:cubicBezTo>
                <a:cubicBezTo>
                  <a:pt x="31038" y="2740"/>
                  <a:pt x="31023" y="2742"/>
                  <a:pt x="31008" y="2745"/>
                </a:cubicBezTo>
                <a:cubicBezTo>
                  <a:pt x="30883" y="2773"/>
                  <a:pt x="30793" y="2910"/>
                  <a:pt x="30819" y="3036"/>
                </a:cubicBezTo>
                <a:cubicBezTo>
                  <a:pt x="30798" y="2995"/>
                  <a:pt x="30764" y="2978"/>
                  <a:pt x="30725" y="2978"/>
                </a:cubicBezTo>
                <a:cubicBezTo>
                  <a:pt x="30637" y="2978"/>
                  <a:pt x="30522" y="3065"/>
                  <a:pt x="30463" y="3153"/>
                </a:cubicBezTo>
                <a:cubicBezTo>
                  <a:pt x="27597" y="2800"/>
                  <a:pt x="24636" y="2367"/>
                  <a:pt x="21802" y="1804"/>
                </a:cubicBezTo>
                <a:cubicBezTo>
                  <a:pt x="21818" y="1652"/>
                  <a:pt x="21650" y="1539"/>
                  <a:pt x="21515" y="1469"/>
                </a:cubicBezTo>
                <a:cubicBezTo>
                  <a:pt x="21460" y="1442"/>
                  <a:pt x="21400" y="1429"/>
                  <a:pt x="21341" y="1429"/>
                </a:cubicBezTo>
                <a:cubicBezTo>
                  <a:pt x="21249" y="1429"/>
                  <a:pt x="21157" y="1462"/>
                  <a:pt x="21084" y="1524"/>
                </a:cubicBezTo>
                <a:cubicBezTo>
                  <a:pt x="21087" y="1402"/>
                  <a:pt x="21001" y="1296"/>
                  <a:pt x="20880" y="1276"/>
                </a:cubicBezTo>
                <a:cubicBezTo>
                  <a:pt x="20866" y="1273"/>
                  <a:pt x="20853" y="1272"/>
                  <a:pt x="20839" y="1272"/>
                </a:cubicBezTo>
                <a:cubicBezTo>
                  <a:pt x="20735" y="1272"/>
                  <a:pt x="20639" y="1341"/>
                  <a:pt x="20607" y="1444"/>
                </a:cubicBezTo>
                <a:cubicBezTo>
                  <a:pt x="20547" y="1344"/>
                  <a:pt x="20440" y="1285"/>
                  <a:pt x="20328" y="1285"/>
                </a:cubicBezTo>
                <a:cubicBezTo>
                  <a:pt x="20291" y="1285"/>
                  <a:pt x="20254" y="1292"/>
                  <a:pt x="20218" y="1305"/>
                </a:cubicBezTo>
                <a:cubicBezTo>
                  <a:pt x="20071" y="1359"/>
                  <a:pt x="19984" y="1509"/>
                  <a:pt x="20009" y="1662"/>
                </a:cubicBezTo>
                <a:cubicBezTo>
                  <a:pt x="19959" y="1575"/>
                  <a:pt x="19868" y="1525"/>
                  <a:pt x="19773" y="1525"/>
                </a:cubicBezTo>
                <a:cubicBezTo>
                  <a:pt x="19740" y="1525"/>
                  <a:pt x="19706" y="1531"/>
                  <a:pt x="19674" y="1544"/>
                </a:cubicBezTo>
                <a:cubicBezTo>
                  <a:pt x="19548" y="1593"/>
                  <a:pt x="19478" y="1727"/>
                  <a:pt x="19508" y="1858"/>
                </a:cubicBezTo>
                <a:cubicBezTo>
                  <a:pt x="19444" y="1758"/>
                  <a:pt x="19330" y="1712"/>
                  <a:pt x="19213" y="1712"/>
                </a:cubicBezTo>
                <a:cubicBezTo>
                  <a:pt x="19046" y="1712"/>
                  <a:pt x="18872" y="1807"/>
                  <a:pt x="18831" y="1972"/>
                </a:cubicBezTo>
                <a:cubicBezTo>
                  <a:pt x="18815" y="1829"/>
                  <a:pt x="18688" y="1701"/>
                  <a:pt x="18546" y="1701"/>
                </a:cubicBezTo>
                <a:cubicBezTo>
                  <a:pt x="18540" y="1701"/>
                  <a:pt x="18533" y="1701"/>
                  <a:pt x="18527" y="1702"/>
                </a:cubicBezTo>
                <a:cubicBezTo>
                  <a:pt x="18382" y="1714"/>
                  <a:pt x="18268" y="1879"/>
                  <a:pt x="18319" y="2012"/>
                </a:cubicBezTo>
                <a:lnTo>
                  <a:pt x="18319" y="2012"/>
                </a:lnTo>
                <a:cubicBezTo>
                  <a:pt x="18261" y="1879"/>
                  <a:pt x="18194" y="1739"/>
                  <a:pt x="18067" y="1670"/>
                </a:cubicBezTo>
                <a:cubicBezTo>
                  <a:pt x="18030" y="1651"/>
                  <a:pt x="17988" y="1641"/>
                  <a:pt x="17945" y="1641"/>
                </a:cubicBezTo>
                <a:cubicBezTo>
                  <a:pt x="17835" y="1641"/>
                  <a:pt x="17724" y="1705"/>
                  <a:pt x="17718" y="1813"/>
                </a:cubicBezTo>
                <a:cubicBezTo>
                  <a:pt x="17660" y="1613"/>
                  <a:pt x="17451" y="1478"/>
                  <a:pt x="17246" y="1478"/>
                </a:cubicBezTo>
                <a:cubicBezTo>
                  <a:pt x="17180" y="1478"/>
                  <a:pt x="17115" y="1492"/>
                  <a:pt x="17055" y="1522"/>
                </a:cubicBezTo>
                <a:cubicBezTo>
                  <a:pt x="17053" y="1523"/>
                  <a:pt x="17051" y="1523"/>
                  <a:pt x="17048" y="1523"/>
                </a:cubicBezTo>
                <a:cubicBezTo>
                  <a:pt x="17021" y="1523"/>
                  <a:pt x="16971" y="1476"/>
                  <a:pt x="16992" y="1464"/>
                </a:cubicBezTo>
                <a:cubicBezTo>
                  <a:pt x="17017" y="1451"/>
                  <a:pt x="17015" y="1417"/>
                  <a:pt x="17011" y="1390"/>
                </a:cubicBezTo>
                <a:cubicBezTo>
                  <a:pt x="16967" y="1154"/>
                  <a:pt x="16786" y="967"/>
                  <a:pt x="16552" y="916"/>
                </a:cubicBezTo>
                <a:cubicBezTo>
                  <a:pt x="16509" y="907"/>
                  <a:pt x="16466" y="902"/>
                  <a:pt x="16424" y="902"/>
                </a:cubicBezTo>
                <a:cubicBezTo>
                  <a:pt x="16232" y="902"/>
                  <a:pt x="16049" y="995"/>
                  <a:pt x="15936" y="1156"/>
                </a:cubicBezTo>
                <a:cubicBezTo>
                  <a:pt x="15934" y="973"/>
                  <a:pt x="15788" y="802"/>
                  <a:pt x="15606" y="771"/>
                </a:cubicBezTo>
                <a:cubicBezTo>
                  <a:pt x="15587" y="768"/>
                  <a:pt x="15567" y="766"/>
                  <a:pt x="15547" y="766"/>
                </a:cubicBezTo>
                <a:cubicBezTo>
                  <a:pt x="15386" y="766"/>
                  <a:pt x="15225" y="872"/>
                  <a:pt x="15169" y="1026"/>
                </a:cubicBezTo>
                <a:cubicBezTo>
                  <a:pt x="15181" y="865"/>
                  <a:pt x="15153" y="689"/>
                  <a:pt x="15033" y="583"/>
                </a:cubicBezTo>
                <a:cubicBezTo>
                  <a:pt x="14982" y="537"/>
                  <a:pt x="14911" y="513"/>
                  <a:pt x="14842" y="513"/>
                </a:cubicBezTo>
                <a:cubicBezTo>
                  <a:pt x="14751" y="513"/>
                  <a:pt x="14662" y="555"/>
                  <a:pt x="14627" y="639"/>
                </a:cubicBezTo>
                <a:cubicBezTo>
                  <a:pt x="14651" y="486"/>
                  <a:pt x="14568" y="335"/>
                  <a:pt x="14425" y="275"/>
                </a:cubicBezTo>
                <a:cubicBezTo>
                  <a:pt x="14381" y="256"/>
                  <a:pt x="14336" y="247"/>
                  <a:pt x="14290" y="247"/>
                </a:cubicBezTo>
                <a:cubicBezTo>
                  <a:pt x="14187" y="247"/>
                  <a:pt x="14087" y="294"/>
                  <a:pt x="14021" y="380"/>
                </a:cubicBezTo>
                <a:cubicBezTo>
                  <a:pt x="13977" y="258"/>
                  <a:pt x="13845" y="186"/>
                  <a:pt x="13717" y="186"/>
                </a:cubicBezTo>
                <a:cubicBezTo>
                  <a:pt x="13644" y="186"/>
                  <a:pt x="13573" y="209"/>
                  <a:pt x="13519" y="259"/>
                </a:cubicBezTo>
                <a:cubicBezTo>
                  <a:pt x="13426" y="101"/>
                  <a:pt x="13184" y="1"/>
                  <a:pt x="12990"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9" name="Google Shape;219;p31"/>
          <p:cNvSpPr txBox="1">
            <a:spLocks noGrp="1"/>
          </p:cNvSpPr>
          <p:nvPr>
            <p:ph type="title"/>
          </p:nvPr>
        </p:nvSpPr>
        <p:spPr>
          <a:xfrm>
            <a:off x="7429034" y="1846569"/>
            <a:ext cx="25332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20" name="Google Shape;220;p31"/>
          <p:cNvSpPr txBox="1">
            <a:spLocks noGrp="1"/>
          </p:cNvSpPr>
          <p:nvPr>
            <p:ph type="body" idx="1"/>
          </p:nvPr>
        </p:nvSpPr>
        <p:spPr>
          <a:xfrm>
            <a:off x="7429035"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3265956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21"/>
        <p:cNvGrpSpPr/>
        <p:nvPr/>
      </p:nvGrpSpPr>
      <p:grpSpPr>
        <a:xfrm>
          <a:off x="0" y="0"/>
          <a:ext cx="0" cy="0"/>
          <a:chOff x="0" y="0"/>
          <a:chExt cx="0" cy="0"/>
        </a:xfrm>
      </p:grpSpPr>
      <p:sp>
        <p:nvSpPr>
          <p:cNvPr id="4" name="Google Shape;222;p32">
            <a:extLst>
              <a:ext uri="{FF2B5EF4-FFF2-40B4-BE49-F238E27FC236}">
                <a16:creationId xmlns:a16="http://schemas.microsoft.com/office/drawing/2014/main" id="{EB4159D4-D6D7-439D-A0C9-FBB04013E5BA}"/>
              </a:ext>
            </a:extLst>
          </p:cNvPr>
          <p:cNvSpPr/>
          <p:nvPr/>
        </p:nvSpPr>
        <p:spPr>
          <a:xfrm rot="5400000" flipH="1">
            <a:off x="622054" y="5533278"/>
            <a:ext cx="2529365"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223;p32">
            <a:extLst>
              <a:ext uri="{FF2B5EF4-FFF2-40B4-BE49-F238E27FC236}">
                <a16:creationId xmlns:a16="http://schemas.microsoft.com/office/drawing/2014/main" id="{3BFB9FE5-08C8-4610-86EB-A129509382DD}"/>
              </a:ext>
            </a:extLst>
          </p:cNvPr>
          <p:cNvSpPr/>
          <p:nvPr/>
        </p:nvSpPr>
        <p:spPr>
          <a:xfrm rot="7082595" flipH="1">
            <a:off x="-826598" y="3681313"/>
            <a:ext cx="2530892" cy="1341996"/>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24;p32">
            <a:extLst>
              <a:ext uri="{FF2B5EF4-FFF2-40B4-BE49-F238E27FC236}">
                <a16:creationId xmlns:a16="http://schemas.microsoft.com/office/drawing/2014/main" id="{439A4A9B-6863-4191-9EAC-9F4A7900C8F9}"/>
              </a:ext>
            </a:extLst>
          </p:cNvPr>
          <p:cNvSpPr/>
          <p:nvPr/>
        </p:nvSpPr>
        <p:spPr>
          <a:xfrm rot="21307537" flipH="1">
            <a:off x="11255251" y="830904"/>
            <a:ext cx="1635239" cy="142047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25;p32">
            <a:extLst>
              <a:ext uri="{FF2B5EF4-FFF2-40B4-BE49-F238E27FC236}">
                <a16:creationId xmlns:a16="http://schemas.microsoft.com/office/drawing/2014/main" id="{E211FA34-6724-4A2C-9C44-C322017D2810}"/>
              </a:ext>
            </a:extLst>
          </p:cNvPr>
          <p:cNvSpPr/>
          <p:nvPr/>
        </p:nvSpPr>
        <p:spPr>
          <a:xfrm rot="9390240">
            <a:off x="10454940" y="340611"/>
            <a:ext cx="2018085" cy="107070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26;p32">
            <a:extLst>
              <a:ext uri="{FF2B5EF4-FFF2-40B4-BE49-F238E27FC236}">
                <a16:creationId xmlns:a16="http://schemas.microsoft.com/office/drawing/2014/main" id="{2EDD22F4-1E29-4AA8-B680-49F503C26B73}"/>
              </a:ext>
            </a:extLst>
          </p:cNvPr>
          <p:cNvSpPr/>
          <p:nvPr/>
        </p:nvSpPr>
        <p:spPr>
          <a:xfrm rot="14145271">
            <a:off x="280476" y="5845884"/>
            <a:ext cx="1487682"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27;p32">
            <a:extLst>
              <a:ext uri="{FF2B5EF4-FFF2-40B4-BE49-F238E27FC236}">
                <a16:creationId xmlns:a16="http://schemas.microsoft.com/office/drawing/2014/main" id="{99FC7A19-A069-49B0-BBA7-110DFD7D86B1}"/>
              </a:ext>
            </a:extLst>
          </p:cNvPr>
          <p:cNvSpPr/>
          <p:nvPr/>
        </p:nvSpPr>
        <p:spPr>
          <a:xfrm rot="7699403">
            <a:off x="11525299" y="-922223"/>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228;p32">
            <a:extLst>
              <a:ext uri="{FF2B5EF4-FFF2-40B4-BE49-F238E27FC236}">
                <a16:creationId xmlns:a16="http://schemas.microsoft.com/office/drawing/2014/main" id="{69FF3573-A0DE-46E3-932F-EC66F4D3C1EE}"/>
              </a:ext>
            </a:extLst>
          </p:cNvPr>
          <p:cNvSpPr/>
          <p:nvPr/>
        </p:nvSpPr>
        <p:spPr>
          <a:xfrm rot="18645558">
            <a:off x="-925879" y="4396171"/>
            <a:ext cx="2729454" cy="266159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1" name="Google Shape;231;p32">
            <a:extLst>
              <a:ext uri="{FF2B5EF4-FFF2-40B4-BE49-F238E27FC236}">
                <a16:creationId xmlns:a16="http://schemas.microsoft.com/office/drawing/2014/main" id="{C1AFD0BC-311E-460E-A362-B53DC4FCC4F6}"/>
              </a:ext>
            </a:extLst>
          </p:cNvPr>
          <p:cNvSpPr/>
          <p:nvPr/>
        </p:nvSpPr>
        <p:spPr>
          <a:xfrm rot="14445614">
            <a:off x="10101306" y="3669197"/>
            <a:ext cx="2240688" cy="5068631"/>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29" name="Google Shape;229;p32"/>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30" name="Google Shape;230;p32"/>
          <p:cNvSpPr txBox="1">
            <a:spLocks noGrp="1"/>
          </p:cNvSpPr>
          <p:nvPr>
            <p:ph type="subTitle" idx="1"/>
          </p:nvPr>
        </p:nvSpPr>
        <p:spPr>
          <a:xfrm>
            <a:off x="3564001" y="2919933"/>
            <a:ext cx="5064000" cy="1786400"/>
          </a:xfrm>
          <a:prstGeom prst="rect">
            <a:avLst/>
          </a:prstGeom>
        </p:spPr>
        <p:txBody>
          <a:bodyPr spcFirstLastPara="1">
            <a:no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r>
              <a:rPr lang="en-US"/>
              <a:t>Click to edit Master subtitle style</a:t>
            </a:r>
            <a:endParaRPr/>
          </a:p>
        </p:txBody>
      </p:sp>
    </p:spTree>
    <p:extLst>
      <p:ext uri="{BB962C8B-B14F-4D97-AF65-F5344CB8AC3E}">
        <p14:creationId xmlns:p14="http://schemas.microsoft.com/office/powerpoint/2010/main" val="1828597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232"/>
        <p:cNvGrpSpPr/>
        <p:nvPr/>
      </p:nvGrpSpPr>
      <p:grpSpPr>
        <a:xfrm>
          <a:off x="0" y="0"/>
          <a:ext cx="0" cy="0"/>
          <a:chOff x="0" y="0"/>
          <a:chExt cx="0" cy="0"/>
        </a:xfrm>
      </p:grpSpPr>
      <p:sp>
        <p:nvSpPr>
          <p:cNvPr id="4" name="Google Shape;233;p33">
            <a:extLst>
              <a:ext uri="{FF2B5EF4-FFF2-40B4-BE49-F238E27FC236}">
                <a16:creationId xmlns:a16="http://schemas.microsoft.com/office/drawing/2014/main" id="{58496868-C2EF-4F34-B1EF-D4D026673C8E}"/>
              </a:ext>
            </a:extLst>
          </p:cNvPr>
          <p:cNvSpPr/>
          <p:nvPr/>
        </p:nvSpPr>
        <p:spPr>
          <a:xfrm rot="16200000">
            <a:off x="7183822" y="-1052204"/>
            <a:ext cx="4737977" cy="608479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234;p33">
            <a:extLst>
              <a:ext uri="{FF2B5EF4-FFF2-40B4-BE49-F238E27FC236}">
                <a16:creationId xmlns:a16="http://schemas.microsoft.com/office/drawing/2014/main" id="{C3EEA6A6-0E8B-4DAC-918E-107E416BC2C9}"/>
              </a:ext>
            </a:extLst>
          </p:cNvPr>
          <p:cNvSpPr/>
          <p:nvPr/>
        </p:nvSpPr>
        <p:spPr>
          <a:xfrm rot="9899979">
            <a:off x="10452904" y="1556415"/>
            <a:ext cx="2938542" cy="155794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35;p33">
            <a:extLst>
              <a:ext uri="{FF2B5EF4-FFF2-40B4-BE49-F238E27FC236}">
                <a16:creationId xmlns:a16="http://schemas.microsoft.com/office/drawing/2014/main" id="{B943A54A-9678-4BCD-A274-2881394EE287}"/>
              </a:ext>
            </a:extLst>
          </p:cNvPr>
          <p:cNvSpPr/>
          <p:nvPr/>
        </p:nvSpPr>
        <p:spPr>
          <a:xfrm rot="13053014">
            <a:off x="10314429" y="1374656"/>
            <a:ext cx="2321509" cy="12310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36;p33">
            <a:extLst>
              <a:ext uri="{FF2B5EF4-FFF2-40B4-BE49-F238E27FC236}">
                <a16:creationId xmlns:a16="http://schemas.microsoft.com/office/drawing/2014/main" id="{E0B62952-5DE5-48C3-8A58-F26E83F2E2E5}"/>
              </a:ext>
            </a:extLst>
          </p:cNvPr>
          <p:cNvSpPr/>
          <p:nvPr/>
        </p:nvSpPr>
        <p:spPr>
          <a:xfrm rot="9900059">
            <a:off x="8962252" y="-908800"/>
            <a:ext cx="1902008" cy="185425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37;p33">
            <a:extLst>
              <a:ext uri="{FF2B5EF4-FFF2-40B4-BE49-F238E27FC236}">
                <a16:creationId xmlns:a16="http://schemas.microsoft.com/office/drawing/2014/main" id="{69E25A46-3304-4E4E-8EC1-2B93E8237BCB}"/>
              </a:ext>
            </a:extLst>
          </p:cNvPr>
          <p:cNvSpPr/>
          <p:nvPr/>
        </p:nvSpPr>
        <p:spPr>
          <a:xfrm rot="3599941">
            <a:off x="11013616" y="-1200729"/>
            <a:ext cx="2356770" cy="2048631"/>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40;p33">
            <a:extLst>
              <a:ext uri="{FF2B5EF4-FFF2-40B4-BE49-F238E27FC236}">
                <a16:creationId xmlns:a16="http://schemas.microsoft.com/office/drawing/2014/main" id="{C0D1CE3F-145E-4EF3-8E0E-F4738B876F98}"/>
              </a:ext>
            </a:extLst>
          </p:cNvPr>
          <p:cNvSpPr txBox="1"/>
          <p:nvPr/>
        </p:nvSpPr>
        <p:spPr>
          <a:xfrm>
            <a:off x="4207229" y="4918209"/>
            <a:ext cx="3777545" cy="1357854"/>
          </a:xfrm>
          <a:prstGeom prst="rect">
            <a:avLst/>
          </a:prstGeom>
          <a:noFill/>
          <a:ln>
            <a:noFill/>
          </a:ln>
        </p:spPr>
        <p:txBody>
          <a:bodyPr spcFirstLastPara="1" lIns="121896" tIns="121896" rIns="121896" bIns="121896"/>
          <a:lstStyle/>
          <a:p>
            <a:pPr algn="ctr">
              <a:spcBef>
                <a:spcPts val="400"/>
              </a:spcBef>
              <a:spcAft>
                <a:spcPts val="0"/>
              </a:spcAft>
              <a:defRPr/>
            </a:pPr>
            <a:r>
              <a:rPr lang="en" sz="1333">
                <a:solidFill>
                  <a:schemeClr val="accent1"/>
                </a:solidFill>
                <a:latin typeface="Catamaran"/>
                <a:ea typeface="Catamaran"/>
                <a:cs typeface="Catamaran"/>
                <a:sym typeface="Catamaran"/>
              </a:rPr>
              <a:t>CREDITS: This presentation template was created by </a:t>
            </a:r>
            <a:r>
              <a:rPr lang="en" sz="1333" b="1">
                <a:solidFill>
                  <a:schemeClr val="accent1"/>
                </a:solidFill>
                <a:uFill>
                  <a:noFill/>
                </a:uFill>
                <a:latin typeface="Catamaran"/>
                <a:ea typeface="Catamaran"/>
                <a:cs typeface="Catamaran"/>
                <a:sym typeface="Catamaran"/>
                <a:hlinkClick r:id="rId2"/>
              </a:rPr>
              <a:t>Slidesgo</a:t>
            </a:r>
            <a:r>
              <a:rPr lang="en" sz="1333">
                <a:solidFill>
                  <a:schemeClr val="accent1"/>
                </a:solidFill>
                <a:latin typeface="Catamaran"/>
                <a:ea typeface="Catamaran"/>
                <a:cs typeface="Catamaran"/>
                <a:sym typeface="Catamaran"/>
              </a:rPr>
              <a:t>, including icons by </a:t>
            </a:r>
            <a:r>
              <a:rPr lang="en" sz="1333" b="1">
                <a:solidFill>
                  <a:schemeClr val="accent1"/>
                </a:solidFill>
                <a:uFill>
                  <a:noFill/>
                </a:uFill>
                <a:latin typeface="Catamaran"/>
                <a:ea typeface="Catamaran"/>
                <a:cs typeface="Catamaran"/>
                <a:sym typeface="Catamaran"/>
                <a:hlinkClick r:id="rId3"/>
              </a:rPr>
              <a:t>Flaticon</a:t>
            </a:r>
            <a:r>
              <a:rPr lang="en" sz="1333">
                <a:solidFill>
                  <a:schemeClr val="accent1"/>
                </a:solidFill>
                <a:latin typeface="Catamaran"/>
                <a:ea typeface="Catamaran"/>
                <a:cs typeface="Catamaran"/>
                <a:sym typeface="Catamaran"/>
              </a:rPr>
              <a:t>, and infographics &amp; images by </a:t>
            </a:r>
            <a:r>
              <a:rPr lang="en" sz="1333" b="1">
                <a:solidFill>
                  <a:schemeClr val="accent1"/>
                </a:solidFill>
                <a:uFill>
                  <a:noFill/>
                </a:uFill>
                <a:latin typeface="Catamaran"/>
                <a:ea typeface="Catamaran"/>
                <a:cs typeface="Catamaran"/>
                <a:sym typeface="Catamaran"/>
                <a:hlinkClick r:id="rId4"/>
              </a:rPr>
              <a:t>Freepik</a:t>
            </a:r>
            <a:r>
              <a:rPr lang="en" sz="1333">
                <a:solidFill>
                  <a:schemeClr val="accent1"/>
                </a:solidFill>
                <a:latin typeface="Catamaran"/>
                <a:ea typeface="Catamaran"/>
                <a:cs typeface="Catamaran"/>
                <a:sym typeface="Catamaran"/>
              </a:rPr>
              <a:t>. </a:t>
            </a:r>
            <a:endParaRPr sz="1333">
              <a:solidFill>
                <a:schemeClr val="accent1"/>
              </a:solidFill>
              <a:latin typeface="Catamaran"/>
              <a:ea typeface="Catamaran"/>
              <a:cs typeface="Catamaran"/>
              <a:sym typeface="Catamaran"/>
            </a:endParaRPr>
          </a:p>
          <a:p>
            <a:pPr algn="ctr">
              <a:spcBef>
                <a:spcPts val="400"/>
              </a:spcBef>
              <a:spcAft>
                <a:spcPts val="0"/>
              </a:spcAft>
              <a:defRPr/>
            </a:pPr>
            <a:endParaRPr sz="1333" b="1">
              <a:solidFill>
                <a:schemeClr val="accent1"/>
              </a:solidFill>
              <a:latin typeface="Catamaran"/>
              <a:ea typeface="Catamaran"/>
              <a:cs typeface="Catamaran"/>
              <a:sym typeface="Catamaran"/>
            </a:endParaRPr>
          </a:p>
        </p:txBody>
      </p:sp>
      <p:sp>
        <p:nvSpPr>
          <p:cNvPr id="238" name="Google Shape;238;p33"/>
          <p:cNvSpPr txBox="1">
            <a:spLocks noGrp="1"/>
          </p:cNvSpPr>
          <p:nvPr>
            <p:ph type="title"/>
          </p:nvPr>
        </p:nvSpPr>
        <p:spPr>
          <a:xfrm>
            <a:off x="415600" y="1648602"/>
            <a:ext cx="11360800" cy="1122400"/>
          </a:xfrm>
          <a:prstGeom prst="rect">
            <a:avLst/>
          </a:prstGeom>
        </p:spPr>
        <p:txBody>
          <a:bodyPr spcFirstLastPara="1" anchor="ctr">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39" name="Google Shape;239;p33"/>
          <p:cNvSpPr txBox="1">
            <a:spLocks noGrp="1"/>
          </p:cNvSpPr>
          <p:nvPr>
            <p:ph type="subTitle" idx="1"/>
          </p:nvPr>
        </p:nvSpPr>
        <p:spPr>
          <a:xfrm>
            <a:off x="3644202" y="2728003"/>
            <a:ext cx="4903599" cy="105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64623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21B612-0B5E-4CC5-9749-B76793D43C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030EB3D-EE05-41CC-B342-C34DB76E7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4B883D-7C3B-44AA-8EA2-C12A9DC45E48}"/>
              </a:ext>
            </a:extLst>
          </p:cNvPr>
          <p:cNvSpPr>
            <a:spLocks noGrp="1" noChangeArrowheads="1"/>
          </p:cNvSpPr>
          <p:nvPr>
            <p:ph type="sldNum" sz="quarter" idx="12"/>
          </p:nvPr>
        </p:nvSpPr>
        <p:spPr>
          <a:ln/>
        </p:spPr>
        <p:txBody>
          <a:bodyPr/>
          <a:lstStyle>
            <a:lvl1pPr>
              <a:defRPr/>
            </a:lvl1pPr>
          </a:lstStyle>
          <a:p>
            <a:pPr>
              <a:defRPr/>
            </a:pPr>
            <a:fld id="{CD68711F-7CE7-41F3-8770-CB644F867810}" type="slidenum">
              <a:rPr lang="en-US" altLang="en-US"/>
              <a:pPr>
                <a:defRPr/>
              </a:pPr>
              <a:t>‹#›</a:t>
            </a:fld>
            <a:endParaRPr lang="en-US" altLang="en-US"/>
          </a:p>
        </p:txBody>
      </p:sp>
    </p:spTree>
    <p:extLst>
      <p:ext uri="{BB962C8B-B14F-4D97-AF65-F5344CB8AC3E}">
        <p14:creationId xmlns:p14="http://schemas.microsoft.com/office/powerpoint/2010/main" val="2930386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Bullet points 2">
  <p:cSld name="Title + Bullet points 2">
    <p:spTree>
      <p:nvGrpSpPr>
        <p:cNvPr id="1" name="Shape 241"/>
        <p:cNvGrpSpPr/>
        <p:nvPr/>
      </p:nvGrpSpPr>
      <p:grpSpPr>
        <a:xfrm>
          <a:off x="0" y="0"/>
          <a:ext cx="0" cy="0"/>
          <a:chOff x="0" y="0"/>
          <a:chExt cx="0" cy="0"/>
        </a:xfrm>
      </p:grpSpPr>
      <p:sp>
        <p:nvSpPr>
          <p:cNvPr id="5" name="Google Shape;242;p34">
            <a:extLst>
              <a:ext uri="{FF2B5EF4-FFF2-40B4-BE49-F238E27FC236}">
                <a16:creationId xmlns:a16="http://schemas.microsoft.com/office/drawing/2014/main" id="{5DE8ABD8-90EC-40FB-B4E2-7D26AA9406EA}"/>
              </a:ext>
            </a:extLst>
          </p:cNvPr>
          <p:cNvSpPr/>
          <p:nvPr/>
        </p:nvSpPr>
        <p:spPr>
          <a:xfrm rot="10934917">
            <a:off x="9508009" y="-1235662"/>
            <a:ext cx="2889668" cy="2509509"/>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43;p34">
            <a:extLst>
              <a:ext uri="{FF2B5EF4-FFF2-40B4-BE49-F238E27FC236}">
                <a16:creationId xmlns:a16="http://schemas.microsoft.com/office/drawing/2014/main" id="{550C5268-339D-4C1F-A9C2-3AF276FE31E0}"/>
              </a:ext>
            </a:extLst>
          </p:cNvPr>
          <p:cNvSpPr/>
          <p:nvPr/>
        </p:nvSpPr>
        <p:spPr>
          <a:xfrm rot="7602062">
            <a:off x="11287508" y="1102086"/>
            <a:ext cx="2558386" cy="249256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44;p34">
            <a:extLst>
              <a:ext uri="{FF2B5EF4-FFF2-40B4-BE49-F238E27FC236}">
                <a16:creationId xmlns:a16="http://schemas.microsoft.com/office/drawing/2014/main" id="{E12E936B-18A8-4849-89AB-1CE83642F549}"/>
              </a:ext>
            </a:extLst>
          </p:cNvPr>
          <p:cNvSpPr/>
          <p:nvPr/>
        </p:nvSpPr>
        <p:spPr>
          <a:xfrm rot="12290090">
            <a:off x="10723747" y="-757588"/>
            <a:ext cx="3237896" cy="315407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45;p34">
            <a:extLst>
              <a:ext uri="{FF2B5EF4-FFF2-40B4-BE49-F238E27FC236}">
                <a16:creationId xmlns:a16="http://schemas.microsoft.com/office/drawing/2014/main" id="{B4A31C63-5361-4799-B922-C8160FC1633D}"/>
              </a:ext>
            </a:extLst>
          </p:cNvPr>
          <p:cNvSpPr/>
          <p:nvPr/>
        </p:nvSpPr>
        <p:spPr>
          <a:xfrm rot="13112216">
            <a:off x="11440564" y="3760446"/>
            <a:ext cx="1804261" cy="156710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246" name="Google Shape;246;p3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47" name="Google Shape;247;p34"/>
          <p:cNvSpPr txBox="1">
            <a:spLocks noGrp="1"/>
          </p:cNvSpPr>
          <p:nvPr>
            <p:ph type="body" idx="1"/>
          </p:nvPr>
        </p:nvSpPr>
        <p:spPr>
          <a:xfrm>
            <a:off x="1133034" y="2101569"/>
            <a:ext cx="4680000" cy="4133600"/>
          </a:xfrm>
          <a:prstGeom prst="rect">
            <a:avLst/>
          </a:prstGeom>
          <a:solidFill>
            <a:srgbClr val="E0D9C6"/>
          </a:solidFill>
        </p:spPr>
        <p:txBody>
          <a:bodyPr spcFirstLastPara="1">
            <a:noAutofit/>
          </a:bodyPr>
          <a:lstStyle>
            <a:lvl1pPr marL="609543" lvl="0" indent="-423294" rtl="0">
              <a:spcBef>
                <a:spcPts val="0"/>
              </a:spcBef>
              <a:spcAft>
                <a:spcPts val="0"/>
              </a:spcAft>
              <a:buSzPts val="1400"/>
              <a:buChar char="●"/>
              <a:defRPr sz="1866"/>
            </a:lvl1pPr>
            <a:lvl2pPr marL="1219086" lvl="1" indent="-423294" rtl="0">
              <a:spcBef>
                <a:spcPts val="2133"/>
              </a:spcBef>
              <a:spcAft>
                <a:spcPts val="0"/>
              </a:spcAft>
              <a:buSzPts val="1400"/>
              <a:buChar char="○"/>
              <a:defRPr/>
            </a:lvl2pPr>
            <a:lvl3pPr marL="1828630" lvl="2" indent="-423294" rtl="0">
              <a:spcBef>
                <a:spcPts val="2133"/>
              </a:spcBef>
              <a:spcAft>
                <a:spcPts val="0"/>
              </a:spcAft>
              <a:buSzPts val="1400"/>
              <a:buChar char="■"/>
              <a:defRPr/>
            </a:lvl3pPr>
            <a:lvl4pPr marL="2438173" lvl="3" indent="-423294" rtl="0">
              <a:spcBef>
                <a:spcPts val="2133"/>
              </a:spcBef>
              <a:spcAft>
                <a:spcPts val="0"/>
              </a:spcAft>
              <a:buSzPts val="1400"/>
              <a:buChar char="●"/>
              <a:defRPr/>
            </a:lvl4pPr>
            <a:lvl5pPr marL="3047715" lvl="4" indent="-423294" rtl="0">
              <a:spcBef>
                <a:spcPts val="2133"/>
              </a:spcBef>
              <a:spcAft>
                <a:spcPts val="0"/>
              </a:spcAft>
              <a:buSzPts val="1400"/>
              <a:buChar char="○"/>
              <a:defRPr/>
            </a:lvl5pPr>
            <a:lvl6pPr marL="3657259" lvl="5" indent="-423294" rtl="0">
              <a:spcBef>
                <a:spcPts val="2133"/>
              </a:spcBef>
              <a:spcAft>
                <a:spcPts val="0"/>
              </a:spcAft>
              <a:buSzPts val="1400"/>
              <a:buChar char="■"/>
              <a:defRPr/>
            </a:lvl6pPr>
            <a:lvl7pPr marL="4266802" lvl="6" indent="-423294" rtl="0">
              <a:spcBef>
                <a:spcPts val="2133"/>
              </a:spcBef>
              <a:spcAft>
                <a:spcPts val="0"/>
              </a:spcAft>
              <a:buSzPts val="1400"/>
              <a:buChar char="●"/>
              <a:defRPr/>
            </a:lvl7pPr>
            <a:lvl8pPr marL="4876344" lvl="7" indent="-423294" rtl="0">
              <a:spcBef>
                <a:spcPts val="2133"/>
              </a:spcBef>
              <a:spcAft>
                <a:spcPts val="0"/>
              </a:spcAft>
              <a:buSzPts val="1400"/>
              <a:buChar char="○"/>
              <a:defRPr/>
            </a:lvl8pPr>
            <a:lvl9pPr marL="5485888" lvl="8" indent="-423294" rtl="0">
              <a:spcBef>
                <a:spcPts val="2133"/>
              </a:spcBef>
              <a:spcAft>
                <a:spcPts val="2133"/>
              </a:spcAft>
              <a:buSzPts val="1400"/>
              <a:buChar char="■"/>
              <a:defRPr/>
            </a:lvl9pPr>
          </a:lstStyle>
          <a:p>
            <a:pPr lvl="0"/>
            <a:r>
              <a:rPr lang="en-US"/>
              <a:t>Click to edit Master text styles</a:t>
            </a:r>
          </a:p>
        </p:txBody>
      </p:sp>
      <p:sp>
        <p:nvSpPr>
          <p:cNvPr id="248" name="Google Shape;248;p34"/>
          <p:cNvSpPr txBox="1">
            <a:spLocks noGrp="1"/>
          </p:cNvSpPr>
          <p:nvPr>
            <p:ph type="body" idx="2"/>
          </p:nvPr>
        </p:nvSpPr>
        <p:spPr>
          <a:xfrm>
            <a:off x="6378825" y="2101569"/>
            <a:ext cx="4680000" cy="4133600"/>
          </a:xfrm>
          <a:prstGeom prst="rect">
            <a:avLst/>
          </a:prstGeom>
          <a:solidFill>
            <a:srgbClr val="E0D9C6"/>
          </a:solidFill>
        </p:spPr>
        <p:txBody>
          <a:bodyPr spcFirstLastPara="1">
            <a:noAutofit/>
          </a:bodyPr>
          <a:lstStyle>
            <a:lvl1pPr marL="609543" lvl="0" indent="-423294" rtl="0">
              <a:spcBef>
                <a:spcPts val="0"/>
              </a:spcBef>
              <a:spcAft>
                <a:spcPts val="0"/>
              </a:spcAft>
              <a:buSzPts val="1400"/>
              <a:buChar char="●"/>
              <a:defRPr sz="1866"/>
            </a:lvl1pPr>
            <a:lvl2pPr marL="1219086" lvl="1" indent="-423294" rtl="0">
              <a:spcBef>
                <a:spcPts val="2133"/>
              </a:spcBef>
              <a:spcAft>
                <a:spcPts val="0"/>
              </a:spcAft>
              <a:buSzPts val="1400"/>
              <a:buChar char="○"/>
              <a:defRPr/>
            </a:lvl2pPr>
            <a:lvl3pPr marL="1828630" lvl="2" indent="-423294" rtl="0">
              <a:spcBef>
                <a:spcPts val="2133"/>
              </a:spcBef>
              <a:spcAft>
                <a:spcPts val="0"/>
              </a:spcAft>
              <a:buSzPts val="1400"/>
              <a:buChar char="■"/>
              <a:defRPr/>
            </a:lvl3pPr>
            <a:lvl4pPr marL="2438173" lvl="3" indent="-423294" rtl="0">
              <a:spcBef>
                <a:spcPts val="2133"/>
              </a:spcBef>
              <a:spcAft>
                <a:spcPts val="0"/>
              </a:spcAft>
              <a:buSzPts val="1400"/>
              <a:buChar char="●"/>
              <a:defRPr/>
            </a:lvl4pPr>
            <a:lvl5pPr marL="3047715" lvl="4" indent="-423294" rtl="0">
              <a:spcBef>
                <a:spcPts val="2133"/>
              </a:spcBef>
              <a:spcAft>
                <a:spcPts val="0"/>
              </a:spcAft>
              <a:buSzPts val="1400"/>
              <a:buChar char="○"/>
              <a:defRPr/>
            </a:lvl5pPr>
            <a:lvl6pPr marL="3657259" lvl="5" indent="-423294" rtl="0">
              <a:spcBef>
                <a:spcPts val="2133"/>
              </a:spcBef>
              <a:spcAft>
                <a:spcPts val="0"/>
              </a:spcAft>
              <a:buSzPts val="1400"/>
              <a:buChar char="■"/>
              <a:defRPr/>
            </a:lvl6pPr>
            <a:lvl7pPr marL="4266802" lvl="6" indent="-423294" rtl="0">
              <a:spcBef>
                <a:spcPts val="2133"/>
              </a:spcBef>
              <a:spcAft>
                <a:spcPts val="0"/>
              </a:spcAft>
              <a:buSzPts val="1400"/>
              <a:buChar char="●"/>
              <a:defRPr/>
            </a:lvl7pPr>
            <a:lvl8pPr marL="4876344" lvl="7" indent="-423294" rtl="0">
              <a:spcBef>
                <a:spcPts val="2133"/>
              </a:spcBef>
              <a:spcAft>
                <a:spcPts val="0"/>
              </a:spcAft>
              <a:buSzPts val="1400"/>
              <a:buChar char="○"/>
              <a:defRPr/>
            </a:lvl8pPr>
            <a:lvl9pPr marL="5485888" lvl="8" indent="-423294"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4251248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9FCB4E74-EAE5-489E-8533-C386B3750907}"/>
              </a:ext>
            </a:extLst>
          </p:cNvPr>
          <p:cNvSpPr/>
          <p:nvPr/>
        </p:nvSpPr>
        <p:spPr>
          <a:xfrm>
            <a:off x="5025866" y="0"/>
            <a:ext cx="7166135" cy="6329522"/>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5" name="Google Shape;10;p2">
            <a:extLst>
              <a:ext uri="{FF2B5EF4-FFF2-40B4-BE49-F238E27FC236}">
                <a16:creationId xmlns:a16="http://schemas.microsoft.com/office/drawing/2014/main" id="{E72CC397-B761-4A16-8BA5-E725C8BEFA86}"/>
              </a:ext>
            </a:extLst>
          </p:cNvPr>
          <p:cNvSpPr/>
          <p:nvPr/>
        </p:nvSpPr>
        <p:spPr>
          <a:xfrm rot="10800000">
            <a:off x="-14254" y="3131159"/>
            <a:ext cx="4366068" cy="3731425"/>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11" name="Google Shape;11;p2"/>
          <p:cNvSpPr txBox="1">
            <a:spLocks noGrp="1"/>
          </p:cNvSpPr>
          <p:nvPr>
            <p:ph type="ctrTitle"/>
          </p:nvPr>
        </p:nvSpPr>
        <p:spPr>
          <a:xfrm>
            <a:off x="956706" y="2248567"/>
            <a:ext cx="6112400" cy="2736800"/>
          </a:xfrm>
          <a:prstGeom prst="rect">
            <a:avLst/>
          </a:prstGeom>
        </p:spPr>
        <p:txBody>
          <a:bodyPr spcFirstLastPara="1" anchor="b">
            <a:noAutofit/>
          </a:bodyPr>
          <a:lstStyle>
            <a:lvl1pPr lvl="0" rtl="0">
              <a:spcBef>
                <a:spcPts val="0"/>
              </a:spcBef>
              <a:spcAft>
                <a:spcPts val="0"/>
              </a:spcAft>
              <a:buClr>
                <a:srgbClr val="053B5C"/>
              </a:buClr>
              <a:buSzPts val="6000"/>
              <a:buNone/>
              <a:defRPr sz="7999">
                <a:solidFill>
                  <a:srgbClr val="053B5C"/>
                </a:solidFill>
              </a:defRPr>
            </a:lvl1pPr>
            <a:lvl2pPr lvl="1" rtl="0">
              <a:spcBef>
                <a:spcPts val="0"/>
              </a:spcBef>
              <a:spcAft>
                <a:spcPts val="0"/>
              </a:spcAft>
              <a:buClr>
                <a:srgbClr val="053B5C"/>
              </a:buClr>
              <a:buSzPts val="6000"/>
              <a:buNone/>
              <a:defRPr sz="7999">
                <a:solidFill>
                  <a:srgbClr val="053B5C"/>
                </a:solidFill>
              </a:defRPr>
            </a:lvl2pPr>
            <a:lvl3pPr lvl="2" rtl="0">
              <a:spcBef>
                <a:spcPts val="0"/>
              </a:spcBef>
              <a:spcAft>
                <a:spcPts val="0"/>
              </a:spcAft>
              <a:buClr>
                <a:srgbClr val="053B5C"/>
              </a:buClr>
              <a:buSzPts val="6000"/>
              <a:buNone/>
              <a:defRPr sz="7999">
                <a:solidFill>
                  <a:srgbClr val="053B5C"/>
                </a:solidFill>
              </a:defRPr>
            </a:lvl3pPr>
            <a:lvl4pPr lvl="3" rtl="0">
              <a:spcBef>
                <a:spcPts val="0"/>
              </a:spcBef>
              <a:spcAft>
                <a:spcPts val="0"/>
              </a:spcAft>
              <a:buClr>
                <a:srgbClr val="053B5C"/>
              </a:buClr>
              <a:buSzPts val="6000"/>
              <a:buNone/>
              <a:defRPr sz="7999">
                <a:solidFill>
                  <a:srgbClr val="053B5C"/>
                </a:solidFill>
              </a:defRPr>
            </a:lvl4pPr>
            <a:lvl5pPr lvl="4" rtl="0">
              <a:spcBef>
                <a:spcPts val="0"/>
              </a:spcBef>
              <a:spcAft>
                <a:spcPts val="0"/>
              </a:spcAft>
              <a:buClr>
                <a:srgbClr val="053B5C"/>
              </a:buClr>
              <a:buSzPts val="6000"/>
              <a:buNone/>
              <a:defRPr sz="7999">
                <a:solidFill>
                  <a:srgbClr val="053B5C"/>
                </a:solidFill>
              </a:defRPr>
            </a:lvl5pPr>
            <a:lvl6pPr lvl="5" rtl="0">
              <a:spcBef>
                <a:spcPts val="0"/>
              </a:spcBef>
              <a:spcAft>
                <a:spcPts val="0"/>
              </a:spcAft>
              <a:buClr>
                <a:srgbClr val="053B5C"/>
              </a:buClr>
              <a:buSzPts val="6000"/>
              <a:buNone/>
              <a:defRPr sz="7999">
                <a:solidFill>
                  <a:srgbClr val="053B5C"/>
                </a:solidFill>
              </a:defRPr>
            </a:lvl6pPr>
            <a:lvl7pPr lvl="6" rtl="0">
              <a:spcBef>
                <a:spcPts val="0"/>
              </a:spcBef>
              <a:spcAft>
                <a:spcPts val="0"/>
              </a:spcAft>
              <a:buClr>
                <a:srgbClr val="053B5C"/>
              </a:buClr>
              <a:buSzPts val="6000"/>
              <a:buNone/>
              <a:defRPr sz="7999">
                <a:solidFill>
                  <a:srgbClr val="053B5C"/>
                </a:solidFill>
              </a:defRPr>
            </a:lvl7pPr>
            <a:lvl8pPr lvl="7" rtl="0">
              <a:spcBef>
                <a:spcPts val="0"/>
              </a:spcBef>
              <a:spcAft>
                <a:spcPts val="0"/>
              </a:spcAft>
              <a:buClr>
                <a:srgbClr val="053B5C"/>
              </a:buClr>
              <a:buSzPts val="6000"/>
              <a:buNone/>
              <a:defRPr sz="7999">
                <a:solidFill>
                  <a:srgbClr val="053B5C"/>
                </a:solidFill>
              </a:defRPr>
            </a:lvl8pPr>
            <a:lvl9pPr lvl="8" rtl="0">
              <a:spcBef>
                <a:spcPts val="0"/>
              </a:spcBef>
              <a:spcAft>
                <a:spcPts val="0"/>
              </a:spcAft>
              <a:buClr>
                <a:srgbClr val="053B5C"/>
              </a:buClr>
              <a:buSzPts val="6000"/>
              <a:buNone/>
              <a:defRPr sz="7999">
                <a:solidFill>
                  <a:srgbClr val="053B5C"/>
                </a:solidFill>
              </a:defRPr>
            </a:lvl9pPr>
          </a:lstStyle>
          <a:p>
            <a:r>
              <a:rPr lang="en-US"/>
              <a:t>Click to edit Master title style</a:t>
            </a:r>
            <a:endParaRPr/>
          </a:p>
        </p:txBody>
      </p:sp>
      <p:sp>
        <p:nvSpPr>
          <p:cNvPr id="12" name="Google Shape;12;p2"/>
          <p:cNvSpPr txBox="1">
            <a:spLocks noGrp="1"/>
          </p:cNvSpPr>
          <p:nvPr>
            <p:ph type="subTitle" idx="1"/>
          </p:nvPr>
        </p:nvSpPr>
        <p:spPr>
          <a:xfrm>
            <a:off x="915754" y="4406300"/>
            <a:ext cx="5432799" cy="594800"/>
          </a:xfrm>
          <a:prstGeom prst="rect">
            <a:avLst/>
          </a:prstGeom>
        </p:spPr>
        <p:txBody>
          <a:bodyPr spcFirstLastPara="1">
            <a:noAutofit/>
          </a:bodyPr>
          <a:lstStyle>
            <a:lvl1pPr lvl="0" rtl="0">
              <a:lnSpc>
                <a:spcPct val="100000"/>
              </a:lnSpc>
              <a:spcBef>
                <a:spcPts val="0"/>
              </a:spcBef>
              <a:spcAft>
                <a:spcPts val="0"/>
              </a:spcAft>
              <a:buClr>
                <a:srgbClr val="053B5C"/>
              </a:buClr>
              <a:buSzPts val="1700"/>
              <a:buNone/>
              <a:defRPr sz="2133">
                <a:solidFill>
                  <a:srgbClr val="053B5C"/>
                </a:solidFill>
              </a:defRPr>
            </a:lvl1pPr>
            <a:lvl2pPr lvl="1" rtl="0">
              <a:lnSpc>
                <a:spcPct val="100000"/>
              </a:lnSpc>
              <a:spcBef>
                <a:spcPts val="0"/>
              </a:spcBef>
              <a:spcAft>
                <a:spcPts val="0"/>
              </a:spcAft>
              <a:buClr>
                <a:srgbClr val="053B5C"/>
              </a:buClr>
              <a:buSzPts val="1700"/>
              <a:buNone/>
              <a:defRPr sz="2267">
                <a:solidFill>
                  <a:srgbClr val="053B5C"/>
                </a:solidFill>
              </a:defRPr>
            </a:lvl2pPr>
            <a:lvl3pPr lvl="2" rtl="0">
              <a:lnSpc>
                <a:spcPct val="100000"/>
              </a:lnSpc>
              <a:spcBef>
                <a:spcPts val="0"/>
              </a:spcBef>
              <a:spcAft>
                <a:spcPts val="0"/>
              </a:spcAft>
              <a:buClr>
                <a:srgbClr val="053B5C"/>
              </a:buClr>
              <a:buSzPts val="1700"/>
              <a:buNone/>
              <a:defRPr sz="2267">
                <a:solidFill>
                  <a:srgbClr val="053B5C"/>
                </a:solidFill>
              </a:defRPr>
            </a:lvl3pPr>
            <a:lvl4pPr lvl="3" rtl="0">
              <a:lnSpc>
                <a:spcPct val="100000"/>
              </a:lnSpc>
              <a:spcBef>
                <a:spcPts val="0"/>
              </a:spcBef>
              <a:spcAft>
                <a:spcPts val="0"/>
              </a:spcAft>
              <a:buClr>
                <a:srgbClr val="053B5C"/>
              </a:buClr>
              <a:buSzPts val="1700"/>
              <a:buNone/>
              <a:defRPr sz="2267">
                <a:solidFill>
                  <a:srgbClr val="053B5C"/>
                </a:solidFill>
              </a:defRPr>
            </a:lvl4pPr>
            <a:lvl5pPr lvl="4" rtl="0">
              <a:lnSpc>
                <a:spcPct val="100000"/>
              </a:lnSpc>
              <a:spcBef>
                <a:spcPts val="0"/>
              </a:spcBef>
              <a:spcAft>
                <a:spcPts val="0"/>
              </a:spcAft>
              <a:buClr>
                <a:srgbClr val="053B5C"/>
              </a:buClr>
              <a:buSzPts val="1700"/>
              <a:buNone/>
              <a:defRPr sz="2267">
                <a:solidFill>
                  <a:srgbClr val="053B5C"/>
                </a:solidFill>
              </a:defRPr>
            </a:lvl5pPr>
            <a:lvl6pPr lvl="5" rtl="0">
              <a:lnSpc>
                <a:spcPct val="100000"/>
              </a:lnSpc>
              <a:spcBef>
                <a:spcPts val="0"/>
              </a:spcBef>
              <a:spcAft>
                <a:spcPts val="0"/>
              </a:spcAft>
              <a:buClr>
                <a:srgbClr val="053B5C"/>
              </a:buClr>
              <a:buSzPts val="1700"/>
              <a:buNone/>
              <a:defRPr sz="2267">
                <a:solidFill>
                  <a:srgbClr val="053B5C"/>
                </a:solidFill>
              </a:defRPr>
            </a:lvl6pPr>
            <a:lvl7pPr lvl="6" rtl="0">
              <a:lnSpc>
                <a:spcPct val="100000"/>
              </a:lnSpc>
              <a:spcBef>
                <a:spcPts val="0"/>
              </a:spcBef>
              <a:spcAft>
                <a:spcPts val="0"/>
              </a:spcAft>
              <a:buClr>
                <a:srgbClr val="053B5C"/>
              </a:buClr>
              <a:buSzPts val="1700"/>
              <a:buNone/>
              <a:defRPr sz="2267">
                <a:solidFill>
                  <a:srgbClr val="053B5C"/>
                </a:solidFill>
              </a:defRPr>
            </a:lvl7pPr>
            <a:lvl8pPr lvl="7" rtl="0">
              <a:lnSpc>
                <a:spcPct val="100000"/>
              </a:lnSpc>
              <a:spcBef>
                <a:spcPts val="0"/>
              </a:spcBef>
              <a:spcAft>
                <a:spcPts val="0"/>
              </a:spcAft>
              <a:buClr>
                <a:srgbClr val="053B5C"/>
              </a:buClr>
              <a:buSzPts val="1700"/>
              <a:buNone/>
              <a:defRPr sz="2267">
                <a:solidFill>
                  <a:srgbClr val="053B5C"/>
                </a:solidFill>
              </a:defRPr>
            </a:lvl8pPr>
            <a:lvl9pPr lvl="8" rtl="0">
              <a:lnSpc>
                <a:spcPct val="100000"/>
              </a:lnSpc>
              <a:spcBef>
                <a:spcPts val="0"/>
              </a:spcBef>
              <a:spcAft>
                <a:spcPts val="0"/>
              </a:spcAft>
              <a:buClr>
                <a:srgbClr val="053B5C"/>
              </a:buClr>
              <a:buSzPts val="1700"/>
              <a:buNone/>
              <a:defRPr sz="2267">
                <a:solidFill>
                  <a:srgbClr val="053B5C"/>
                </a:solidFill>
              </a:defRPr>
            </a:lvl9pPr>
          </a:lstStyle>
          <a:p>
            <a:r>
              <a:rPr lang="en-US"/>
              <a:t>Click to edit Master subtitle style</a:t>
            </a:r>
            <a:endParaRPr/>
          </a:p>
        </p:txBody>
      </p:sp>
    </p:spTree>
    <p:extLst>
      <p:ext uri="{BB962C8B-B14F-4D97-AF65-F5344CB8AC3E}">
        <p14:creationId xmlns:p14="http://schemas.microsoft.com/office/powerpoint/2010/main" val="3322223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122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C6737CA-DBB0-421E-858C-237CB0196B69}"/>
              </a:ext>
            </a:extLst>
          </p:cNvPr>
          <p:cNvSpPr>
            <a:spLocks noGrp="1"/>
          </p:cNvSpPr>
          <p:nvPr>
            <p:ph type="dt" sz="half" idx="10"/>
          </p:nvPr>
        </p:nvSpPr>
        <p:spPr>
          <a:xfrm>
            <a:off x="0" y="0"/>
            <a:ext cx="0" cy="0"/>
          </a:xfrm>
        </p:spPr>
        <p:txBody>
          <a:bodyPr/>
          <a:lstStyle>
            <a:lvl1pPr>
              <a:defRPr>
                <a:solidFill>
                  <a:srgbClr val="000000"/>
                </a:solidFill>
              </a:defRPr>
            </a:lvl1pPr>
          </a:lstStyle>
          <a:p>
            <a:pPr>
              <a:defRPr/>
            </a:pPr>
            <a:endParaRPr lang="en-US"/>
          </a:p>
        </p:txBody>
      </p:sp>
      <p:sp>
        <p:nvSpPr>
          <p:cNvPr id="5" name="Footer Placeholder 4">
            <a:extLst>
              <a:ext uri="{FF2B5EF4-FFF2-40B4-BE49-F238E27FC236}">
                <a16:creationId xmlns:a16="http://schemas.microsoft.com/office/drawing/2014/main" id="{E825442E-5A85-44F5-9FF6-1E18ACFCD4B4}"/>
              </a:ext>
            </a:extLst>
          </p:cNvPr>
          <p:cNvSpPr>
            <a:spLocks noGrp="1"/>
          </p:cNvSpPr>
          <p:nvPr>
            <p:ph type="ftr" sz="quarter" idx="11"/>
          </p:nvPr>
        </p:nvSpPr>
        <p:spPr>
          <a:xfrm>
            <a:off x="0" y="0"/>
            <a:ext cx="0" cy="0"/>
          </a:xfrm>
        </p:spPr>
        <p:txBody>
          <a:bodyPr/>
          <a:lstStyle>
            <a:lvl1pPr>
              <a:defRPr>
                <a:solidFill>
                  <a:srgbClr val="000000"/>
                </a:solidFill>
              </a:defRPr>
            </a:lvl1pPr>
          </a:lstStyle>
          <a:p>
            <a:pPr>
              <a:defRPr/>
            </a:pPr>
            <a:endParaRPr lang="en-US"/>
          </a:p>
        </p:txBody>
      </p:sp>
      <p:sp>
        <p:nvSpPr>
          <p:cNvPr id="6" name="Slide Number Placeholder 5">
            <a:extLst>
              <a:ext uri="{FF2B5EF4-FFF2-40B4-BE49-F238E27FC236}">
                <a16:creationId xmlns:a16="http://schemas.microsoft.com/office/drawing/2014/main" id="{79569F53-9995-4E21-AB0D-A31EC807892D}"/>
              </a:ext>
            </a:extLst>
          </p:cNvPr>
          <p:cNvSpPr>
            <a:spLocks noGrp="1"/>
          </p:cNvSpPr>
          <p:nvPr>
            <p:ph type="sldNum" sz="quarter" idx="12"/>
          </p:nvPr>
        </p:nvSpPr>
        <p:spPr>
          <a:xfrm>
            <a:off x="0" y="0"/>
            <a:ext cx="0" cy="0"/>
          </a:xfrm>
        </p:spPr>
        <p:txBody>
          <a:bodyPr/>
          <a:lstStyle>
            <a:lvl1pPr>
              <a:defRPr>
                <a:solidFill>
                  <a:srgbClr val="000000"/>
                </a:solidFill>
              </a:defRPr>
            </a:lvl1pPr>
          </a:lstStyle>
          <a:p>
            <a:pPr>
              <a:defRPr/>
            </a:pPr>
            <a:fld id="{220A6A25-2FB5-4247-AA82-BC205A5C49E5}" type="slidenum">
              <a:rPr lang="en-US"/>
              <a:pPr>
                <a:defRPr/>
              </a:pPr>
              <a:t>‹#›</a:t>
            </a:fld>
            <a:endParaRPr lang="en-US"/>
          </a:p>
        </p:txBody>
      </p:sp>
    </p:spTree>
    <p:extLst>
      <p:ext uri="{BB962C8B-B14F-4D97-AF65-F5344CB8AC3E}">
        <p14:creationId xmlns:p14="http://schemas.microsoft.com/office/powerpoint/2010/main" val="2978003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a:ea typeface="Didact Gothic"/>
                <a:cs typeface="Didact Gothic"/>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9541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32014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959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85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3707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95767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F2F2FE3-F344-40F4-A3B2-65FF0F64A7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EE4F7A-BCDA-46AD-A8BB-766866384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D25D69-B11D-499D-9621-1FBE9022ACF4}"/>
              </a:ext>
            </a:extLst>
          </p:cNvPr>
          <p:cNvSpPr>
            <a:spLocks noGrp="1" noChangeArrowheads="1"/>
          </p:cNvSpPr>
          <p:nvPr>
            <p:ph type="sldNum" sz="quarter" idx="12"/>
          </p:nvPr>
        </p:nvSpPr>
        <p:spPr>
          <a:ln/>
        </p:spPr>
        <p:txBody>
          <a:bodyPr/>
          <a:lstStyle>
            <a:lvl1pPr>
              <a:defRPr/>
            </a:lvl1pPr>
          </a:lstStyle>
          <a:p>
            <a:pPr>
              <a:defRPr/>
            </a:pPr>
            <a:fld id="{5F1CA884-7D4E-4E22-BF98-27BEEBB83484}" type="slidenum">
              <a:rPr lang="en-US" altLang="en-US"/>
              <a:pPr>
                <a:defRPr/>
              </a:pPr>
              <a:t>‹#›</a:t>
            </a:fld>
            <a:endParaRPr lang="en-US" altLang="en-US"/>
          </a:p>
        </p:txBody>
      </p:sp>
    </p:spTree>
    <p:extLst>
      <p:ext uri="{BB962C8B-B14F-4D97-AF65-F5344CB8AC3E}">
        <p14:creationId xmlns:p14="http://schemas.microsoft.com/office/powerpoint/2010/main" val="741300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23670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4543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35964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15706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155146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1259-581D-4D4E-A3A9-9E6B33A66CF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CA8E430-82DE-4DE6-B900-372823FD437A}"/>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03667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70403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105090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7258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55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61C6A7-FDF8-48D0-91E6-7BFD3501E2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55D4AAA-3D62-4CBF-A446-DAE94B76EC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387DFC5-A080-4C1A-A022-0F12597532AB}"/>
              </a:ext>
            </a:extLst>
          </p:cNvPr>
          <p:cNvSpPr>
            <a:spLocks noGrp="1" noChangeArrowheads="1"/>
          </p:cNvSpPr>
          <p:nvPr>
            <p:ph type="sldNum" sz="quarter" idx="12"/>
          </p:nvPr>
        </p:nvSpPr>
        <p:spPr>
          <a:ln/>
        </p:spPr>
        <p:txBody>
          <a:bodyPr/>
          <a:lstStyle>
            <a:lvl1pPr>
              <a:defRPr/>
            </a:lvl1pPr>
          </a:lstStyle>
          <a:p>
            <a:pPr>
              <a:defRPr/>
            </a:pPr>
            <a:fld id="{F4CBFF24-F41A-4EC0-B164-5B81FBCE39A7}" type="slidenum">
              <a:rPr lang="en-US" altLang="en-US"/>
              <a:pPr>
                <a:defRPr/>
              </a:pPr>
              <a:t>‹#›</a:t>
            </a:fld>
            <a:endParaRPr lang="en-US" altLang="en-US"/>
          </a:p>
        </p:txBody>
      </p:sp>
    </p:spTree>
    <p:extLst>
      <p:ext uri="{BB962C8B-B14F-4D97-AF65-F5344CB8AC3E}">
        <p14:creationId xmlns:p14="http://schemas.microsoft.com/office/powerpoint/2010/main" val="976386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89519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5250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35576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2439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42326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62825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4420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3333">
                <a:latin typeface="Chau Philomene One"/>
                <a:ea typeface="Chau Philomene One"/>
                <a:cs typeface="Chau Philomene One"/>
                <a:sym typeface="Chau Philomene One"/>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4223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7156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015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CA8C70-9F65-4085-AB4D-8E3F740FC7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36AD03-2424-4458-93E5-A5C8D8E640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69D4D5-F5FD-42AB-8008-976846950E29}"/>
              </a:ext>
            </a:extLst>
          </p:cNvPr>
          <p:cNvSpPr>
            <a:spLocks noGrp="1" noChangeArrowheads="1"/>
          </p:cNvSpPr>
          <p:nvPr>
            <p:ph type="sldNum" sz="quarter" idx="12"/>
          </p:nvPr>
        </p:nvSpPr>
        <p:spPr>
          <a:ln/>
        </p:spPr>
        <p:txBody>
          <a:bodyPr/>
          <a:lstStyle>
            <a:lvl1pPr>
              <a:defRPr/>
            </a:lvl1pPr>
          </a:lstStyle>
          <a:p>
            <a:pPr>
              <a:defRPr/>
            </a:pPr>
            <a:fld id="{9FC71B4C-B163-46F5-AD2A-1327BB02DF9B}" type="slidenum">
              <a:rPr lang="en-US" altLang="en-US"/>
              <a:pPr>
                <a:defRPr/>
              </a:pPr>
              <a:t>‹#›</a:t>
            </a:fld>
            <a:endParaRPr lang="en-US" altLang="en-US"/>
          </a:p>
        </p:txBody>
      </p:sp>
    </p:spTree>
    <p:extLst>
      <p:ext uri="{BB962C8B-B14F-4D97-AF65-F5344CB8AC3E}">
        <p14:creationId xmlns:p14="http://schemas.microsoft.com/office/powerpoint/2010/main" val="3237064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551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8CB7A4-35CB-4B01-9E3C-6EDD43653E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94F2F3-F791-4EB8-BE60-F0B4E1F97D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3D5051-9ECE-477A-B028-680B083F3B35}"/>
              </a:ext>
            </a:extLst>
          </p:cNvPr>
          <p:cNvSpPr>
            <a:spLocks noGrp="1" noChangeArrowheads="1"/>
          </p:cNvSpPr>
          <p:nvPr>
            <p:ph type="sldNum" sz="quarter" idx="12"/>
          </p:nvPr>
        </p:nvSpPr>
        <p:spPr>
          <a:ln/>
        </p:spPr>
        <p:txBody>
          <a:bodyPr/>
          <a:lstStyle>
            <a:lvl1pPr>
              <a:defRPr/>
            </a:lvl1pPr>
          </a:lstStyle>
          <a:p>
            <a:pPr>
              <a:defRPr/>
            </a:pPr>
            <a:fld id="{83921087-3193-4AAF-87AD-66ADF1D221D2}" type="slidenum">
              <a:rPr lang="en-US" altLang="en-US"/>
              <a:pPr>
                <a:defRPr/>
              </a:pPr>
              <a:t>‹#›</a:t>
            </a:fld>
            <a:endParaRPr lang="en-US" altLang="en-US"/>
          </a:p>
        </p:txBody>
      </p:sp>
    </p:spTree>
    <p:extLst>
      <p:ext uri="{BB962C8B-B14F-4D97-AF65-F5344CB8AC3E}">
        <p14:creationId xmlns:p14="http://schemas.microsoft.com/office/powerpoint/2010/main" val="61140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theme" Target="../theme/theme4.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52D6EFD8-E361-4F0E-A912-5CBB8AED1D55}"/>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1027" name="Rectangle 2">
            <a:extLst>
              <a:ext uri="{FF2B5EF4-FFF2-40B4-BE49-F238E27FC236}">
                <a16:creationId xmlns:a16="http://schemas.microsoft.com/office/drawing/2014/main" id="{E8250992-A059-4966-BBC7-5643CAF4BE1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FDFD02E-4257-4E2B-8F18-C79CEC0D6BD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8F1B5D4-972C-4486-850F-A501272C8C7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46C80D36-227F-4454-A72F-AE47106B2EE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5A64F09B-9EDA-4831-8886-F687DDD72C5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98534C2-8C25-4699-B49E-581E024F8E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66B365F-A4DF-461B-8985-6FD0B38E7265}"/>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22" name="Title Placeholder 21">
            <a:extLst>
              <a:ext uri="{FF2B5EF4-FFF2-40B4-BE49-F238E27FC236}">
                <a16:creationId xmlns:a16="http://schemas.microsoft.com/office/drawing/2014/main" id="{3461BFEA-B29C-4AD1-9E32-95EB92B5020F}"/>
              </a:ext>
            </a:extLst>
          </p:cNvPr>
          <p:cNvSpPr>
            <a:spLocks noGrp="1"/>
          </p:cNvSpPr>
          <p:nvPr>
            <p:ph type="title"/>
          </p:nvPr>
        </p:nvSpPr>
        <p:spPr>
          <a:xfrm>
            <a:off x="1219200" y="512763"/>
            <a:ext cx="10363200" cy="914400"/>
          </a:xfrm>
          <a:prstGeom prst="rect">
            <a:avLst/>
          </a:prstGeom>
        </p:spPr>
        <p:txBody>
          <a:bodyPr vert="horz" anchor="t">
            <a:noAutofit/>
          </a:bodyPr>
          <a:lstStyle/>
          <a:p>
            <a:r>
              <a:rPr lang="en-US"/>
              <a:t>Click to edit Master title style</a:t>
            </a:r>
          </a:p>
        </p:txBody>
      </p:sp>
      <p:sp>
        <p:nvSpPr>
          <p:cNvPr id="2052" name="Text Placeholder 12">
            <a:extLst>
              <a:ext uri="{FF2B5EF4-FFF2-40B4-BE49-F238E27FC236}">
                <a16:creationId xmlns:a16="http://schemas.microsoft.com/office/drawing/2014/main" id="{04B5C738-2CAD-4080-BC53-367437809383}"/>
              </a:ext>
            </a:extLst>
          </p:cNvPr>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 name="Date Placeholder 4">
            <a:extLst>
              <a:ext uri="{FF2B5EF4-FFF2-40B4-BE49-F238E27FC236}">
                <a16:creationId xmlns:a16="http://schemas.microsoft.com/office/drawing/2014/main" id="{584D432E-CE92-4A36-925D-A3D38AFFF2D7}"/>
              </a:ext>
            </a:extLst>
          </p:cNvPr>
          <p:cNvSpPr>
            <a:spLocks noGrp="1"/>
          </p:cNvSpPr>
          <p:nvPr>
            <p:ph type="dt" sz="half" idx="2"/>
          </p:nvPr>
        </p:nvSpPr>
        <p:spPr>
          <a:xfrm>
            <a:off x="8636000" y="55563"/>
            <a:ext cx="2844800" cy="365125"/>
          </a:xfrm>
          <a:prstGeom prst="rect">
            <a:avLst/>
          </a:prstGeom>
        </p:spPr>
        <p:txBody>
          <a:bodyPr vert="horz" anchor="b"/>
          <a:lstStyle>
            <a:lvl1pPr eaLnBrk="1" hangingPunct="1">
              <a:defRPr sz="1100">
                <a:solidFill>
                  <a:schemeClr val="tx2"/>
                </a:solidFill>
                <a:latin typeface=".VnTime" pitchFamily="34" charset="0"/>
              </a:defRPr>
            </a:lvl1pPr>
            <a:extLst/>
          </a:lstStyle>
          <a:p>
            <a:pPr>
              <a:defRPr/>
            </a:pPr>
            <a:endParaRPr lang="en-US"/>
          </a:p>
        </p:txBody>
      </p:sp>
      <p:sp>
        <p:nvSpPr>
          <p:cNvPr id="35" name="Footer Placeholder 5">
            <a:extLst>
              <a:ext uri="{FF2B5EF4-FFF2-40B4-BE49-F238E27FC236}">
                <a16:creationId xmlns:a16="http://schemas.microsoft.com/office/drawing/2014/main" id="{59D5DBA5-A897-4EE6-B0AB-FC534AD3FDCF}"/>
              </a:ext>
            </a:extLst>
          </p:cNvPr>
          <p:cNvSpPr>
            <a:spLocks noGrp="1"/>
          </p:cNvSpPr>
          <p:nvPr>
            <p:ph type="ftr" sz="quarter" idx="3"/>
          </p:nvPr>
        </p:nvSpPr>
        <p:spPr>
          <a:xfrm>
            <a:off x="1219200" y="55563"/>
            <a:ext cx="7416800" cy="365125"/>
          </a:xfrm>
          <a:prstGeom prst="rect">
            <a:avLst/>
          </a:prstGeom>
        </p:spPr>
        <p:txBody>
          <a:bodyPr vert="horz" anchor="b"/>
          <a:lstStyle>
            <a:lvl1pPr algn="r" eaLnBrk="1" hangingPunct="1">
              <a:defRPr sz="1100">
                <a:solidFill>
                  <a:schemeClr val="tx2"/>
                </a:solidFill>
                <a:latin typeface=".VnTime" pitchFamily="34" charset="0"/>
              </a:defRPr>
            </a:lvl1pPr>
            <a:extLst/>
          </a:lstStyle>
          <a:p>
            <a:pPr>
              <a:defRPr/>
            </a:pPr>
            <a:endParaRPr lang="en-US"/>
          </a:p>
        </p:txBody>
      </p:sp>
      <p:sp>
        <p:nvSpPr>
          <p:cNvPr id="36" name="Slide Number Placeholder 6">
            <a:extLst>
              <a:ext uri="{FF2B5EF4-FFF2-40B4-BE49-F238E27FC236}">
                <a16:creationId xmlns:a16="http://schemas.microsoft.com/office/drawing/2014/main" id="{E130D58B-D4FA-4C33-BAAA-122C16EC54E1}"/>
              </a:ext>
            </a:extLst>
          </p:cNvPr>
          <p:cNvSpPr>
            <a:spLocks noGrp="1"/>
          </p:cNvSpPr>
          <p:nvPr>
            <p:ph type="sldNum" sz="quarter" idx="4"/>
          </p:nvPr>
        </p:nvSpPr>
        <p:spPr>
          <a:xfrm>
            <a:off x="11480800" y="55563"/>
            <a:ext cx="609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latin typeface=".VnTime" panose="020B7200000000000000" pitchFamily="34" charset="0"/>
              </a:defRPr>
            </a:lvl1pPr>
          </a:lstStyle>
          <a:p>
            <a:pPr>
              <a:defRPr/>
            </a:pPr>
            <a:fld id="{A1949C8B-4264-441B-AE23-737138BAD28E}"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49D99A4-EEBF-4D4A-BF69-88FC0B8755EF}"/>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4099" name="Google Shape;6;p1">
            <a:extLst>
              <a:ext uri="{FF2B5EF4-FFF2-40B4-BE49-F238E27FC236}">
                <a16:creationId xmlns:a16="http://schemas.microsoft.com/office/drawing/2014/main" id="{63AC41E9-A4D7-401F-B564-3DFA3C5ADDD5}"/>
              </a:ext>
            </a:extLst>
          </p:cNvPr>
          <p:cNvSpPr txBox="1">
            <a:spLocks noGrp="1" noChangeArrowheads="1"/>
          </p:cNvSpPr>
          <p:nvPr>
            <p:ph type="title"/>
          </p:nvPr>
        </p:nvSpPr>
        <p:spPr bwMode="auto">
          <a:xfrm>
            <a:off x="415429" y="592629"/>
            <a:ext cx="11361144" cy="76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00" name="Google Shape;7;p1">
            <a:extLst>
              <a:ext uri="{FF2B5EF4-FFF2-40B4-BE49-F238E27FC236}">
                <a16:creationId xmlns:a16="http://schemas.microsoft.com/office/drawing/2014/main" id="{30BC1A55-6851-44DF-B7DD-BC08DB4FECE8}"/>
              </a:ext>
            </a:extLst>
          </p:cNvPr>
          <p:cNvSpPr txBox="1">
            <a:spLocks noGrp="1" noChangeArrowheads="1"/>
          </p:cNvSpPr>
          <p:nvPr>
            <p:ph type="body" idx="1"/>
          </p:nvPr>
        </p:nvSpPr>
        <p:spPr bwMode="auto">
          <a:xfrm>
            <a:off x="415429" y="1536560"/>
            <a:ext cx="11361144" cy="45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89021628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Lst>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2F27B3F8-7AB1-403D-9B35-03E530F43F3F}"/>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6681679"/>
      </p:ext>
    </p:extLst>
  </p:cSld>
  <p:clrMap bg1="lt1" tx1="dk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C4%90%C3%B4ng_Nam_B%E1%BB%99" TargetMode="External"/><Relationship Id="rId3" Type="http://schemas.openxmlformats.org/officeDocument/2006/relationships/hyperlink" Target="https://vi.wikipedia.org/wiki/%C4%90%E1%BB%93ng_b%E1%BA%B1ng_s%C3%B4ng_H%E1%BB%93ng" TargetMode="External"/><Relationship Id="rId7" Type="http://schemas.openxmlformats.org/officeDocument/2006/relationships/hyperlink" Target="https://vi.wikipedia.org/wiki/Th%C3%A0nh_ph%E1%BB%91_H%E1%BB%93_Ch%C3%AD_Minh" TargetMode="External"/><Relationship Id="rId2" Type="http://schemas.openxmlformats.org/officeDocument/2006/relationships/hyperlink" Target="https://vi.wikipedia.org/wiki/H%C3%A0_N%E1%BB%99i" TargetMode="External"/><Relationship Id="rId1" Type="http://schemas.openxmlformats.org/officeDocument/2006/relationships/slideLayout" Target="../slideLayouts/slideLayout7.xml"/><Relationship Id="rId6" Type="http://schemas.openxmlformats.org/officeDocument/2006/relationships/hyperlink" Target="https://vi.wikipedia.org/wiki/Duy%C3%AAn_h%E1%BA%A3i_Nam_Trung_B%E1%BB%99" TargetMode="External"/><Relationship Id="rId5" Type="http://schemas.openxmlformats.org/officeDocument/2006/relationships/hyperlink" Target="https://vi.wikipedia.org/wiki/%C4%90%C3%A0_N%E1%BA%B5ng" TargetMode="External"/><Relationship Id="rId10" Type="http://schemas.openxmlformats.org/officeDocument/2006/relationships/hyperlink" Target="https://vi.wikipedia.org/wiki/%C4%90%E1%BB%93ng_b%E1%BA%B1ng_s%C3%B4ng_C%E1%BB%ADu_Long" TargetMode="External"/><Relationship Id="rId4" Type="http://schemas.openxmlformats.org/officeDocument/2006/relationships/hyperlink" Target="https://vi.wikipedia.org/wiki/H%E1%BA%A3i_Ph%C3%B2ng" TargetMode="External"/><Relationship Id="rId9" Type="http://schemas.openxmlformats.org/officeDocument/2006/relationships/hyperlink" Target="https://vi.wikipedia.org/wiki/C%E1%BA%A7n_Th%C6%A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3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D:\BGDT2008\TH\THuy%20CHAU1\Dia%20li\HOAI%20HUONG\Ha%20Noi\anh%20dong%20Ho%20Guom.m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a:extLst>
              <a:ext uri="{FF2B5EF4-FFF2-40B4-BE49-F238E27FC236}">
                <a16:creationId xmlns:a16="http://schemas.microsoft.com/office/drawing/2014/main" id="{B44A54CC-C740-49DF-AE72-9C4C3360A140}"/>
              </a:ext>
            </a:extLst>
          </p:cNvPr>
          <p:cNvSpPr>
            <a:spLocks noChangeArrowheads="1"/>
          </p:cNvSpPr>
          <p:nvPr/>
        </p:nvSpPr>
        <p:spPr bwMode="auto">
          <a:xfrm>
            <a:off x="3276600" y="2057400"/>
            <a:ext cx="60833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600" b="1">
                <a:solidFill>
                  <a:srgbClr val="DB0F31"/>
                </a:solidFill>
                <a:latin typeface="Times New Roman" panose="02020603050405020304" pitchFamily="18" charset="0"/>
              </a:rPr>
              <a:t>ĐỊA LÍ HÀ NỘI</a:t>
            </a:r>
          </a:p>
        </p:txBody>
      </p:sp>
    </p:spTree>
  </p:cSld>
  <p:clrMapOvr>
    <a:masterClrMapping/>
  </p:clrMapOvr>
  <p:transition>
    <p:checker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circle(in)">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465" name="Text Box 158">
            <a:extLst>
              <a:ext uri="{FF2B5EF4-FFF2-40B4-BE49-F238E27FC236}">
                <a16:creationId xmlns:a16="http://schemas.microsoft.com/office/drawing/2014/main" id="{F9EE0F05-9CC5-4B3C-A5FC-CB9708059127}"/>
              </a:ext>
            </a:extLst>
          </p:cNvPr>
          <p:cNvSpPr txBox="1">
            <a:spLocks noChangeArrowheads="1"/>
          </p:cNvSpPr>
          <p:nvPr/>
        </p:nvSpPr>
        <p:spPr bwMode="auto">
          <a:xfrm>
            <a:off x="2571750" y="76200"/>
            <a:ext cx="817245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a:solidFill>
                  <a:srgbClr val="800000"/>
                </a:solidFill>
                <a:latin typeface="Times New Roman" panose="02020603050405020304" pitchFamily="18" charset="0"/>
              </a:rPr>
              <a:t>BẢNG SỐ LIỆU DIỆN TÍCH, SỐ DÂN CÁC THÀNH PHỐ </a:t>
            </a:r>
          </a:p>
          <a:p>
            <a:pPr algn="ctr" eaLnBrk="1" hangingPunct="1">
              <a:spcBef>
                <a:spcPct val="0"/>
              </a:spcBef>
              <a:buFontTx/>
              <a:buNone/>
            </a:pPr>
            <a:r>
              <a:rPr lang="vi-VN" altLang="en-US" sz="2400" b="1">
                <a:solidFill>
                  <a:srgbClr val="800000"/>
                </a:solidFill>
                <a:latin typeface="Times New Roman" panose="02020603050405020304" pitchFamily="18" charset="0"/>
              </a:rPr>
              <a:t>TRỰC THUỘC TRUNG ƯƠNG (Tính đến năm 20</a:t>
            </a:r>
            <a:r>
              <a:rPr lang="en-US" altLang="en-US" sz="2400" b="1">
                <a:solidFill>
                  <a:srgbClr val="800000"/>
                </a:solidFill>
                <a:latin typeface="Times New Roman" panose="02020603050405020304" pitchFamily="18" charset="0"/>
              </a:rPr>
              <a:t>1</a:t>
            </a:r>
            <a:r>
              <a:rPr lang="vi-VN" altLang="en-US" sz="2400" b="1">
                <a:solidFill>
                  <a:srgbClr val="800000"/>
                </a:solidFill>
                <a:latin typeface="Times New Roman" panose="02020603050405020304" pitchFamily="18" charset="0"/>
              </a:rPr>
              <a:t>9)</a:t>
            </a:r>
          </a:p>
        </p:txBody>
      </p:sp>
      <p:sp>
        <p:nvSpPr>
          <p:cNvPr id="13471" name="Text Box 159">
            <a:extLst>
              <a:ext uri="{FF2B5EF4-FFF2-40B4-BE49-F238E27FC236}">
                <a16:creationId xmlns:a16="http://schemas.microsoft.com/office/drawing/2014/main" id="{36E3B45F-1E80-4685-AEAE-82255D4F287D}"/>
              </a:ext>
            </a:extLst>
          </p:cNvPr>
          <p:cNvSpPr txBox="1">
            <a:spLocks noChangeArrowheads="1"/>
          </p:cNvSpPr>
          <p:nvPr/>
        </p:nvSpPr>
        <p:spPr bwMode="auto">
          <a:xfrm>
            <a:off x="2971800" y="6221366"/>
            <a:ext cx="7162799" cy="52322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FF3300"/>
                </a:solidFill>
                <a:latin typeface="Times New Roman" panose="02020603050405020304" pitchFamily="18" charset="0"/>
              </a:rPr>
              <a:t>Hà Nội đứng </a:t>
            </a:r>
            <a:r>
              <a:rPr lang="en-US" altLang="en-US" sz="2800" b="1">
                <a:solidFill>
                  <a:srgbClr val="FF3300"/>
                </a:solidFill>
                <a:latin typeface="Times New Roman" panose="02020603050405020304" pitchFamily="18" charset="0"/>
              </a:rPr>
              <a:t>thứ hai</a:t>
            </a:r>
            <a:r>
              <a:rPr lang="vi-VN" altLang="en-US" sz="2800" b="1">
                <a:solidFill>
                  <a:srgbClr val="FF3300"/>
                </a:solidFill>
                <a:latin typeface="Times New Roman" panose="02020603050405020304" pitchFamily="18" charset="0"/>
              </a:rPr>
              <a:t> về diện tích </a:t>
            </a:r>
            <a:r>
              <a:rPr lang="en-US" altLang="en-US" sz="2800" b="1">
                <a:solidFill>
                  <a:srgbClr val="FF3300"/>
                </a:solidFill>
                <a:latin typeface="Times New Roman" panose="02020603050405020304" pitchFamily="18" charset="0"/>
              </a:rPr>
              <a:t>và </a:t>
            </a:r>
            <a:r>
              <a:rPr lang="vi-VN" altLang="en-US" sz="2800" b="1">
                <a:solidFill>
                  <a:srgbClr val="FF3300"/>
                </a:solidFill>
                <a:latin typeface="Times New Roman" panose="02020603050405020304" pitchFamily="18" charset="0"/>
              </a:rPr>
              <a:t>dân số. </a:t>
            </a:r>
          </a:p>
        </p:txBody>
      </p:sp>
      <p:graphicFrame>
        <p:nvGraphicFramePr>
          <p:cNvPr id="2" name="Table 1">
            <a:extLst>
              <a:ext uri="{FF2B5EF4-FFF2-40B4-BE49-F238E27FC236}">
                <a16:creationId xmlns:a16="http://schemas.microsoft.com/office/drawing/2014/main" id="{50FD53EE-DF48-4B03-8C71-96B239EB87FB}"/>
              </a:ext>
            </a:extLst>
          </p:cNvPr>
          <p:cNvGraphicFramePr>
            <a:graphicFrameLocks noGrp="1"/>
          </p:cNvGraphicFramePr>
          <p:nvPr>
            <p:extLst>
              <p:ext uri="{D42A27DB-BD31-4B8C-83A1-F6EECF244321}">
                <p14:modId xmlns:p14="http://schemas.microsoft.com/office/powerpoint/2010/main" val="973507572"/>
              </p:ext>
            </p:extLst>
          </p:nvPr>
        </p:nvGraphicFramePr>
        <p:xfrm>
          <a:off x="685801" y="906463"/>
          <a:ext cx="10972797" cy="5223287"/>
        </p:xfrm>
        <a:graphic>
          <a:graphicData uri="http://schemas.openxmlformats.org/drawingml/2006/table">
            <a:tbl>
              <a:tblPr/>
              <a:tblGrid>
                <a:gridCol w="1295399">
                  <a:extLst>
                    <a:ext uri="{9D8B030D-6E8A-4147-A177-3AD203B41FA5}">
                      <a16:colId xmlns:a16="http://schemas.microsoft.com/office/drawing/2014/main" val="3005365505"/>
                    </a:ext>
                  </a:extLst>
                </a:gridCol>
                <a:gridCol w="990601">
                  <a:extLst>
                    <a:ext uri="{9D8B030D-6E8A-4147-A177-3AD203B41FA5}">
                      <a16:colId xmlns:a16="http://schemas.microsoft.com/office/drawing/2014/main" val="4067132748"/>
                    </a:ext>
                  </a:extLst>
                </a:gridCol>
                <a:gridCol w="706581">
                  <a:extLst>
                    <a:ext uri="{9D8B030D-6E8A-4147-A177-3AD203B41FA5}">
                      <a16:colId xmlns:a16="http://schemas.microsoft.com/office/drawing/2014/main" val="584281314"/>
                    </a:ext>
                  </a:extLst>
                </a:gridCol>
                <a:gridCol w="1198418">
                  <a:extLst>
                    <a:ext uri="{9D8B030D-6E8A-4147-A177-3AD203B41FA5}">
                      <a16:colId xmlns:a16="http://schemas.microsoft.com/office/drawing/2014/main" val="1203006979"/>
                    </a:ext>
                  </a:extLst>
                </a:gridCol>
                <a:gridCol w="1371600">
                  <a:extLst>
                    <a:ext uri="{9D8B030D-6E8A-4147-A177-3AD203B41FA5}">
                      <a16:colId xmlns:a16="http://schemas.microsoft.com/office/drawing/2014/main" val="1933767167"/>
                    </a:ext>
                  </a:extLst>
                </a:gridCol>
                <a:gridCol w="1066800">
                  <a:extLst>
                    <a:ext uri="{9D8B030D-6E8A-4147-A177-3AD203B41FA5}">
                      <a16:colId xmlns:a16="http://schemas.microsoft.com/office/drawing/2014/main" val="3353277624"/>
                    </a:ext>
                  </a:extLst>
                </a:gridCol>
                <a:gridCol w="609600">
                  <a:extLst>
                    <a:ext uri="{9D8B030D-6E8A-4147-A177-3AD203B41FA5}">
                      <a16:colId xmlns:a16="http://schemas.microsoft.com/office/drawing/2014/main" val="3259914841"/>
                    </a:ext>
                  </a:extLst>
                </a:gridCol>
                <a:gridCol w="741217">
                  <a:extLst>
                    <a:ext uri="{9D8B030D-6E8A-4147-A177-3AD203B41FA5}">
                      <a16:colId xmlns:a16="http://schemas.microsoft.com/office/drawing/2014/main" val="1131327943"/>
                    </a:ext>
                  </a:extLst>
                </a:gridCol>
                <a:gridCol w="997527">
                  <a:extLst>
                    <a:ext uri="{9D8B030D-6E8A-4147-A177-3AD203B41FA5}">
                      <a16:colId xmlns:a16="http://schemas.microsoft.com/office/drawing/2014/main" val="3381123861"/>
                    </a:ext>
                  </a:extLst>
                </a:gridCol>
                <a:gridCol w="997527">
                  <a:extLst>
                    <a:ext uri="{9D8B030D-6E8A-4147-A177-3AD203B41FA5}">
                      <a16:colId xmlns:a16="http://schemas.microsoft.com/office/drawing/2014/main" val="2385767636"/>
                    </a:ext>
                  </a:extLst>
                </a:gridCol>
                <a:gridCol w="997527">
                  <a:extLst>
                    <a:ext uri="{9D8B030D-6E8A-4147-A177-3AD203B41FA5}">
                      <a16:colId xmlns:a16="http://schemas.microsoft.com/office/drawing/2014/main" val="2160459789"/>
                    </a:ext>
                  </a:extLst>
                </a:gridCol>
              </a:tblGrid>
              <a:tr h="779955">
                <a:tc>
                  <a:txBody>
                    <a:bodyPr/>
                    <a:lstStyle/>
                    <a:p>
                      <a:pPr algn="ctr"/>
                      <a:r>
                        <a:rPr lang="en-US" sz="1600" b="1">
                          <a:effectLst/>
                          <a:latin typeface="Times New Roman" panose="02020603050405020304" pitchFamily="18" charset="0"/>
                          <a:cs typeface="Times New Roman" panose="02020603050405020304" pitchFamily="18" charset="0"/>
                        </a:rPr>
                        <a:t>Tên</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Vùng</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Thành lập</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Diện tích</a:t>
                      </a:r>
                      <a:br>
                        <a:rPr lang="en-US" sz="1600" b="1">
                          <a:effectLst/>
                          <a:latin typeface="Times New Roman" panose="02020603050405020304" pitchFamily="18" charset="0"/>
                          <a:cs typeface="Times New Roman" panose="02020603050405020304" pitchFamily="18" charset="0"/>
                        </a:rPr>
                      </a:br>
                      <a:r>
                        <a:rPr lang="en-US" sz="1600" b="1">
                          <a:effectLst/>
                          <a:latin typeface="Times New Roman" panose="02020603050405020304" pitchFamily="18" charset="0"/>
                          <a:cs typeface="Times New Roman" panose="02020603050405020304" pitchFamily="18" charset="0"/>
                        </a:rPr>
                        <a:t>(km²)</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vi-VN" sz="1600" b="1">
                          <a:effectLst/>
                          <a:latin typeface="Times New Roman" panose="02020603050405020304" pitchFamily="18" charset="0"/>
                          <a:cs typeface="Times New Roman" panose="02020603050405020304" pitchFamily="18" charset="0"/>
                        </a:rPr>
                        <a:t>Dân số</a:t>
                      </a:r>
                      <a:br>
                        <a:rPr lang="vi-VN" sz="1600" b="1">
                          <a:effectLst/>
                          <a:latin typeface="Times New Roman" panose="02020603050405020304" pitchFamily="18" charset="0"/>
                          <a:cs typeface="Times New Roman" panose="02020603050405020304" pitchFamily="18" charset="0"/>
                        </a:rPr>
                      </a:br>
                      <a:r>
                        <a:rPr lang="vi-VN" sz="1600" b="1">
                          <a:effectLst/>
                          <a:latin typeface="Times New Roman" panose="02020603050405020304" pitchFamily="18" charset="0"/>
                          <a:cs typeface="Times New Roman" panose="02020603050405020304" pitchFamily="18" charset="0"/>
                        </a:rPr>
                        <a:t>(người)</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vi-VN" sz="1600" b="1">
                          <a:effectLst/>
                          <a:latin typeface="Times New Roman" panose="02020603050405020304" pitchFamily="18" charset="0"/>
                          <a:cs typeface="Times New Roman" panose="02020603050405020304" pitchFamily="18" charset="0"/>
                        </a:rPr>
                        <a:t>Mật độ</a:t>
                      </a:r>
                      <a:br>
                        <a:rPr lang="vi-VN" sz="1600" b="1">
                          <a:effectLst/>
                          <a:latin typeface="Times New Roman" panose="02020603050405020304" pitchFamily="18" charset="0"/>
                          <a:cs typeface="Times New Roman" panose="02020603050405020304" pitchFamily="18" charset="0"/>
                        </a:rPr>
                      </a:br>
                      <a:r>
                        <a:rPr lang="vi-VN" sz="1600" b="1">
                          <a:effectLst/>
                          <a:latin typeface="Times New Roman" panose="02020603050405020304" pitchFamily="18" charset="0"/>
                          <a:cs typeface="Times New Roman" panose="02020603050405020304" pitchFamily="18" charset="0"/>
                        </a:rPr>
                        <a:t>(người/km²)</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Quận</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Huyện</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Thị xã</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Thành phố</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1">
                          <a:effectLst/>
                          <a:latin typeface="Times New Roman" panose="02020603050405020304" pitchFamily="18" charset="0"/>
                          <a:cs typeface="Times New Roman" panose="02020603050405020304" pitchFamily="18" charset="0"/>
                        </a:rPr>
                        <a:t>Loại đô thị</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851222285"/>
                  </a:ext>
                </a:extLst>
              </a:tr>
              <a:tr h="779955">
                <a:tc>
                  <a:txBody>
                    <a:bodyPr/>
                    <a:lstStyle/>
                    <a:p>
                      <a:r>
                        <a:rPr lang="en-US" sz="1800" u="none" strike="noStrike">
                          <a:solidFill>
                            <a:srgbClr val="FF0000"/>
                          </a:solidFill>
                          <a:effectLst/>
                          <a:latin typeface="Times New Roman" panose="02020603050405020304" pitchFamily="18" charset="0"/>
                          <a:cs typeface="Times New Roman" panose="02020603050405020304" pitchFamily="18" charset="0"/>
                          <a:hlinkClick r:id="rId2" tooltip="Hà Nội">
                            <a:extLst>
                              <a:ext uri="{A12FA001-AC4F-418D-AE19-62706E023703}">
                                <ahyp:hlinkClr xmlns:ahyp="http://schemas.microsoft.com/office/drawing/2018/hyperlinkcolor" val="tx"/>
                              </a:ext>
                            </a:extLst>
                          </a:hlinkClick>
                        </a:rPr>
                        <a:t>Hà Nội</a:t>
                      </a:r>
                      <a:endParaRPr lang="en-US" sz="1800">
                        <a:solidFill>
                          <a:srgbClr val="FF0000"/>
                        </a:solidFill>
                        <a:effectLst/>
                        <a:latin typeface="Times New Roman" panose="02020603050405020304" pitchFamily="18" charset="0"/>
                        <a:cs typeface="Times New Roman" panose="02020603050405020304" pitchFamily="18" charset="0"/>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rowSpan="2">
                  <a:txBody>
                    <a:bodyPr/>
                    <a:lstStyle/>
                    <a:p>
                      <a:r>
                        <a:rPr lang="en-US" sz="1000" u="none" strike="noStrike">
                          <a:solidFill>
                            <a:srgbClr val="0645AD"/>
                          </a:solidFill>
                          <a:effectLst/>
                          <a:hlinkClick r:id="rId3" tooltip="Đồng bằng sông Hồng"/>
                        </a:rPr>
                        <a:t>Đồng bằng sông Hồng</a:t>
                      </a:r>
                      <a:endParaRPr lang="en-US" sz="1000">
                        <a:effectLst/>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1010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3.358,90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8.053.663</a:t>
                      </a:r>
                      <a:br>
                        <a:rPr lang="en-US" sz="1000">
                          <a:effectLst/>
                        </a:rPr>
                      </a:br>
                      <a:r>
                        <a:rPr lang="en-US" sz="1000">
                          <a:effectLst/>
                        </a:rPr>
                        <a:t>(2019)</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2.398</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12</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17</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Loại đặc biệt</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66685845"/>
                  </a:ext>
                </a:extLst>
              </a:tr>
              <a:tr h="959945">
                <a:tc>
                  <a:txBody>
                    <a:bodyPr/>
                    <a:lstStyle/>
                    <a:p>
                      <a:r>
                        <a:rPr lang="en-US" sz="1800" u="none" strike="noStrike">
                          <a:solidFill>
                            <a:srgbClr val="FF0000"/>
                          </a:solidFill>
                          <a:effectLst/>
                          <a:latin typeface="Times New Roman" panose="02020603050405020304" pitchFamily="18" charset="0"/>
                          <a:cs typeface="Times New Roman" panose="02020603050405020304" pitchFamily="18" charset="0"/>
                          <a:hlinkClick r:id="rId4" tooltip="Hải Phòng">
                            <a:extLst>
                              <a:ext uri="{A12FA001-AC4F-418D-AE19-62706E023703}">
                                <ahyp:hlinkClr xmlns:ahyp="http://schemas.microsoft.com/office/drawing/2018/hyperlinkcolor" val="tx"/>
                              </a:ext>
                            </a:extLst>
                          </a:hlinkClick>
                        </a:rPr>
                        <a:t>Hải Phòng</a:t>
                      </a:r>
                      <a:endParaRPr lang="en-US" sz="1800">
                        <a:solidFill>
                          <a:srgbClr val="FF0000"/>
                        </a:solidFill>
                        <a:effectLst/>
                        <a:latin typeface="Times New Roman" panose="02020603050405020304" pitchFamily="18" charset="0"/>
                        <a:cs typeface="Times New Roman" panose="02020603050405020304" pitchFamily="18" charset="0"/>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vMerge="1">
                  <a:txBody>
                    <a:bodyPr/>
                    <a:lstStyle/>
                    <a:p>
                      <a:endParaRPr lang="en-US"/>
                    </a:p>
                  </a:txBody>
                  <a:tcPr/>
                </a:tc>
                <a:tc>
                  <a:txBody>
                    <a:bodyPr/>
                    <a:lstStyle/>
                    <a:p>
                      <a:r>
                        <a:rPr lang="en-US" sz="1000">
                          <a:effectLst/>
                        </a:rPr>
                        <a:t>1888</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1.563,70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2.028.514</a:t>
                      </a:r>
                      <a:br>
                        <a:rPr lang="en-US" sz="1000">
                          <a:effectLst/>
                        </a:rPr>
                      </a:br>
                      <a:r>
                        <a:rPr lang="en-US" sz="1000">
                          <a:effectLst/>
                        </a:rPr>
                        <a:t>(2019)</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1.289</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7</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8</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Loại I</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94074861"/>
                  </a:ext>
                </a:extLst>
              </a:tr>
              <a:tr h="959945">
                <a:tc>
                  <a:txBody>
                    <a:bodyPr/>
                    <a:lstStyle/>
                    <a:p>
                      <a:r>
                        <a:rPr lang="en-US" sz="1800" u="none" strike="noStrike">
                          <a:solidFill>
                            <a:srgbClr val="FF0000"/>
                          </a:solidFill>
                          <a:effectLst/>
                          <a:latin typeface="Times New Roman" panose="02020603050405020304" pitchFamily="18" charset="0"/>
                          <a:cs typeface="Times New Roman" panose="02020603050405020304" pitchFamily="18" charset="0"/>
                          <a:hlinkClick r:id="rId5" tooltip="Đà Nẵng">
                            <a:extLst>
                              <a:ext uri="{A12FA001-AC4F-418D-AE19-62706E023703}">
                                <ahyp:hlinkClr xmlns:ahyp="http://schemas.microsoft.com/office/drawing/2018/hyperlinkcolor" val="tx"/>
                              </a:ext>
                            </a:extLst>
                          </a:hlinkClick>
                        </a:rPr>
                        <a:t>Đà Nẵng</a:t>
                      </a:r>
                      <a:endParaRPr lang="en-US" sz="1800">
                        <a:solidFill>
                          <a:srgbClr val="FF0000"/>
                        </a:solidFill>
                        <a:effectLst/>
                        <a:latin typeface="Times New Roman" panose="02020603050405020304" pitchFamily="18" charset="0"/>
                        <a:cs typeface="Times New Roman" panose="02020603050405020304" pitchFamily="18" charset="0"/>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u="none" strike="noStrike">
                          <a:solidFill>
                            <a:srgbClr val="0645AD"/>
                          </a:solidFill>
                          <a:effectLst/>
                          <a:hlinkClick r:id="rId6" tooltip="Duyên hải Nam Trung Bộ"/>
                        </a:rPr>
                        <a:t>Duyên hải Nam Trung Bộ</a:t>
                      </a:r>
                      <a:endParaRPr lang="en-US" sz="1000">
                        <a:effectLst/>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1997</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1.284,90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1.231.000</a:t>
                      </a:r>
                      <a:br>
                        <a:rPr lang="en-US" sz="1000">
                          <a:effectLst/>
                        </a:rPr>
                      </a:br>
                      <a:r>
                        <a:rPr lang="en-US" sz="1000">
                          <a:effectLst/>
                        </a:rPr>
                        <a:t>(2019)</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828</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6</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2</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Loại I</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42164484"/>
                  </a:ext>
                </a:extLst>
              </a:tr>
              <a:tr h="779955">
                <a:tc>
                  <a:txBody>
                    <a:bodyPr/>
                    <a:lstStyle/>
                    <a:p>
                      <a:r>
                        <a:rPr lang="en-US" sz="1800" u="none" strike="noStrike">
                          <a:solidFill>
                            <a:srgbClr val="FF0000"/>
                          </a:solidFill>
                          <a:effectLst/>
                          <a:latin typeface="Times New Roman" panose="02020603050405020304" pitchFamily="18" charset="0"/>
                          <a:cs typeface="Times New Roman" panose="02020603050405020304" pitchFamily="18" charset="0"/>
                          <a:hlinkClick r:id="rId7" tooltip="Thành phố Hồ Chí Minh">
                            <a:extLst>
                              <a:ext uri="{A12FA001-AC4F-418D-AE19-62706E023703}">
                                <ahyp:hlinkClr xmlns:ahyp="http://schemas.microsoft.com/office/drawing/2018/hyperlinkcolor" val="tx"/>
                              </a:ext>
                            </a:extLst>
                          </a:hlinkClick>
                        </a:rPr>
                        <a:t>Tp. Hồ Chí Minh</a:t>
                      </a:r>
                      <a:endParaRPr lang="en-US" sz="1800">
                        <a:solidFill>
                          <a:srgbClr val="FF0000"/>
                        </a:solidFill>
                        <a:effectLst/>
                        <a:latin typeface="Times New Roman" panose="02020603050405020304" pitchFamily="18" charset="0"/>
                        <a:cs typeface="Times New Roman" panose="02020603050405020304" pitchFamily="18" charset="0"/>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u="none" strike="noStrike">
                          <a:solidFill>
                            <a:srgbClr val="0645AD"/>
                          </a:solidFill>
                          <a:effectLst/>
                          <a:hlinkClick r:id="rId8" tooltip="Đông Nam Bộ"/>
                        </a:rPr>
                        <a:t>Đông Nam Bộ</a:t>
                      </a:r>
                      <a:endParaRPr lang="en-US" sz="1000">
                        <a:effectLst/>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1698</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2.061,04</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8.992.688</a:t>
                      </a:r>
                      <a:br>
                        <a:rPr lang="en-US" sz="1000">
                          <a:effectLst/>
                        </a:rPr>
                      </a:br>
                      <a:r>
                        <a:rPr lang="en-US" sz="1000">
                          <a:effectLst/>
                        </a:rPr>
                        <a:t>(2019)</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4.362</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16</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5</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Loại đặc biệt</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02029239"/>
                  </a:ext>
                </a:extLst>
              </a:tr>
              <a:tr h="959945">
                <a:tc>
                  <a:txBody>
                    <a:bodyPr/>
                    <a:lstStyle/>
                    <a:p>
                      <a:r>
                        <a:rPr lang="vi-VN" sz="1800" u="none" strike="noStrike">
                          <a:solidFill>
                            <a:srgbClr val="FF0000"/>
                          </a:solidFill>
                          <a:effectLst/>
                          <a:latin typeface="Times New Roman" panose="02020603050405020304" pitchFamily="18" charset="0"/>
                          <a:cs typeface="Times New Roman" panose="02020603050405020304" pitchFamily="18" charset="0"/>
                          <a:hlinkClick r:id="rId9" tooltip="Cần Thơ">
                            <a:extLst>
                              <a:ext uri="{A12FA001-AC4F-418D-AE19-62706E023703}">
                                <ahyp:hlinkClr xmlns:ahyp="http://schemas.microsoft.com/office/drawing/2018/hyperlinkcolor" val="tx"/>
                              </a:ext>
                            </a:extLst>
                          </a:hlinkClick>
                        </a:rPr>
                        <a:t>Cần Thơ</a:t>
                      </a:r>
                      <a:endParaRPr lang="vi-VN" sz="1800">
                        <a:solidFill>
                          <a:srgbClr val="FF0000"/>
                        </a:solidFill>
                        <a:effectLst/>
                        <a:latin typeface="Times New Roman" panose="02020603050405020304" pitchFamily="18" charset="0"/>
                        <a:cs typeface="Times New Roman" panose="02020603050405020304" pitchFamily="18" charset="0"/>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u="none" strike="noStrike">
                          <a:solidFill>
                            <a:srgbClr val="0645AD"/>
                          </a:solidFill>
                          <a:effectLst/>
                          <a:hlinkClick r:id="rId10" tooltip="Đồng bằng sông Cửu Long"/>
                        </a:rPr>
                        <a:t>Đồng bằng sông Cửu Long</a:t>
                      </a:r>
                      <a:endParaRPr lang="en-US" sz="1000">
                        <a:effectLst/>
                      </a:endParaRP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2004</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1.439,20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1.235.171</a:t>
                      </a:r>
                      <a:br>
                        <a:rPr lang="en-US" sz="1000">
                          <a:effectLst/>
                        </a:rPr>
                      </a:br>
                      <a:r>
                        <a:rPr lang="en-US" sz="1000">
                          <a:effectLst/>
                        </a:rPr>
                        <a:t>(2019)</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864</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5</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4</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0</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000">
                          <a:effectLst/>
                        </a:rPr>
                        <a:t>Loại I</a:t>
                      </a:r>
                    </a:p>
                  </a:txBody>
                  <a:tcPr marL="52023" marR="52023" marT="26011" marB="26011"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2705053"/>
                  </a:ext>
                </a:extLst>
              </a:tr>
            </a:tbl>
          </a:graphicData>
        </a:graphic>
      </p:graphicFrame>
      <p:sp>
        <p:nvSpPr>
          <p:cNvPr id="3" name="TextBox 2">
            <a:extLst>
              <a:ext uri="{FF2B5EF4-FFF2-40B4-BE49-F238E27FC236}">
                <a16:creationId xmlns:a16="http://schemas.microsoft.com/office/drawing/2014/main" id="{BF66CD20-DDEF-4CE7-B974-0D0D52224C73}"/>
              </a:ext>
            </a:extLst>
          </p:cNvPr>
          <p:cNvSpPr txBox="1"/>
          <p:nvPr/>
        </p:nvSpPr>
        <p:spPr>
          <a:xfrm>
            <a:off x="3657600" y="1897255"/>
            <a:ext cx="1143000" cy="400110"/>
          </a:xfrm>
          <a:prstGeom prst="rect">
            <a:avLst/>
          </a:prstGeom>
          <a:solidFill>
            <a:srgbClr val="FFFF00"/>
          </a:solidFill>
        </p:spPr>
        <p:txBody>
          <a:bodyPr wrap="square" rtlCol="0">
            <a:spAutoFit/>
          </a:bodyPr>
          <a:lstStyle/>
          <a:p>
            <a:r>
              <a:rPr lang="en-US" sz="2000" b="1">
                <a:solidFill>
                  <a:srgbClr val="FF0000"/>
                </a:solidFill>
              </a:rPr>
              <a:t>3.358,90</a:t>
            </a:r>
          </a:p>
        </p:txBody>
      </p:sp>
      <p:sp>
        <p:nvSpPr>
          <p:cNvPr id="20" name="TextBox 19">
            <a:extLst>
              <a:ext uri="{FF2B5EF4-FFF2-40B4-BE49-F238E27FC236}">
                <a16:creationId xmlns:a16="http://schemas.microsoft.com/office/drawing/2014/main" id="{BCF199BC-65D2-4F71-A973-80E425288A19}"/>
              </a:ext>
            </a:extLst>
          </p:cNvPr>
          <p:cNvSpPr txBox="1"/>
          <p:nvPr/>
        </p:nvSpPr>
        <p:spPr>
          <a:xfrm>
            <a:off x="4876800" y="1911856"/>
            <a:ext cx="1219200" cy="400110"/>
          </a:xfrm>
          <a:prstGeom prst="rect">
            <a:avLst/>
          </a:prstGeom>
          <a:solidFill>
            <a:srgbClr val="FFFF00"/>
          </a:solidFill>
        </p:spPr>
        <p:txBody>
          <a:bodyPr wrap="square" rtlCol="0">
            <a:spAutoFit/>
          </a:bodyPr>
          <a:lstStyle/>
          <a:p>
            <a:r>
              <a:rPr lang="en-US" sz="2000" b="1">
                <a:solidFill>
                  <a:srgbClr val="FF0000"/>
                </a:solidFill>
              </a:rPr>
              <a:t>8.053.663</a:t>
            </a:r>
          </a:p>
        </p:txBody>
      </p:sp>
    </p:spTree>
    <p:extLst>
      <p:ext uri="{BB962C8B-B14F-4D97-AF65-F5344CB8AC3E}">
        <p14:creationId xmlns:p14="http://schemas.microsoft.com/office/powerpoint/2010/main" val="22881924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3471"/>
                                        </p:tgtEl>
                                        <p:attrNameLst>
                                          <p:attrName>style.visibility</p:attrName>
                                        </p:attrNameLst>
                                      </p:cBhvr>
                                      <p:to>
                                        <p:strVal val="visible"/>
                                      </p:to>
                                    </p:set>
                                    <p:animEffect transition="in" filter="diamond(in)">
                                      <p:cBhvr>
                                        <p:cTn id="19" dur="2000"/>
                                        <p:tgtEl>
                                          <p:spTgt spid="13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1" grpId="0" animBg="1"/>
      <p:bldP spid="3"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Rectangle 7">
            <a:extLst>
              <a:ext uri="{FF2B5EF4-FFF2-40B4-BE49-F238E27FC236}">
                <a16:creationId xmlns:a16="http://schemas.microsoft.com/office/drawing/2014/main" id="{84740076-CD1F-46AC-9634-7A95A095128D}"/>
              </a:ext>
            </a:extLst>
          </p:cNvPr>
          <p:cNvSpPr>
            <a:spLocks noChangeArrowheads="1"/>
          </p:cNvSpPr>
          <p:nvPr/>
        </p:nvSpPr>
        <p:spPr bwMode="auto">
          <a:xfrm>
            <a:off x="422275" y="1662113"/>
            <a:ext cx="4946650" cy="19383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0000FF"/>
                </a:solidFill>
                <a:latin typeface="Times New Roman" panose="02020603050405020304" pitchFamily="18" charset="0"/>
              </a:rPr>
              <a:t>+ </a:t>
            </a:r>
            <a:r>
              <a:rPr lang="en-US" altLang="en-US" sz="2400" b="1">
                <a:solidFill>
                  <a:srgbClr val="0000FF"/>
                </a:solidFill>
                <a:latin typeface="Times New Roman" panose="02020603050405020304" pitchFamily="18" charset="0"/>
              </a:rPr>
              <a:t>Hiện nay Hà Nội có bao nhiêu quận, huyện, thị xã?</a:t>
            </a:r>
          </a:p>
          <a:p>
            <a:pPr eaLnBrk="1" hangingPunct="1">
              <a:spcBef>
                <a:spcPct val="0"/>
              </a:spcBef>
              <a:buFontTx/>
              <a:buNone/>
            </a:pPr>
            <a:endParaRPr lang="en-US" altLang="en-US" sz="2400" b="1">
              <a:solidFill>
                <a:srgbClr val="0000FF"/>
              </a:solidFill>
              <a:latin typeface="Times New Roman" panose="02020603050405020304" pitchFamily="18" charset="0"/>
            </a:endParaRPr>
          </a:p>
          <a:p>
            <a:pPr eaLnBrk="1" hangingPunct="1">
              <a:spcBef>
                <a:spcPct val="0"/>
              </a:spcBef>
              <a:buFontTx/>
              <a:buNone/>
            </a:pPr>
            <a:r>
              <a:rPr lang="en-US" altLang="en-US" sz="2400" b="1">
                <a:solidFill>
                  <a:srgbClr val="0000FF"/>
                </a:solidFill>
                <a:latin typeface="Times New Roman" panose="02020603050405020304" pitchFamily="18" charset="0"/>
              </a:rPr>
              <a:t>+ Hãy nêu tên một số quận, huyện của Hà Nội mà em biết?</a:t>
            </a:r>
          </a:p>
        </p:txBody>
      </p:sp>
      <p:sp>
        <p:nvSpPr>
          <p:cNvPr id="19461" name="Text Box 8">
            <a:extLst>
              <a:ext uri="{FF2B5EF4-FFF2-40B4-BE49-F238E27FC236}">
                <a16:creationId xmlns:a16="http://schemas.microsoft.com/office/drawing/2014/main" id="{6712F519-3E94-4D7E-B88F-934833A6B73F}"/>
              </a:ext>
            </a:extLst>
          </p:cNvPr>
          <p:cNvSpPr txBox="1">
            <a:spLocks noChangeArrowheads="1"/>
          </p:cNvSpPr>
          <p:nvPr/>
        </p:nvSpPr>
        <p:spPr bwMode="auto">
          <a:xfrm>
            <a:off x="6705600" y="6217444"/>
            <a:ext cx="3725863"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rPr>
              <a:t>LƯỢC ĐỒ HÀNH CHÍNH HÀ NỘI</a:t>
            </a:r>
            <a:endParaRPr lang="vi-VN" altLang="en-US" sz="1800" b="1">
              <a:latin typeface="Times New Roman" panose="02020603050405020304" pitchFamily="18" charset="0"/>
            </a:endParaRPr>
          </a:p>
        </p:txBody>
      </p:sp>
      <p:pic>
        <p:nvPicPr>
          <p:cNvPr id="19463" name="Picture 7" descr="Bản đồ các Phường tại Hà Nội ">
            <a:extLst>
              <a:ext uri="{FF2B5EF4-FFF2-40B4-BE49-F238E27FC236}">
                <a16:creationId xmlns:a16="http://schemas.microsoft.com/office/drawing/2014/main" id="{15B62CB5-16C0-4DEE-9BCE-B230128A4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431" y="578644"/>
            <a:ext cx="6172200" cy="56388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par>
                                <p:cTn id="8" presetID="10" presetClass="entr" presetSubtype="0" fill="hold"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fade">
                                      <p:cBhvr>
                                        <p:cTn id="10" dur="500"/>
                                        <p:tgtEl>
                                          <p:spTgt spid="1946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8071"/>
                                        </p:tgtEl>
                                        <p:attrNameLst>
                                          <p:attrName>style.visibility</p:attrName>
                                        </p:attrNameLst>
                                      </p:cBhvr>
                                      <p:to>
                                        <p:strVal val="visible"/>
                                      </p:to>
                                    </p:set>
                                    <p:animEffect transition="in" filter="strips(downLeft)">
                                      <p:cBhvr>
                                        <p:cTn id="15"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utoUpdateAnimBg="0"/>
      <p:bldP spid="194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2AE04854-DB67-4491-95DB-E5940EA0760F}"/>
              </a:ext>
            </a:extLst>
          </p:cNvPr>
          <p:cNvSpPr>
            <a:spLocks noChangeArrowheads="1"/>
          </p:cNvSpPr>
          <p:nvPr>
            <p:ph type="body" idx="1"/>
          </p:nvPr>
        </p:nvSpPr>
        <p:spPr>
          <a:xfrm>
            <a:off x="381000" y="533400"/>
            <a:ext cx="11277600" cy="5867400"/>
          </a:xfrm>
          <a:noFill/>
        </p:spPr>
        <p:txBody>
          <a:bodyPr/>
          <a:lstStyle/>
          <a:p>
            <a:pPr algn="ctr">
              <a:lnSpc>
                <a:spcPct val="80000"/>
              </a:lnSpc>
              <a:buFontTx/>
              <a:buNone/>
            </a:pPr>
            <a:r>
              <a:rPr lang="en-US" altLang="en-US" sz="2800" b="1" i="1">
                <a:solidFill>
                  <a:srgbClr val="FF3300"/>
                </a:solidFill>
                <a:latin typeface="Times New Roman" panose="02020603050405020304" pitchFamily="18" charset="0"/>
              </a:rPr>
              <a:t>Hiện nay Hà Nội gồm 30 đơn vị hành chính gồm các quận, huyện, thị xã:</a:t>
            </a:r>
          </a:p>
          <a:p>
            <a:pPr>
              <a:lnSpc>
                <a:spcPct val="80000"/>
              </a:lnSpc>
            </a:pPr>
            <a:endParaRPr lang="en-US" altLang="en-US" sz="2800" b="1" i="1">
              <a:solidFill>
                <a:srgbClr val="FF3300"/>
              </a:solidFill>
              <a:latin typeface="Times New Roman" panose="02020603050405020304" pitchFamily="18" charset="0"/>
            </a:endParaRPr>
          </a:p>
          <a:p>
            <a:pPr>
              <a:lnSpc>
                <a:spcPct val="80000"/>
              </a:lnSpc>
              <a:buFontTx/>
              <a:buNone/>
            </a:pPr>
            <a:r>
              <a:rPr lang="en-US" altLang="en-US" sz="2800" b="1" i="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10</a:t>
            </a:r>
            <a:r>
              <a:rPr lang="en-US" altLang="en-US" sz="2800" b="1" i="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quận: </a:t>
            </a:r>
          </a:p>
          <a:p>
            <a:pPr>
              <a:lnSpc>
                <a:spcPct val="80000"/>
              </a:lnSpc>
              <a:buFontTx/>
              <a:buNone/>
            </a:pPr>
            <a:r>
              <a:rPr lang="en-US" altLang="en-US" sz="2800" b="1">
                <a:solidFill>
                  <a:srgbClr val="0000FF"/>
                </a:solidFill>
                <a:latin typeface="Times New Roman" panose="02020603050405020304" pitchFamily="18" charset="0"/>
              </a:rPr>
              <a:t>    Hoàn Kiếm, Ba Ðình, Ðống Ða, Hai Bà Trưng,</a:t>
            </a:r>
          </a:p>
          <a:p>
            <a:pPr>
              <a:lnSpc>
                <a:spcPct val="80000"/>
              </a:lnSpc>
              <a:buFontTx/>
              <a:buNone/>
            </a:pPr>
            <a:r>
              <a:rPr lang="en-US" altLang="en-US" sz="2800" b="1">
                <a:solidFill>
                  <a:srgbClr val="0000FF"/>
                </a:solidFill>
                <a:latin typeface="Times New Roman" panose="02020603050405020304" pitchFamily="18" charset="0"/>
              </a:rPr>
              <a:t>    Tây Hồ, Thanh Xuân,  Cầu Giấy, Long Biên, Hoàng Mai, Hà Đông, Bắc Từ Liên, Nam Từ Liêm</a:t>
            </a:r>
          </a:p>
          <a:p>
            <a:pPr>
              <a:lnSpc>
                <a:spcPct val="80000"/>
              </a:lnSpc>
              <a:buFontTx/>
              <a:buNone/>
            </a:pPr>
            <a:endParaRPr lang="en-US" altLang="en-US" sz="2800" b="1">
              <a:solidFill>
                <a:srgbClr val="0000FF"/>
              </a:solidFill>
              <a:latin typeface="Times New Roman" panose="02020603050405020304" pitchFamily="18" charset="0"/>
            </a:endParaRPr>
          </a:p>
          <a:p>
            <a:pPr>
              <a:lnSpc>
                <a:spcPct val="80000"/>
              </a:lnSpc>
              <a:buFontTx/>
              <a:buNone/>
            </a:pPr>
            <a:r>
              <a:rPr lang="en-US" altLang="en-US" sz="2800" b="1">
                <a:solidFill>
                  <a:srgbClr val="AC0000"/>
                </a:solidFill>
                <a:latin typeface="Times New Roman" panose="02020603050405020304" pitchFamily="18" charset="0"/>
              </a:rPr>
              <a:t>+ 1 thị xã·: Sơn Tây</a:t>
            </a:r>
            <a:endParaRPr lang="en-US" altLang="en-US" sz="2800" b="1">
              <a:solidFill>
                <a:schemeClr val="hlink"/>
              </a:solidFill>
              <a:latin typeface="Times New Roman" panose="02020603050405020304" pitchFamily="18" charset="0"/>
            </a:endParaRPr>
          </a:p>
          <a:p>
            <a:pPr>
              <a:lnSpc>
                <a:spcPct val="80000"/>
              </a:lnSpc>
              <a:buFontTx/>
              <a:buNone/>
            </a:pPr>
            <a:endParaRPr lang="en-US" altLang="en-US" sz="2800" b="1">
              <a:solidFill>
                <a:schemeClr val="hlink"/>
              </a:solidFill>
              <a:latin typeface="Times New Roman" panose="02020603050405020304" pitchFamily="18" charset="0"/>
            </a:endParaRPr>
          </a:p>
          <a:p>
            <a:pPr>
              <a:lnSpc>
                <a:spcPct val="80000"/>
              </a:lnSpc>
              <a:buFontTx/>
              <a:buNone/>
            </a:pPr>
            <a:r>
              <a:rPr lang="en-US" altLang="en-US" sz="2800" b="1">
                <a:solidFill>
                  <a:srgbClr val="7030A0"/>
                </a:solidFill>
                <a:latin typeface="Times New Roman" panose="02020603050405020304" pitchFamily="18" charset="0"/>
              </a:rPr>
              <a:t>+ 17 huyện:</a:t>
            </a:r>
          </a:p>
          <a:p>
            <a:pPr>
              <a:lnSpc>
                <a:spcPct val="80000"/>
              </a:lnSpc>
              <a:buFontTx/>
              <a:buNone/>
            </a:pPr>
            <a:r>
              <a:rPr lang="en-US" altLang="en-US" sz="2800" b="1">
                <a:solidFill>
                  <a:srgbClr val="7030A0"/>
                </a:solidFill>
                <a:latin typeface="Times New Roman" panose="02020603050405020304" pitchFamily="18" charset="0"/>
              </a:rPr>
              <a:t>    Ðông Anh, Sóc Sơn, Thanh Trì, Gia Lâm, Ba Vì, Chương Mỹ, Đan Phượng, Hoài Đức, Mỹ Đức, Phú Xuyên, Phúc Thọ, Quốc Oai, Thạch Thất, Thanh Oai, Thường Tín, Ứng Hòa, Mê Linh. </a:t>
            </a:r>
          </a:p>
          <a:p>
            <a:pPr>
              <a:lnSpc>
                <a:spcPct val="80000"/>
              </a:lnSpc>
              <a:buFontTx/>
              <a:buNone/>
            </a:pPr>
            <a:r>
              <a:rPr lang="en-US" altLang="en-US" sz="2800" b="1" i="1">
                <a:solidFill>
                  <a:schemeClr val="hlink"/>
                </a:solidFill>
                <a:latin typeface="Times New Roman" panose="02020603050405020304"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anim calcmode="lin" valueType="num">
                                      <p:cBhvr additive="base">
                                        <p:cTn id="13" dur="5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anim calcmode="lin" valueType="num">
                                      <p:cBhvr additive="base">
                                        <p:cTn id="19"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anim calcmode="lin" valueType="num">
                                      <p:cBhvr additive="base">
                                        <p:cTn id="23" dur="5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2">
                                            <p:txEl>
                                              <p:pRg st="6" end="6"/>
                                            </p:txEl>
                                          </p:spTgt>
                                        </p:tgtEl>
                                        <p:attrNameLst>
                                          <p:attrName>style.visibility</p:attrName>
                                        </p:attrNameLst>
                                      </p:cBhvr>
                                      <p:to>
                                        <p:strVal val="visible"/>
                                      </p:to>
                                    </p:set>
                                    <p:anim calcmode="lin" valueType="num">
                                      <p:cBhvr additive="base">
                                        <p:cTn id="29" dur="5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8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482">
                                            <p:txEl>
                                              <p:pRg st="8" end="8"/>
                                            </p:txEl>
                                          </p:spTgt>
                                        </p:tgtEl>
                                        <p:attrNameLst>
                                          <p:attrName>style.visibility</p:attrName>
                                        </p:attrNameLst>
                                      </p:cBhvr>
                                      <p:to>
                                        <p:strVal val="visible"/>
                                      </p:to>
                                    </p:set>
                                    <p:anim calcmode="lin" valueType="num">
                                      <p:cBhvr additive="base">
                                        <p:cTn id="35" dur="500" fill="hold"/>
                                        <p:tgtEl>
                                          <p:spTgt spid="2048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82">
                                            <p:txEl>
                                              <p:pRg st="9" end="9"/>
                                            </p:txEl>
                                          </p:spTgt>
                                        </p:tgtEl>
                                        <p:attrNameLst>
                                          <p:attrName>style.visibility</p:attrName>
                                        </p:attrNameLst>
                                      </p:cBhvr>
                                      <p:to>
                                        <p:strVal val="visible"/>
                                      </p:to>
                                    </p:set>
                                    <p:anim calcmode="lin" valueType="num">
                                      <p:cBhvr additive="base">
                                        <p:cTn id="41" dur="500" fill="hold"/>
                                        <p:tgtEl>
                                          <p:spTgt spid="2048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8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82">
                                            <p:txEl>
                                              <p:pRg st="10" end="10"/>
                                            </p:txEl>
                                          </p:spTgt>
                                        </p:tgtEl>
                                        <p:attrNameLst>
                                          <p:attrName>style.visibility</p:attrName>
                                        </p:attrNameLst>
                                      </p:cBhvr>
                                      <p:to>
                                        <p:strVal val="visible"/>
                                      </p:to>
                                    </p:set>
                                    <p:anim calcmode="lin" valueType="num">
                                      <p:cBhvr additive="base">
                                        <p:cTn id="47" dur="500" fill="hold"/>
                                        <p:tgtEl>
                                          <p:spTgt spid="2048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8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7D10222-22BB-4A04-A737-E02DE338D662}"/>
              </a:ext>
            </a:extLst>
          </p:cNvPr>
          <p:cNvCxnSpPr/>
          <p:nvPr/>
        </p:nvCxnSpPr>
        <p:spPr>
          <a:xfrm rot="16200000" flipH="1">
            <a:off x="4610100" y="4076700"/>
            <a:ext cx="5486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1508" name="Text Box 5">
            <a:extLst>
              <a:ext uri="{FF2B5EF4-FFF2-40B4-BE49-F238E27FC236}">
                <a16:creationId xmlns:a16="http://schemas.microsoft.com/office/drawing/2014/main" id="{213CC747-0AF6-4B54-9CD8-0685BE0FDE7E}"/>
              </a:ext>
            </a:extLst>
          </p:cNvPr>
          <p:cNvSpPr txBox="1">
            <a:spLocks noChangeArrowheads="1"/>
          </p:cNvSpPr>
          <p:nvPr/>
        </p:nvSpPr>
        <p:spPr bwMode="auto">
          <a:xfrm>
            <a:off x="5952331" y="6422230"/>
            <a:ext cx="3725863"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rPr>
              <a:t>LƯỢC ĐỒ HÀNH CHÍNH HÀ NỘI</a:t>
            </a:r>
            <a:endParaRPr lang="vi-VN" altLang="en-US" sz="1800" b="1">
              <a:latin typeface="Times New Roman" panose="02020603050405020304" pitchFamily="18" charset="0"/>
            </a:endParaRPr>
          </a:p>
        </p:txBody>
      </p:sp>
      <p:pic>
        <p:nvPicPr>
          <p:cNvPr id="21510" name="Picture 6" descr="Bản đồ các Phường tại Hà Nội ">
            <a:extLst>
              <a:ext uri="{FF2B5EF4-FFF2-40B4-BE49-F238E27FC236}">
                <a16:creationId xmlns:a16="http://schemas.microsoft.com/office/drawing/2014/main" id="{C86813A8-71B8-4499-88CC-99E69E7E9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731"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0">
            <a:extLst>
              <a:ext uri="{FF2B5EF4-FFF2-40B4-BE49-F238E27FC236}">
                <a16:creationId xmlns:a16="http://schemas.microsoft.com/office/drawing/2014/main" id="{B40B83DB-CAA9-4E45-BCF0-36204A568988}"/>
              </a:ext>
            </a:extLst>
          </p:cNvPr>
          <p:cNvSpPr txBox="1">
            <a:spLocks noChangeArrowheads="1"/>
          </p:cNvSpPr>
          <p:nvPr/>
        </p:nvSpPr>
        <p:spPr bwMode="auto">
          <a:xfrm>
            <a:off x="2648935" y="166400"/>
            <a:ext cx="6657592"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Diện tích và dân số các quận huyện.</a:t>
            </a:r>
            <a:endParaRPr lang="vi-VN" altLang="en-US" b="1">
              <a:solidFill>
                <a:srgbClr val="0000FF"/>
              </a:solidFill>
              <a:latin typeface="Times New Roman" panose="02020603050405020304" pitchFamily="18" charset="0"/>
            </a:endParaRPr>
          </a:p>
        </p:txBody>
      </p:sp>
      <p:sp>
        <p:nvSpPr>
          <p:cNvPr id="2" name="TextBox 1">
            <a:extLst>
              <a:ext uri="{FF2B5EF4-FFF2-40B4-BE49-F238E27FC236}">
                <a16:creationId xmlns:a16="http://schemas.microsoft.com/office/drawing/2014/main" id="{C432BD60-6861-403D-A596-A553A964BAE7}"/>
              </a:ext>
            </a:extLst>
          </p:cNvPr>
          <p:cNvSpPr txBox="1"/>
          <p:nvPr/>
        </p:nvSpPr>
        <p:spPr>
          <a:xfrm>
            <a:off x="423069" y="2362200"/>
            <a:ext cx="5529261" cy="830997"/>
          </a:xfrm>
          <a:prstGeom prst="rect">
            <a:avLst/>
          </a:prstGeom>
          <a:noFill/>
        </p:spPr>
        <p:txBody>
          <a:bodyPr wrap="square" rtlCol="0">
            <a:spAutoFit/>
          </a:bodyPr>
          <a:lstStyle/>
          <a:p>
            <a:r>
              <a:rPr lang="en-US">
                <a:solidFill>
                  <a:srgbClr val="FF0000"/>
                </a:solidFill>
              </a:rPr>
              <a:t>https://top10vietnam.vn/danh-sach-quan-huyen-ha-noi/</a:t>
            </a:r>
          </a:p>
        </p:txBody>
      </p:sp>
      <p:sp>
        <p:nvSpPr>
          <p:cNvPr id="8" name="Text Box 10">
            <a:extLst>
              <a:ext uri="{FF2B5EF4-FFF2-40B4-BE49-F238E27FC236}">
                <a16:creationId xmlns:a16="http://schemas.microsoft.com/office/drawing/2014/main" id="{86B8A339-51A0-4D67-9E0E-E442512FD31A}"/>
              </a:ext>
            </a:extLst>
          </p:cNvPr>
          <p:cNvSpPr txBox="1">
            <a:spLocks noChangeArrowheads="1"/>
          </p:cNvSpPr>
          <p:nvPr/>
        </p:nvSpPr>
        <p:spPr bwMode="auto">
          <a:xfrm>
            <a:off x="228600" y="3930551"/>
            <a:ext cx="5426486"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Quận, huyện nào có diện tích lớn nhất? </a:t>
            </a:r>
          </a:p>
          <a:p>
            <a:pPr eaLnBrk="1" hangingPunct="1">
              <a:spcBef>
                <a:spcPct val="0"/>
              </a:spcBef>
              <a:buFontTx/>
              <a:buNone/>
            </a:pPr>
            <a:r>
              <a:rPr lang="en-US" altLang="en-US" sz="2400" b="1">
                <a:solidFill>
                  <a:srgbClr val="0000FF"/>
                </a:solidFill>
                <a:latin typeface="Times New Roman" panose="02020603050405020304" pitchFamily="18" charset="0"/>
              </a:rPr>
              <a:t>Quận, huyện nào có diện tích nhỏ nhất?</a:t>
            </a:r>
          </a:p>
          <a:p>
            <a:pPr eaLnBrk="1" hangingPunct="1">
              <a:spcBef>
                <a:spcPct val="0"/>
              </a:spcBef>
              <a:buFontTx/>
              <a:buNone/>
            </a:pPr>
            <a:r>
              <a:rPr lang="en-US" altLang="en-US" sz="2400" b="1">
                <a:solidFill>
                  <a:srgbClr val="0000FF"/>
                </a:solidFill>
                <a:latin typeface="Times New Roman" panose="02020603050405020304" pitchFamily="18" charset="0"/>
              </a:rPr>
              <a:t>Em đang sinh sống ở quận, huyện nào?</a:t>
            </a:r>
            <a:endParaRPr lang="vi-VN" altLang="en-US" sz="2400" b="1">
              <a:solidFill>
                <a:srgbClr val="0000FF"/>
              </a:solidFill>
              <a:latin typeface="Times New Roman" panose="02020603050405020304" pitchFamily="18"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
            <a:extLst>
              <a:ext uri="{FF2B5EF4-FFF2-40B4-BE49-F238E27FC236}">
                <a16:creationId xmlns:a16="http://schemas.microsoft.com/office/drawing/2014/main" id="{65ADCCFF-08A5-4568-A8EF-09096CD47983}"/>
              </a:ext>
            </a:extLst>
          </p:cNvPr>
          <p:cNvSpPr txBox="1">
            <a:spLocks noChangeArrowheads="1"/>
          </p:cNvSpPr>
          <p:nvPr/>
        </p:nvSpPr>
        <p:spPr bwMode="auto">
          <a:xfrm>
            <a:off x="401638" y="454025"/>
            <a:ext cx="3918060"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2. Đặc điểm tự nhiên.</a:t>
            </a:r>
            <a:endParaRPr lang="vi-VN" altLang="en-US" b="1">
              <a:solidFill>
                <a:srgbClr val="0000FF"/>
              </a:solidFill>
              <a:latin typeface="Times New Roman" panose="02020603050405020304" pitchFamily="18" charset="0"/>
            </a:endParaRPr>
          </a:p>
        </p:txBody>
      </p:sp>
      <p:sp>
        <p:nvSpPr>
          <p:cNvPr id="16396" name="Text Box 12">
            <a:extLst>
              <a:ext uri="{FF2B5EF4-FFF2-40B4-BE49-F238E27FC236}">
                <a16:creationId xmlns:a16="http://schemas.microsoft.com/office/drawing/2014/main" id="{FE622176-1F9F-41C3-8D1E-1D2E739380CA}"/>
              </a:ext>
            </a:extLst>
          </p:cNvPr>
          <p:cNvSpPr txBox="1">
            <a:spLocks noChangeArrowheads="1"/>
          </p:cNvSpPr>
          <p:nvPr/>
        </p:nvSpPr>
        <p:spPr bwMode="auto">
          <a:xfrm>
            <a:off x="304800" y="1447800"/>
            <a:ext cx="5486400" cy="267765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1">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1/ Địa hình Hà Nội có đặc điểm gì? </a:t>
            </a:r>
          </a:p>
          <a:p>
            <a:pPr eaLnBrk="1" hangingPunct="1">
              <a:spcBef>
                <a:spcPct val="0"/>
              </a:spcBef>
              <a:buFontTx/>
              <a:buNone/>
            </a:pPr>
            <a:endParaRPr lang="en-US" altLang="en-US" sz="2800">
              <a:latin typeface="Times New Roman" panose="02020603050405020304" pitchFamily="18" charset="0"/>
            </a:endParaRPr>
          </a:p>
          <a:p>
            <a:pPr eaLnBrk="1" hangingPunct="1">
              <a:spcBef>
                <a:spcPct val="0"/>
              </a:spcBef>
              <a:buFontTx/>
              <a:buNone/>
            </a:pP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2/ Chỉ sông Hồng trên bản đồ?</a:t>
            </a:r>
            <a:r>
              <a:rPr lang="vi-VN" altLang="en-US" sz="2800">
                <a:latin typeface="Times New Roman" panose="02020603050405020304" pitchFamily="18" charset="0"/>
              </a:rPr>
              <a:t> </a:t>
            </a:r>
            <a:endParaRPr lang="en-US" altLang="en-US" sz="2800">
              <a:latin typeface="Times New Roman" panose="02020603050405020304" pitchFamily="18" charset="0"/>
            </a:endParaRPr>
          </a:p>
          <a:p>
            <a:pPr eaLnBrk="1" hangingPunct="1">
              <a:spcBef>
                <a:spcPct val="0"/>
              </a:spcBef>
              <a:buFontTx/>
              <a:buNone/>
            </a:pPr>
            <a:endParaRPr lang="vi-VN" altLang="en-US" sz="2800">
              <a:latin typeface="Times New Roman" panose="02020603050405020304" pitchFamily="18" charset="0"/>
            </a:endParaRPr>
          </a:p>
        </p:txBody>
      </p:sp>
      <p:sp>
        <p:nvSpPr>
          <p:cNvPr id="16397" name="Text Box 13">
            <a:extLst>
              <a:ext uri="{FF2B5EF4-FFF2-40B4-BE49-F238E27FC236}">
                <a16:creationId xmlns:a16="http://schemas.microsoft.com/office/drawing/2014/main" id="{0D737B91-1E24-4D3A-94E9-40287065DAFC}"/>
              </a:ext>
            </a:extLst>
          </p:cNvPr>
          <p:cNvSpPr txBox="1">
            <a:spLocks noChangeArrowheads="1"/>
          </p:cNvSpPr>
          <p:nvPr/>
        </p:nvSpPr>
        <p:spPr bwMode="auto">
          <a:xfrm>
            <a:off x="457200" y="2525484"/>
            <a:ext cx="4572000" cy="5222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3300"/>
                </a:solidFill>
                <a:latin typeface="Times New Roman" panose="02020603050405020304" pitchFamily="18" charset="0"/>
              </a:rPr>
              <a:t>Địa hình khá bằng phẳng.</a:t>
            </a:r>
            <a:endParaRPr lang="vi-VN" altLang="en-US" sz="2800" b="1">
              <a:solidFill>
                <a:srgbClr val="FF3300"/>
              </a:solidFill>
              <a:latin typeface="Times New Roman" panose="02020603050405020304" pitchFamily="18" charset="0"/>
            </a:endParaRPr>
          </a:p>
        </p:txBody>
      </p:sp>
      <p:pic>
        <p:nvPicPr>
          <p:cNvPr id="3" name="Picture 2">
            <a:extLst>
              <a:ext uri="{FF2B5EF4-FFF2-40B4-BE49-F238E27FC236}">
                <a16:creationId xmlns:a16="http://schemas.microsoft.com/office/drawing/2014/main" id="{DEDA17EB-0340-4AD1-9597-2E34F3DB8741}"/>
              </a:ext>
            </a:extLst>
          </p:cNvPr>
          <p:cNvPicPr>
            <a:picLocks noChangeAspect="1"/>
          </p:cNvPicPr>
          <p:nvPr/>
        </p:nvPicPr>
        <p:blipFill>
          <a:blip r:embed="rId2"/>
          <a:stretch>
            <a:fillRect/>
          </a:stretch>
        </p:blipFill>
        <p:spPr>
          <a:xfrm>
            <a:off x="6096000" y="454025"/>
            <a:ext cx="5486400" cy="588154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diamond(in)">
                                      <p:cBhvr>
                                        <p:cTn id="7" dur="2000"/>
                                        <p:tgtEl>
                                          <p:spTgt spid="16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6397"/>
                                        </p:tgtEl>
                                        <p:attrNameLst>
                                          <p:attrName>style.visibility</p:attrName>
                                        </p:attrNameLst>
                                      </p:cBhvr>
                                      <p:to>
                                        <p:strVal val="visible"/>
                                      </p:to>
                                    </p:set>
                                    <p:animEffect transition="in" filter="wedge">
                                      <p:cBhvr>
                                        <p:cTn id="18" dur="2000"/>
                                        <p:tgtEl>
                                          <p:spTgt spid="1639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6396"/>
                                        </p:tgtEl>
                                      </p:cBhvr>
                                    </p:animEffect>
                                    <p:set>
                                      <p:cBhvr>
                                        <p:cTn id="23" dur="1" fill="hold">
                                          <p:stCondLst>
                                            <p:cond delay="499"/>
                                          </p:stCondLst>
                                        </p:cTn>
                                        <p:tgtEl>
                                          <p:spTgt spid="16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P spid="16396" grpId="1"/>
      <p:bldP spid="163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00_big">
            <a:extLst>
              <a:ext uri="{FF2B5EF4-FFF2-40B4-BE49-F238E27FC236}">
                <a16:creationId xmlns:a16="http://schemas.microsoft.com/office/drawing/2014/main" id="{B4025145-F00B-4A95-B13B-BD84FFFEC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36600"/>
            <a:ext cx="8001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a:extLst>
              <a:ext uri="{FF2B5EF4-FFF2-40B4-BE49-F238E27FC236}">
                <a16:creationId xmlns:a16="http://schemas.microsoft.com/office/drawing/2014/main" id="{DC90D4FC-8408-4ED0-8C19-80AC8AC46B21}"/>
              </a:ext>
            </a:extLst>
          </p:cNvPr>
          <p:cNvSpPr txBox="1">
            <a:spLocks noChangeArrowheads="1"/>
          </p:cNvSpPr>
          <p:nvPr/>
        </p:nvSpPr>
        <p:spPr bwMode="auto">
          <a:xfrm>
            <a:off x="1676400" y="6324600"/>
            <a:ext cx="89154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Đỉnh Vua trên dãy núi Ba Vì (Cao 1287m) – Đỉnh núi cao nhất Hà Nội</a:t>
            </a:r>
            <a:endParaRPr lang="vi-VN" altLang="en-US" sz="2400">
              <a:latin typeface="Times New Roman" panose="02020603050405020304"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99A5922-4D17-40BA-9D8E-2040D323A7F8}"/>
              </a:ext>
            </a:extLst>
          </p:cNvPr>
          <p:cNvSpPr txBox="1">
            <a:spLocks noChangeArrowheads="1"/>
          </p:cNvSpPr>
          <p:nvPr/>
        </p:nvSpPr>
        <p:spPr bwMode="auto">
          <a:xfrm>
            <a:off x="533400" y="609600"/>
            <a:ext cx="4114800"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2. Đặc điểm tự nhiên.</a:t>
            </a:r>
            <a:endParaRPr lang="vi-VN" altLang="en-US" b="1">
              <a:solidFill>
                <a:srgbClr val="0000FF"/>
              </a:solidFill>
              <a:latin typeface="Times New Roman" panose="02020603050405020304" pitchFamily="18" charset="0"/>
            </a:endParaRPr>
          </a:p>
        </p:txBody>
      </p:sp>
      <p:sp>
        <p:nvSpPr>
          <p:cNvPr id="24580" name="Rectangle 10">
            <a:extLst>
              <a:ext uri="{FF2B5EF4-FFF2-40B4-BE49-F238E27FC236}">
                <a16:creationId xmlns:a16="http://schemas.microsoft.com/office/drawing/2014/main" id="{05748CA2-E69A-46F2-9CAF-FFE75EFB43BC}"/>
              </a:ext>
            </a:extLst>
          </p:cNvPr>
          <p:cNvSpPr>
            <a:spLocks noChangeArrowheads="1"/>
          </p:cNvSpPr>
          <p:nvPr/>
        </p:nvSpPr>
        <p:spPr bwMode="auto">
          <a:xfrm>
            <a:off x="152400" y="2743200"/>
            <a:ext cx="5334000" cy="11699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2/ Chỉ sông Hồng trên bản đồ?</a:t>
            </a:r>
            <a:r>
              <a:rPr lang="vi-VN" altLang="en-US" sz="2800" b="1">
                <a:latin typeface="Times New Roman" panose="02020603050405020304" pitchFamily="18" charset="0"/>
              </a:rPr>
              <a:t> </a:t>
            </a:r>
            <a:endParaRPr lang="en-US" altLang="en-US" sz="2800" b="1">
              <a:latin typeface="Times New Roman" panose="02020603050405020304" pitchFamily="18" charset="0"/>
            </a:endParaRPr>
          </a:p>
          <a:p>
            <a:pPr eaLnBrk="1" hangingPunct="1">
              <a:spcBef>
                <a:spcPct val="50000"/>
              </a:spcBef>
              <a:buFontTx/>
              <a:buNone/>
            </a:pPr>
            <a:endParaRPr lang="vi-VN" altLang="en-US" sz="2800" b="1">
              <a:latin typeface="Times New Roman" panose="02020603050405020304" pitchFamily="18" charset="0"/>
            </a:endParaRPr>
          </a:p>
        </p:txBody>
      </p:sp>
      <p:pic>
        <p:nvPicPr>
          <p:cNvPr id="24582" name="Picture 6" descr="Bài 11. Đồng bằng Bắc Bộ (Địa lý 4) – ÔN THI ĐỊA LÝ – TOLD Channel">
            <a:extLst>
              <a:ext uri="{FF2B5EF4-FFF2-40B4-BE49-F238E27FC236}">
                <a16:creationId xmlns:a16="http://schemas.microsoft.com/office/drawing/2014/main" id="{A896D24A-C37C-4AD8-A4C5-5DAE1473F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789" y="602512"/>
            <a:ext cx="5562600" cy="5962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Text Box 7">
            <a:extLst>
              <a:ext uri="{FF2B5EF4-FFF2-40B4-BE49-F238E27FC236}">
                <a16:creationId xmlns:a16="http://schemas.microsoft.com/office/drawing/2014/main" id="{F982659E-BBF4-481E-B919-C37642F62654}"/>
              </a:ext>
            </a:extLst>
          </p:cNvPr>
          <p:cNvSpPr txBox="1">
            <a:spLocks noChangeArrowheads="1"/>
          </p:cNvSpPr>
          <p:nvPr/>
        </p:nvSpPr>
        <p:spPr bwMode="auto">
          <a:xfrm>
            <a:off x="5105400" y="6106633"/>
            <a:ext cx="225425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FF2525"/>
                </a:solidFill>
                <a:latin typeface="Times New Roman" panose="02020603050405020304" pitchFamily="18" charset="0"/>
              </a:rPr>
              <a:t>sông Hồng</a:t>
            </a:r>
          </a:p>
        </p:txBody>
      </p:sp>
      <p:pic>
        <p:nvPicPr>
          <p:cNvPr id="25607" name="Picture 7" descr="Hà Nội: &quot;Kỳ tích sông Hồng&quot; 11.000 ha sẽ được tạo dựng thế nào? | Báo Dân  trí">
            <a:extLst>
              <a:ext uri="{FF2B5EF4-FFF2-40B4-BE49-F238E27FC236}">
                <a16:creationId xmlns:a16="http://schemas.microsoft.com/office/drawing/2014/main" id="{3660E148-52F6-467D-8533-5BDFEF85E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412" y="457200"/>
            <a:ext cx="8845176"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6000"/>
                                  </p:stCondLst>
                                  <p:childTnLst>
                                    <p:set>
                                      <p:cBhvr>
                                        <p:cTn id="6" dur="1" fill="hold">
                                          <p:stCondLst>
                                            <p:cond delay="0"/>
                                          </p:stCondLst>
                                        </p:cTn>
                                        <p:tgtEl>
                                          <p:spTgt spid="96263"/>
                                        </p:tgtEl>
                                        <p:attrNameLst>
                                          <p:attrName>style.visibility</p:attrName>
                                        </p:attrNameLst>
                                      </p:cBhvr>
                                      <p:to>
                                        <p:strVal val="visible"/>
                                      </p:to>
                                    </p:set>
                                    <p:animEffect transition="in" filter="wheel(4)">
                                      <p:cBhvr>
                                        <p:cTn id="7" dur="5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A4EEE8E0-9BAF-4992-8782-526FB9116B59}"/>
              </a:ext>
            </a:extLst>
          </p:cNvPr>
          <p:cNvSpPr txBox="1">
            <a:spLocks noChangeArrowheads="1"/>
          </p:cNvSpPr>
          <p:nvPr/>
        </p:nvSpPr>
        <p:spPr bwMode="auto">
          <a:xfrm>
            <a:off x="304800" y="449194"/>
            <a:ext cx="3918060"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2. Đặc điểm tự nhiên.</a:t>
            </a:r>
            <a:endParaRPr lang="vi-VN" altLang="en-US" b="1">
              <a:solidFill>
                <a:srgbClr val="0000FF"/>
              </a:solidFill>
              <a:latin typeface="Times New Roman" panose="02020603050405020304" pitchFamily="18" charset="0"/>
            </a:endParaRPr>
          </a:p>
        </p:txBody>
      </p:sp>
      <p:sp>
        <p:nvSpPr>
          <p:cNvPr id="26628" name="Text Box 6">
            <a:extLst>
              <a:ext uri="{FF2B5EF4-FFF2-40B4-BE49-F238E27FC236}">
                <a16:creationId xmlns:a16="http://schemas.microsoft.com/office/drawing/2014/main" id="{42861B63-54E4-426D-BAE4-2961AC4A2CDF}"/>
              </a:ext>
            </a:extLst>
          </p:cNvPr>
          <p:cNvSpPr txBox="1">
            <a:spLocks noChangeArrowheads="1"/>
          </p:cNvSpPr>
          <p:nvPr/>
        </p:nvSpPr>
        <p:spPr bwMode="auto">
          <a:xfrm>
            <a:off x="195263" y="1343025"/>
            <a:ext cx="4495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3300"/>
                </a:solidFill>
                <a:latin typeface="Times New Roman" panose="02020603050405020304" pitchFamily="18" charset="0"/>
              </a:rPr>
              <a:t>+ Địa hình khá bằng phẳng.</a:t>
            </a:r>
            <a:endParaRPr lang="vi-VN" altLang="en-US" sz="2800" b="1">
              <a:solidFill>
                <a:srgbClr val="FF3300"/>
              </a:solidFill>
              <a:latin typeface="Times New Roman" panose="02020603050405020304" pitchFamily="18" charset="0"/>
            </a:endParaRPr>
          </a:p>
        </p:txBody>
      </p:sp>
      <p:sp>
        <p:nvSpPr>
          <p:cNvPr id="97287" name="Text Box 7">
            <a:extLst>
              <a:ext uri="{FF2B5EF4-FFF2-40B4-BE49-F238E27FC236}">
                <a16:creationId xmlns:a16="http://schemas.microsoft.com/office/drawing/2014/main" id="{1797764D-9BD5-4A66-9953-EAD7B3E142B3}"/>
              </a:ext>
            </a:extLst>
          </p:cNvPr>
          <p:cNvSpPr txBox="1">
            <a:spLocks noChangeArrowheads="1"/>
          </p:cNvSpPr>
          <p:nvPr/>
        </p:nvSpPr>
        <p:spPr bwMode="auto">
          <a:xfrm>
            <a:off x="195263" y="3625850"/>
            <a:ext cx="4300537" cy="9461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FF3300"/>
                </a:solidFill>
                <a:latin typeface="Times New Roman" panose="02020603050405020304" pitchFamily="18" charset="0"/>
              </a:rPr>
              <a:t>+ Mạng lưới sông ngòi </a:t>
            </a:r>
            <a:r>
              <a:rPr lang="en-US" altLang="en-US" sz="2800" b="1">
                <a:solidFill>
                  <a:srgbClr val="FF3300"/>
                </a:solidFill>
                <a:latin typeface="Times New Roman" panose="02020603050405020304" pitchFamily="18" charset="0"/>
              </a:rPr>
              <a:t>khá </a:t>
            </a:r>
            <a:r>
              <a:rPr lang="vi-VN" altLang="en-US" sz="2800" b="1">
                <a:solidFill>
                  <a:srgbClr val="FF3300"/>
                </a:solidFill>
                <a:latin typeface="Times New Roman" panose="02020603050405020304" pitchFamily="18" charset="0"/>
              </a:rPr>
              <a:t>dày đặc.</a:t>
            </a:r>
          </a:p>
        </p:txBody>
      </p:sp>
      <p:sp>
        <p:nvSpPr>
          <p:cNvPr id="97288" name="Text Box 8">
            <a:extLst>
              <a:ext uri="{FF2B5EF4-FFF2-40B4-BE49-F238E27FC236}">
                <a16:creationId xmlns:a16="http://schemas.microsoft.com/office/drawing/2014/main" id="{02FEA8E5-B270-4382-95A0-7445FE6789A9}"/>
              </a:ext>
            </a:extLst>
          </p:cNvPr>
          <p:cNvSpPr txBox="1">
            <a:spLocks noChangeArrowheads="1"/>
          </p:cNvSpPr>
          <p:nvPr/>
        </p:nvSpPr>
        <p:spPr bwMode="auto">
          <a:xfrm>
            <a:off x="195263" y="4800600"/>
            <a:ext cx="4376737" cy="9461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FF3300"/>
                </a:solidFill>
                <a:latin typeface="Times New Roman" panose="02020603050405020304" pitchFamily="18" charset="0"/>
              </a:rPr>
              <a:t>+ Khí hậu nhiệt đới gió mùa.</a:t>
            </a:r>
          </a:p>
        </p:txBody>
      </p:sp>
      <p:sp>
        <p:nvSpPr>
          <p:cNvPr id="97289" name="Text Box 9">
            <a:extLst>
              <a:ext uri="{FF2B5EF4-FFF2-40B4-BE49-F238E27FC236}">
                <a16:creationId xmlns:a16="http://schemas.microsoft.com/office/drawing/2014/main" id="{774750FA-3990-440E-8C3B-145660F3A91F}"/>
              </a:ext>
            </a:extLst>
          </p:cNvPr>
          <p:cNvSpPr txBox="1">
            <a:spLocks noChangeArrowheads="1"/>
          </p:cNvSpPr>
          <p:nvPr/>
        </p:nvSpPr>
        <p:spPr bwMode="auto">
          <a:xfrm>
            <a:off x="290512" y="2095500"/>
            <a:ext cx="5805488"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  Một số con sông:</a:t>
            </a:r>
            <a:endParaRPr lang="vi-VN" altLang="en-US" sz="2400">
              <a:latin typeface="Times New Roman" panose="02020603050405020304" pitchFamily="18" charset="0"/>
            </a:endParaRPr>
          </a:p>
          <a:p>
            <a:pPr eaLnBrk="1" hangingPunct="1">
              <a:spcBef>
                <a:spcPct val="0"/>
              </a:spcBef>
              <a:buFontTx/>
              <a:buNone/>
            </a:pPr>
            <a:r>
              <a:rPr lang="vi-VN" altLang="en-US" sz="2400">
                <a:latin typeface="Times New Roman" panose="02020603050405020304" pitchFamily="18" charset="0"/>
              </a:rPr>
              <a:t>Sông Hồng, sông Đáy, sông Nhuệ, sông Tô Lịch, sông Đuống</a:t>
            </a:r>
            <a:r>
              <a:rPr lang="en-US" altLang="en-US" sz="2400">
                <a:latin typeface="Times New Roman" panose="02020603050405020304" pitchFamily="18" charset="0"/>
              </a:rPr>
              <a:t>, sông Tích, sông Đà</a:t>
            </a:r>
            <a:r>
              <a:rPr lang="vi-VN" altLang="en-US" sz="2400">
                <a:latin typeface="Times New Roman" panose="02020603050405020304" pitchFamily="18" charset="0"/>
              </a:rPr>
              <a:t>...</a:t>
            </a:r>
          </a:p>
        </p:txBody>
      </p:sp>
      <p:pic>
        <p:nvPicPr>
          <p:cNvPr id="26635" name="Picture 11" descr="Bài 11. Đồng bằng Bắc Bộ (Địa lý 4) – ÔN THI ĐỊA LÝ – TOLD Channel">
            <a:extLst>
              <a:ext uri="{FF2B5EF4-FFF2-40B4-BE49-F238E27FC236}">
                <a16:creationId xmlns:a16="http://schemas.microsoft.com/office/drawing/2014/main" id="{9D366F90-A75C-4C36-B686-23E70B67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
            <a:ext cx="5715000" cy="6126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wedge">
                                      <p:cBhvr>
                                        <p:cTn id="7" dur="500"/>
                                        <p:tgtEl>
                                          <p:spTgt spid="9728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9728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97288"/>
                                        </p:tgtEl>
                                        <p:attrNameLst>
                                          <p:attrName>style.visibility</p:attrName>
                                        </p:attrNameLst>
                                      </p:cBhvr>
                                      <p:to>
                                        <p:strVal val="visible"/>
                                      </p:to>
                                    </p:set>
                                    <p:animEffect transition="in" filter="wedge">
                                      <p:cBhvr>
                                        <p:cTn id="16"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P spid="97288" grpId="0" autoUpdateAnimBg="0"/>
      <p:bldP spid="9728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5">
            <a:extLst>
              <a:ext uri="{FF2B5EF4-FFF2-40B4-BE49-F238E27FC236}">
                <a16:creationId xmlns:a16="http://schemas.microsoft.com/office/drawing/2014/main" id="{866DF7DB-5A7C-4D93-A7BA-C18162406A32}"/>
              </a:ext>
            </a:extLst>
          </p:cNvPr>
          <p:cNvSpPr>
            <a:spLocks noChangeArrowheads="1"/>
          </p:cNvSpPr>
          <p:nvPr/>
        </p:nvSpPr>
        <p:spPr bwMode="auto">
          <a:xfrm>
            <a:off x="762000" y="6858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800" b="1">
                <a:solidFill>
                  <a:srgbClr val="0000FF"/>
                </a:solidFill>
                <a:latin typeface="Times New Roman" panose="02020603050405020304" pitchFamily="18" charset="0"/>
                <a:cs typeface="Times New Roman" panose="02020603050405020304" pitchFamily="18" charset="0"/>
              </a:rPr>
              <a:t>3. Hà Nội - trung tâm chính trị, văn hóa và kinh tế lớn của cả nước</a:t>
            </a:r>
          </a:p>
        </p:txBody>
      </p:sp>
      <p:sp>
        <p:nvSpPr>
          <p:cNvPr id="27655" name="Text Box 44">
            <a:extLst>
              <a:ext uri="{FF2B5EF4-FFF2-40B4-BE49-F238E27FC236}">
                <a16:creationId xmlns:a16="http://schemas.microsoft.com/office/drawing/2014/main" id="{8D4DC025-2287-425B-985B-2D336A26881B}"/>
              </a:ext>
            </a:extLst>
          </p:cNvPr>
          <p:cNvSpPr txBox="1">
            <a:spLocks noChangeArrowheads="1"/>
          </p:cNvSpPr>
          <p:nvPr/>
        </p:nvSpPr>
        <p:spPr bwMode="auto">
          <a:xfrm>
            <a:off x="1752600" y="2133600"/>
            <a:ext cx="533400" cy="2143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800">
              <a:latin typeface="Times New Roman" panose="02020603050405020304" pitchFamily="18" charset="0"/>
            </a:endParaRPr>
          </a:p>
        </p:txBody>
      </p:sp>
    </p:spTree>
    <p:extLst>
      <p:ext uri="{BB962C8B-B14F-4D97-AF65-F5344CB8AC3E}">
        <p14:creationId xmlns:p14="http://schemas.microsoft.com/office/powerpoint/2010/main" val="251759761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 Box 11">
            <a:extLst>
              <a:ext uri="{FF2B5EF4-FFF2-40B4-BE49-F238E27FC236}">
                <a16:creationId xmlns:a16="http://schemas.microsoft.com/office/drawing/2014/main" id="{9D8B3266-481A-496D-8052-66BF7DCDFFEA}"/>
              </a:ext>
            </a:extLst>
          </p:cNvPr>
          <p:cNvSpPr txBox="1">
            <a:spLocks noChangeArrowheads="1"/>
          </p:cNvSpPr>
          <p:nvPr/>
        </p:nvSpPr>
        <p:spPr bwMode="auto">
          <a:xfrm>
            <a:off x="4595813" y="1528763"/>
            <a:ext cx="6705600" cy="3877985"/>
          </a:xfrm>
          <a:prstGeom prst="rect">
            <a:avLst/>
          </a:prstGeom>
          <a:solidFill>
            <a:schemeClr val="folHlink"/>
          </a:solidFill>
          <a:ln w="76200" cmpd="tri">
            <a:solidFill>
              <a:srgbClr val="FF0000"/>
            </a:solidFill>
            <a:miter lim="800000"/>
            <a:headEnd/>
            <a:tailEnd/>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hangingPunct="1">
              <a:defRPr/>
            </a:pPr>
            <a:r>
              <a:rPr lang="en-US" altLang="en-US" sz="1600" b="1"/>
              <a:t> </a:t>
            </a:r>
          </a:p>
          <a:p>
            <a:pPr eaLnBrk="1" hangingPunct="1">
              <a:defRPr/>
            </a:pPr>
            <a:endParaRPr lang="en-US" altLang="en-US" b="1"/>
          </a:p>
          <a:p>
            <a:pPr eaLnBrk="1" hangingPunct="1">
              <a:defRPr/>
            </a:pPr>
            <a:r>
              <a:rPr lang="en-US" altLang="en-US" b="1">
                <a:latin typeface="Times New Roman" panose="02020603050405020304" pitchFamily="18" charset="0"/>
                <a:cs typeface="Times New Roman" panose="02020603050405020304" pitchFamily="18" charset="0"/>
              </a:rPr>
              <a:t>- Hà Nội được chọn làm kinh đô năm 1010, lúc đó có tên là Thăng Long.</a:t>
            </a:r>
          </a:p>
          <a:p>
            <a:pPr eaLnBrk="1" hangingPunct="1">
              <a:defRPr/>
            </a:pPr>
            <a:endParaRPr lang="en-US" altLang="en-US" b="1"/>
          </a:p>
          <a:p>
            <a:pPr eaLnBrk="1" hangingPunct="1">
              <a:defRPr/>
            </a:pPr>
            <a:r>
              <a:rPr lang="en-US" altLang="en-US" b="1"/>
              <a:t> </a:t>
            </a:r>
            <a:r>
              <a:rPr lang="en-US" altLang="en-US" b="1">
                <a:latin typeface="Times New Roman" panose="02020603050405020304" pitchFamily="18" charset="0"/>
                <a:cs typeface="Times New Roman" panose="02020603050405020304" pitchFamily="18" charset="0"/>
              </a:rPr>
              <a:t>-Trước đây, Hà Nội đã từng có các tên gọi như: Đông Quan, Đại La, Hà Thành, Đông Đô,...</a:t>
            </a:r>
            <a:endParaRPr lang="en-US" altLang="en-US" b="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defRPr/>
            </a:pPr>
            <a:endParaRPr lang="en-US" altLang="en-US" b="1">
              <a:solidFill>
                <a:srgbClr val="000000"/>
              </a:solidFill>
              <a:effectLst>
                <a:outerShdw blurRad="38100" dist="38100" dir="2700000" algn="tl">
                  <a:srgbClr val="FFFFFF"/>
                </a:outerShdw>
              </a:effectLst>
            </a:endParaRPr>
          </a:p>
          <a:p>
            <a:pPr eaLnBrk="1" hangingPunct="1">
              <a:defRPr/>
            </a:pPr>
            <a:endParaRPr lang="en-US" altLang="en-US" b="1">
              <a:effectLst>
                <a:outerShdw blurRad="38100" dist="38100" dir="2700000" algn="tl">
                  <a:srgbClr val="FFFFFF"/>
                </a:outerShdw>
              </a:effectLst>
            </a:endParaRPr>
          </a:p>
          <a:p>
            <a:pPr eaLnBrk="1" hangingPunct="1">
              <a:defRPr/>
            </a:pPr>
            <a:endParaRPr lang="en-US" altLang="en-US" b="1">
              <a:effectLst>
                <a:outerShdw blurRad="38100" dist="38100" dir="2700000" algn="tl">
                  <a:srgbClr val="FFFFFF"/>
                </a:outerShdw>
              </a:effectLst>
            </a:endParaRPr>
          </a:p>
          <a:p>
            <a:pPr eaLnBrk="1" hangingPunct="1">
              <a:defRPr/>
            </a:pPr>
            <a:endParaRPr lang="en-US" altLang="en-US" sz="1400" b="1">
              <a:effectLst>
                <a:outerShdw blurRad="38100" dist="38100" dir="2700000" algn="tl">
                  <a:srgbClr val="FFFFFF"/>
                </a:outerShdw>
              </a:effectLst>
            </a:endParaRPr>
          </a:p>
        </p:txBody>
      </p:sp>
      <p:grpSp>
        <p:nvGrpSpPr>
          <p:cNvPr id="12291" name="Group 12">
            <a:extLst>
              <a:ext uri="{FF2B5EF4-FFF2-40B4-BE49-F238E27FC236}">
                <a16:creationId xmlns:a16="http://schemas.microsoft.com/office/drawing/2014/main" id="{CCFBBEF0-3B19-406F-AA06-1F326196CAA4}"/>
              </a:ext>
            </a:extLst>
          </p:cNvPr>
          <p:cNvGrpSpPr>
            <a:grpSpLocks/>
          </p:cNvGrpSpPr>
          <p:nvPr/>
        </p:nvGrpSpPr>
        <p:grpSpPr bwMode="auto">
          <a:xfrm>
            <a:off x="914400" y="833438"/>
            <a:ext cx="3048000" cy="5638800"/>
            <a:chOff x="96" y="387"/>
            <a:chExt cx="1664" cy="3213"/>
          </a:xfrm>
        </p:grpSpPr>
        <p:pic>
          <p:nvPicPr>
            <p:cNvPr id="12301" name="Picture 13" descr="LUOC DO  VN">
              <a:extLst>
                <a:ext uri="{FF2B5EF4-FFF2-40B4-BE49-F238E27FC236}">
                  <a16:creationId xmlns:a16="http://schemas.microsoft.com/office/drawing/2014/main" id="{E8956773-2EEC-4876-A1BA-17214502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387"/>
              <a:ext cx="1616" cy="3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14">
              <a:extLst>
                <a:ext uri="{FF2B5EF4-FFF2-40B4-BE49-F238E27FC236}">
                  <a16:creationId xmlns:a16="http://schemas.microsoft.com/office/drawing/2014/main" id="{E4B046BD-06AC-42C2-A8F8-AFBB07C9B26B}"/>
                </a:ext>
              </a:extLst>
            </p:cNvPr>
            <p:cNvSpPr txBox="1">
              <a:spLocks noChangeArrowheads="1"/>
            </p:cNvSpPr>
            <p:nvPr/>
          </p:nvSpPr>
          <p:spPr bwMode="auto">
            <a:xfrm>
              <a:off x="96" y="1680"/>
              <a:ext cx="534" cy="139"/>
            </a:xfrm>
            <a:prstGeom prst="rect">
              <a:avLst/>
            </a:prstGeom>
            <a:noFill/>
            <a:ln w="9525">
              <a:noFill/>
              <a:miter lim="800000"/>
              <a:headEnd/>
              <a:tailEnd/>
            </a:ln>
            <a:effectLst/>
          </p:spPr>
          <p:txBody>
            <a:bodyPr>
              <a:spAutoFit/>
            </a:bodyPr>
            <a:lstStyle/>
            <a:p>
              <a:pPr eaLnBrk="1" hangingPunct="1">
                <a:spcBef>
                  <a:spcPct val="50000"/>
                </a:spcBef>
                <a:defRPr/>
              </a:pPr>
              <a:r>
                <a:rPr lang="en-US" sz="1000" b="1" i="1">
                  <a:effectLst>
                    <a:outerShdw blurRad="38100" dist="38100" dir="2700000" algn="tl">
                      <a:srgbClr val="C0C0C0"/>
                    </a:outerShdw>
                  </a:effectLst>
                </a:rPr>
                <a:t>Vĩ tuyến 17</a:t>
              </a:r>
            </a:p>
          </p:txBody>
        </p:sp>
      </p:grpSp>
      <p:sp>
        <p:nvSpPr>
          <p:cNvPr id="12292" name="Rectangle 15">
            <a:extLst>
              <a:ext uri="{FF2B5EF4-FFF2-40B4-BE49-F238E27FC236}">
                <a16:creationId xmlns:a16="http://schemas.microsoft.com/office/drawing/2014/main" id="{C38DD155-5F6C-4D0E-94E8-1FACD8AC023E}"/>
              </a:ext>
            </a:extLst>
          </p:cNvPr>
          <p:cNvSpPr>
            <a:spLocks noChangeArrowheads="1"/>
          </p:cNvSpPr>
          <p:nvPr/>
        </p:nvSpPr>
        <p:spPr bwMode="auto">
          <a:xfrm>
            <a:off x="1981200" y="1443038"/>
            <a:ext cx="762000" cy="533400"/>
          </a:xfrm>
          <a:prstGeom prst="rect">
            <a:avLst/>
          </a:prstGeom>
          <a:solidFill>
            <a:srgbClr val="FF0000">
              <a:alpha val="20000"/>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VnTime" panose="020B7200000000000000" pitchFamily="34" charset="0"/>
            </a:endParaRPr>
          </a:p>
        </p:txBody>
      </p:sp>
      <p:grpSp>
        <p:nvGrpSpPr>
          <p:cNvPr id="12293" name="Group 16">
            <a:extLst>
              <a:ext uri="{FF2B5EF4-FFF2-40B4-BE49-F238E27FC236}">
                <a16:creationId xmlns:a16="http://schemas.microsoft.com/office/drawing/2014/main" id="{DD60EBD4-9E78-4A74-B0F6-78E4344FBEFA}"/>
              </a:ext>
            </a:extLst>
          </p:cNvPr>
          <p:cNvGrpSpPr>
            <a:grpSpLocks/>
          </p:cNvGrpSpPr>
          <p:nvPr/>
        </p:nvGrpSpPr>
        <p:grpSpPr bwMode="auto">
          <a:xfrm>
            <a:off x="2286000" y="1366838"/>
            <a:ext cx="304800" cy="430212"/>
            <a:chOff x="2736" y="1584"/>
            <a:chExt cx="323" cy="432"/>
          </a:xfrm>
        </p:grpSpPr>
        <p:sp>
          <p:nvSpPr>
            <p:cNvPr id="12299" name="AutoShape 17">
              <a:extLst>
                <a:ext uri="{FF2B5EF4-FFF2-40B4-BE49-F238E27FC236}">
                  <a16:creationId xmlns:a16="http://schemas.microsoft.com/office/drawing/2014/main" id="{85B800B3-8E4C-40BA-B442-20E58E3ABE19}"/>
                </a:ext>
              </a:extLst>
            </p:cNvPr>
            <p:cNvSpPr>
              <a:spLocks noChangeArrowheads="1"/>
            </p:cNvSpPr>
            <p:nvPr/>
          </p:nvSpPr>
          <p:spPr bwMode="auto">
            <a:xfrm rot="-627595">
              <a:off x="2736" y="1584"/>
              <a:ext cx="323" cy="231"/>
            </a:xfrm>
            <a:prstGeom prst="flowChartPunchedTap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VnTime" panose="020B7200000000000000" pitchFamily="34" charset="0"/>
              </a:endParaRPr>
            </a:p>
          </p:txBody>
        </p:sp>
        <p:sp>
          <p:nvSpPr>
            <p:cNvPr id="12300" name="Line 18">
              <a:extLst>
                <a:ext uri="{FF2B5EF4-FFF2-40B4-BE49-F238E27FC236}">
                  <a16:creationId xmlns:a16="http://schemas.microsoft.com/office/drawing/2014/main" id="{64711C4C-D47E-4075-B436-F83FFE833946}"/>
                </a:ext>
              </a:extLst>
            </p:cNvPr>
            <p:cNvSpPr>
              <a:spLocks noChangeShapeType="1"/>
            </p:cNvSpPr>
            <p:nvPr/>
          </p:nvSpPr>
          <p:spPr bwMode="auto">
            <a:xfrm rot="-627595">
              <a:off x="2736" y="1632"/>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4" name="Line 20">
            <a:extLst>
              <a:ext uri="{FF2B5EF4-FFF2-40B4-BE49-F238E27FC236}">
                <a16:creationId xmlns:a16="http://schemas.microsoft.com/office/drawing/2014/main" id="{0839BB3B-06DA-46AB-99DA-7F176339CDB6}"/>
              </a:ext>
            </a:extLst>
          </p:cNvPr>
          <p:cNvSpPr>
            <a:spLocks noChangeShapeType="1"/>
          </p:cNvSpPr>
          <p:nvPr/>
        </p:nvSpPr>
        <p:spPr bwMode="auto">
          <a:xfrm>
            <a:off x="2730500" y="1595438"/>
            <a:ext cx="2070100" cy="9191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6" name="Line 22">
            <a:extLst>
              <a:ext uri="{FF2B5EF4-FFF2-40B4-BE49-F238E27FC236}">
                <a16:creationId xmlns:a16="http://schemas.microsoft.com/office/drawing/2014/main" id="{EDBCAD2B-3296-41C1-86ED-13D68E39C400}"/>
              </a:ext>
            </a:extLst>
          </p:cNvPr>
          <p:cNvSpPr>
            <a:spLocks noChangeShapeType="1"/>
          </p:cNvSpPr>
          <p:nvPr/>
        </p:nvSpPr>
        <p:spPr bwMode="auto">
          <a:xfrm>
            <a:off x="2743200" y="1595438"/>
            <a:ext cx="2046288" cy="1930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Text Box 23">
            <a:extLst>
              <a:ext uri="{FF2B5EF4-FFF2-40B4-BE49-F238E27FC236}">
                <a16:creationId xmlns:a16="http://schemas.microsoft.com/office/drawing/2014/main" id="{6BEB882F-16AE-4520-96CC-612E78A0AC00}"/>
              </a:ext>
            </a:extLst>
          </p:cNvPr>
          <p:cNvSpPr txBox="1">
            <a:spLocks noChangeArrowheads="1"/>
          </p:cNvSpPr>
          <p:nvPr/>
        </p:nvSpPr>
        <p:spPr bwMode="auto">
          <a:xfrm>
            <a:off x="1981200" y="1747838"/>
            <a:ext cx="990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solidFill>
                  <a:srgbClr val="0000FF"/>
                </a:solidFill>
                <a:latin typeface=".VnBook-Antiqua" panose="020B7200000000000000" pitchFamily="34" charset="0"/>
              </a:rPr>
              <a:t>Hµ Néi</a:t>
            </a:r>
          </a:p>
        </p:txBody>
      </p:sp>
      <mc:AlternateContent xmlns:mc="http://schemas.openxmlformats.org/markup-compatibility/2006">
        <mc:Choice xmlns:p14="http://schemas.microsoft.com/office/powerpoint/2010/main" Requires="p14">
          <p:contentPart p14:bwMode="auto" r:id="rId3">
            <p14:nvContentPartPr>
              <p14:cNvPr id="75790" name="Ink 7">
                <a:extLst>
                  <a:ext uri="{FF2B5EF4-FFF2-40B4-BE49-F238E27FC236}">
                    <a16:creationId xmlns:a16="http://schemas.microsoft.com/office/drawing/2014/main" id="{E3C41C8C-B8C9-4096-8A8B-412B47F6D0A7}"/>
                  </a:ext>
                </a:extLst>
              </p14:cNvPr>
              <p14:cNvContentPartPr>
                <a14:cpLocks xmlns:a14="http://schemas.microsoft.com/office/drawing/2010/main" noRot="1" noChangeAspect="1" noEditPoints="1" noChangeArrowheads="1" noChangeShapeType="1"/>
              </p14:cNvContentPartPr>
              <p14:nvPr/>
            </p14:nvContentPartPr>
            <p14:xfrm>
              <a:off x="2919413" y="6270933"/>
              <a:ext cx="11112" cy="11112"/>
            </p14:xfrm>
          </p:contentPart>
        </mc:Choice>
        <mc:Fallback>
          <p:pic>
            <p:nvPicPr>
              <p:cNvPr id="75790" name="Ink 7">
                <a:extLst>
                  <a:ext uri="{FF2B5EF4-FFF2-40B4-BE49-F238E27FC236}">
                    <a16:creationId xmlns:a16="http://schemas.microsoft.com/office/drawing/2014/main" id="{E3C41C8C-B8C9-4096-8A8B-412B47F6D0A7}"/>
                  </a:ext>
                </a:extLst>
              </p:cNvPr>
              <p:cNvPicPr>
                <a:picLocks noRot="1" noChangeAspect="1" noEditPoints="1" noChangeArrowheads="1" noChangeShapeType="1"/>
              </p:cNvPicPr>
              <p:nvPr/>
            </p:nvPicPr>
            <p:blipFill>
              <a:blip r:embed="rId4"/>
              <a:stretch>
                <a:fillRect/>
              </a:stretch>
            </p:blipFill>
            <p:spPr>
              <a:xfrm>
                <a:off x="2901849" y="6253369"/>
                <a:ext cx="45523" cy="45523"/>
              </a:xfrm>
              <a:prstGeom prst="rect">
                <a:avLst/>
              </a:prstGeom>
            </p:spPr>
          </p:pic>
        </mc:Fallback>
      </mc:AlternateContent>
      <p:grpSp>
        <p:nvGrpSpPr>
          <p:cNvPr id="15" name="Group 14">
            <a:extLst>
              <a:ext uri="{FF2B5EF4-FFF2-40B4-BE49-F238E27FC236}">
                <a16:creationId xmlns:a16="http://schemas.microsoft.com/office/drawing/2014/main" id="{E666460C-5BF8-40FE-99ED-6256BBAE5071}"/>
              </a:ext>
            </a:extLst>
          </p:cNvPr>
          <p:cNvGrpSpPr/>
          <p:nvPr/>
        </p:nvGrpSpPr>
        <p:grpSpPr>
          <a:xfrm>
            <a:off x="1236980" y="201196"/>
            <a:ext cx="9718040" cy="675495"/>
            <a:chOff x="304800" y="238905"/>
            <a:chExt cx="9718040" cy="889123"/>
          </a:xfrm>
        </p:grpSpPr>
        <p:cxnSp>
          <p:nvCxnSpPr>
            <p:cNvPr id="16" name="Straight Connector 15">
              <a:extLst>
                <a:ext uri="{FF2B5EF4-FFF2-40B4-BE49-F238E27FC236}">
                  <a16:creationId xmlns:a16="http://schemas.microsoft.com/office/drawing/2014/main" id="{A5F23603-6C8E-4106-A232-E1B25645A8E8}"/>
                </a:ext>
              </a:extLst>
            </p:cNvPr>
            <p:cNvCxnSpPr>
              <a:cxnSpLocks/>
            </p:cNvCxnSpPr>
            <p:nvPr/>
          </p:nvCxnSpPr>
          <p:spPr>
            <a:xfrm>
              <a:off x="304800" y="1128028"/>
              <a:ext cx="9718040" cy="0"/>
            </a:xfrm>
            <a:prstGeom prst="line">
              <a:avLst/>
            </a:prstGeom>
            <a:noFill/>
            <a:ln w="12700" cap="flat" cmpd="sng" algn="ctr">
              <a:solidFill>
                <a:srgbClr val="30353A"/>
              </a:solidFill>
              <a:prstDash val="solid"/>
            </a:ln>
            <a:effectLst/>
          </p:spPr>
        </p:cxnSp>
        <p:grpSp>
          <p:nvGrpSpPr>
            <p:cNvPr id="17" name="Group 16">
              <a:extLst>
                <a:ext uri="{FF2B5EF4-FFF2-40B4-BE49-F238E27FC236}">
                  <a16:creationId xmlns:a16="http://schemas.microsoft.com/office/drawing/2014/main" id="{654AF500-9366-4E01-89BD-425E0E320ED9}"/>
                </a:ext>
              </a:extLst>
            </p:cNvPr>
            <p:cNvGrpSpPr/>
            <p:nvPr/>
          </p:nvGrpSpPr>
          <p:grpSpPr>
            <a:xfrm>
              <a:off x="594248" y="238905"/>
              <a:ext cx="1939504" cy="696695"/>
              <a:chOff x="594248" y="238905"/>
              <a:chExt cx="1939504" cy="696695"/>
            </a:xfrm>
          </p:grpSpPr>
          <p:sp>
            <p:nvSpPr>
              <p:cNvPr id="27" name="Rectangle: Top Corners One Rounded and One Snipped 26">
                <a:extLst>
                  <a:ext uri="{FF2B5EF4-FFF2-40B4-BE49-F238E27FC236}">
                    <a16:creationId xmlns:a16="http://schemas.microsoft.com/office/drawing/2014/main" id="{D9C5F6D0-A583-4A63-BF15-EF73025DEB6C}"/>
                  </a:ext>
                </a:extLst>
              </p:cNvPr>
              <p:cNvSpPr/>
              <p:nvPr/>
            </p:nvSpPr>
            <p:spPr>
              <a:xfrm>
                <a:off x="594248" y="238905"/>
                <a:ext cx="1897712" cy="673930"/>
              </a:xfrm>
              <a:prstGeom prst="snipRoundRect">
                <a:avLst>
                  <a:gd name="adj1" fmla="val 3623"/>
                  <a:gd name="adj2" fmla="val 50000"/>
                </a:avLst>
              </a:prstGeom>
              <a:solidFill>
                <a:srgbClr val="92D050"/>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D5CD23B6-9425-4A2D-9526-DF9D07F6A297}"/>
                  </a:ext>
                </a:extLst>
              </p:cNvPr>
              <p:cNvSpPr txBox="1"/>
              <p:nvPr/>
            </p:nvSpPr>
            <p:spPr>
              <a:xfrm>
                <a:off x="636042" y="327933"/>
                <a:ext cx="1897710" cy="607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a:solidFill>
                      <a:srgbClr val="30353A"/>
                    </a:solidFill>
                    <a:latin typeface="#9Slide01 Tieu de ngan" panose="00000800000000000000" pitchFamily="2" charset="0"/>
                    <a:ea typeface="#9Slide02 Tieu de dai" panose="02000000000000000000" pitchFamily="2" charset="0"/>
                  </a:rPr>
                  <a:t>Khởi động</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endParaRPr>
              </a:p>
            </p:txBody>
          </p:sp>
        </p:grpSp>
        <p:grpSp>
          <p:nvGrpSpPr>
            <p:cNvPr id="18" name="Group 17">
              <a:extLst>
                <a:ext uri="{FF2B5EF4-FFF2-40B4-BE49-F238E27FC236}">
                  <a16:creationId xmlns:a16="http://schemas.microsoft.com/office/drawing/2014/main" id="{EC406A61-D156-4013-A709-10795CDFAB98}"/>
                </a:ext>
              </a:extLst>
            </p:cNvPr>
            <p:cNvGrpSpPr/>
            <p:nvPr/>
          </p:nvGrpSpPr>
          <p:grpSpPr>
            <a:xfrm>
              <a:off x="2886504" y="247421"/>
              <a:ext cx="1955665" cy="673929"/>
              <a:chOff x="2886504" y="247421"/>
              <a:chExt cx="1955665" cy="673929"/>
            </a:xfrm>
          </p:grpSpPr>
          <p:sp>
            <p:nvSpPr>
              <p:cNvPr id="25" name="Rectangle: Top Corners One Rounded and One Snipped 24">
                <a:extLst>
                  <a:ext uri="{FF2B5EF4-FFF2-40B4-BE49-F238E27FC236}">
                    <a16:creationId xmlns:a16="http://schemas.microsoft.com/office/drawing/2014/main" id="{8FD38D58-D34E-4AA2-AA38-ACAD72665818}"/>
                  </a:ext>
                </a:extLst>
              </p:cNvPr>
              <p:cNvSpPr/>
              <p:nvPr/>
            </p:nvSpPr>
            <p:spPr>
              <a:xfrm>
                <a:off x="2899231" y="247421"/>
                <a:ext cx="1897711" cy="673929"/>
              </a:xfrm>
              <a:prstGeom prst="snipRoundRect">
                <a:avLst>
                  <a:gd name="adj1" fmla="val 3623"/>
                  <a:gd name="adj2" fmla="val 50000"/>
                </a:avLst>
              </a:prstGeom>
              <a:solidFill>
                <a:srgbClr val="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6F3CAEFA-801A-40EF-9A0E-64C5C17EFEAF}"/>
                  </a:ext>
                </a:extLst>
              </p:cNvPr>
              <p:cNvSpPr txBox="1"/>
              <p:nvPr/>
            </p:nvSpPr>
            <p:spPr>
              <a:xfrm>
                <a:off x="2886504" y="327933"/>
                <a:ext cx="195566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rPr>
                  <a:t>Khám phá</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endParaRPr>
              </a:p>
            </p:txBody>
          </p:sp>
        </p:grpSp>
        <p:grpSp>
          <p:nvGrpSpPr>
            <p:cNvPr id="19" name="Group 18">
              <a:extLst>
                <a:ext uri="{FF2B5EF4-FFF2-40B4-BE49-F238E27FC236}">
                  <a16:creationId xmlns:a16="http://schemas.microsoft.com/office/drawing/2014/main" id="{53813BF4-A52E-485B-837C-8F51AC0B352D}"/>
                </a:ext>
              </a:extLst>
            </p:cNvPr>
            <p:cNvGrpSpPr/>
            <p:nvPr/>
          </p:nvGrpSpPr>
          <p:grpSpPr>
            <a:xfrm>
              <a:off x="5236714" y="247421"/>
              <a:ext cx="1910437" cy="673930"/>
              <a:chOff x="5236714" y="247421"/>
              <a:chExt cx="1910437" cy="673930"/>
            </a:xfrm>
          </p:grpSpPr>
          <p:sp>
            <p:nvSpPr>
              <p:cNvPr id="23" name="Rectangle: Top Corners One Rounded and One Snipped 22">
                <a:extLst>
                  <a:ext uri="{FF2B5EF4-FFF2-40B4-BE49-F238E27FC236}">
                    <a16:creationId xmlns:a16="http://schemas.microsoft.com/office/drawing/2014/main" id="{C3543341-7EA7-4276-9880-E8A15088262E}"/>
                  </a:ext>
                </a:extLst>
              </p:cNvPr>
              <p:cNvSpPr/>
              <p:nvPr/>
            </p:nvSpPr>
            <p:spPr>
              <a:xfrm>
                <a:off x="5236714" y="247421"/>
                <a:ext cx="1897711" cy="673930"/>
              </a:xfrm>
              <a:prstGeom prst="snipRoundRect">
                <a:avLst>
                  <a:gd name="adj1" fmla="val 3623"/>
                  <a:gd name="adj2" fmla="val 50000"/>
                </a:avLst>
              </a:prstGeom>
              <a:solidFill>
                <a:srgbClr val="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CF864270-8FA2-4F61-AA7D-0EF452C32C94}"/>
                  </a:ext>
                </a:extLst>
              </p:cNvPr>
              <p:cNvSpPr txBox="1"/>
              <p:nvPr/>
            </p:nvSpPr>
            <p:spPr>
              <a:xfrm>
                <a:off x="5249440" y="327933"/>
                <a:ext cx="189771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rPr>
                  <a:t>Ghi nhớ</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endParaRPr>
              </a:p>
            </p:txBody>
          </p:sp>
        </p:grpSp>
        <p:grpSp>
          <p:nvGrpSpPr>
            <p:cNvPr id="20" name="Group 19">
              <a:extLst>
                <a:ext uri="{FF2B5EF4-FFF2-40B4-BE49-F238E27FC236}">
                  <a16:creationId xmlns:a16="http://schemas.microsoft.com/office/drawing/2014/main" id="{EBAD1094-13D9-4DED-B418-21C3759269BB}"/>
                </a:ext>
              </a:extLst>
            </p:cNvPr>
            <p:cNvGrpSpPr/>
            <p:nvPr/>
          </p:nvGrpSpPr>
          <p:grpSpPr>
            <a:xfrm>
              <a:off x="7541696" y="247421"/>
              <a:ext cx="2059504" cy="673930"/>
              <a:chOff x="7541696" y="247421"/>
              <a:chExt cx="2059504" cy="673930"/>
            </a:xfrm>
          </p:grpSpPr>
          <p:sp>
            <p:nvSpPr>
              <p:cNvPr id="21" name="Rectangle: Top Corners One Rounded and One Snipped 20">
                <a:extLst>
                  <a:ext uri="{FF2B5EF4-FFF2-40B4-BE49-F238E27FC236}">
                    <a16:creationId xmlns:a16="http://schemas.microsoft.com/office/drawing/2014/main" id="{40549694-4D36-4461-8158-2C710D487376}"/>
                  </a:ext>
                </a:extLst>
              </p:cNvPr>
              <p:cNvSpPr/>
              <p:nvPr/>
            </p:nvSpPr>
            <p:spPr>
              <a:xfrm>
                <a:off x="7541696" y="247421"/>
                <a:ext cx="1897711" cy="673930"/>
              </a:xfrm>
              <a:prstGeom prst="snipRoundRect">
                <a:avLst>
                  <a:gd name="adj1" fmla="val 3623"/>
                  <a:gd name="adj2" fmla="val 50000"/>
                </a:avLst>
              </a:prstGeom>
              <a:solidFill>
                <a:srgbClr val="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9C89388D-62AC-48BB-9F56-2AB98CD93503}"/>
                  </a:ext>
                </a:extLst>
              </p:cNvPr>
              <p:cNvSpPr txBox="1"/>
              <p:nvPr/>
            </p:nvSpPr>
            <p:spPr>
              <a:xfrm>
                <a:off x="7583656" y="327933"/>
                <a:ext cx="201754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rPr>
                  <a:t>Vận dụng</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endParaRPr>
              </a:p>
            </p:txBody>
          </p:sp>
        </p:grpSp>
      </p:grpSp>
    </p:spTree>
    <p:extLst>
      <p:ext uri="{BB962C8B-B14F-4D97-AF65-F5344CB8AC3E}">
        <p14:creationId xmlns:p14="http://schemas.microsoft.com/office/powerpoint/2010/main" val="4087800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44"/>
                                        </p:tgtEl>
                                        <p:attrNameLst>
                                          <p:attrName>style.visibility</p:attrName>
                                        </p:attrNameLst>
                                      </p:cBhvr>
                                      <p:to>
                                        <p:strVal val="visible"/>
                                      </p:to>
                                    </p:set>
                                    <p:animEffect transition="in" filter="checkerboard(across)">
                                      <p:cBhvr>
                                        <p:cTn id="7" dur="500"/>
                                        <p:tgtEl>
                                          <p:spTgt spid="1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3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046"/>
                                        </p:tgtEl>
                                        <p:attrNameLst>
                                          <p:attrName>style.visibility</p:attrName>
                                        </p:attrNameLst>
                                      </p:cBhvr>
                                      <p:to>
                                        <p:strVal val="visible"/>
                                      </p:to>
                                    </p:set>
                                    <p:animEffect transition="in" filter="checkerboard(across)">
                                      <p:cBhvr>
                                        <p:cTn id="16" dur="500"/>
                                        <p:tgtEl>
                                          <p:spTgt spid="104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035">
                                            <p:txEl>
                                              <p:pRg st="4" end="4"/>
                                            </p:txEl>
                                          </p:spTgt>
                                        </p:tgtEl>
                                        <p:attrNameLst>
                                          <p:attrName>style.visibility</p:attrName>
                                        </p:attrNameLst>
                                      </p:cBhvr>
                                      <p:to>
                                        <p:strVal val="visible"/>
                                      </p:to>
                                    </p:set>
                                    <p:animEffect transition="in" filter="diamond(in)">
                                      <p:cBhvr>
                                        <p:cTn id="21" dur="1000"/>
                                        <p:tgtEl>
                                          <p:spTgt spid="1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7C6AEE6-1860-44A2-8139-067CFA702D23}"/>
              </a:ext>
            </a:extLst>
          </p:cNvPr>
          <p:cNvSpPr>
            <a:spLocks noChangeArrowheads="1"/>
          </p:cNvSpPr>
          <p:nvPr/>
        </p:nvSpPr>
        <p:spPr bwMode="auto">
          <a:xfrm>
            <a:off x="2970213" y="131763"/>
            <a:ext cx="7218362" cy="455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200" b="1">
                <a:solidFill>
                  <a:srgbClr val="0000F6"/>
                </a:solidFill>
                <a:latin typeface="Times New Roman" panose="02020603050405020304" pitchFamily="18" charset="0"/>
                <a:cs typeface="Times New Roman" panose="02020603050405020304" pitchFamily="18" charset="0"/>
              </a:rPr>
              <a:t>Hà Nội là trung tâm chính trị lớn của cả nước: </a:t>
            </a:r>
            <a:endParaRPr lang="en-US" altLang="en-US" sz="2400">
              <a:latin typeface="Times New Roman" panose="02020603050405020304" pitchFamily="18" charset="0"/>
              <a:cs typeface="Times New Roman" panose="02020603050405020304" pitchFamily="18" charset="0"/>
            </a:endParaRPr>
          </a:p>
        </p:txBody>
      </p:sp>
      <p:sp>
        <p:nvSpPr>
          <p:cNvPr id="28675" name="Rectangle 5">
            <a:extLst>
              <a:ext uri="{FF2B5EF4-FFF2-40B4-BE49-F238E27FC236}">
                <a16:creationId xmlns:a16="http://schemas.microsoft.com/office/drawing/2014/main" id="{F3CFC853-1EC1-446E-8C02-5837D8E46BA4}"/>
              </a:ext>
            </a:extLst>
          </p:cNvPr>
          <p:cNvSpPr>
            <a:spLocks noChangeArrowheads="1"/>
          </p:cNvSpPr>
          <p:nvPr/>
        </p:nvSpPr>
        <p:spPr bwMode="auto">
          <a:xfrm>
            <a:off x="1981200" y="528637"/>
            <a:ext cx="8458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rPr>
              <a:t>-</a:t>
            </a:r>
            <a:r>
              <a:rPr lang="en-US" altLang="en-US" sz="2400" b="1">
                <a:latin typeface="Times New Roman" panose="02020603050405020304" pitchFamily="18" charset="0"/>
                <a:cs typeface="Times New Roman" panose="02020603050405020304" pitchFamily="18" charset="0"/>
              </a:rPr>
              <a:t>Là nơi tập trung của các cơ quan lãnh đạo cao nhất của nước ta</a:t>
            </a:r>
            <a:endParaRPr lang="en-US" altLang="en-US" sz="2400" b="1" i="1">
              <a:latin typeface="Times New Roman" panose="02020603050405020304" pitchFamily="18" charset="0"/>
              <a:cs typeface="Times New Roman" panose="02020603050405020304" pitchFamily="18" charset="0"/>
            </a:endParaRPr>
          </a:p>
        </p:txBody>
      </p:sp>
      <p:pic>
        <p:nvPicPr>
          <p:cNvPr id="28676" name="Picture 13" descr="nha quoc hoi">
            <a:extLst>
              <a:ext uri="{FF2B5EF4-FFF2-40B4-BE49-F238E27FC236}">
                <a16:creationId xmlns:a16="http://schemas.microsoft.com/office/drawing/2014/main" id="{FB53CB34-646B-4D1B-B5C4-0691D39B2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45" y="990600"/>
            <a:ext cx="41910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400" name="Text Box 17">
            <a:extLst>
              <a:ext uri="{FF2B5EF4-FFF2-40B4-BE49-F238E27FC236}">
                <a16:creationId xmlns:a16="http://schemas.microsoft.com/office/drawing/2014/main" id="{DDD396D5-3676-4E58-9EF3-2354293695B6}"/>
              </a:ext>
            </a:extLst>
          </p:cNvPr>
          <p:cNvSpPr txBox="1">
            <a:spLocks noChangeArrowheads="1"/>
          </p:cNvSpPr>
          <p:nvPr/>
        </p:nvSpPr>
        <p:spPr bwMode="auto">
          <a:xfrm>
            <a:off x="1981200" y="990600"/>
            <a:ext cx="2743200" cy="396875"/>
          </a:xfrm>
          <a:prstGeom prst="rect">
            <a:avLst/>
          </a:prstGeom>
          <a:noFill/>
          <a:ln w="9525">
            <a:noFill/>
            <a:miter lim="800000"/>
            <a:headEnd/>
            <a:tailEnd/>
          </a:ln>
        </p:spPr>
        <p:txBody>
          <a:bodyPr>
            <a:spAutoFit/>
          </a:bodyPr>
          <a:lstStyle/>
          <a:p>
            <a:pPr eaLnBrk="1" hangingPunct="1">
              <a:spcBef>
                <a:spcPct val="50000"/>
              </a:spcBef>
              <a:defRPr/>
            </a:pPr>
            <a:r>
              <a:rPr lang="en-US" sz="2000" b="1">
                <a:effectLst>
                  <a:outerShdw blurRad="38100" dist="38100" dir="2700000" algn="tl">
                    <a:srgbClr val="C0C0C0"/>
                  </a:outerShdw>
                </a:effectLst>
              </a:rPr>
              <a:t>Nhà Quốc hội</a:t>
            </a:r>
          </a:p>
        </p:txBody>
      </p:sp>
      <p:pic>
        <p:nvPicPr>
          <p:cNvPr id="28678" name="Picture 11" descr="phuchutich">
            <a:extLst>
              <a:ext uri="{FF2B5EF4-FFF2-40B4-BE49-F238E27FC236}">
                <a16:creationId xmlns:a16="http://schemas.microsoft.com/office/drawing/2014/main" id="{BB7A6E09-4EB2-469E-A393-6C386DE84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90600"/>
            <a:ext cx="44196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96" name="Text Box 22">
            <a:extLst>
              <a:ext uri="{FF2B5EF4-FFF2-40B4-BE49-F238E27FC236}">
                <a16:creationId xmlns:a16="http://schemas.microsoft.com/office/drawing/2014/main" id="{C6B00290-A1B5-4438-8B09-C24009C89FA8}"/>
              </a:ext>
            </a:extLst>
          </p:cNvPr>
          <p:cNvSpPr txBox="1">
            <a:spLocks noChangeArrowheads="1"/>
          </p:cNvSpPr>
          <p:nvPr/>
        </p:nvSpPr>
        <p:spPr bwMode="auto">
          <a:xfrm>
            <a:off x="7162800" y="3352800"/>
            <a:ext cx="1624013" cy="396875"/>
          </a:xfrm>
          <a:prstGeom prst="rect">
            <a:avLst/>
          </a:prstGeom>
          <a:noFill/>
          <a:ln>
            <a:noFill/>
          </a:ln>
        </p:spPr>
        <p:txBody>
          <a:bodyPr>
            <a:spAutoFit/>
          </a:bodyPr>
          <a:lstStyle/>
          <a:p>
            <a:pPr eaLnBrk="1" hangingPunct="1">
              <a:defRPr/>
            </a:pPr>
            <a:r>
              <a:rPr lang="en-US" sz="2000" b="1">
                <a:effectLst>
                  <a:outerShdw blurRad="38100" dist="38100" dir="2700000" algn="tl">
                    <a:srgbClr val="C0C0C0"/>
                  </a:outerShdw>
                </a:effectLst>
                <a:latin typeface=".VnTime" pitchFamily="34" charset="0"/>
              </a:rPr>
              <a:t>Phñ Chñ tÞch</a:t>
            </a:r>
          </a:p>
        </p:txBody>
      </p:sp>
      <p:pic>
        <p:nvPicPr>
          <p:cNvPr id="28680" name="Picture 19" descr="ddaij suw quan danmach">
            <a:extLst>
              <a:ext uri="{FF2B5EF4-FFF2-40B4-BE49-F238E27FC236}">
                <a16:creationId xmlns:a16="http://schemas.microsoft.com/office/drawing/2014/main" id="{488234DF-EBEB-4D69-9B35-B337F726C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86200"/>
            <a:ext cx="4419600" cy="2971800"/>
          </a:xfrm>
          <a:prstGeom prst="rect">
            <a:avLst/>
          </a:prstGeom>
          <a:noFill/>
          <a:ln w="28575">
            <a:solidFill>
              <a:srgbClr val="AC0000"/>
            </a:solidFill>
            <a:miter lim="800000"/>
            <a:headEnd/>
            <a:tailEnd/>
          </a:ln>
          <a:extLst>
            <a:ext uri="{909E8E84-426E-40DD-AFC4-6F175D3DCCD1}">
              <a14:hiddenFill xmlns:a14="http://schemas.microsoft.com/office/drawing/2010/main">
                <a:solidFill>
                  <a:srgbClr val="FFFFFF"/>
                </a:solidFill>
              </a14:hiddenFill>
            </a:ext>
          </a:extLst>
        </p:spPr>
      </p:pic>
      <p:sp>
        <p:nvSpPr>
          <p:cNvPr id="28681" name="Text Box 20">
            <a:extLst>
              <a:ext uri="{FF2B5EF4-FFF2-40B4-BE49-F238E27FC236}">
                <a16:creationId xmlns:a16="http://schemas.microsoft.com/office/drawing/2014/main" id="{EFE3011B-9632-4D46-AC2A-24C6BBEAD95F}"/>
              </a:ext>
            </a:extLst>
          </p:cNvPr>
          <p:cNvSpPr txBox="1">
            <a:spLocks noChangeArrowheads="1"/>
          </p:cNvSpPr>
          <p:nvPr/>
        </p:nvSpPr>
        <p:spPr bwMode="auto">
          <a:xfrm>
            <a:off x="6096000" y="6477000"/>
            <a:ext cx="344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CCFF"/>
                </a:solidFill>
                <a:latin typeface="Times New Roman" panose="02020603050405020304" pitchFamily="18" charset="0"/>
              </a:rPr>
              <a:t>Đại sứ quán Đan Mạch</a:t>
            </a:r>
          </a:p>
        </p:txBody>
      </p:sp>
      <p:pic>
        <p:nvPicPr>
          <p:cNvPr id="28682" name="Picture 22" descr="dai suwquan trung quooc">
            <a:extLst>
              <a:ext uri="{FF2B5EF4-FFF2-40B4-BE49-F238E27FC236}">
                <a16:creationId xmlns:a16="http://schemas.microsoft.com/office/drawing/2014/main" id="{AFD0489C-9A63-497C-B4F1-810A7F6B8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90963"/>
            <a:ext cx="4191000" cy="2967037"/>
          </a:xfrm>
          <a:prstGeom prst="rect">
            <a:avLst/>
          </a:prstGeom>
          <a:noFill/>
          <a:ln w="28575">
            <a:solidFill>
              <a:srgbClr val="AC0000"/>
            </a:solidFill>
            <a:miter lim="800000"/>
            <a:headEnd/>
            <a:tailEnd/>
          </a:ln>
          <a:extLst>
            <a:ext uri="{909E8E84-426E-40DD-AFC4-6F175D3DCCD1}">
              <a14:hiddenFill xmlns:a14="http://schemas.microsoft.com/office/drawing/2010/main">
                <a:solidFill>
                  <a:srgbClr val="FFFFFF"/>
                </a:solidFill>
              </a14:hiddenFill>
            </a:ext>
          </a:extLst>
        </p:spPr>
      </p:pic>
      <p:sp>
        <p:nvSpPr>
          <p:cNvPr id="28683" name="Text Box 23">
            <a:extLst>
              <a:ext uri="{FF2B5EF4-FFF2-40B4-BE49-F238E27FC236}">
                <a16:creationId xmlns:a16="http://schemas.microsoft.com/office/drawing/2014/main" id="{AAA171F8-E0B1-4809-891C-78CD1FD86B3F}"/>
              </a:ext>
            </a:extLst>
          </p:cNvPr>
          <p:cNvSpPr txBox="1">
            <a:spLocks noChangeArrowheads="1"/>
          </p:cNvSpPr>
          <p:nvPr/>
        </p:nvSpPr>
        <p:spPr bwMode="auto">
          <a:xfrm>
            <a:off x="1828800" y="64516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CCFF"/>
                </a:solidFill>
                <a:latin typeface="Times New Roman" panose="02020603050405020304" pitchFamily="18" charset="0"/>
              </a:rPr>
              <a:t>Đại sứ quán Trung Quốc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8"/>
                                        </p:tgtEl>
                                        <p:attrNameLst>
                                          <p:attrName>style.visibility</p:attrName>
                                        </p:attrNameLst>
                                      </p:cBhvr>
                                      <p:to>
                                        <p:strVal val="visible"/>
                                      </p:to>
                                    </p:set>
                                    <p:anim calcmode="lin" valueType="num">
                                      <p:cBhvr additive="base">
                                        <p:cTn id="17" dur="500" fill="hold"/>
                                        <p:tgtEl>
                                          <p:spTgt spid="28678"/>
                                        </p:tgtEl>
                                        <p:attrNameLst>
                                          <p:attrName>ppt_x</p:attrName>
                                        </p:attrNameLst>
                                      </p:cBhvr>
                                      <p:tavLst>
                                        <p:tav tm="0">
                                          <p:val>
                                            <p:strVal val="#ppt_x"/>
                                          </p:val>
                                        </p:tav>
                                        <p:tav tm="100000">
                                          <p:val>
                                            <p:strVal val="#ppt_x"/>
                                          </p:val>
                                        </p:tav>
                                      </p:tavLst>
                                    </p:anim>
                                    <p:anim calcmode="lin" valueType="num">
                                      <p:cBhvr additive="base">
                                        <p:cTn id="18" dur="500" fill="hold"/>
                                        <p:tgtEl>
                                          <p:spTgt spid="2867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82"/>
                                        </p:tgtEl>
                                        <p:attrNameLst>
                                          <p:attrName>style.visibility</p:attrName>
                                        </p:attrNameLst>
                                      </p:cBhvr>
                                      <p:to>
                                        <p:strVal val="visible"/>
                                      </p:to>
                                    </p:set>
                                    <p:anim calcmode="lin" valueType="num">
                                      <p:cBhvr additive="base">
                                        <p:cTn id="21" dur="500" fill="hold"/>
                                        <p:tgtEl>
                                          <p:spTgt spid="28682"/>
                                        </p:tgtEl>
                                        <p:attrNameLst>
                                          <p:attrName>ppt_x</p:attrName>
                                        </p:attrNameLst>
                                      </p:cBhvr>
                                      <p:tavLst>
                                        <p:tav tm="0">
                                          <p:val>
                                            <p:strVal val="#ppt_x"/>
                                          </p:val>
                                        </p:tav>
                                        <p:tav tm="100000">
                                          <p:val>
                                            <p:strVal val="#ppt_x"/>
                                          </p:val>
                                        </p:tav>
                                      </p:tavLst>
                                    </p:anim>
                                    <p:anim calcmode="lin" valueType="num">
                                      <p:cBhvr additive="base">
                                        <p:cTn id="22" dur="500" fill="hold"/>
                                        <p:tgtEl>
                                          <p:spTgt spid="2868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680"/>
                                        </p:tgtEl>
                                        <p:attrNameLst>
                                          <p:attrName>style.visibility</p:attrName>
                                        </p:attrNameLst>
                                      </p:cBhvr>
                                      <p:to>
                                        <p:strVal val="visible"/>
                                      </p:to>
                                    </p:set>
                                    <p:anim calcmode="lin" valueType="num">
                                      <p:cBhvr additive="base">
                                        <p:cTn id="25" dur="500" fill="hold"/>
                                        <p:tgtEl>
                                          <p:spTgt spid="28680"/>
                                        </p:tgtEl>
                                        <p:attrNameLst>
                                          <p:attrName>ppt_x</p:attrName>
                                        </p:attrNameLst>
                                      </p:cBhvr>
                                      <p:tavLst>
                                        <p:tav tm="0">
                                          <p:val>
                                            <p:strVal val="#ppt_x"/>
                                          </p:val>
                                        </p:tav>
                                        <p:tav tm="100000">
                                          <p:val>
                                            <p:strVal val="#ppt_x"/>
                                          </p:val>
                                        </p:tav>
                                      </p:tavLst>
                                    </p:anim>
                                    <p:anim calcmode="lin" valueType="num">
                                      <p:cBhvr additive="base">
                                        <p:cTn id="26" dur="500" fill="hold"/>
                                        <p:tgtEl>
                                          <p:spTgt spid="2868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681"/>
                                        </p:tgtEl>
                                        <p:attrNameLst>
                                          <p:attrName>style.visibility</p:attrName>
                                        </p:attrNameLst>
                                      </p:cBhvr>
                                      <p:to>
                                        <p:strVal val="visible"/>
                                      </p:to>
                                    </p:set>
                                    <p:anim calcmode="lin" valueType="num">
                                      <p:cBhvr additive="base">
                                        <p:cTn id="29" dur="500" fill="hold"/>
                                        <p:tgtEl>
                                          <p:spTgt spid="28681"/>
                                        </p:tgtEl>
                                        <p:attrNameLst>
                                          <p:attrName>ppt_x</p:attrName>
                                        </p:attrNameLst>
                                      </p:cBhvr>
                                      <p:tavLst>
                                        <p:tav tm="0">
                                          <p:val>
                                            <p:strVal val="#ppt_x"/>
                                          </p:val>
                                        </p:tav>
                                        <p:tav tm="100000">
                                          <p:val>
                                            <p:strVal val="#ppt_x"/>
                                          </p:val>
                                        </p:tav>
                                      </p:tavLst>
                                    </p:anim>
                                    <p:anim calcmode="lin" valueType="num">
                                      <p:cBhvr additive="base">
                                        <p:cTn id="30" dur="500" fill="hold"/>
                                        <p:tgtEl>
                                          <p:spTgt spid="2868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400"/>
                                        </p:tgtEl>
                                        <p:attrNameLst>
                                          <p:attrName>style.visibility</p:attrName>
                                        </p:attrNameLst>
                                      </p:cBhvr>
                                      <p:to>
                                        <p:strVal val="visible"/>
                                      </p:to>
                                    </p:set>
                                    <p:anim calcmode="lin" valueType="num">
                                      <p:cBhvr additive="base">
                                        <p:cTn id="33" dur="500" fill="hold"/>
                                        <p:tgtEl>
                                          <p:spTgt spid="16400"/>
                                        </p:tgtEl>
                                        <p:attrNameLst>
                                          <p:attrName>ppt_x</p:attrName>
                                        </p:attrNameLst>
                                      </p:cBhvr>
                                      <p:tavLst>
                                        <p:tav tm="0">
                                          <p:val>
                                            <p:strVal val="#ppt_x"/>
                                          </p:val>
                                        </p:tav>
                                        <p:tav tm="100000">
                                          <p:val>
                                            <p:strVal val="#ppt_x"/>
                                          </p:val>
                                        </p:tav>
                                      </p:tavLst>
                                    </p:anim>
                                    <p:anim calcmode="lin" valueType="num">
                                      <p:cBhvr additive="base">
                                        <p:cTn id="34" dur="500" fill="hold"/>
                                        <p:tgtEl>
                                          <p:spTgt spid="1640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396"/>
                                        </p:tgtEl>
                                        <p:attrNameLst>
                                          <p:attrName>style.visibility</p:attrName>
                                        </p:attrNameLst>
                                      </p:cBhvr>
                                      <p:to>
                                        <p:strVal val="visible"/>
                                      </p:to>
                                    </p:set>
                                    <p:anim calcmode="lin" valueType="num">
                                      <p:cBhvr additive="base">
                                        <p:cTn id="37" dur="500" fill="hold"/>
                                        <p:tgtEl>
                                          <p:spTgt spid="16396"/>
                                        </p:tgtEl>
                                        <p:attrNameLst>
                                          <p:attrName>ppt_x</p:attrName>
                                        </p:attrNameLst>
                                      </p:cBhvr>
                                      <p:tavLst>
                                        <p:tav tm="0">
                                          <p:val>
                                            <p:strVal val="#ppt_x"/>
                                          </p:val>
                                        </p:tav>
                                        <p:tav tm="100000">
                                          <p:val>
                                            <p:strVal val="#ppt_x"/>
                                          </p:val>
                                        </p:tav>
                                      </p:tavLst>
                                    </p:anim>
                                    <p:anim calcmode="lin" valueType="num">
                                      <p:cBhvr additive="base">
                                        <p:cTn id="38"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gtEl>
                                        <p:attrNameLst>
                                          <p:attrName>style.visibility</p:attrName>
                                        </p:attrNameLst>
                                      </p:cBhvr>
                                      <p:to>
                                        <p:strVal val="visible"/>
                                      </p:to>
                                    </p:set>
                                    <p:anim calcmode="lin" valueType="num">
                                      <p:cBhvr additive="base">
                                        <p:cTn id="43" dur="500" fill="hold"/>
                                        <p:tgtEl>
                                          <p:spTgt spid="28675"/>
                                        </p:tgtEl>
                                        <p:attrNameLst>
                                          <p:attrName>ppt_x</p:attrName>
                                        </p:attrNameLst>
                                      </p:cBhvr>
                                      <p:tavLst>
                                        <p:tav tm="0">
                                          <p:val>
                                            <p:strVal val="#ppt_x"/>
                                          </p:val>
                                        </p:tav>
                                        <p:tav tm="100000">
                                          <p:val>
                                            <p:strVal val="#ppt_x"/>
                                          </p:val>
                                        </p:tav>
                                      </p:tavLst>
                                    </p:anim>
                                    <p:anim calcmode="lin" valueType="num">
                                      <p:cBhvr additive="base">
                                        <p:cTn id="4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16400" grpId="0"/>
      <p:bldP spid="16396" grpId="0"/>
      <p:bldP spid="2868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A034F1C9-0C8F-4EBA-BE7F-F9B12CC50EBD}"/>
              </a:ext>
            </a:extLst>
          </p:cNvPr>
          <p:cNvSpPr>
            <a:spLocks noChangeArrowheads="1"/>
          </p:cNvSpPr>
          <p:nvPr/>
        </p:nvSpPr>
        <p:spPr bwMode="auto">
          <a:xfrm>
            <a:off x="3429000" y="76200"/>
            <a:ext cx="6477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Hà Nội –trung tâm văn hóa, khoa học:</a:t>
            </a:r>
            <a:endParaRPr lang="en-US" altLang="en-US" sz="1800" b="1">
              <a:solidFill>
                <a:srgbClr val="0000FF"/>
              </a:solidFill>
              <a:latin typeface="Times New Roman" panose="02020603050405020304" pitchFamily="18" charset="0"/>
            </a:endParaRPr>
          </a:p>
        </p:txBody>
      </p:sp>
      <p:sp>
        <p:nvSpPr>
          <p:cNvPr id="29699" name="Rectangle 5">
            <a:extLst>
              <a:ext uri="{FF2B5EF4-FFF2-40B4-BE49-F238E27FC236}">
                <a16:creationId xmlns:a16="http://schemas.microsoft.com/office/drawing/2014/main" id="{FF0B9E82-F6DA-4210-88BA-78F39308B6A7}"/>
              </a:ext>
            </a:extLst>
          </p:cNvPr>
          <p:cNvSpPr>
            <a:spLocks noChangeArrowheads="1"/>
          </p:cNvSpPr>
          <p:nvPr/>
        </p:nvSpPr>
        <p:spPr bwMode="auto">
          <a:xfrm>
            <a:off x="647700" y="592512"/>
            <a:ext cx="11201400"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chemeClr val="tx2"/>
                </a:solidFill>
                <a:latin typeface="Times New Roman" panose="02020603050405020304" pitchFamily="18" charset="0"/>
                <a:cs typeface="Times New Roman" panose="02020603050405020304" pitchFamily="18" charset="0"/>
              </a:rPr>
              <a:t>Là nơi tập trung nhiều viện nghiên cứu, trường đại học, viện bảo tàng hàng đầu cả nước</a:t>
            </a:r>
            <a:endParaRPr lang="vi-VN" altLang="en-US" sz="2400">
              <a:solidFill>
                <a:schemeClr val="tx2"/>
              </a:solidFill>
              <a:latin typeface="Times New Roman" panose="02020603050405020304" pitchFamily="18" charset="0"/>
              <a:cs typeface="Times New Roman" panose="02020603050405020304" pitchFamily="18" charset="0"/>
            </a:endParaRPr>
          </a:p>
        </p:txBody>
      </p:sp>
      <p:pic>
        <p:nvPicPr>
          <p:cNvPr id="29700" name="Picture 11" descr="Cung Van hoa Viet Xo">
            <a:extLst>
              <a:ext uri="{FF2B5EF4-FFF2-40B4-BE49-F238E27FC236}">
                <a16:creationId xmlns:a16="http://schemas.microsoft.com/office/drawing/2014/main" id="{00539457-284A-46D9-AC2E-7CF40E492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4343400" cy="2667000"/>
          </a:xfrm>
          <a:prstGeom prst="rect">
            <a:avLst/>
          </a:prstGeom>
          <a:noFill/>
          <a:ln w="38100">
            <a:solidFill>
              <a:srgbClr val="AC0000"/>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10">
            <a:extLst>
              <a:ext uri="{FF2B5EF4-FFF2-40B4-BE49-F238E27FC236}">
                <a16:creationId xmlns:a16="http://schemas.microsoft.com/office/drawing/2014/main" id="{88BB89F1-AB16-418F-912B-D7651B72BB35}"/>
              </a:ext>
            </a:extLst>
          </p:cNvPr>
          <p:cNvSpPr>
            <a:spLocks noChangeArrowheads="1"/>
          </p:cNvSpPr>
          <p:nvPr/>
        </p:nvSpPr>
        <p:spPr bwMode="auto">
          <a:xfrm>
            <a:off x="6324600" y="3657600"/>
            <a:ext cx="3505200" cy="298450"/>
          </a:xfrm>
          <a:prstGeom prst="rect">
            <a:avLst/>
          </a:prstGeom>
          <a:solidFill>
            <a:schemeClr val="bg1"/>
          </a:solidFill>
          <a:ln w="38100">
            <a:solidFill>
              <a:srgbClr val="A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i="1">
                <a:solidFill>
                  <a:srgbClr val="0000FF"/>
                </a:solidFill>
                <a:latin typeface=".VnTime" panose="020B7200000000000000" pitchFamily="34" charset="0"/>
              </a:rPr>
              <a:t>Cung v¨n hãa h÷u nghÞ ViÖt-X«</a:t>
            </a:r>
            <a:endParaRPr lang="en-US" altLang="en-US" sz="1800" b="1" i="1">
              <a:solidFill>
                <a:srgbClr val="0000FF"/>
              </a:solidFill>
              <a:latin typeface=".VnTime" panose="020B7200000000000000" pitchFamily="34" charset="0"/>
            </a:endParaRPr>
          </a:p>
        </p:txBody>
      </p:sp>
      <p:pic>
        <p:nvPicPr>
          <p:cNvPr id="29702" name="Picture 17" descr="250px-Palais_Garnier">
            <a:extLst>
              <a:ext uri="{FF2B5EF4-FFF2-40B4-BE49-F238E27FC236}">
                <a16:creationId xmlns:a16="http://schemas.microsoft.com/office/drawing/2014/main" id="{3B78B903-E6FD-4488-A17F-39D1D355B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38600"/>
            <a:ext cx="4724400" cy="2819400"/>
          </a:xfrm>
          <a:prstGeom prst="rect">
            <a:avLst/>
          </a:prstGeom>
          <a:noFill/>
          <a:ln w="28575">
            <a:solidFill>
              <a:srgbClr val="AC0000"/>
            </a:solidFill>
            <a:miter lim="800000"/>
            <a:headEnd/>
            <a:tailEnd/>
          </a:ln>
          <a:extLst>
            <a:ext uri="{909E8E84-426E-40DD-AFC4-6F175D3DCCD1}">
              <a14:hiddenFill xmlns:a14="http://schemas.microsoft.com/office/drawing/2010/main">
                <a:solidFill>
                  <a:srgbClr val="FFFFFF"/>
                </a:solidFill>
              </a14:hiddenFill>
            </a:ext>
          </a:extLst>
        </p:spPr>
      </p:pic>
      <p:sp>
        <p:nvSpPr>
          <p:cNvPr id="29703" name="Text Box 18">
            <a:extLst>
              <a:ext uri="{FF2B5EF4-FFF2-40B4-BE49-F238E27FC236}">
                <a16:creationId xmlns:a16="http://schemas.microsoft.com/office/drawing/2014/main" id="{B2FAFF8B-1D22-43C0-9682-67A261F1C8CF}"/>
              </a:ext>
            </a:extLst>
          </p:cNvPr>
          <p:cNvSpPr txBox="1">
            <a:spLocks noChangeArrowheads="1"/>
          </p:cNvSpPr>
          <p:nvPr/>
        </p:nvSpPr>
        <p:spPr bwMode="auto">
          <a:xfrm>
            <a:off x="2057400" y="6553200"/>
            <a:ext cx="2590800"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solidFill>
                  <a:srgbClr val="FF0000"/>
                </a:solidFill>
              </a:rPr>
              <a:t>NHÀ HÁT LỚN THÀNH PHỐ</a:t>
            </a:r>
            <a:r>
              <a:rPr lang="en-US" altLang="en-US" sz="1200" b="1">
                <a:solidFill>
                  <a:srgbClr val="FFCC00"/>
                </a:solidFill>
              </a:rPr>
              <a:t> </a:t>
            </a:r>
          </a:p>
        </p:txBody>
      </p:sp>
      <p:pic>
        <p:nvPicPr>
          <p:cNvPr id="29704" name="Picture 20" descr="400px-C1_bachkhoa">
            <a:extLst>
              <a:ext uri="{FF2B5EF4-FFF2-40B4-BE49-F238E27FC236}">
                <a16:creationId xmlns:a16="http://schemas.microsoft.com/office/drawing/2014/main" id="{FE5390B3-B08A-48B7-8DBD-455AF63BE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4343400" cy="2819400"/>
          </a:xfrm>
          <a:prstGeom prst="rect">
            <a:avLst/>
          </a:prstGeom>
          <a:noFill/>
          <a:ln w="2857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29705" name="Text Box 21">
            <a:extLst>
              <a:ext uri="{FF2B5EF4-FFF2-40B4-BE49-F238E27FC236}">
                <a16:creationId xmlns:a16="http://schemas.microsoft.com/office/drawing/2014/main" id="{E1FAE073-6816-48D2-A180-75A4745BE3F3}"/>
              </a:ext>
            </a:extLst>
          </p:cNvPr>
          <p:cNvSpPr txBox="1">
            <a:spLocks noChangeArrowheads="1"/>
          </p:cNvSpPr>
          <p:nvPr/>
        </p:nvSpPr>
        <p:spPr bwMode="auto">
          <a:xfrm>
            <a:off x="6324600" y="6580188"/>
            <a:ext cx="2925763" cy="307975"/>
          </a:xfrm>
          <a:prstGeom prst="rect">
            <a:avLst/>
          </a:prstGeom>
          <a:solidFill>
            <a:schemeClr val="bg1"/>
          </a:solidFill>
          <a:ln w="317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0000FF"/>
                </a:solidFill>
                <a:latin typeface="Times New Roman" panose="02020603050405020304" pitchFamily="18" charset="0"/>
              </a:rPr>
              <a:t>Trường đại học Bách Khoa Hà Nội</a:t>
            </a:r>
          </a:p>
        </p:txBody>
      </p:sp>
      <p:pic>
        <p:nvPicPr>
          <p:cNvPr id="29706" name="Picture 4" descr="z4r8u2youjdfq5cs5v1i_tn_475x356gif">
            <a:extLst>
              <a:ext uri="{FF2B5EF4-FFF2-40B4-BE49-F238E27FC236}">
                <a16:creationId xmlns:a16="http://schemas.microsoft.com/office/drawing/2014/main" id="{84B2F0B3-A0E1-4EBE-BC1A-9C16D6F2F6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295400"/>
            <a:ext cx="4724400" cy="2667000"/>
          </a:xfrm>
          <a:prstGeom prst="rect">
            <a:avLst/>
          </a:prstGeom>
          <a:noFill/>
          <a:ln w="28575">
            <a:solidFill>
              <a:srgbClr val="AC0000"/>
            </a:solidFill>
            <a:miter lim="800000"/>
            <a:headEnd/>
            <a:tailEnd/>
          </a:ln>
          <a:extLst>
            <a:ext uri="{909E8E84-426E-40DD-AFC4-6F175D3DCCD1}">
              <a14:hiddenFill xmlns:a14="http://schemas.microsoft.com/office/drawing/2010/main">
                <a:solidFill>
                  <a:srgbClr val="FFFFFF"/>
                </a:solidFill>
              </a14:hiddenFill>
            </a:ext>
          </a:extLst>
        </p:spPr>
      </p:pic>
      <p:sp>
        <p:nvSpPr>
          <p:cNvPr id="29707" name="Text Box 24">
            <a:extLst>
              <a:ext uri="{FF2B5EF4-FFF2-40B4-BE49-F238E27FC236}">
                <a16:creationId xmlns:a16="http://schemas.microsoft.com/office/drawing/2014/main" id="{428C7E2C-2B87-46AB-9180-4942D47E036C}"/>
              </a:ext>
            </a:extLst>
          </p:cNvPr>
          <p:cNvSpPr txBox="1">
            <a:spLocks noChangeArrowheads="1"/>
          </p:cNvSpPr>
          <p:nvPr/>
        </p:nvSpPr>
        <p:spPr bwMode="auto">
          <a:xfrm>
            <a:off x="1524000" y="3657600"/>
            <a:ext cx="2286000" cy="3048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FF0000"/>
                </a:solidFill>
              </a:rPr>
              <a:t>Văn Miếu Quốc Tử Gián </a:t>
            </a:r>
            <a:endParaRPr lang="en-US" altLang="en-US" sz="1400" b="1">
              <a:solidFill>
                <a:srgbClr val="FFCC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ppt_x"/>
                                          </p:val>
                                        </p:tav>
                                        <p:tav tm="100000">
                                          <p:val>
                                            <p:strVal val="#ppt_x"/>
                                          </p:val>
                                        </p:tav>
                                      </p:tavLst>
                                    </p:anim>
                                    <p:anim calcmode="lin" valueType="num">
                                      <p:cBhvr additive="base">
                                        <p:cTn id="14" dur="500" fill="hold"/>
                                        <p:tgtEl>
                                          <p:spTgt spid="2970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701"/>
                                        </p:tgtEl>
                                        <p:attrNameLst>
                                          <p:attrName>style.visibility</p:attrName>
                                        </p:attrNameLst>
                                      </p:cBhvr>
                                      <p:to>
                                        <p:strVal val="visible"/>
                                      </p:to>
                                    </p:set>
                                    <p:anim calcmode="lin" valueType="num">
                                      <p:cBhvr additive="base">
                                        <p:cTn id="17" dur="500" fill="hold"/>
                                        <p:tgtEl>
                                          <p:spTgt spid="29701"/>
                                        </p:tgtEl>
                                        <p:attrNameLst>
                                          <p:attrName>ppt_x</p:attrName>
                                        </p:attrNameLst>
                                      </p:cBhvr>
                                      <p:tavLst>
                                        <p:tav tm="0">
                                          <p:val>
                                            <p:strVal val="#ppt_x"/>
                                          </p:val>
                                        </p:tav>
                                        <p:tav tm="100000">
                                          <p:val>
                                            <p:strVal val="#ppt_x"/>
                                          </p:val>
                                        </p:tav>
                                      </p:tavLst>
                                    </p:anim>
                                    <p:anim calcmode="lin" valueType="num">
                                      <p:cBhvr additive="base">
                                        <p:cTn id="18" dur="500" fill="hold"/>
                                        <p:tgtEl>
                                          <p:spTgt spid="2970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702"/>
                                        </p:tgtEl>
                                        <p:attrNameLst>
                                          <p:attrName>style.visibility</p:attrName>
                                        </p:attrNameLst>
                                      </p:cBhvr>
                                      <p:to>
                                        <p:strVal val="visible"/>
                                      </p:to>
                                    </p:set>
                                    <p:anim calcmode="lin" valueType="num">
                                      <p:cBhvr additive="base">
                                        <p:cTn id="21" dur="500" fill="hold"/>
                                        <p:tgtEl>
                                          <p:spTgt spid="29702"/>
                                        </p:tgtEl>
                                        <p:attrNameLst>
                                          <p:attrName>ppt_x</p:attrName>
                                        </p:attrNameLst>
                                      </p:cBhvr>
                                      <p:tavLst>
                                        <p:tav tm="0">
                                          <p:val>
                                            <p:strVal val="#ppt_x"/>
                                          </p:val>
                                        </p:tav>
                                        <p:tav tm="100000">
                                          <p:val>
                                            <p:strVal val="#ppt_x"/>
                                          </p:val>
                                        </p:tav>
                                      </p:tavLst>
                                    </p:anim>
                                    <p:anim calcmode="lin" valueType="num">
                                      <p:cBhvr additive="base">
                                        <p:cTn id="22" dur="500" fill="hold"/>
                                        <p:tgtEl>
                                          <p:spTgt spid="2970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703"/>
                                        </p:tgtEl>
                                        <p:attrNameLst>
                                          <p:attrName>style.visibility</p:attrName>
                                        </p:attrNameLst>
                                      </p:cBhvr>
                                      <p:to>
                                        <p:strVal val="visible"/>
                                      </p:to>
                                    </p:set>
                                    <p:anim calcmode="lin" valueType="num">
                                      <p:cBhvr additive="base">
                                        <p:cTn id="25" dur="500" fill="hold"/>
                                        <p:tgtEl>
                                          <p:spTgt spid="29703"/>
                                        </p:tgtEl>
                                        <p:attrNameLst>
                                          <p:attrName>ppt_x</p:attrName>
                                        </p:attrNameLst>
                                      </p:cBhvr>
                                      <p:tavLst>
                                        <p:tav tm="0">
                                          <p:val>
                                            <p:strVal val="#ppt_x"/>
                                          </p:val>
                                        </p:tav>
                                        <p:tav tm="100000">
                                          <p:val>
                                            <p:strVal val="#ppt_x"/>
                                          </p:val>
                                        </p:tav>
                                      </p:tavLst>
                                    </p:anim>
                                    <p:anim calcmode="lin" valueType="num">
                                      <p:cBhvr additive="base">
                                        <p:cTn id="26" dur="500" fill="hold"/>
                                        <p:tgtEl>
                                          <p:spTgt spid="297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704"/>
                                        </p:tgtEl>
                                        <p:attrNameLst>
                                          <p:attrName>style.visibility</p:attrName>
                                        </p:attrNameLst>
                                      </p:cBhvr>
                                      <p:to>
                                        <p:strVal val="visible"/>
                                      </p:to>
                                    </p:set>
                                    <p:anim calcmode="lin" valueType="num">
                                      <p:cBhvr additive="base">
                                        <p:cTn id="29" dur="500" fill="hold"/>
                                        <p:tgtEl>
                                          <p:spTgt spid="29704"/>
                                        </p:tgtEl>
                                        <p:attrNameLst>
                                          <p:attrName>ppt_x</p:attrName>
                                        </p:attrNameLst>
                                      </p:cBhvr>
                                      <p:tavLst>
                                        <p:tav tm="0">
                                          <p:val>
                                            <p:strVal val="#ppt_x"/>
                                          </p:val>
                                        </p:tav>
                                        <p:tav tm="100000">
                                          <p:val>
                                            <p:strVal val="#ppt_x"/>
                                          </p:val>
                                        </p:tav>
                                      </p:tavLst>
                                    </p:anim>
                                    <p:anim calcmode="lin" valueType="num">
                                      <p:cBhvr additive="base">
                                        <p:cTn id="30" dur="500" fill="hold"/>
                                        <p:tgtEl>
                                          <p:spTgt spid="2970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705"/>
                                        </p:tgtEl>
                                        <p:attrNameLst>
                                          <p:attrName>style.visibility</p:attrName>
                                        </p:attrNameLst>
                                      </p:cBhvr>
                                      <p:to>
                                        <p:strVal val="visible"/>
                                      </p:to>
                                    </p:set>
                                    <p:anim calcmode="lin" valueType="num">
                                      <p:cBhvr additive="base">
                                        <p:cTn id="33" dur="500" fill="hold"/>
                                        <p:tgtEl>
                                          <p:spTgt spid="29705"/>
                                        </p:tgtEl>
                                        <p:attrNameLst>
                                          <p:attrName>ppt_x</p:attrName>
                                        </p:attrNameLst>
                                      </p:cBhvr>
                                      <p:tavLst>
                                        <p:tav tm="0">
                                          <p:val>
                                            <p:strVal val="#ppt_x"/>
                                          </p:val>
                                        </p:tav>
                                        <p:tav tm="100000">
                                          <p:val>
                                            <p:strVal val="#ppt_x"/>
                                          </p:val>
                                        </p:tav>
                                      </p:tavLst>
                                    </p:anim>
                                    <p:anim calcmode="lin" valueType="num">
                                      <p:cBhvr additive="base">
                                        <p:cTn id="34" dur="500" fill="hold"/>
                                        <p:tgtEl>
                                          <p:spTgt spid="2970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706"/>
                                        </p:tgtEl>
                                        <p:attrNameLst>
                                          <p:attrName>style.visibility</p:attrName>
                                        </p:attrNameLst>
                                      </p:cBhvr>
                                      <p:to>
                                        <p:strVal val="visible"/>
                                      </p:to>
                                    </p:set>
                                    <p:anim calcmode="lin" valueType="num">
                                      <p:cBhvr additive="base">
                                        <p:cTn id="37" dur="500" fill="hold"/>
                                        <p:tgtEl>
                                          <p:spTgt spid="29706"/>
                                        </p:tgtEl>
                                        <p:attrNameLst>
                                          <p:attrName>ppt_x</p:attrName>
                                        </p:attrNameLst>
                                      </p:cBhvr>
                                      <p:tavLst>
                                        <p:tav tm="0">
                                          <p:val>
                                            <p:strVal val="#ppt_x"/>
                                          </p:val>
                                        </p:tav>
                                        <p:tav tm="100000">
                                          <p:val>
                                            <p:strVal val="#ppt_x"/>
                                          </p:val>
                                        </p:tav>
                                      </p:tavLst>
                                    </p:anim>
                                    <p:anim calcmode="lin" valueType="num">
                                      <p:cBhvr additive="base">
                                        <p:cTn id="38" dur="500" fill="hold"/>
                                        <p:tgtEl>
                                          <p:spTgt spid="2970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707"/>
                                        </p:tgtEl>
                                        <p:attrNameLst>
                                          <p:attrName>style.visibility</p:attrName>
                                        </p:attrNameLst>
                                      </p:cBhvr>
                                      <p:to>
                                        <p:strVal val="visible"/>
                                      </p:to>
                                    </p:set>
                                    <p:anim calcmode="lin" valueType="num">
                                      <p:cBhvr additive="base">
                                        <p:cTn id="41" dur="500" fill="hold"/>
                                        <p:tgtEl>
                                          <p:spTgt spid="29707"/>
                                        </p:tgtEl>
                                        <p:attrNameLst>
                                          <p:attrName>ppt_x</p:attrName>
                                        </p:attrNameLst>
                                      </p:cBhvr>
                                      <p:tavLst>
                                        <p:tav tm="0">
                                          <p:val>
                                            <p:strVal val="#ppt_x"/>
                                          </p:val>
                                        </p:tav>
                                        <p:tav tm="100000">
                                          <p:val>
                                            <p:strVal val="#ppt_x"/>
                                          </p:val>
                                        </p:tav>
                                      </p:tavLst>
                                    </p:anim>
                                    <p:anim calcmode="lin" valueType="num">
                                      <p:cBhvr additive="base">
                                        <p:cTn id="42"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699"/>
                                        </p:tgtEl>
                                        <p:attrNameLst>
                                          <p:attrName>style.visibility</p:attrName>
                                        </p:attrNameLst>
                                      </p:cBhvr>
                                      <p:to>
                                        <p:strVal val="visible"/>
                                      </p:to>
                                    </p:set>
                                    <p:anim calcmode="lin" valueType="num">
                                      <p:cBhvr additive="base">
                                        <p:cTn id="47" dur="500" fill="hold"/>
                                        <p:tgtEl>
                                          <p:spTgt spid="29699"/>
                                        </p:tgtEl>
                                        <p:attrNameLst>
                                          <p:attrName>ppt_x</p:attrName>
                                        </p:attrNameLst>
                                      </p:cBhvr>
                                      <p:tavLst>
                                        <p:tav tm="0">
                                          <p:val>
                                            <p:strVal val="#ppt_x"/>
                                          </p:val>
                                        </p:tav>
                                        <p:tav tm="100000">
                                          <p:val>
                                            <p:strVal val="#ppt_x"/>
                                          </p:val>
                                        </p:tav>
                                      </p:tavLst>
                                    </p:anim>
                                    <p:anim calcmode="lin" valueType="num">
                                      <p:cBhvr additive="base">
                                        <p:cTn id="4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1" grpId="0" animBg="1"/>
      <p:bldP spid="29703" grpId="0" animBg="1"/>
      <p:bldP spid="29705" grpId="0" animBg="1"/>
      <p:bldP spid="297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A69C39D1-B384-403F-BFCC-786D7873EB71}"/>
              </a:ext>
            </a:extLst>
          </p:cNvPr>
          <p:cNvSpPr>
            <a:spLocks noChangeArrowheads="1"/>
          </p:cNvSpPr>
          <p:nvPr/>
        </p:nvSpPr>
        <p:spPr bwMode="auto">
          <a:xfrm>
            <a:off x="4184073" y="198438"/>
            <a:ext cx="4343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200" b="1">
                <a:solidFill>
                  <a:srgbClr val="0000F6"/>
                </a:solidFill>
                <a:latin typeface=".VnTime" panose="020B7200000000000000" pitchFamily="34" charset="0"/>
              </a:rPr>
              <a:t> </a:t>
            </a:r>
            <a:r>
              <a:rPr lang="en-US" altLang="en-US" sz="2200" b="1">
                <a:solidFill>
                  <a:srgbClr val="0000F6"/>
                </a:solidFill>
                <a:latin typeface="Times New Roman" panose="02020603050405020304" pitchFamily="18" charset="0"/>
                <a:cs typeface="Times New Roman" panose="02020603050405020304" pitchFamily="18" charset="0"/>
              </a:rPr>
              <a:t>Hà Nội là trung tâm kinh tế lớn</a:t>
            </a:r>
            <a:endParaRPr lang="en-US" altLang="en-US" sz="2400">
              <a:latin typeface="Times New Roman" panose="02020603050405020304" pitchFamily="18" charset="0"/>
              <a:cs typeface="Times New Roman" panose="02020603050405020304" pitchFamily="18" charset="0"/>
            </a:endParaRPr>
          </a:p>
        </p:txBody>
      </p:sp>
      <p:grpSp>
        <p:nvGrpSpPr>
          <p:cNvPr id="31747" name="Group 7">
            <a:extLst>
              <a:ext uri="{FF2B5EF4-FFF2-40B4-BE49-F238E27FC236}">
                <a16:creationId xmlns:a16="http://schemas.microsoft.com/office/drawing/2014/main" id="{181DB2A2-9F82-4D29-AD9A-8959226EBF1D}"/>
              </a:ext>
            </a:extLst>
          </p:cNvPr>
          <p:cNvGrpSpPr>
            <a:grpSpLocks/>
          </p:cNvGrpSpPr>
          <p:nvPr/>
        </p:nvGrpSpPr>
        <p:grpSpPr bwMode="auto">
          <a:xfrm>
            <a:off x="6248400" y="1295400"/>
            <a:ext cx="4419600" cy="2683450"/>
            <a:chOff x="2832" y="1905"/>
            <a:chExt cx="2928" cy="2174"/>
          </a:xfrm>
        </p:grpSpPr>
        <p:pic>
          <p:nvPicPr>
            <p:cNvPr id="31753" name="Picture 8" descr="01">
              <a:extLst>
                <a:ext uri="{FF2B5EF4-FFF2-40B4-BE49-F238E27FC236}">
                  <a16:creationId xmlns:a16="http://schemas.microsoft.com/office/drawing/2014/main" id="{4DDD8FCD-63E2-4202-ACB0-995997ADB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1905"/>
              <a:ext cx="2928" cy="2174"/>
            </a:xfrm>
            <a:prstGeom prst="rect">
              <a:avLst/>
            </a:prstGeom>
            <a:noFill/>
            <a:ln w="28575">
              <a:solidFill>
                <a:srgbClr val="AC0000"/>
              </a:solidFill>
              <a:miter lim="800000"/>
              <a:headEnd/>
              <a:tailEnd/>
            </a:ln>
            <a:extLst>
              <a:ext uri="{909E8E84-426E-40DD-AFC4-6F175D3DCCD1}">
                <a14:hiddenFill xmlns:a14="http://schemas.microsoft.com/office/drawing/2010/main">
                  <a:solidFill>
                    <a:srgbClr val="FFFFFF"/>
                  </a:solidFill>
                </a14:hiddenFill>
              </a:ext>
            </a:extLst>
          </p:spPr>
        </p:pic>
        <p:sp>
          <p:nvSpPr>
            <p:cNvPr id="31754" name="Rectangle 9">
              <a:extLst>
                <a:ext uri="{FF2B5EF4-FFF2-40B4-BE49-F238E27FC236}">
                  <a16:creationId xmlns:a16="http://schemas.microsoft.com/office/drawing/2014/main" id="{38FB95ED-8A4F-4317-9BC6-91AE32686460}"/>
                </a:ext>
              </a:extLst>
            </p:cNvPr>
            <p:cNvSpPr>
              <a:spLocks noChangeArrowheads="1"/>
            </p:cNvSpPr>
            <p:nvPr/>
          </p:nvSpPr>
          <p:spPr bwMode="auto">
            <a:xfrm>
              <a:off x="3502" y="3835"/>
              <a:ext cx="1650" cy="240"/>
            </a:xfrm>
            <a:prstGeom prst="rect">
              <a:avLst/>
            </a:prstGeom>
            <a:solidFill>
              <a:schemeClr val="bg1"/>
            </a:solidFill>
            <a:ln w="2857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i="1">
                  <a:solidFill>
                    <a:srgbClr val="3B3BFF"/>
                  </a:solidFill>
                  <a:latin typeface="Times New Roman" panose="02020603050405020304" pitchFamily="18" charset="0"/>
                  <a:cs typeface="Times New Roman" panose="02020603050405020304" pitchFamily="18" charset="0"/>
                </a:rPr>
                <a:t>Xưởng lắp ráp ô tô</a:t>
              </a:r>
            </a:p>
          </p:txBody>
        </p:sp>
      </p:grpSp>
      <p:sp>
        <p:nvSpPr>
          <p:cNvPr id="31748" name="Rectangle 10">
            <a:extLst>
              <a:ext uri="{FF2B5EF4-FFF2-40B4-BE49-F238E27FC236}">
                <a16:creationId xmlns:a16="http://schemas.microsoft.com/office/drawing/2014/main" id="{CB777D44-8ACC-454B-89F3-0D8F2413B97D}"/>
              </a:ext>
            </a:extLst>
          </p:cNvPr>
          <p:cNvSpPr>
            <a:spLocks noChangeArrowheads="1"/>
          </p:cNvSpPr>
          <p:nvPr/>
        </p:nvSpPr>
        <p:spPr bwMode="auto">
          <a:xfrm>
            <a:off x="304800" y="457199"/>
            <a:ext cx="11658600" cy="90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a:solidFill>
                  <a:schemeClr val="tx2"/>
                </a:solidFill>
                <a:latin typeface=".VnTime" panose="020B7200000000000000" pitchFamily="34" charset="0"/>
              </a:rPr>
              <a:t>- </a:t>
            </a:r>
            <a:r>
              <a:rPr lang="en-US" altLang="en-US" sz="2400">
                <a:solidFill>
                  <a:schemeClr val="tx2"/>
                </a:solidFill>
                <a:latin typeface="Times New Roman" panose="02020603050405020304" pitchFamily="18" charset="0"/>
                <a:cs typeface="Times New Roman" panose="02020603050405020304" pitchFamily="18" charset="0"/>
              </a:rPr>
              <a:t>Nơi tập trung nhiều nhà máy, trung tâm thương mại, siêu thị, chợ, hệ thống các ngân hàng, bưu điện,...</a:t>
            </a:r>
          </a:p>
        </p:txBody>
      </p:sp>
      <p:pic>
        <p:nvPicPr>
          <p:cNvPr id="31749" name="Picture 9" descr="_nganhang">
            <a:extLst>
              <a:ext uri="{FF2B5EF4-FFF2-40B4-BE49-F238E27FC236}">
                <a16:creationId xmlns:a16="http://schemas.microsoft.com/office/drawing/2014/main" id="{E427C155-E286-4847-95DA-20FD2B629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38600"/>
            <a:ext cx="4648200" cy="2743200"/>
          </a:xfrm>
          <a:prstGeom prst="rect">
            <a:avLst/>
          </a:prstGeom>
          <a:solidFill>
            <a:srgbClr val="F8FAA4"/>
          </a:solidFill>
          <a:ln w="28575">
            <a:solidFill>
              <a:srgbClr val="AC0000"/>
            </a:solidFill>
            <a:miter lim="800000"/>
            <a:headEnd/>
            <a:tailEnd/>
          </a:ln>
        </p:spPr>
      </p:pic>
      <p:sp>
        <p:nvSpPr>
          <p:cNvPr id="31750" name="Text Box 10">
            <a:extLst>
              <a:ext uri="{FF2B5EF4-FFF2-40B4-BE49-F238E27FC236}">
                <a16:creationId xmlns:a16="http://schemas.microsoft.com/office/drawing/2014/main" id="{6BEBD3B5-143C-47FD-BDDB-9F4588F56675}"/>
              </a:ext>
            </a:extLst>
          </p:cNvPr>
          <p:cNvSpPr txBox="1">
            <a:spLocks noChangeArrowheads="1"/>
          </p:cNvSpPr>
          <p:nvPr/>
        </p:nvSpPr>
        <p:spPr bwMode="auto">
          <a:xfrm>
            <a:off x="4038600" y="6583363"/>
            <a:ext cx="2133600" cy="274637"/>
          </a:xfrm>
          <a:prstGeom prst="rect">
            <a:avLst/>
          </a:prstGeom>
          <a:solidFill>
            <a:srgbClr val="F8FA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solidFill>
                  <a:schemeClr val="accent2"/>
                </a:solidFill>
                <a:latin typeface="Times New Roman" panose="02020603050405020304" pitchFamily="18" charset="0"/>
                <a:cs typeface="Times New Roman" panose="02020603050405020304" pitchFamily="18" charset="0"/>
              </a:rPr>
              <a:t>Ngân hàng nhà nước</a:t>
            </a:r>
          </a:p>
        </p:txBody>
      </p:sp>
      <p:pic>
        <p:nvPicPr>
          <p:cNvPr id="31751" name="Picture 8" descr="buu dienhn">
            <a:extLst>
              <a:ext uri="{FF2B5EF4-FFF2-40B4-BE49-F238E27FC236}">
                <a16:creationId xmlns:a16="http://schemas.microsoft.com/office/drawing/2014/main" id="{B5031B1C-F6F2-40CF-9F63-5D7201D0A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43648"/>
            <a:ext cx="4419600" cy="2743200"/>
          </a:xfrm>
          <a:prstGeom prst="rect">
            <a:avLst/>
          </a:prstGeom>
          <a:noFill/>
          <a:ln w="28575">
            <a:solidFill>
              <a:srgbClr val="AC0000"/>
            </a:solidFill>
            <a:miter lim="800000"/>
            <a:headEnd/>
            <a:tailEnd/>
          </a:ln>
          <a:extLst>
            <a:ext uri="{909E8E84-426E-40DD-AFC4-6F175D3DCCD1}">
              <a14:hiddenFill xmlns:a14="http://schemas.microsoft.com/office/drawing/2010/main">
                <a:solidFill>
                  <a:srgbClr val="FFFFFF"/>
                </a:solidFill>
              </a14:hiddenFill>
            </a:ext>
          </a:extLst>
        </p:spPr>
      </p:pic>
      <p:pic>
        <p:nvPicPr>
          <p:cNvPr id="31752" name="Picture 29" descr="04chodongxuan01vj9">
            <a:extLst>
              <a:ext uri="{FF2B5EF4-FFF2-40B4-BE49-F238E27FC236}">
                <a16:creationId xmlns:a16="http://schemas.microsoft.com/office/drawing/2014/main" id="{AB5EA2DD-9A34-4A0D-B0AF-87299637A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00448"/>
            <a:ext cx="4648200" cy="2713038"/>
          </a:xfrm>
          <a:prstGeom prst="rect">
            <a:avLst/>
          </a:prstGeom>
          <a:noFill/>
          <a:ln w="28575">
            <a:solidFill>
              <a:srgbClr val="D6009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additive="base">
                                        <p:cTn id="13" dur="500" fill="hold"/>
                                        <p:tgtEl>
                                          <p:spTgt spid="31747"/>
                                        </p:tgtEl>
                                        <p:attrNameLst>
                                          <p:attrName>ppt_x</p:attrName>
                                        </p:attrNameLst>
                                      </p:cBhvr>
                                      <p:tavLst>
                                        <p:tav tm="0">
                                          <p:val>
                                            <p:strVal val="#ppt_x"/>
                                          </p:val>
                                        </p:tav>
                                        <p:tav tm="100000">
                                          <p:val>
                                            <p:strVal val="#ppt_x"/>
                                          </p:val>
                                        </p:tav>
                                      </p:tavLst>
                                    </p:anim>
                                    <p:anim calcmode="lin" valueType="num">
                                      <p:cBhvr additive="base">
                                        <p:cTn id="14" dur="500" fill="hold"/>
                                        <p:tgtEl>
                                          <p:spTgt spid="3174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additive="base">
                                        <p:cTn id="17" dur="500" fill="hold"/>
                                        <p:tgtEl>
                                          <p:spTgt spid="31749"/>
                                        </p:tgtEl>
                                        <p:attrNameLst>
                                          <p:attrName>ppt_x</p:attrName>
                                        </p:attrNameLst>
                                      </p:cBhvr>
                                      <p:tavLst>
                                        <p:tav tm="0">
                                          <p:val>
                                            <p:strVal val="#ppt_x"/>
                                          </p:val>
                                        </p:tav>
                                        <p:tav tm="100000">
                                          <p:val>
                                            <p:strVal val="#ppt_x"/>
                                          </p:val>
                                        </p:tav>
                                      </p:tavLst>
                                    </p:anim>
                                    <p:anim calcmode="lin" valueType="num">
                                      <p:cBhvr additive="base">
                                        <p:cTn id="18" dur="500" fill="hold"/>
                                        <p:tgtEl>
                                          <p:spTgt spid="317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750"/>
                                        </p:tgtEl>
                                        <p:attrNameLst>
                                          <p:attrName>style.visibility</p:attrName>
                                        </p:attrNameLst>
                                      </p:cBhvr>
                                      <p:to>
                                        <p:strVal val="visible"/>
                                      </p:to>
                                    </p:set>
                                    <p:anim calcmode="lin" valueType="num">
                                      <p:cBhvr additive="base">
                                        <p:cTn id="21" dur="500" fill="hold"/>
                                        <p:tgtEl>
                                          <p:spTgt spid="31750"/>
                                        </p:tgtEl>
                                        <p:attrNameLst>
                                          <p:attrName>ppt_x</p:attrName>
                                        </p:attrNameLst>
                                      </p:cBhvr>
                                      <p:tavLst>
                                        <p:tav tm="0">
                                          <p:val>
                                            <p:strVal val="#ppt_x"/>
                                          </p:val>
                                        </p:tav>
                                        <p:tav tm="100000">
                                          <p:val>
                                            <p:strVal val="#ppt_x"/>
                                          </p:val>
                                        </p:tav>
                                      </p:tavLst>
                                    </p:anim>
                                    <p:anim calcmode="lin" valueType="num">
                                      <p:cBhvr additive="base">
                                        <p:cTn id="22" dur="500" fill="hold"/>
                                        <p:tgtEl>
                                          <p:spTgt spid="317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751"/>
                                        </p:tgtEl>
                                        <p:attrNameLst>
                                          <p:attrName>style.visibility</p:attrName>
                                        </p:attrNameLst>
                                      </p:cBhvr>
                                      <p:to>
                                        <p:strVal val="visible"/>
                                      </p:to>
                                    </p:set>
                                    <p:anim calcmode="lin" valueType="num">
                                      <p:cBhvr additive="base">
                                        <p:cTn id="25" dur="500" fill="hold"/>
                                        <p:tgtEl>
                                          <p:spTgt spid="31751"/>
                                        </p:tgtEl>
                                        <p:attrNameLst>
                                          <p:attrName>ppt_x</p:attrName>
                                        </p:attrNameLst>
                                      </p:cBhvr>
                                      <p:tavLst>
                                        <p:tav tm="0">
                                          <p:val>
                                            <p:strVal val="#ppt_x"/>
                                          </p:val>
                                        </p:tav>
                                        <p:tav tm="100000">
                                          <p:val>
                                            <p:strVal val="#ppt_x"/>
                                          </p:val>
                                        </p:tav>
                                      </p:tavLst>
                                    </p:anim>
                                    <p:anim calcmode="lin" valueType="num">
                                      <p:cBhvr additive="base">
                                        <p:cTn id="26" dur="500" fill="hold"/>
                                        <p:tgtEl>
                                          <p:spTgt spid="3175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752"/>
                                        </p:tgtEl>
                                        <p:attrNameLst>
                                          <p:attrName>style.visibility</p:attrName>
                                        </p:attrNameLst>
                                      </p:cBhvr>
                                      <p:to>
                                        <p:strVal val="visible"/>
                                      </p:to>
                                    </p:set>
                                    <p:anim calcmode="lin" valueType="num">
                                      <p:cBhvr additive="base">
                                        <p:cTn id="29" dur="500" fill="hold"/>
                                        <p:tgtEl>
                                          <p:spTgt spid="31752"/>
                                        </p:tgtEl>
                                        <p:attrNameLst>
                                          <p:attrName>ppt_x</p:attrName>
                                        </p:attrNameLst>
                                      </p:cBhvr>
                                      <p:tavLst>
                                        <p:tav tm="0">
                                          <p:val>
                                            <p:strVal val="#ppt_x"/>
                                          </p:val>
                                        </p:tav>
                                        <p:tav tm="100000">
                                          <p:val>
                                            <p:strVal val="#ppt_x"/>
                                          </p:val>
                                        </p:tav>
                                      </p:tavLst>
                                    </p:anim>
                                    <p:anim calcmode="lin" valueType="num">
                                      <p:cBhvr additive="base">
                                        <p:cTn id="3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748"/>
                                        </p:tgtEl>
                                        <p:attrNameLst>
                                          <p:attrName>style.visibility</p:attrName>
                                        </p:attrNameLst>
                                      </p:cBhvr>
                                      <p:to>
                                        <p:strVal val="visible"/>
                                      </p:to>
                                    </p:set>
                                    <p:anim calcmode="lin" valueType="num">
                                      <p:cBhvr additive="base">
                                        <p:cTn id="35" dur="500" fill="hold"/>
                                        <p:tgtEl>
                                          <p:spTgt spid="31748"/>
                                        </p:tgtEl>
                                        <p:attrNameLst>
                                          <p:attrName>ppt_x</p:attrName>
                                        </p:attrNameLst>
                                      </p:cBhvr>
                                      <p:tavLst>
                                        <p:tav tm="0">
                                          <p:val>
                                            <p:strVal val="#ppt_x"/>
                                          </p:val>
                                        </p:tav>
                                        <p:tav tm="100000">
                                          <p:val>
                                            <p:strVal val="#ppt_x"/>
                                          </p:val>
                                        </p:tav>
                                      </p:tavLst>
                                    </p:anim>
                                    <p:anim calcmode="lin" valueType="num">
                                      <p:cBhvr additive="base">
                                        <p:cTn id="36"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8" grpId="0"/>
      <p:bldP spid="317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dung-1">
            <a:hlinkClick r:id="" action="ppaction://media"/>
            <a:extLst>
              <a:ext uri="{FF2B5EF4-FFF2-40B4-BE49-F238E27FC236}">
                <a16:creationId xmlns:a16="http://schemas.microsoft.com/office/drawing/2014/main" id="{294F9FB5-BE6B-4053-A538-CFB6451165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8646" y="2622536"/>
            <a:ext cx="468910" cy="468910"/>
          </a:xfrm>
          <a:prstGeom prst="rect">
            <a:avLst/>
          </a:prstGeom>
        </p:spPr>
      </p:pic>
      <p:sp>
        <p:nvSpPr>
          <p:cNvPr id="6" name="Rounded Rectangular Callout 1">
            <a:extLst>
              <a:ext uri="{FF2B5EF4-FFF2-40B4-BE49-F238E27FC236}">
                <a16:creationId xmlns:a16="http://schemas.microsoft.com/office/drawing/2014/main" id="{13CBF6AF-C2FC-4314-B3A3-BC8286DECD94}"/>
              </a:ext>
            </a:extLst>
          </p:cNvPr>
          <p:cNvSpPr/>
          <p:nvPr/>
        </p:nvSpPr>
        <p:spPr>
          <a:xfrm>
            <a:off x="949194" y="2241863"/>
            <a:ext cx="10439400" cy="3733800"/>
          </a:xfrm>
          <a:prstGeom prst="wedgeRoundRectCallout">
            <a:avLst>
              <a:gd name="adj1" fmla="val -22474"/>
              <a:gd name="adj2" fmla="val 50147"/>
              <a:gd name="adj3" fmla="val 16667"/>
            </a:avLst>
          </a:prstGeom>
          <a:solidFill>
            <a:srgbClr val="FAFF9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29" name="Graphic 28">
            <a:extLst>
              <a:ext uri="{FF2B5EF4-FFF2-40B4-BE49-F238E27FC236}">
                <a16:creationId xmlns:a16="http://schemas.microsoft.com/office/drawing/2014/main" id="{08F8534B-8CF3-451A-8C45-FACA896F3D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6294" y="949206"/>
            <a:ext cx="1320366" cy="1320366"/>
          </a:xfrm>
          <a:prstGeom prst="rect">
            <a:avLst/>
          </a:prstGeom>
        </p:spPr>
      </p:pic>
      <p:sp>
        <p:nvSpPr>
          <p:cNvPr id="4" name="TextBox 3">
            <a:extLst>
              <a:ext uri="{FF2B5EF4-FFF2-40B4-BE49-F238E27FC236}">
                <a16:creationId xmlns:a16="http://schemas.microsoft.com/office/drawing/2014/main" id="{376BC6C2-8B1D-4908-8527-083C885DB522}"/>
              </a:ext>
            </a:extLst>
          </p:cNvPr>
          <p:cNvSpPr txBox="1"/>
          <p:nvPr/>
        </p:nvSpPr>
        <p:spPr>
          <a:xfrm>
            <a:off x="1025394" y="2419546"/>
            <a:ext cx="9552045" cy="329320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	Hà</a:t>
            </a:r>
            <a:r>
              <a:rPr kumimoji="0" lang="en-US" sz="3600" b="1" i="0" u="none" strike="noStrike" kern="1200" cap="none" spc="0" normalizeH="0" noProof="0">
                <a:ln>
                  <a:noFill/>
                </a:ln>
                <a:solidFill>
                  <a:srgbClr val="0000FF"/>
                </a:solidFill>
                <a:effectLst/>
                <a:uLnTx/>
                <a:uFillTx/>
                <a:latin typeface="Times New Roman" pitchFamily="18" charset="0"/>
                <a:ea typeface="+mn-ea"/>
                <a:cs typeface="Times New Roman" pitchFamily="18" charset="0"/>
              </a:rPr>
              <a:t> Nội là đô thị đặc biệt, có vị trí địa lí, chính trị rất quan trọng</a:t>
            </a:r>
            <a:r>
              <a:rPr kumimoji="0" lang="en-US" sz="3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 Hà</a:t>
            </a:r>
            <a:r>
              <a:rPr kumimoji="0" lang="en-US" sz="3400" b="1" i="0" u="none" strike="noStrike" kern="1200" cap="none" spc="0" normalizeH="0" noProof="0">
                <a:ln>
                  <a:noFill/>
                </a:ln>
                <a:solidFill>
                  <a:srgbClr val="0000FF"/>
                </a:solidFill>
                <a:effectLst/>
                <a:uLnTx/>
                <a:uFillTx/>
                <a:latin typeface="Times New Roman" pitchFamily="18" charset="0"/>
                <a:ea typeface="+mn-ea"/>
                <a:cs typeface="Times New Roman" pitchFamily="18" charset="0"/>
              </a:rPr>
              <a:t> Nội là "trái tim" của cả nước, là đầu não chính trị, hành chính quốc gia, là trung tâm văn hóa, giáo dục, ....là một trong hai trung tâm kinh tế - xã hội đặc biệt quan trọng của nước ta.</a:t>
            </a:r>
            <a:endParaRPr kumimoji="0" lang="en-US" sz="3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grpSp>
        <p:nvGrpSpPr>
          <p:cNvPr id="30" name="Group 29">
            <a:extLst>
              <a:ext uri="{FF2B5EF4-FFF2-40B4-BE49-F238E27FC236}">
                <a16:creationId xmlns:a16="http://schemas.microsoft.com/office/drawing/2014/main" id="{3F72FC80-2C50-46BC-BD54-B6C94563AFB0}"/>
              </a:ext>
            </a:extLst>
          </p:cNvPr>
          <p:cNvGrpSpPr/>
          <p:nvPr/>
        </p:nvGrpSpPr>
        <p:grpSpPr>
          <a:xfrm>
            <a:off x="1236980" y="134508"/>
            <a:ext cx="9718040" cy="889123"/>
            <a:chOff x="304800" y="238905"/>
            <a:chExt cx="9718040" cy="889123"/>
          </a:xfrm>
        </p:grpSpPr>
        <p:cxnSp>
          <p:nvCxnSpPr>
            <p:cNvPr id="31" name="Straight Connector 30">
              <a:extLst>
                <a:ext uri="{FF2B5EF4-FFF2-40B4-BE49-F238E27FC236}">
                  <a16:creationId xmlns:a16="http://schemas.microsoft.com/office/drawing/2014/main" id="{19BDB06B-D367-4AFB-BE4A-836151CF2C63}"/>
                </a:ext>
              </a:extLst>
            </p:cNvPr>
            <p:cNvCxnSpPr>
              <a:cxnSpLocks/>
            </p:cNvCxnSpPr>
            <p:nvPr/>
          </p:nvCxnSpPr>
          <p:spPr>
            <a:xfrm>
              <a:off x="304800" y="1128028"/>
              <a:ext cx="9718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FCE7B43-73AA-4153-AC5A-1B963AD9A5F7}"/>
                </a:ext>
              </a:extLst>
            </p:cNvPr>
            <p:cNvGrpSpPr/>
            <p:nvPr/>
          </p:nvGrpSpPr>
          <p:grpSpPr>
            <a:xfrm>
              <a:off x="594248" y="238905"/>
              <a:ext cx="1897712" cy="673930"/>
              <a:chOff x="594248" y="238905"/>
              <a:chExt cx="1897712" cy="673930"/>
            </a:xfrm>
          </p:grpSpPr>
          <p:sp>
            <p:nvSpPr>
              <p:cNvPr id="42" name="Rectangle: Top Corners One Rounded and One Snipped 41">
                <a:extLst>
                  <a:ext uri="{FF2B5EF4-FFF2-40B4-BE49-F238E27FC236}">
                    <a16:creationId xmlns:a16="http://schemas.microsoft.com/office/drawing/2014/main" id="{18303539-1838-427B-A0D5-521101AEB468}"/>
                  </a:ext>
                </a:extLst>
              </p:cNvPr>
              <p:cNvSpPr/>
              <p:nvPr/>
            </p:nvSpPr>
            <p:spPr>
              <a:xfrm>
                <a:off x="594248" y="238905"/>
                <a:ext cx="1897712" cy="67393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F01EE09F-7F4F-4B1A-A32A-EDF7A9AB0B68}"/>
                  </a:ext>
                </a:extLst>
              </p:cNvPr>
              <p:cNvSpPr txBox="1"/>
              <p:nvPr/>
            </p:nvSpPr>
            <p:spPr>
              <a:xfrm>
                <a:off x="617387" y="345037"/>
                <a:ext cx="18542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Khởi động</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33" name="Group 32">
              <a:extLst>
                <a:ext uri="{FF2B5EF4-FFF2-40B4-BE49-F238E27FC236}">
                  <a16:creationId xmlns:a16="http://schemas.microsoft.com/office/drawing/2014/main" id="{0F0A02D2-7110-40C0-9CAB-69E3C2617811}"/>
                </a:ext>
              </a:extLst>
            </p:cNvPr>
            <p:cNvGrpSpPr/>
            <p:nvPr/>
          </p:nvGrpSpPr>
          <p:grpSpPr>
            <a:xfrm>
              <a:off x="2899231" y="247421"/>
              <a:ext cx="2008190" cy="673929"/>
              <a:chOff x="2899231" y="247421"/>
              <a:chExt cx="2008190" cy="673929"/>
            </a:xfrm>
          </p:grpSpPr>
          <p:sp>
            <p:nvSpPr>
              <p:cNvPr id="40" name="Rectangle: Top Corners One Rounded and One Snipped 39">
                <a:extLst>
                  <a:ext uri="{FF2B5EF4-FFF2-40B4-BE49-F238E27FC236}">
                    <a16:creationId xmlns:a16="http://schemas.microsoft.com/office/drawing/2014/main" id="{EA71520E-FF00-4CF7-8EEC-1771F057B2BF}"/>
                  </a:ext>
                </a:extLst>
              </p:cNvPr>
              <p:cNvSpPr/>
              <p:nvPr/>
            </p:nvSpPr>
            <p:spPr>
              <a:xfrm>
                <a:off x="2899231" y="247421"/>
                <a:ext cx="1897711" cy="673929"/>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 name="TextBox 40">
                <a:extLst>
                  <a:ext uri="{FF2B5EF4-FFF2-40B4-BE49-F238E27FC236}">
                    <a16:creationId xmlns:a16="http://schemas.microsoft.com/office/drawing/2014/main" id="{4B760314-BD2D-4434-8E47-B791A4E42DD2}"/>
                  </a:ext>
                </a:extLst>
              </p:cNvPr>
              <p:cNvSpPr txBox="1"/>
              <p:nvPr/>
            </p:nvSpPr>
            <p:spPr>
              <a:xfrm>
                <a:off x="2951756" y="327933"/>
                <a:ext cx="1955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Khám phá</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34" name="Group 33">
              <a:extLst>
                <a:ext uri="{FF2B5EF4-FFF2-40B4-BE49-F238E27FC236}">
                  <a16:creationId xmlns:a16="http://schemas.microsoft.com/office/drawing/2014/main" id="{09E71723-834E-48DE-A1BB-DA5667145ABF}"/>
                </a:ext>
              </a:extLst>
            </p:cNvPr>
            <p:cNvGrpSpPr/>
            <p:nvPr/>
          </p:nvGrpSpPr>
          <p:grpSpPr>
            <a:xfrm>
              <a:off x="5236714" y="247421"/>
              <a:ext cx="2008190" cy="673930"/>
              <a:chOff x="5236714" y="247421"/>
              <a:chExt cx="2008190" cy="673930"/>
            </a:xfrm>
          </p:grpSpPr>
          <p:sp>
            <p:nvSpPr>
              <p:cNvPr id="38" name="Rectangle: Top Corners One Rounded and One Snipped 37">
                <a:extLst>
                  <a:ext uri="{FF2B5EF4-FFF2-40B4-BE49-F238E27FC236}">
                    <a16:creationId xmlns:a16="http://schemas.microsoft.com/office/drawing/2014/main" id="{2C996AE2-52B2-4111-9708-88F63A9CBC89}"/>
                  </a:ext>
                </a:extLst>
              </p:cNvPr>
              <p:cNvSpPr/>
              <p:nvPr/>
            </p:nvSpPr>
            <p:spPr>
              <a:xfrm>
                <a:off x="5236714" y="247421"/>
                <a:ext cx="1897711" cy="673930"/>
              </a:xfrm>
              <a:prstGeom prst="snipRoundRect">
                <a:avLst>
                  <a:gd name="adj1" fmla="val 3623"/>
                  <a:gd name="adj2" fmla="val 50000"/>
                </a:avLst>
              </a:prstGeom>
              <a:solidFill>
                <a:srgbClr val="8DC94E"/>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116BA400-261A-48AA-BD6F-686F55A0A029}"/>
                  </a:ext>
                </a:extLst>
              </p:cNvPr>
              <p:cNvSpPr txBox="1"/>
              <p:nvPr/>
            </p:nvSpPr>
            <p:spPr>
              <a:xfrm>
                <a:off x="5347193" y="327933"/>
                <a:ext cx="1897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Ghi nhớ</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35" name="Group 34">
              <a:extLst>
                <a:ext uri="{FF2B5EF4-FFF2-40B4-BE49-F238E27FC236}">
                  <a16:creationId xmlns:a16="http://schemas.microsoft.com/office/drawing/2014/main" id="{AD6E8867-4D36-46DB-A4BD-CC71FE5A23A5}"/>
                </a:ext>
              </a:extLst>
            </p:cNvPr>
            <p:cNvGrpSpPr/>
            <p:nvPr/>
          </p:nvGrpSpPr>
          <p:grpSpPr>
            <a:xfrm>
              <a:off x="7541696" y="247421"/>
              <a:ext cx="2059504" cy="673930"/>
              <a:chOff x="7541696" y="247421"/>
              <a:chExt cx="2059504" cy="673930"/>
            </a:xfrm>
          </p:grpSpPr>
          <p:sp>
            <p:nvSpPr>
              <p:cNvPr id="36" name="Rectangle: Top Corners One Rounded and One Snipped 35">
                <a:extLst>
                  <a:ext uri="{FF2B5EF4-FFF2-40B4-BE49-F238E27FC236}">
                    <a16:creationId xmlns:a16="http://schemas.microsoft.com/office/drawing/2014/main" id="{EECD1DEF-72F2-4CD3-A789-41AE2D965068}"/>
                  </a:ext>
                </a:extLst>
              </p:cNvPr>
              <p:cNvSpPr/>
              <p:nvPr/>
            </p:nvSpPr>
            <p:spPr>
              <a:xfrm>
                <a:off x="7541696" y="247421"/>
                <a:ext cx="1897711" cy="67393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ABF92E6A-4E52-40B1-A28B-4354108A5460}"/>
                  </a:ext>
                </a:extLst>
              </p:cNvPr>
              <p:cNvSpPr txBox="1"/>
              <p:nvPr/>
            </p:nvSpPr>
            <p:spPr>
              <a:xfrm>
                <a:off x="7583656" y="327933"/>
                <a:ext cx="2017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Vận dụng</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1" presetClass="mediacall" presetSubtype="0" fill="hold" nodeType="withEffect">
                                  <p:stCondLst>
                                    <p:cond delay="0"/>
                                  </p:stCondLst>
                                  <p:childTnLst>
                                    <p:cmd type="call" cmd="playFrom(0.0)">
                                      <p:cBhvr>
                                        <p:cTn id="18" dur="4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6585">
                <p:cTn id="19" fill="hold" display="0">
                  <p:stCondLst>
                    <p:cond delay="indefinite"/>
                  </p:stCondLst>
                  <p:endCondLst>
                    <p:cond evt="onStopAudio" delay="0">
                      <p:tgtEl>
                        <p:sldTgt/>
                      </p:tgtEl>
                    </p:cond>
                  </p:endCondLst>
                </p:cTn>
                <p:tgtEl>
                  <p:spTgt spid="2"/>
                </p:tgtEl>
              </p:cMediaNode>
            </p:audio>
          </p:childTnLst>
        </p:cTn>
      </p:par>
    </p:tnLst>
    <p:bldLst>
      <p:bldP spid="6"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63;p36">
            <a:extLst>
              <a:ext uri="{FF2B5EF4-FFF2-40B4-BE49-F238E27FC236}">
                <a16:creationId xmlns:a16="http://schemas.microsoft.com/office/drawing/2014/main" id="{1C552902-3ECC-48E0-A986-41AFD8B60052}"/>
              </a:ext>
            </a:extLst>
          </p:cNvPr>
          <p:cNvSpPr txBox="1">
            <a:spLocks/>
          </p:cNvSpPr>
          <p:nvPr/>
        </p:nvSpPr>
        <p:spPr>
          <a:xfrm>
            <a:off x="2895600" y="819109"/>
            <a:ext cx="7253723" cy="1255087"/>
          </a:xfrm>
          <a:prstGeom prst="rect">
            <a:avLst/>
          </a:prstGeom>
          <a:noFill/>
          <a:ln>
            <a:noFill/>
          </a:ln>
        </p:spPr>
        <p:txBody>
          <a:bodyPr spcFirstLastPara="1" lIns="121890" tIns="121890" rIns="121890" bIns="12189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pPr marL="0" marR="0" lvl="0" indent="0" algn="l" defTabSz="914400" rtl="0" eaLnBrk="1" fontAlgn="auto" latinLnBrk="0" hangingPunct="1">
              <a:lnSpc>
                <a:spcPct val="100000"/>
              </a:lnSpc>
              <a:spcBef>
                <a:spcPts val="0"/>
              </a:spcBef>
              <a:spcAft>
                <a:spcPts val="0"/>
              </a:spcAft>
              <a:buClr>
                <a:srgbClr val="000000"/>
              </a:buClr>
              <a:buSzPts val="2400"/>
              <a:buFont typeface="Permanent Marker"/>
              <a:buNone/>
              <a:tabLst/>
              <a:defRPr/>
            </a:pPr>
            <a:r>
              <a:rPr kumimoji="0" lang="en-US" sz="6000" b="0" i="0" u="none" strike="noStrike" kern="0" cap="none" spc="0" normalizeH="0" baseline="0" noProof="0">
                <a:ln>
                  <a:noFill/>
                </a:ln>
                <a:solidFill>
                  <a:srgbClr val="990033"/>
                </a:solidFill>
                <a:effectLst/>
                <a:uLnTx/>
                <a:uFillTx/>
                <a:latin typeface="#9Slide07 SVNZiclets" panose="02000603000000000000" pitchFamily="2" charset="0"/>
                <a:ea typeface="#9Slide03 Source Sans Pro SemiB" panose="020B0603030403020204" pitchFamily="34" charset="0"/>
                <a:sym typeface="Permanent Marker"/>
              </a:rPr>
              <a:t>Cùng</a:t>
            </a:r>
            <a:r>
              <a:rPr kumimoji="0" lang="en-US" sz="6000" b="0" i="0" u="none" strike="noStrike" kern="0" cap="none" spc="0" normalizeH="0" baseline="0" noProof="0">
                <a:ln>
                  <a:noFill/>
                </a:ln>
                <a:solidFill>
                  <a:srgbClr val="C00000"/>
                </a:solidFill>
                <a:effectLst/>
                <a:uLnTx/>
                <a:uFillTx/>
                <a:latin typeface="#9Slide07 SVNZiclets" panose="02000603000000000000" pitchFamily="2" charset="0"/>
                <a:ea typeface="#9Slide03 Source Sans Pro SemiB" panose="020B0603030403020204" pitchFamily="34" charset="0"/>
                <a:sym typeface="Permanent Marker"/>
              </a:rPr>
              <a:t> </a:t>
            </a:r>
            <a:r>
              <a:rPr kumimoji="0" lang="en-US" sz="6000" b="0" i="0" u="none" strike="noStrike" kern="0" cap="none" spc="0" normalizeH="0" baseline="0" noProof="0">
                <a:ln>
                  <a:noFill/>
                </a:ln>
                <a:solidFill>
                  <a:srgbClr val="990033"/>
                </a:solidFill>
                <a:effectLst/>
                <a:uLnTx/>
                <a:uFillTx/>
                <a:latin typeface="#9Slide07 SVNZiclets" panose="02000603000000000000" pitchFamily="2" charset="0"/>
                <a:ea typeface="#9Slide03 Source Sans Pro SemiB" panose="020B0603030403020204" pitchFamily="34" charset="0"/>
                <a:sym typeface="Permanent Marker"/>
              </a:rPr>
              <a:t>suy ngẫm...</a:t>
            </a:r>
          </a:p>
        </p:txBody>
      </p:sp>
      <p:grpSp>
        <p:nvGrpSpPr>
          <p:cNvPr id="3" name="Google Shape;11644;p59">
            <a:extLst>
              <a:ext uri="{FF2B5EF4-FFF2-40B4-BE49-F238E27FC236}">
                <a16:creationId xmlns:a16="http://schemas.microsoft.com/office/drawing/2014/main" id="{B34B0520-9AF2-4207-82A6-10A29FFB78D8}"/>
              </a:ext>
            </a:extLst>
          </p:cNvPr>
          <p:cNvGrpSpPr>
            <a:grpSpLocks/>
          </p:cNvGrpSpPr>
          <p:nvPr/>
        </p:nvGrpSpPr>
        <p:grpSpPr bwMode="auto">
          <a:xfrm>
            <a:off x="1752601" y="883235"/>
            <a:ext cx="1142999" cy="1126833"/>
            <a:chOff x="4886264" y="3366174"/>
            <a:chExt cx="350548" cy="350198"/>
          </a:xfrm>
          <a:solidFill>
            <a:schemeClr val="tx1">
              <a:lumMod val="60000"/>
              <a:lumOff val="40000"/>
            </a:schemeClr>
          </a:solidFill>
        </p:grpSpPr>
        <p:sp>
          <p:nvSpPr>
            <p:cNvPr id="4" name="Google Shape;11645;p59">
              <a:extLst>
                <a:ext uri="{FF2B5EF4-FFF2-40B4-BE49-F238E27FC236}">
                  <a16:creationId xmlns:a16="http://schemas.microsoft.com/office/drawing/2014/main" id="{A0965194-A892-4C35-AB59-F186BC506B4B}"/>
                </a:ext>
              </a:extLst>
            </p:cNvPr>
            <p:cNvSpPr>
              <a:spLocks/>
            </p:cNvSpPr>
            <p:nvPr/>
          </p:nvSpPr>
          <p:spPr bwMode="auto">
            <a:xfrm>
              <a:off x="4946132" y="3426614"/>
              <a:ext cx="230431" cy="289758"/>
            </a:xfrm>
            <a:custGeom>
              <a:avLst/>
              <a:gdLst>
                <a:gd name="T0" fmla="*/ 4168 w 7240"/>
                <a:gd name="T1" fmla="*/ 4150 h 9104"/>
                <a:gd name="T2" fmla="*/ 3632 w 7240"/>
                <a:gd name="T3" fmla="*/ 5007 h 9104"/>
                <a:gd name="T4" fmla="*/ 3108 w 7240"/>
                <a:gd name="T5" fmla="*/ 4150 h 9104"/>
                <a:gd name="T6" fmla="*/ 3811 w 7240"/>
                <a:gd name="T7" fmla="*/ 3793 h 9104"/>
                <a:gd name="T8" fmla="*/ 3787 w 7240"/>
                <a:gd name="T9" fmla="*/ 5412 h 9104"/>
                <a:gd name="T10" fmla="*/ 3632 w 7240"/>
                <a:gd name="T11" fmla="*/ 5793 h 9104"/>
                <a:gd name="T12" fmla="*/ 3370 w 7240"/>
                <a:gd name="T13" fmla="*/ 5579 h 9104"/>
                <a:gd name="T14" fmla="*/ 3418 w 7240"/>
                <a:gd name="T15" fmla="*/ 5341 h 9104"/>
                <a:gd name="T16" fmla="*/ 3630 w 7240"/>
                <a:gd name="T17" fmla="*/ 314 h 9104"/>
                <a:gd name="T18" fmla="*/ 6954 w 7240"/>
                <a:gd name="T19" fmla="*/ 3591 h 9104"/>
                <a:gd name="T20" fmla="*/ 4823 w 7240"/>
                <a:gd name="T21" fmla="*/ 6674 h 9104"/>
                <a:gd name="T22" fmla="*/ 4501 w 7240"/>
                <a:gd name="T23" fmla="*/ 7603 h 9104"/>
                <a:gd name="T24" fmla="*/ 4287 w 7240"/>
                <a:gd name="T25" fmla="*/ 8044 h 9104"/>
                <a:gd name="T26" fmla="*/ 3037 w 7240"/>
                <a:gd name="T27" fmla="*/ 8103 h 9104"/>
                <a:gd name="T28" fmla="*/ 2834 w 7240"/>
                <a:gd name="T29" fmla="*/ 7794 h 9104"/>
                <a:gd name="T30" fmla="*/ 2775 w 7240"/>
                <a:gd name="T31" fmla="*/ 6067 h 9104"/>
                <a:gd name="T32" fmla="*/ 3168 w 7240"/>
                <a:gd name="T33" fmla="*/ 5769 h 9104"/>
                <a:gd name="T34" fmla="*/ 3656 w 7240"/>
                <a:gd name="T35" fmla="*/ 6127 h 9104"/>
                <a:gd name="T36" fmla="*/ 4144 w 7240"/>
                <a:gd name="T37" fmla="*/ 5769 h 9104"/>
                <a:gd name="T38" fmla="*/ 4537 w 7240"/>
                <a:gd name="T39" fmla="*/ 6067 h 9104"/>
                <a:gd name="T40" fmla="*/ 4704 w 7240"/>
                <a:gd name="T41" fmla="*/ 6365 h 9104"/>
                <a:gd name="T42" fmla="*/ 4858 w 7240"/>
                <a:gd name="T43" fmla="*/ 6067 h 9104"/>
                <a:gd name="T44" fmla="*/ 4180 w 7240"/>
                <a:gd name="T45" fmla="*/ 5412 h 9104"/>
                <a:gd name="T46" fmla="*/ 4180 w 7240"/>
                <a:gd name="T47" fmla="*/ 5162 h 9104"/>
                <a:gd name="T48" fmla="*/ 4513 w 7240"/>
                <a:gd name="T49" fmla="*/ 4126 h 9104"/>
                <a:gd name="T50" fmla="*/ 3489 w 7240"/>
                <a:gd name="T51" fmla="*/ 3448 h 9104"/>
                <a:gd name="T52" fmla="*/ 2810 w 7240"/>
                <a:gd name="T53" fmla="*/ 4472 h 9104"/>
                <a:gd name="T54" fmla="*/ 3156 w 7240"/>
                <a:gd name="T55" fmla="*/ 5400 h 9104"/>
                <a:gd name="T56" fmla="*/ 2751 w 7240"/>
                <a:gd name="T57" fmla="*/ 5615 h 9104"/>
                <a:gd name="T58" fmla="*/ 2465 w 7240"/>
                <a:gd name="T59" fmla="*/ 6674 h 9104"/>
                <a:gd name="T60" fmla="*/ 382 w 7240"/>
                <a:gd name="T61" fmla="*/ 3531 h 9104"/>
                <a:gd name="T62" fmla="*/ 3489 w 7240"/>
                <a:gd name="T63" fmla="*/ 316 h 9104"/>
                <a:gd name="T64" fmla="*/ 4156 w 7240"/>
                <a:gd name="T65" fmla="*/ 8436 h 9104"/>
                <a:gd name="T66" fmla="*/ 3120 w 7240"/>
                <a:gd name="T67" fmla="*/ 8806 h 9104"/>
                <a:gd name="T68" fmla="*/ 3108 w 7240"/>
                <a:gd name="T69" fmla="*/ 8436 h 9104"/>
                <a:gd name="T70" fmla="*/ 3645 w 7240"/>
                <a:gd name="T71" fmla="*/ 0 h 9104"/>
                <a:gd name="T72" fmla="*/ 1036 w 7240"/>
                <a:gd name="T73" fmla="*/ 1114 h 9104"/>
                <a:gd name="T74" fmla="*/ 715 w 7240"/>
                <a:gd name="T75" fmla="*/ 5734 h 9104"/>
                <a:gd name="T76" fmla="*/ 2441 w 7240"/>
                <a:gd name="T77" fmla="*/ 7591 h 9104"/>
                <a:gd name="T78" fmla="*/ 2715 w 7240"/>
                <a:gd name="T79" fmla="*/ 8222 h 9104"/>
                <a:gd name="T80" fmla="*/ 2775 w 7240"/>
                <a:gd name="T81" fmla="*/ 8770 h 9104"/>
                <a:gd name="T82" fmla="*/ 4144 w 7240"/>
                <a:gd name="T83" fmla="*/ 9103 h 9104"/>
                <a:gd name="T84" fmla="*/ 4477 w 7240"/>
                <a:gd name="T85" fmla="*/ 8413 h 9104"/>
                <a:gd name="T86" fmla="*/ 4704 w 7240"/>
                <a:gd name="T87" fmla="*/ 7972 h 9104"/>
                <a:gd name="T88" fmla="*/ 4823 w 7240"/>
                <a:gd name="T89" fmla="*/ 7151 h 9104"/>
                <a:gd name="T90" fmla="*/ 6585 w 7240"/>
                <a:gd name="T91" fmla="*/ 5674 h 9104"/>
                <a:gd name="T92" fmla="*/ 6108 w 7240"/>
                <a:gd name="T93" fmla="*/ 995 h 9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lnTo>
                    <a:pt x="3811" y="3793"/>
                  </a:ln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lnTo>
                    <a:pt x="3787"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lnTo>
                    <a:pt x="4156"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5" name="Google Shape;11646;p59">
              <a:extLst>
                <a:ext uri="{FF2B5EF4-FFF2-40B4-BE49-F238E27FC236}">
                  <a16:creationId xmlns:a16="http://schemas.microsoft.com/office/drawing/2014/main" id="{984A1010-527A-48A3-9B46-5802B1A3815C}"/>
                </a:ext>
              </a:extLst>
            </p:cNvPr>
            <p:cNvSpPr>
              <a:spLocks/>
            </p:cNvSpPr>
            <p:nvPr/>
          </p:nvSpPr>
          <p:spPr bwMode="auto">
            <a:xfrm>
              <a:off x="4886264" y="3536706"/>
              <a:ext cx="48919" cy="10662"/>
            </a:xfrm>
            <a:custGeom>
              <a:avLst/>
              <a:gdLst>
                <a:gd name="T0" fmla="*/ 167 w 1537"/>
                <a:gd name="T1" fmla="*/ 1 h 335"/>
                <a:gd name="T2" fmla="*/ 0 w 1537"/>
                <a:gd name="T3" fmla="*/ 167 h 335"/>
                <a:gd name="T4" fmla="*/ 167 w 1537"/>
                <a:gd name="T5" fmla="*/ 334 h 335"/>
                <a:gd name="T6" fmla="*/ 1370 w 1537"/>
                <a:gd name="T7" fmla="*/ 334 h 335"/>
                <a:gd name="T8" fmla="*/ 1536 w 1537"/>
                <a:gd name="T9" fmla="*/ 167 h 335"/>
                <a:gd name="T10" fmla="*/ 1370 w 1537"/>
                <a:gd name="T11" fmla="*/ 1 h 335"/>
                <a:gd name="T12" fmla="*/ 167 w 1537"/>
                <a:gd name="T13" fmla="*/ 1 h 335"/>
              </a:gdLst>
              <a:ahLst/>
              <a:cxnLst>
                <a:cxn ang="0">
                  <a:pos x="T0" y="T1"/>
                </a:cxn>
                <a:cxn ang="0">
                  <a:pos x="T2" y="T3"/>
                </a:cxn>
                <a:cxn ang="0">
                  <a:pos x="T4" y="T5"/>
                </a:cxn>
                <a:cxn ang="0">
                  <a:pos x="T6" y="T7"/>
                </a:cxn>
                <a:cxn ang="0">
                  <a:pos x="T8" y="T9"/>
                </a:cxn>
                <a:cxn ang="0">
                  <a:pos x="T10" y="T11"/>
                </a:cxn>
                <a:cxn ang="0">
                  <a:pos x="T12" y="T13"/>
                </a:cxn>
              </a:cxnLst>
              <a:rect l="0" t="0"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lnTo>
                    <a:pt x="1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6" name="Google Shape;11647;p59">
              <a:extLst>
                <a:ext uri="{FF2B5EF4-FFF2-40B4-BE49-F238E27FC236}">
                  <a16:creationId xmlns:a16="http://schemas.microsoft.com/office/drawing/2014/main" id="{CF6A7E6E-B72E-4242-85BD-3C7D7FBD688F}"/>
                </a:ext>
              </a:extLst>
            </p:cNvPr>
            <p:cNvSpPr>
              <a:spLocks/>
            </p:cNvSpPr>
            <p:nvPr/>
          </p:nvSpPr>
          <p:spPr bwMode="auto">
            <a:xfrm>
              <a:off x="5187894" y="3536706"/>
              <a:ext cx="48919" cy="10662"/>
            </a:xfrm>
            <a:custGeom>
              <a:avLst/>
              <a:gdLst>
                <a:gd name="T0" fmla="*/ 167 w 1537"/>
                <a:gd name="T1" fmla="*/ 1 h 335"/>
                <a:gd name="T2" fmla="*/ 1 w 1537"/>
                <a:gd name="T3" fmla="*/ 167 h 335"/>
                <a:gd name="T4" fmla="*/ 167 w 1537"/>
                <a:gd name="T5" fmla="*/ 334 h 335"/>
                <a:gd name="T6" fmla="*/ 1370 w 1537"/>
                <a:gd name="T7" fmla="*/ 334 h 335"/>
                <a:gd name="T8" fmla="*/ 1537 w 1537"/>
                <a:gd name="T9" fmla="*/ 167 h 335"/>
                <a:gd name="T10" fmla="*/ 1370 w 1537"/>
                <a:gd name="T11" fmla="*/ 1 h 335"/>
                <a:gd name="T12" fmla="*/ 167 w 1537"/>
                <a:gd name="T13" fmla="*/ 1 h 335"/>
              </a:gdLst>
              <a:ahLst/>
              <a:cxnLst>
                <a:cxn ang="0">
                  <a:pos x="T0" y="T1"/>
                </a:cxn>
                <a:cxn ang="0">
                  <a:pos x="T2" y="T3"/>
                </a:cxn>
                <a:cxn ang="0">
                  <a:pos x="T4" y="T5"/>
                </a:cxn>
                <a:cxn ang="0">
                  <a:pos x="T6" y="T7"/>
                </a:cxn>
                <a:cxn ang="0">
                  <a:pos x="T8" y="T9"/>
                </a:cxn>
                <a:cxn ang="0">
                  <a:pos x="T10" y="T11"/>
                </a:cxn>
                <a:cxn ang="0">
                  <a:pos x="T12" y="T13"/>
                </a:cxn>
              </a:cxnLst>
              <a:rect l="0" t="0"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lnTo>
                    <a:pt x="1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7" name="Google Shape;11648;p59">
              <a:extLst>
                <a:ext uri="{FF2B5EF4-FFF2-40B4-BE49-F238E27FC236}">
                  <a16:creationId xmlns:a16="http://schemas.microsoft.com/office/drawing/2014/main" id="{35C8A573-E4D0-4502-82AE-ABFD88CD176D}"/>
                </a:ext>
              </a:extLst>
            </p:cNvPr>
            <p:cNvSpPr>
              <a:spLocks/>
            </p:cNvSpPr>
            <p:nvPr/>
          </p:nvSpPr>
          <p:spPr bwMode="auto">
            <a:xfrm>
              <a:off x="5056414" y="3366174"/>
              <a:ext cx="10248" cy="48919"/>
            </a:xfrm>
            <a:custGeom>
              <a:avLst/>
              <a:gdLst>
                <a:gd name="T0" fmla="*/ 167 w 322"/>
                <a:gd name="T1" fmla="*/ 1 h 1537"/>
                <a:gd name="T2" fmla="*/ 0 w 322"/>
                <a:gd name="T3" fmla="*/ 168 h 1537"/>
                <a:gd name="T4" fmla="*/ 0 w 322"/>
                <a:gd name="T5" fmla="*/ 1370 h 1537"/>
                <a:gd name="T6" fmla="*/ 167 w 322"/>
                <a:gd name="T7" fmla="*/ 1537 h 1537"/>
                <a:gd name="T8" fmla="*/ 322 w 322"/>
                <a:gd name="T9" fmla="*/ 1370 h 1537"/>
                <a:gd name="T10" fmla="*/ 322 w 322"/>
                <a:gd name="T11" fmla="*/ 168 h 1537"/>
                <a:gd name="T12" fmla="*/ 167 w 322"/>
                <a:gd name="T13" fmla="*/ 1 h 1537"/>
              </a:gdLst>
              <a:ahLst/>
              <a:cxnLst>
                <a:cxn ang="0">
                  <a:pos x="T0" y="T1"/>
                </a:cxn>
                <a:cxn ang="0">
                  <a:pos x="T2" y="T3"/>
                </a:cxn>
                <a:cxn ang="0">
                  <a:pos x="T4" y="T5"/>
                </a:cxn>
                <a:cxn ang="0">
                  <a:pos x="T6" y="T7"/>
                </a:cxn>
                <a:cxn ang="0">
                  <a:pos x="T8" y="T9"/>
                </a:cxn>
                <a:cxn ang="0">
                  <a:pos x="T10" y="T11"/>
                </a:cxn>
                <a:cxn ang="0">
                  <a:pos x="T12" y="T13"/>
                </a:cxn>
              </a:cxnLst>
              <a:rect l="0" t="0"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8" name="Google Shape;11649;p59">
              <a:extLst>
                <a:ext uri="{FF2B5EF4-FFF2-40B4-BE49-F238E27FC236}">
                  <a16:creationId xmlns:a16="http://schemas.microsoft.com/office/drawing/2014/main" id="{05C99529-9C52-48EC-AFD9-2F7D3E337D2B}"/>
                </a:ext>
              </a:extLst>
            </p:cNvPr>
            <p:cNvSpPr>
              <a:spLocks/>
            </p:cNvSpPr>
            <p:nvPr/>
          </p:nvSpPr>
          <p:spPr bwMode="auto">
            <a:xfrm>
              <a:off x="4978723" y="3650744"/>
              <a:ext cx="22757" cy="29249"/>
            </a:xfrm>
            <a:custGeom>
              <a:avLst/>
              <a:gdLst>
                <a:gd name="T0" fmla="*/ 525 w 715"/>
                <a:gd name="T1" fmla="*/ 1 h 919"/>
                <a:gd name="T2" fmla="*/ 381 w 715"/>
                <a:gd name="T3" fmla="*/ 85 h 919"/>
                <a:gd name="T4" fmla="*/ 48 w 715"/>
                <a:gd name="T5" fmla="*/ 680 h 919"/>
                <a:gd name="T6" fmla="*/ 108 w 715"/>
                <a:gd name="T7" fmla="*/ 894 h 919"/>
                <a:gd name="T8" fmla="*/ 179 w 715"/>
                <a:gd name="T9" fmla="*/ 918 h 919"/>
                <a:gd name="T10" fmla="*/ 310 w 715"/>
                <a:gd name="T11" fmla="*/ 835 h 919"/>
                <a:gd name="T12" fmla="*/ 655 w 715"/>
                <a:gd name="T13" fmla="*/ 240 h 919"/>
                <a:gd name="T14" fmla="*/ 608 w 715"/>
                <a:gd name="T15" fmla="*/ 25 h 919"/>
                <a:gd name="T16" fmla="*/ 525 w 715"/>
                <a:gd name="T17" fmla="*/ 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9" name="Google Shape;11650;p59">
              <a:extLst>
                <a:ext uri="{FF2B5EF4-FFF2-40B4-BE49-F238E27FC236}">
                  <a16:creationId xmlns:a16="http://schemas.microsoft.com/office/drawing/2014/main" id="{283EF2C4-E78A-47B3-9185-6387002370EC}"/>
                </a:ext>
              </a:extLst>
            </p:cNvPr>
            <p:cNvSpPr>
              <a:spLocks/>
            </p:cNvSpPr>
            <p:nvPr/>
          </p:nvSpPr>
          <p:spPr bwMode="auto">
            <a:xfrm>
              <a:off x="5121597" y="3403380"/>
              <a:ext cx="22757" cy="29154"/>
            </a:xfrm>
            <a:custGeom>
              <a:avLst/>
              <a:gdLst>
                <a:gd name="T0" fmla="*/ 537 w 715"/>
                <a:gd name="T1" fmla="*/ 1 h 916"/>
                <a:gd name="T2" fmla="*/ 393 w 715"/>
                <a:gd name="T3" fmla="*/ 82 h 916"/>
                <a:gd name="T4" fmla="*/ 48 w 715"/>
                <a:gd name="T5" fmla="*/ 677 h 916"/>
                <a:gd name="T6" fmla="*/ 107 w 715"/>
                <a:gd name="T7" fmla="*/ 904 h 916"/>
                <a:gd name="T8" fmla="*/ 179 w 715"/>
                <a:gd name="T9" fmla="*/ 915 h 916"/>
                <a:gd name="T10" fmla="*/ 322 w 715"/>
                <a:gd name="T11" fmla="*/ 844 h 916"/>
                <a:gd name="T12" fmla="*/ 655 w 715"/>
                <a:gd name="T13" fmla="*/ 249 h 916"/>
                <a:gd name="T14" fmla="*/ 619 w 715"/>
                <a:gd name="T15" fmla="*/ 22 h 916"/>
                <a:gd name="T16" fmla="*/ 537 w 715"/>
                <a:gd name="T17" fmla="*/ 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0" name="Google Shape;11651;p59">
              <a:extLst>
                <a:ext uri="{FF2B5EF4-FFF2-40B4-BE49-F238E27FC236}">
                  <a16:creationId xmlns:a16="http://schemas.microsoft.com/office/drawing/2014/main" id="{907630DB-DEAF-4D89-95CF-D9BC16A24AB2}"/>
                </a:ext>
              </a:extLst>
            </p:cNvPr>
            <p:cNvSpPr>
              <a:spLocks/>
            </p:cNvSpPr>
            <p:nvPr/>
          </p:nvSpPr>
          <p:spPr bwMode="auto">
            <a:xfrm>
              <a:off x="4922643" y="3459842"/>
              <a:ext cx="31095" cy="21197"/>
            </a:xfrm>
            <a:custGeom>
              <a:avLst/>
              <a:gdLst>
                <a:gd name="T0" fmla="*/ 199 w 977"/>
                <a:gd name="T1" fmla="*/ 1 h 666"/>
                <a:gd name="T2" fmla="*/ 48 w 977"/>
                <a:gd name="T3" fmla="*/ 82 h 666"/>
                <a:gd name="T4" fmla="*/ 108 w 977"/>
                <a:gd name="T5" fmla="*/ 308 h 666"/>
                <a:gd name="T6" fmla="*/ 703 w 977"/>
                <a:gd name="T7" fmla="*/ 642 h 666"/>
                <a:gd name="T8" fmla="*/ 774 w 977"/>
                <a:gd name="T9" fmla="*/ 665 h 666"/>
                <a:gd name="T10" fmla="*/ 917 w 977"/>
                <a:gd name="T11" fmla="*/ 582 h 666"/>
                <a:gd name="T12" fmla="*/ 870 w 977"/>
                <a:gd name="T13" fmla="*/ 368 h 666"/>
                <a:gd name="T14" fmla="*/ 274 w 977"/>
                <a:gd name="T15" fmla="*/ 23 h 666"/>
                <a:gd name="T16" fmla="*/ 199 w 977"/>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1" name="Google Shape;11652;p59">
              <a:extLst>
                <a:ext uri="{FF2B5EF4-FFF2-40B4-BE49-F238E27FC236}">
                  <a16:creationId xmlns:a16="http://schemas.microsoft.com/office/drawing/2014/main" id="{3C57A6B3-1478-4301-8614-057E004E8D45}"/>
                </a:ext>
              </a:extLst>
            </p:cNvPr>
            <p:cNvSpPr>
              <a:spLocks/>
            </p:cNvSpPr>
            <p:nvPr/>
          </p:nvSpPr>
          <p:spPr bwMode="auto">
            <a:xfrm>
              <a:off x="5169720" y="3602334"/>
              <a:ext cx="30714" cy="21197"/>
            </a:xfrm>
            <a:custGeom>
              <a:avLst/>
              <a:gdLst>
                <a:gd name="T0" fmla="*/ 187 w 965"/>
                <a:gd name="T1" fmla="*/ 1 h 666"/>
                <a:gd name="T2" fmla="*/ 36 w 965"/>
                <a:gd name="T3" fmla="*/ 82 h 666"/>
                <a:gd name="T4" fmla="*/ 95 w 965"/>
                <a:gd name="T5" fmla="*/ 308 h 666"/>
                <a:gd name="T6" fmla="*/ 691 w 965"/>
                <a:gd name="T7" fmla="*/ 653 h 666"/>
                <a:gd name="T8" fmla="*/ 774 w 965"/>
                <a:gd name="T9" fmla="*/ 665 h 666"/>
                <a:gd name="T10" fmla="*/ 905 w 965"/>
                <a:gd name="T11" fmla="*/ 594 h 666"/>
                <a:gd name="T12" fmla="*/ 857 w 965"/>
                <a:gd name="T13" fmla="*/ 368 h 666"/>
                <a:gd name="T14" fmla="*/ 262 w 965"/>
                <a:gd name="T15" fmla="*/ 22 h 666"/>
                <a:gd name="T16" fmla="*/ 187 w 965"/>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2" name="Google Shape;11653;p59">
              <a:extLst>
                <a:ext uri="{FF2B5EF4-FFF2-40B4-BE49-F238E27FC236}">
                  <a16:creationId xmlns:a16="http://schemas.microsoft.com/office/drawing/2014/main" id="{F21451DC-B13D-48DC-BC39-8032B15AB1AE}"/>
                </a:ext>
              </a:extLst>
            </p:cNvPr>
            <p:cNvSpPr>
              <a:spLocks/>
            </p:cNvSpPr>
            <p:nvPr/>
          </p:nvSpPr>
          <p:spPr bwMode="auto">
            <a:xfrm>
              <a:off x="5121597" y="3650744"/>
              <a:ext cx="22757" cy="29249"/>
            </a:xfrm>
            <a:custGeom>
              <a:avLst/>
              <a:gdLst>
                <a:gd name="T0" fmla="*/ 190 w 715"/>
                <a:gd name="T1" fmla="*/ 1 h 919"/>
                <a:gd name="T2" fmla="*/ 107 w 715"/>
                <a:gd name="T3" fmla="*/ 25 h 919"/>
                <a:gd name="T4" fmla="*/ 48 w 715"/>
                <a:gd name="T5" fmla="*/ 240 h 919"/>
                <a:gd name="T6" fmla="*/ 393 w 715"/>
                <a:gd name="T7" fmla="*/ 835 h 919"/>
                <a:gd name="T8" fmla="*/ 524 w 715"/>
                <a:gd name="T9" fmla="*/ 918 h 919"/>
                <a:gd name="T10" fmla="*/ 595 w 715"/>
                <a:gd name="T11" fmla="*/ 894 h 919"/>
                <a:gd name="T12" fmla="*/ 679 w 715"/>
                <a:gd name="T13" fmla="*/ 680 h 919"/>
                <a:gd name="T14" fmla="*/ 334 w 715"/>
                <a:gd name="T15" fmla="*/ 85 h 919"/>
                <a:gd name="T16" fmla="*/ 190 w 715"/>
                <a:gd name="T17" fmla="*/ 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3" name="Google Shape;11654;p59">
              <a:extLst>
                <a:ext uri="{FF2B5EF4-FFF2-40B4-BE49-F238E27FC236}">
                  <a16:creationId xmlns:a16="http://schemas.microsoft.com/office/drawing/2014/main" id="{EBA481EB-F401-46FF-AF03-09C7931BF882}"/>
                </a:ext>
              </a:extLst>
            </p:cNvPr>
            <p:cNvSpPr>
              <a:spLocks/>
            </p:cNvSpPr>
            <p:nvPr/>
          </p:nvSpPr>
          <p:spPr bwMode="auto">
            <a:xfrm>
              <a:off x="4978723" y="3403380"/>
              <a:ext cx="22757" cy="29154"/>
            </a:xfrm>
            <a:custGeom>
              <a:avLst/>
              <a:gdLst>
                <a:gd name="T0" fmla="*/ 182 w 715"/>
                <a:gd name="T1" fmla="*/ 1 h 916"/>
                <a:gd name="T2" fmla="*/ 108 w 715"/>
                <a:gd name="T3" fmla="*/ 22 h 916"/>
                <a:gd name="T4" fmla="*/ 48 w 715"/>
                <a:gd name="T5" fmla="*/ 249 h 916"/>
                <a:gd name="T6" fmla="*/ 381 w 715"/>
                <a:gd name="T7" fmla="*/ 844 h 916"/>
                <a:gd name="T8" fmla="*/ 524 w 715"/>
                <a:gd name="T9" fmla="*/ 915 h 916"/>
                <a:gd name="T10" fmla="*/ 596 w 715"/>
                <a:gd name="T11" fmla="*/ 904 h 916"/>
                <a:gd name="T12" fmla="*/ 667 w 715"/>
                <a:gd name="T13" fmla="*/ 677 h 916"/>
                <a:gd name="T14" fmla="*/ 322 w 715"/>
                <a:gd name="T15" fmla="*/ 82 h 916"/>
                <a:gd name="T16" fmla="*/ 182 w 715"/>
                <a:gd name="T17" fmla="*/ 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4" name="Google Shape;11655;p59">
              <a:extLst>
                <a:ext uri="{FF2B5EF4-FFF2-40B4-BE49-F238E27FC236}">
                  <a16:creationId xmlns:a16="http://schemas.microsoft.com/office/drawing/2014/main" id="{C66EAAC2-4348-44DA-84D7-975D4309F6C3}"/>
                </a:ext>
              </a:extLst>
            </p:cNvPr>
            <p:cNvSpPr>
              <a:spLocks/>
            </p:cNvSpPr>
            <p:nvPr/>
          </p:nvSpPr>
          <p:spPr bwMode="auto">
            <a:xfrm>
              <a:off x="5169720" y="3459842"/>
              <a:ext cx="30714" cy="21197"/>
            </a:xfrm>
            <a:custGeom>
              <a:avLst/>
              <a:gdLst>
                <a:gd name="T0" fmla="*/ 771 w 965"/>
                <a:gd name="T1" fmla="*/ 1 h 666"/>
                <a:gd name="T2" fmla="*/ 691 w 965"/>
                <a:gd name="T3" fmla="*/ 23 h 666"/>
                <a:gd name="T4" fmla="*/ 95 w 965"/>
                <a:gd name="T5" fmla="*/ 368 h 666"/>
                <a:gd name="T6" fmla="*/ 36 w 965"/>
                <a:gd name="T7" fmla="*/ 582 h 666"/>
                <a:gd name="T8" fmla="*/ 179 w 965"/>
                <a:gd name="T9" fmla="*/ 665 h 666"/>
                <a:gd name="T10" fmla="*/ 250 w 965"/>
                <a:gd name="T11" fmla="*/ 642 h 666"/>
                <a:gd name="T12" fmla="*/ 846 w 965"/>
                <a:gd name="T13" fmla="*/ 308 h 666"/>
                <a:gd name="T14" fmla="*/ 917 w 965"/>
                <a:gd name="T15" fmla="*/ 82 h 666"/>
                <a:gd name="T16" fmla="*/ 771 w 965"/>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5" name="Google Shape;11656;p59">
              <a:extLst>
                <a:ext uri="{FF2B5EF4-FFF2-40B4-BE49-F238E27FC236}">
                  <a16:creationId xmlns:a16="http://schemas.microsoft.com/office/drawing/2014/main" id="{E8B07B9C-B659-40EC-89DB-E8518B328C4F}"/>
                </a:ext>
              </a:extLst>
            </p:cNvPr>
            <p:cNvSpPr>
              <a:spLocks/>
            </p:cNvSpPr>
            <p:nvPr/>
          </p:nvSpPr>
          <p:spPr bwMode="auto">
            <a:xfrm>
              <a:off x="4922643" y="3602334"/>
              <a:ext cx="31095" cy="21197"/>
            </a:xfrm>
            <a:custGeom>
              <a:avLst/>
              <a:gdLst>
                <a:gd name="T0" fmla="*/ 778 w 977"/>
                <a:gd name="T1" fmla="*/ 1 h 666"/>
                <a:gd name="T2" fmla="*/ 703 w 977"/>
                <a:gd name="T3" fmla="*/ 22 h 666"/>
                <a:gd name="T4" fmla="*/ 108 w 977"/>
                <a:gd name="T5" fmla="*/ 368 h 666"/>
                <a:gd name="T6" fmla="*/ 48 w 977"/>
                <a:gd name="T7" fmla="*/ 594 h 666"/>
                <a:gd name="T8" fmla="*/ 179 w 977"/>
                <a:gd name="T9" fmla="*/ 665 h 666"/>
                <a:gd name="T10" fmla="*/ 262 w 977"/>
                <a:gd name="T11" fmla="*/ 653 h 666"/>
                <a:gd name="T12" fmla="*/ 858 w 977"/>
                <a:gd name="T13" fmla="*/ 308 h 666"/>
                <a:gd name="T14" fmla="*/ 929 w 977"/>
                <a:gd name="T15" fmla="*/ 82 h 666"/>
                <a:gd name="T16" fmla="*/ 778 w 977"/>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6" name="Google Shape;11657;p59">
              <a:extLst>
                <a:ext uri="{FF2B5EF4-FFF2-40B4-BE49-F238E27FC236}">
                  <a16:creationId xmlns:a16="http://schemas.microsoft.com/office/drawing/2014/main" id="{3C0EF59A-F91E-404F-BAF5-D82E0963A6E7}"/>
                </a:ext>
              </a:extLst>
            </p:cNvPr>
            <p:cNvSpPr>
              <a:spLocks/>
            </p:cNvSpPr>
            <p:nvPr/>
          </p:nvSpPr>
          <p:spPr bwMode="auto">
            <a:xfrm>
              <a:off x="5077993" y="3451758"/>
              <a:ext cx="70912" cy="62637"/>
            </a:xfrm>
            <a:custGeom>
              <a:avLst/>
              <a:gdLst>
                <a:gd name="T0" fmla="*/ 186 w 2228"/>
                <a:gd name="T1" fmla="*/ 1 h 1968"/>
                <a:gd name="T2" fmla="*/ 25 w 2228"/>
                <a:gd name="T3" fmla="*/ 122 h 1968"/>
                <a:gd name="T4" fmla="*/ 144 w 2228"/>
                <a:gd name="T5" fmla="*/ 312 h 1968"/>
                <a:gd name="T6" fmla="*/ 1894 w 2228"/>
                <a:gd name="T7" fmla="*/ 1860 h 1968"/>
                <a:gd name="T8" fmla="*/ 2049 w 2228"/>
                <a:gd name="T9" fmla="*/ 1967 h 1968"/>
                <a:gd name="T10" fmla="*/ 2108 w 2228"/>
                <a:gd name="T11" fmla="*/ 1955 h 1968"/>
                <a:gd name="T12" fmla="*/ 2192 w 2228"/>
                <a:gd name="T13" fmla="*/ 1729 h 1968"/>
                <a:gd name="T14" fmla="*/ 215 w 2228"/>
                <a:gd name="T15" fmla="*/ 3 h 1968"/>
                <a:gd name="T16" fmla="*/ 186 w 2228"/>
                <a:gd name="T17" fmla="*/ 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grpSp>
      <p:sp>
        <p:nvSpPr>
          <p:cNvPr id="17" name="TextBox 10">
            <a:extLst>
              <a:ext uri="{FF2B5EF4-FFF2-40B4-BE49-F238E27FC236}">
                <a16:creationId xmlns:a16="http://schemas.microsoft.com/office/drawing/2014/main" id="{6B0C1568-0E58-40AA-BF20-156804C5305C}"/>
              </a:ext>
            </a:extLst>
          </p:cNvPr>
          <p:cNvSpPr txBox="1">
            <a:spLocks noChangeArrowheads="1"/>
          </p:cNvSpPr>
          <p:nvPr/>
        </p:nvSpPr>
        <p:spPr bwMode="auto">
          <a:xfrm>
            <a:off x="533400" y="2030008"/>
            <a:ext cx="109280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vi-VN" sz="2800" b="0" i="0" u="none" strike="noStrike" kern="1200" cap="none" spc="0" normalizeH="0" baseline="0" noProof="0">
                <a:ln>
                  <a:noFill/>
                </a:ln>
                <a:solidFill>
                  <a:srgbClr val="009900"/>
                </a:solidFill>
                <a:effectLst/>
                <a:uLnTx/>
                <a:uFillTx/>
                <a:latin typeface="Montserrat Black" panose="00000A00000000000000" pitchFamily="2" charset="0"/>
                <a:ea typeface="+mn-ea"/>
                <a:cs typeface="Arial" panose="020B0604020202020204" pitchFamily="34" charset="0"/>
              </a:rPr>
              <a:t>Con </a:t>
            </a:r>
            <a:r>
              <a:rPr lang="en-US" altLang="vi-VN" sz="2800">
                <a:solidFill>
                  <a:srgbClr val="009900"/>
                </a:solidFill>
                <a:latin typeface="Montserrat Black" panose="00000A00000000000000" pitchFamily="2" charset="0"/>
                <a:cs typeface="Arial" panose="020B0604020202020204" pitchFamily="34" charset="0"/>
              </a:rPr>
              <a:t>có thể làm gì để góp phần xây dựng và phát triển thủ đô ngày càng hiện đại hơn, văn minh hơn</a:t>
            </a:r>
            <a:r>
              <a:rPr kumimoji="0" lang="en-US" altLang="vi-VN" sz="2800" b="0" i="0" u="none" strike="noStrike" kern="1200" cap="none" spc="0" normalizeH="0" baseline="0" noProof="0">
                <a:ln>
                  <a:noFill/>
                </a:ln>
                <a:solidFill>
                  <a:srgbClr val="009900"/>
                </a:solidFill>
                <a:effectLst/>
                <a:uLnTx/>
                <a:uFillTx/>
                <a:latin typeface="Montserrat Black" panose="00000A00000000000000" pitchFamily="2" charset="0"/>
                <a:ea typeface="+mn-ea"/>
                <a:cs typeface="Arial" panose="020B0604020202020204" pitchFamily="34" charset="0"/>
              </a:rPr>
              <a:t>?</a:t>
            </a:r>
            <a:endParaRPr kumimoji="0" lang="en-US" altLang="vi-VN" sz="2800" b="0" i="0" u="none" strike="noStrike" kern="1200" cap="none" spc="0" normalizeH="0" baseline="0" noProof="0" dirty="0">
              <a:ln>
                <a:noFill/>
              </a:ln>
              <a:solidFill>
                <a:srgbClr val="009900"/>
              </a:solidFill>
              <a:effectLst/>
              <a:uLnTx/>
              <a:uFillTx/>
              <a:latin typeface="Montserrat Black" panose="00000A00000000000000" pitchFamily="2"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3F5E9CF8-A94A-4F10-9C2D-57041B129F21}"/>
              </a:ext>
            </a:extLst>
          </p:cNvPr>
          <p:cNvGrpSpPr/>
          <p:nvPr/>
        </p:nvGrpSpPr>
        <p:grpSpPr>
          <a:xfrm>
            <a:off x="1329528" y="177800"/>
            <a:ext cx="9532944" cy="627035"/>
            <a:chOff x="304800" y="238905"/>
            <a:chExt cx="9718040" cy="889123"/>
          </a:xfrm>
        </p:grpSpPr>
        <p:cxnSp>
          <p:nvCxnSpPr>
            <p:cNvPr id="20" name="Straight Connector 19">
              <a:extLst>
                <a:ext uri="{FF2B5EF4-FFF2-40B4-BE49-F238E27FC236}">
                  <a16:creationId xmlns:a16="http://schemas.microsoft.com/office/drawing/2014/main" id="{74F92BCC-7633-4437-8274-D2EAA4DB7C2E}"/>
                </a:ext>
              </a:extLst>
            </p:cNvPr>
            <p:cNvCxnSpPr>
              <a:cxnSpLocks/>
            </p:cNvCxnSpPr>
            <p:nvPr/>
          </p:nvCxnSpPr>
          <p:spPr>
            <a:xfrm>
              <a:off x="304800" y="1128028"/>
              <a:ext cx="9718040" cy="0"/>
            </a:xfrm>
            <a:prstGeom prst="line">
              <a:avLst/>
            </a:prstGeom>
            <a:noFill/>
            <a:ln w="12700" cap="flat" cmpd="sng" algn="ctr">
              <a:solidFill>
                <a:sysClr val="windowText" lastClr="000000"/>
              </a:solidFill>
              <a:prstDash val="solid"/>
            </a:ln>
            <a:effectLst/>
          </p:spPr>
        </p:cxnSp>
        <p:grpSp>
          <p:nvGrpSpPr>
            <p:cNvPr id="21" name="Group 20">
              <a:extLst>
                <a:ext uri="{FF2B5EF4-FFF2-40B4-BE49-F238E27FC236}">
                  <a16:creationId xmlns:a16="http://schemas.microsoft.com/office/drawing/2014/main" id="{E0F32824-7776-4DCA-A20B-515D0C2C8A3F}"/>
                </a:ext>
              </a:extLst>
            </p:cNvPr>
            <p:cNvGrpSpPr/>
            <p:nvPr/>
          </p:nvGrpSpPr>
          <p:grpSpPr>
            <a:xfrm>
              <a:off x="594248" y="238905"/>
              <a:ext cx="1910439" cy="801115"/>
              <a:chOff x="594248" y="238905"/>
              <a:chExt cx="1910439" cy="801115"/>
            </a:xfrm>
          </p:grpSpPr>
          <p:sp>
            <p:nvSpPr>
              <p:cNvPr id="31" name="Rectangle: Top Corners One Rounded and One Snipped 30">
                <a:extLst>
                  <a:ext uri="{FF2B5EF4-FFF2-40B4-BE49-F238E27FC236}">
                    <a16:creationId xmlns:a16="http://schemas.microsoft.com/office/drawing/2014/main" id="{C25A7D4A-96B4-4F54-9451-70D2AEDB1AF8}"/>
                  </a:ext>
                </a:extLst>
              </p:cNvPr>
              <p:cNvSpPr/>
              <p:nvPr/>
            </p:nvSpPr>
            <p:spPr>
              <a:xfrm>
                <a:off x="594248" y="238905"/>
                <a:ext cx="1897712" cy="673930"/>
              </a:xfrm>
              <a:prstGeom prst="snipRoundRect">
                <a:avLst>
                  <a:gd name="adj1" fmla="val 3623"/>
                  <a:gd name="adj2" fmla="val 50000"/>
                </a:avLst>
              </a:prstGeom>
              <a:solidFill>
                <a:sysClr val="window" lastClr="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093AFDEE-EF0D-4B6F-8582-1F86575F9938}"/>
                  </a:ext>
                </a:extLst>
              </p:cNvPr>
              <p:cNvSpPr txBox="1"/>
              <p:nvPr/>
            </p:nvSpPr>
            <p:spPr>
              <a:xfrm>
                <a:off x="600047" y="385389"/>
                <a:ext cx="1904640" cy="654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Khởi động</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22" name="Group 21">
              <a:extLst>
                <a:ext uri="{FF2B5EF4-FFF2-40B4-BE49-F238E27FC236}">
                  <a16:creationId xmlns:a16="http://schemas.microsoft.com/office/drawing/2014/main" id="{B278B516-88BE-4E73-91FF-F4D790D89B32}"/>
                </a:ext>
              </a:extLst>
            </p:cNvPr>
            <p:cNvGrpSpPr/>
            <p:nvPr/>
          </p:nvGrpSpPr>
          <p:grpSpPr>
            <a:xfrm>
              <a:off x="2886504" y="247421"/>
              <a:ext cx="1955665" cy="673929"/>
              <a:chOff x="2886504" y="247421"/>
              <a:chExt cx="1955665" cy="673929"/>
            </a:xfrm>
          </p:grpSpPr>
          <p:sp>
            <p:nvSpPr>
              <p:cNvPr id="29" name="Rectangle: Top Corners One Rounded and One Snipped 28">
                <a:extLst>
                  <a:ext uri="{FF2B5EF4-FFF2-40B4-BE49-F238E27FC236}">
                    <a16:creationId xmlns:a16="http://schemas.microsoft.com/office/drawing/2014/main" id="{70F15A08-D627-4209-AE58-874FF86F14C9}"/>
                  </a:ext>
                </a:extLst>
              </p:cNvPr>
              <p:cNvSpPr/>
              <p:nvPr/>
            </p:nvSpPr>
            <p:spPr>
              <a:xfrm>
                <a:off x="2899231" y="247421"/>
                <a:ext cx="1897711" cy="673929"/>
              </a:xfrm>
              <a:prstGeom prst="snipRoundRect">
                <a:avLst>
                  <a:gd name="adj1" fmla="val 3623"/>
                  <a:gd name="adj2" fmla="val 50000"/>
                </a:avLst>
              </a:prstGeom>
              <a:solidFill>
                <a:sysClr val="window" lastClr="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F121EB8C-413F-4BBD-B9C5-43A3489FED3B}"/>
                  </a:ext>
                </a:extLst>
              </p:cNvPr>
              <p:cNvSpPr txBox="1"/>
              <p:nvPr/>
            </p:nvSpPr>
            <p:spPr>
              <a:xfrm>
                <a:off x="2886504" y="353552"/>
                <a:ext cx="1955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Khám phá</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23" name="Group 22">
              <a:extLst>
                <a:ext uri="{FF2B5EF4-FFF2-40B4-BE49-F238E27FC236}">
                  <a16:creationId xmlns:a16="http://schemas.microsoft.com/office/drawing/2014/main" id="{52B6A326-9DFF-4CC1-8B9F-F559E5C7ED48}"/>
                </a:ext>
              </a:extLst>
            </p:cNvPr>
            <p:cNvGrpSpPr/>
            <p:nvPr/>
          </p:nvGrpSpPr>
          <p:grpSpPr>
            <a:xfrm>
              <a:off x="5236714" y="247421"/>
              <a:ext cx="1942938" cy="673930"/>
              <a:chOff x="5236714" y="247421"/>
              <a:chExt cx="1942938" cy="673930"/>
            </a:xfrm>
          </p:grpSpPr>
          <p:sp>
            <p:nvSpPr>
              <p:cNvPr id="27" name="Rectangle: Top Corners One Rounded and One Snipped 26">
                <a:extLst>
                  <a:ext uri="{FF2B5EF4-FFF2-40B4-BE49-F238E27FC236}">
                    <a16:creationId xmlns:a16="http://schemas.microsoft.com/office/drawing/2014/main" id="{096C3EAC-5D85-4E24-852C-F64D28FAA69D}"/>
                  </a:ext>
                </a:extLst>
              </p:cNvPr>
              <p:cNvSpPr/>
              <p:nvPr/>
            </p:nvSpPr>
            <p:spPr>
              <a:xfrm>
                <a:off x="5236714" y="247421"/>
                <a:ext cx="1897711" cy="673930"/>
              </a:xfrm>
              <a:prstGeom prst="snipRoundRect">
                <a:avLst>
                  <a:gd name="adj1" fmla="val 3623"/>
                  <a:gd name="adj2" fmla="val 50000"/>
                </a:avLst>
              </a:prstGeom>
              <a:solidFill>
                <a:sysClr val="window" lastClr="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DB62D5A7-BEDD-48C5-835B-F9CDA028B2BC}"/>
                  </a:ext>
                </a:extLst>
              </p:cNvPr>
              <p:cNvSpPr txBox="1"/>
              <p:nvPr/>
            </p:nvSpPr>
            <p:spPr>
              <a:xfrm>
                <a:off x="5281941" y="327933"/>
                <a:ext cx="1897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Ghi nhớ</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24" name="Group 23">
              <a:extLst>
                <a:ext uri="{FF2B5EF4-FFF2-40B4-BE49-F238E27FC236}">
                  <a16:creationId xmlns:a16="http://schemas.microsoft.com/office/drawing/2014/main" id="{A393DE34-D1B9-47F4-8537-6B0F9764EDD5}"/>
                </a:ext>
              </a:extLst>
            </p:cNvPr>
            <p:cNvGrpSpPr/>
            <p:nvPr/>
          </p:nvGrpSpPr>
          <p:grpSpPr>
            <a:xfrm>
              <a:off x="7541696" y="247421"/>
              <a:ext cx="2059504" cy="673930"/>
              <a:chOff x="7541696" y="247421"/>
              <a:chExt cx="2059504" cy="673930"/>
            </a:xfrm>
          </p:grpSpPr>
          <p:sp>
            <p:nvSpPr>
              <p:cNvPr id="25" name="Rectangle: Top Corners One Rounded and One Snipped 24">
                <a:extLst>
                  <a:ext uri="{FF2B5EF4-FFF2-40B4-BE49-F238E27FC236}">
                    <a16:creationId xmlns:a16="http://schemas.microsoft.com/office/drawing/2014/main" id="{350D086B-A018-49CB-8CE9-5A534A4FE3B6}"/>
                  </a:ext>
                </a:extLst>
              </p:cNvPr>
              <p:cNvSpPr/>
              <p:nvPr/>
            </p:nvSpPr>
            <p:spPr>
              <a:xfrm>
                <a:off x="7541696" y="247421"/>
                <a:ext cx="1897711" cy="673930"/>
              </a:xfrm>
              <a:prstGeom prst="snipRoundRect">
                <a:avLst>
                  <a:gd name="adj1" fmla="val 3623"/>
                  <a:gd name="adj2" fmla="val 50000"/>
                </a:avLst>
              </a:prstGeom>
              <a:solidFill>
                <a:srgbClr val="8DC94E"/>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AA3ABAB2-831A-4B9B-9933-9B0B3300CF5B}"/>
                  </a:ext>
                </a:extLst>
              </p:cNvPr>
              <p:cNvSpPr txBox="1"/>
              <p:nvPr/>
            </p:nvSpPr>
            <p:spPr>
              <a:xfrm>
                <a:off x="7583656" y="353552"/>
                <a:ext cx="2017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Vận dụng</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pic>
        <p:nvPicPr>
          <p:cNvPr id="78850" name="Picture 2" descr="Thành phố Vì hòa bình - Chuyện 20 năm trước">
            <a:extLst>
              <a:ext uri="{FF2B5EF4-FFF2-40B4-BE49-F238E27FC236}">
                <a16:creationId xmlns:a16="http://schemas.microsoft.com/office/drawing/2014/main" id="{A14DD713-E536-4DDF-974E-B75DEDAC0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24837"/>
            <a:ext cx="7010400" cy="366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9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50" presetClass="entr" presetSubtype="0" decel="10000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8850"/>
                                        </p:tgtEl>
                                        <p:attrNameLst>
                                          <p:attrName>style.visibility</p:attrName>
                                        </p:attrNameLst>
                                      </p:cBhvr>
                                      <p:to>
                                        <p:strVal val="visible"/>
                                      </p:to>
                                    </p:set>
                                    <p:anim calcmode="lin" valueType="num">
                                      <p:cBhvr additive="base">
                                        <p:cTn id="20" dur="500" fill="hold"/>
                                        <p:tgtEl>
                                          <p:spTgt spid="78850"/>
                                        </p:tgtEl>
                                        <p:attrNameLst>
                                          <p:attrName>ppt_x</p:attrName>
                                        </p:attrNameLst>
                                      </p:cBhvr>
                                      <p:tavLst>
                                        <p:tav tm="0">
                                          <p:val>
                                            <p:strVal val="#ppt_x"/>
                                          </p:val>
                                        </p:tav>
                                        <p:tav tm="100000">
                                          <p:val>
                                            <p:strVal val="#ppt_x"/>
                                          </p:val>
                                        </p:tav>
                                      </p:tavLst>
                                    </p:anim>
                                    <p:anim calcmode="lin" valueType="num">
                                      <p:cBhvr additive="base">
                                        <p:cTn id="21"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63;p36">
            <a:extLst>
              <a:ext uri="{FF2B5EF4-FFF2-40B4-BE49-F238E27FC236}">
                <a16:creationId xmlns:a16="http://schemas.microsoft.com/office/drawing/2014/main" id="{1C552902-3ECC-48E0-A986-41AFD8B60052}"/>
              </a:ext>
            </a:extLst>
          </p:cNvPr>
          <p:cNvSpPr txBox="1">
            <a:spLocks/>
          </p:cNvSpPr>
          <p:nvPr/>
        </p:nvSpPr>
        <p:spPr>
          <a:xfrm>
            <a:off x="2895600" y="819109"/>
            <a:ext cx="8601568" cy="1255087"/>
          </a:xfrm>
          <a:prstGeom prst="rect">
            <a:avLst/>
          </a:prstGeom>
          <a:noFill/>
          <a:ln>
            <a:noFill/>
          </a:ln>
        </p:spPr>
        <p:txBody>
          <a:bodyPr spcFirstLastPara="1" lIns="121890" tIns="121890" rIns="121890" bIns="12189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pPr marL="0" marR="0" lvl="0" indent="0" algn="l" defTabSz="914400" rtl="0" eaLnBrk="1" fontAlgn="auto" latinLnBrk="0" hangingPunct="1">
              <a:lnSpc>
                <a:spcPct val="100000"/>
              </a:lnSpc>
              <a:spcBef>
                <a:spcPts val="0"/>
              </a:spcBef>
              <a:spcAft>
                <a:spcPts val="0"/>
              </a:spcAft>
              <a:buClr>
                <a:srgbClr val="000000"/>
              </a:buClr>
              <a:buSzPts val="2400"/>
              <a:buFont typeface="Permanent Marker"/>
              <a:buNone/>
              <a:tabLst/>
              <a:defRPr/>
            </a:pPr>
            <a:r>
              <a:rPr kumimoji="0" lang="en-US" sz="4400" b="0" i="0" u="none" strike="noStrike" kern="0" cap="none" spc="0" normalizeH="0" baseline="0" noProof="0">
                <a:ln>
                  <a:noFill/>
                </a:ln>
                <a:solidFill>
                  <a:srgbClr val="990033"/>
                </a:solidFill>
                <a:effectLst/>
                <a:uLnTx/>
                <a:uFillTx/>
                <a:latin typeface="#9Slide07 SVNZiclets" panose="02000603000000000000" pitchFamily="2" charset="0"/>
                <a:ea typeface="#9Slide03 Source Sans Pro SemiB" panose="020B0603030403020204" pitchFamily="34" charset="0"/>
                <a:sym typeface="Permanent Marker"/>
              </a:rPr>
              <a:t>tập</a:t>
            </a:r>
            <a:r>
              <a:rPr kumimoji="0" lang="en-US" sz="4400" b="0" i="0" u="none" strike="noStrike" kern="0" cap="none" spc="0" normalizeH="0" noProof="0">
                <a:ln>
                  <a:noFill/>
                </a:ln>
                <a:solidFill>
                  <a:srgbClr val="990033"/>
                </a:solidFill>
                <a:effectLst/>
                <a:uLnTx/>
                <a:uFillTx/>
                <a:latin typeface="#9Slide07 SVNZiclets" panose="02000603000000000000" pitchFamily="2" charset="0"/>
                <a:ea typeface="#9Slide03 Source Sans Pro SemiB" panose="020B0603030403020204" pitchFamily="34" charset="0"/>
                <a:sym typeface="Permanent Marker"/>
              </a:rPr>
              <a:t> làm hướng dẫn viên</a:t>
            </a:r>
            <a:r>
              <a:rPr kumimoji="0" lang="en-US" sz="4400" b="0" i="0" u="none" strike="noStrike" kern="0" cap="none" spc="0" normalizeH="0" baseline="0" noProof="0">
                <a:ln>
                  <a:noFill/>
                </a:ln>
                <a:solidFill>
                  <a:srgbClr val="990033"/>
                </a:solidFill>
                <a:effectLst/>
                <a:uLnTx/>
                <a:uFillTx/>
                <a:latin typeface="#9Slide07 SVNZiclets" panose="02000603000000000000" pitchFamily="2" charset="0"/>
                <a:ea typeface="#9Slide03 Source Sans Pro SemiB" panose="020B0603030403020204" pitchFamily="34" charset="0"/>
                <a:sym typeface="Permanent Marker"/>
              </a:rPr>
              <a:t>...</a:t>
            </a:r>
          </a:p>
        </p:txBody>
      </p:sp>
      <p:grpSp>
        <p:nvGrpSpPr>
          <p:cNvPr id="3" name="Google Shape;11644;p59">
            <a:extLst>
              <a:ext uri="{FF2B5EF4-FFF2-40B4-BE49-F238E27FC236}">
                <a16:creationId xmlns:a16="http://schemas.microsoft.com/office/drawing/2014/main" id="{B34B0520-9AF2-4207-82A6-10A29FFB78D8}"/>
              </a:ext>
            </a:extLst>
          </p:cNvPr>
          <p:cNvGrpSpPr>
            <a:grpSpLocks/>
          </p:cNvGrpSpPr>
          <p:nvPr/>
        </p:nvGrpSpPr>
        <p:grpSpPr bwMode="auto">
          <a:xfrm>
            <a:off x="1752601" y="883235"/>
            <a:ext cx="1142999" cy="1126833"/>
            <a:chOff x="4886264" y="3366174"/>
            <a:chExt cx="350548" cy="350198"/>
          </a:xfrm>
          <a:solidFill>
            <a:schemeClr val="tx1">
              <a:lumMod val="60000"/>
              <a:lumOff val="40000"/>
            </a:schemeClr>
          </a:solidFill>
        </p:grpSpPr>
        <p:sp>
          <p:nvSpPr>
            <p:cNvPr id="4" name="Google Shape;11645;p59">
              <a:extLst>
                <a:ext uri="{FF2B5EF4-FFF2-40B4-BE49-F238E27FC236}">
                  <a16:creationId xmlns:a16="http://schemas.microsoft.com/office/drawing/2014/main" id="{A0965194-A892-4C35-AB59-F186BC506B4B}"/>
                </a:ext>
              </a:extLst>
            </p:cNvPr>
            <p:cNvSpPr>
              <a:spLocks/>
            </p:cNvSpPr>
            <p:nvPr/>
          </p:nvSpPr>
          <p:spPr bwMode="auto">
            <a:xfrm>
              <a:off x="4946132" y="3426614"/>
              <a:ext cx="230431" cy="289758"/>
            </a:xfrm>
            <a:custGeom>
              <a:avLst/>
              <a:gdLst>
                <a:gd name="T0" fmla="*/ 4168 w 7240"/>
                <a:gd name="T1" fmla="*/ 4150 h 9104"/>
                <a:gd name="T2" fmla="*/ 3632 w 7240"/>
                <a:gd name="T3" fmla="*/ 5007 h 9104"/>
                <a:gd name="T4" fmla="*/ 3108 w 7240"/>
                <a:gd name="T5" fmla="*/ 4150 h 9104"/>
                <a:gd name="T6" fmla="*/ 3811 w 7240"/>
                <a:gd name="T7" fmla="*/ 3793 h 9104"/>
                <a:gd name="T8" fmla="*/ 3787 w 7240"/>
                <a:gd name="T9" fmla="*/ 5412 h 9104"/>
                <a:gd name="T10" fmla="*/ 3632 w 7240"/>
                <a:gd name="T11" fmla="*/ 5793 h 9104"/>
                <a:gd name="T12" fmla="*/ 3370 w 7240"/>
                <a:gd name="T13" fmla="*/ 5579 h 9104"/>
                <a:gd name="T14" fmla="*/ 3418 w 7240"/>
                <a:gd name="T15" fmla="*/ 5341 h 9104"/>
                <a:gd name="T16" fmla="*/ 3630 w 7240"/>
                <a:gd name="T17" fmla="*/ 314 h 9104"/>
                <a:gd name="T18" fmla="*/ 6954 w 7240"/>
                <a:gd name="T19" fmla="*/ 3591 h 9104"/>
                <a:gd name="T20" fmla="*/ 4823 w 7240"/>
                <a:gd name="T21" fmla="*/ 6674 h 9104"/>
                <a:gd name="T22" fmla="*/ 4501 w 7240"/>
                <a:gd name="T23" fmla="*/ 7603 h 9104"/>
                <a:gd name="T24" fmla="*/ 4287 w 7240"/>
                <a:gd name="T25" fmla="*/ 8044 h 9104"/>
                <a:gd name="T26" fmla="*/ 3037 w 7240"/>
                <a:gd name="T27" fmla="*/ 8103 h 9104"/>
                <a:gd name="T28" fmla="*/ 2834 w 7240"/>
                <a:gd name="T29" fmla="*/ 7794 h 9104"/>
                <a:gd name="T30" fmla="*/ 2775 w 7240"/>
                <a:gd name="T31" fmla="*/ 6067 h 9104"/>
                <a:gd name="T32" fmla="*/ 3168 w 7240"/>
                <a:gd name="T33" fmla="*/ 5769 h 9104"/>
                <a:gd name="T34" fmla="*/ 3656 w 7240"/>
                <a:gd name="T35" fmla="*/ 6127 h 9104"/>
                <a:gd name="T36" fmla="*/ 4144 w 7240"/>
                <a:gd name="T37" fmla="*/ 5769 h 9104"/>
                <a:gd name="T38" fmla="*/ 4537 w 7240"/>
                <a:gd name="T39" fmla="*/ 6067 h 9104"/>
                <a:gd name="T40" fmla="*/ 4704 w 7240"/>
                <a:gd name="T41" fmla="*/ 6365 h 9104"/>
                <a:gd name="T42" fmla="*/ 4858 w 7240"/>
                <a:gd name="T43" fmla="*/ 6067 h 9104"/>
                <a:gd name="T44" fmla="*/ 4180 w 7240"/>
                <a:gd name="T45" fmla="*/ 5412 h 9104"/>
                <a:gd name="T46" fmla="*/ 4180 w 7240"/>
                <a:gd name="T47" fmla="*/ 5162 h 9104"/>
                <a:gd name="T48" fmla="*/ 4513 w 7240"/>
                <a:gd name="T49" fmla="*/ 4126 h 9104"/>
                <a:gd name="T50" fmla="*/ 3489 w 7240"/>
                <a:gd name="T51" fmla="*/ 3448 h 9104"/>
                <a:gd name="T52" fmla="*/ 2810 w 7240"/>
                <a:gd name="T53" fmla="*/ 4472 h 9104"/>
                <a:gd name="T54" fmla="*/ 3156 w 7240"/>
                <a:gd name="T55" fmla="*/ 5400 h 9104"/>
                <a:gd name="T56" fmla="*/ 2751 w 7240"/>
                <a:gd name="T57" fmla="*/ 5615 h 9104"/>
                <a:gd name="T58" fmla="*/ 2465 w 7240"/>
                <a:gd name="T59" fmla="*/ 6674 h 9104"/>
                <a:gd name="T60" fmla="*/ 382 w 7240"/>
                <a:gd name="T61" fmla="*/ 3531 h 9104"/>
                <a:gd name="T62" fmla="*/ 3489 w 7240"/>
                <a:gd name="T63" fmla="*/ 316 h 9104"/>
                <a:gd name="T64" fmla="*/ 4156 w 7240"/>
                <a:gd name="T65" fmla="*/ 8436 h 9104"/>
                <a:gd name="T66" fmla="*/ 3120 w 7240"/>
                <a:gd name="T67" fmla="*/ 8806 h 9104"/>
                <a:gd name="T68" fmla="*/ 3108 w 7240"/>
                <a:gd name="T69" fmla="*/ 8436 h 9104"/>
                <a:gd name="T70" fmla="*/ 3645 w 7240"/>
                <a:gd name="T71" fmla="*/ 0 h 9104"/>
                <a:gd name="T72" fmla="*/ 1036 w 7240"/>
                <a:gd name="T73" fmla="*/ 1114 h 9104"/>
                <a:gd name="T74" fmla="*/ 715 w 7240"/>
                <a:gd name="T75" fmla="*/ 5734 h 9104"/>
                <a:gd name="T76" fmla="*/ 2441 w 7240"/>
                <a:gd name="T77" fmla="*/ 7591 h 9104"/>
                <a:gd name="T78" fmla="*/ 2715 w 7240"/>
                <a:gd name="T79" fmla="*/ 8222 h 9104"/>
                <a:gd name="T80" fmla="*/ 2775 w 7240"/>
                <a:gd name="T81" fmla="*/ 8770 h 9104"/>
                <a:gd name="T82" fmla="*/ 4144 w 7240"/>
                <a:gd name="T83" fmla="*/ 9103 h 9104"/>
                <a:gd name="T84" fmla="*/ 4477 w 7240"/>
                <a:gd name="T85" fmla="*/ 8413 h 9104"/>
                <a:gd name="T86" fmla="*/ 4704 w 7240"/>
                <a:gd name="T87" fmla="*/ 7972 h 9104"/>
                <a:gd name="T88" fmla="*/ 4823 w 7240"/>
                <a:gd name="T89" fmla="*/ 7151 h 9104"/>
                <a:gd name="T90" fmla="*/ 6585 w 7240"/>
                <a:gd name="T91" fmla="*/ 5674 h 9104"/>
                <a:gd name="T92" fmla="*/ 6108 w 7240"/>
                <a:gd name="T93" fmla="*/ 995 h 9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lnTo>
                    <a:pt x="3811" y="3793"/>
                  </a:ln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lnTo>
                    <a:pt x="3787"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lnTo>
                    <a:pt x="4156"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5" name="Google Shape;11646;p59">
              <a:extLst>
                <a:ext uri="{FF2B5EF4-FFF2-40B4-BE49-F238E27FC236}">
                  <a16:creationId xmlns:a16="http://schemas.microsoft.com/office/drawing/2014/main" id="{984A1010-527A-48A3-9B46-5802B1A3815C}"/>
                </a:ext>
              </a:extLst>
            </p:cNvPr>
            <p:cNvSpPr>
              <a:spLocks/>
            </p:cNvSpPr>
            <p:nvPr/>
          </p:nvSpPr>
          <p:spPr bwMode="auto">
            <a:xfrm>
              <a:off x="4886264" y="3536706"/>
              <a:ext cx="48919" cy="10662"/>
            </a:xfrm>
            <a:custGeom>
              <a:avLst/>
              <a:gdLst>
                <a:gd name="T0" fmla="*/ 167 w 1537"/>
                <a:gd name="T1" fmla="*/ 1 h 335"/>
                <a:gd name="T2" fmla="*/ 0 w 1537"/>
                <a:gd name="T3" fmla="*/ 167 h 335"/>
                <a:gd name="T4" fmla="*/ 167 w 1537"/>
                <a:gd name="T5" fmla="*/ 334 h 335"/>
                <a:gd name="T6" fmla="*/ 1370 w 1537"/>
                <a:gd name="T7" fmla="*/ 334 h 335"/>
                <a:gd name="T8" fmla="*/ 1536 w 1537"/>
                <a:gd name="T9" fmla="*/ 167 h 335"/>
                <a:gd name="T10" fmla="*/ 1370 w 1537"/>
                <a:gd name="T11" fmla="*/ 1 h 335"/>
                <a:gd name="T12" fmla="*/ 167 w 1537"/>
                <a:gd name="T13" fmla="*/ 1 h 335"/>
              </a:gdLst>
              <a:ahLst/>
              <a:cxnLst>
                <a:cxn ang="0">
                  <a:pos x="T0" y="T1"/>
                </a:cxn>
                <a:cxn ang="0">
                  <a:pos x="T2" y="T3"/>
                </a:cxn>
                <a:cxn ang="0">
                  <a:pos x="T4" y="T5"/>
                </a:cxn>
                <a:cxn ang="0">
                  <a:pos x="T6" y="T7"/>
                </a:cxn>
                <a:cxn ang="0">
                  <a:pos x="T8" y="T9"/>
                </a:cxn>
                <a:cxn ang="0">
                  <a:pos x="T10" y="T11"/>
                </a:cxn>
                <a:cxn ang="0">
                  <a:pos x="T12" y="T13"/>
                </a:cxn>
              </a:cxnLst>
              <a:rect l="0" t="0"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lnTo>
                    <a:pt x="1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6" name="Google Shape;11647;p59">
              <a:extLst>
                <a:ext uri="{FF2B5EF4-FFF2-40B4-BE49-F238E27FC236}">
                  <a16:creationId xmlns:a16="http://schemas.microsoft.com/office/drawing/2014/main" id="{CF6A7E6E-B72E-4242-85BD-3C7D7FBD688F}"/>
                </a:ext>
              </a:extLst>
            </p:cNvPr>
            <p:cNvSpPr>
              <a:spLocks/>
            </p:cNvSpPr>
            <p:nvPr/>
          </p:nvSpPr>
          <p:spPr bwMode="auto">
            <a:xfrm>
              <a:off x="5187894" y="3536706"/>
              <a:ext cx="48919" cy="10662"/>
            </a:xfrm>
            <a:custGeom>
              <a:avLst/>
              <a:gdLst>
                <a:gd name="T0" fmla="*/ 167 w 1537"/>
                <a:gd name="T1" fmla="*/ 1 h 335"/>
                <a:gd name="T2" fmla="*/ 1 w 1537"/>
                <a:gd name="T3" fmla="*/ 167 h 335"/>
                <a:gd name="T4" fmla="*/ 167 w 1537"/>
                <a:gd name="T5" fmla="*/ 334 h 335"/>
                <a:gd name="T6" fmla="*/ 1370 w 1537"/>
                <a:gd name="T7" fmla="*/ 334 h 335"/>
                <a:gd name="T8" fmla="*/ 1537 w 1537"/>
                <a:gd name="T9" fmla="*/ 167 h 335"/>
                <a:gd name="T10" fmla="*/ 1370 w 1537"/>
                <a:gd name="T11" fmla="*/ 1 h 335"/>
                <a:gd name="T12" fmla="*/ 167 w 1537"/>
                <a:gd name="T13" fmla="*/ 1 h 335"/>
              </a:gdLst>
              <a:ahLst/>
              <a:cxnLst>
                <a:cxn ang="0">
                  <a:pos x="T0" y="T1"/>
                </a:cxn>
                <a:cxn ang="0">
                  <a:pos x="T2" y="T3"/>
                </a:cxn>
                <a:cxn ang="0">
                  <a:pos x="T4" y="T5"/>
                </a:cxn>
                <a:cxn ang="0">
                  <a:pos x="T6" y="T7"/>
                </a:cxn>
                <a:cxn ang="0">
                  <a:pos x="T8" y="T9"/>
                </a:cxn>
                <a:cxn ang="0">
                  <a:pos x="T10" y="T11"/>
                </a:cxn>
                <a:cxn ang="0">
                  <a:pos x="T12" y="T13"/>
                </a:cxn>
              </a:cxnLst>
              <a:rect l="0" t="0"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lnTo>
                    <a:pt x="16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7" name="Google Shape;11648;p59">
              <a:extLst>
                <a:ext uri="{FF2B5EF4-FFF2-40B4-BE49-F238E27FC236}">
                  <a16:creationId xmlns:a16="http://schemas.microsoft.com/office/drawing/2014/main" id="{35C8A573-E4D0-4502-82AE-ABFD88CD176D}"/>
                </a:ext>
              </a:extLst>
            </p:cNvPr>
            <p:cNvSpPr>
              <a:spLocks/>
            </p:cNvSpPr>
            <p:nvPr/>
          </p:nvSpPr>
          <p:spPr bwMode="auto">
            <a:xfrm>
              <a:off x="5056414" y="3366174"/>
              <a:ext cx="10248" cy="48919"/>
            </a:xfrm>
            <a:custGeom>
              <a:avLst/>
              <a:gdLst>
                <a:gd name="T0" fmla="*/ 167 w 322"/>
                <a:gd name="T1" fmla="*/ 1 h 1537"/>
                <a:gd name="T2" fmla="*/ 0 w 322"/>
                <a:gd name="T3" fmla="*/ 168 h 1537"/>
                <a:gd name="T4" fmla="*/ 0 w 322"/>
                <a:gd name="T5" fmla="*/ 1370 h 1537"/>
                <a:gd name="T6" fmla="*/ 167 w 322"/>
                <a:gd name="T7" fmla="*/ 1537 h 1537"/>
                <a:gd name="T8" fmla="*/ 322 w 322"/>
                <a:gd name="T9" fmla="*/ 1370 h 1537"/>
                <a:gd name="T10" fmla="*/ 322 w 322"/>
                <a:gd name="T11" fmla="*/ 168 h 1537"/>
                <a:gd name="T12" fmla="*/ 167 w 322"/>
                <a:gd name="T13" fmla="*/ 1 h 1537"/>
              </a:gdLst>
              <a:ahLst/>
              <a:cxnLst>
                <a:cxn ang="0">
                  <a:pos x="T0" y="T1"/>
                </a:cxn>
                <a:cxn ang="0">
                  <a:pos x="T2" y="T3"/>
                </a:cxn>
                <a:cxn ang="0">
                  <a:pos x="T4" y="T5"/>
                </a:cxn>
                <a:cxn ang="0">
                  <a:pos x="T6" y="T7"/>
                </a:cxn>
                <a:cxn ang="0">
                  <a:pos x="T8" y="T9"/>
                </a:cxn>
                <a:cxn ang="0">
                  <a:pos x="T10" y="T11"/>
                </a:cxn>
                <a:cxn ang="0">
                  <a:pos x="T12" y="T13"/>
                </a:cxn>
              </a:cxnLst>
              <a:rect l="0" t="0"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8" name="Google Shape;11649;p59">
              <a:extLst>
                <a:ext uri="{FF2B5EF4-FFF2-40B4-BE49-F238E27FC236}">
                  <a16:creationId xmlns:a16="http://schemas.microsoft.com/office/drawing/2014/main" id="{05C99529-9C52-48EC-AFD9-2F7D3E337D2B}"/>
                </a:ext>
              </a:extLst>
            </p:cNvPr>
            <p:cNvSpPr>
              <a:spLocks/>
            </p:cNvSpPr>
            <p:nvPr/>
          </p:nvSpPr>
          <p:spPr bwMode="auto">
            <a:xfrm>
              <a:off x="4978723" y="3650744"/>
              <a:ext cx="22757" cy="29249"/>
            </a:xfrm>
            <a:custGeom>
              <a:avLst/>
              <a:gdLst>
                <a:gd name="T0" fmla="*/ 525 w 715"/>
                <a:gd name="T1" fmla="*/ 1 h 919"/>
                <a:gd name="T2" fmla="*/ 381 w 715"/>
                <a:gd name="T3" fmla="*/ 85 h 919"/>
                <a:gd name="T4" fmla="*/ 48 w 715"/>
                <a:gd name="T5" fmla="*/ 680 h 919"/>
                <a:gd name="T6" fmla="*/ 108 w 715"/>
                <a:gd name="T7" fmla="*/ 894 h 919"/>
                <a:gd name="T8" fmla="*/ 179 w 715"/>
                <a:gd name="T9" fmla="*/ 918 h 919"/>
                <a:gd name="T10" fmla="*/ 310 w 715"/>
                <a:gd name="T11" fmla="*/ 835 h 919"/>
                <a:gd name="T12" fmla="*/ 655 w 715"/>
                <a:gd name="T13" fmla="*/ 240 h 919"/>
                <a:gd name="T14" fmla="*/ 608 w 715"/>
                <a:gd name="T15" fmla="*/ 25 h 919"/>
                <a:gd name="T16" fmla="*/ 525 w 715"/>
                <a:gd name="T17" fmla="*/ 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9" name="Google Shape;11650;p59">
              <a:extLst>
                <a:ext uri="{FF2B5EF4-FFF2-40B4-BE49-F238E27FC236}">
                  <a16:creationId xmlns:a16="http://schemas.microsoft.com/office/drawing/2014/main" id="{283EF2C4-E78A-47B3-9185-6387002370EC}"/>
                </a:ext>
              </a:extLst>
            </p:cNvPr>
            <p:cNvSpPr>
              <a:spLocks/>
            </p:cNvSpPr>
            <p:nvPr/>
          </p:nvSpPr>
          <p:spPr bwMode="auto">
            <a:xfrm>
              <a:off x="5121597" y="3403380"/>
              <a:ext cx="22757" cy="29154"/>
            </a:xfrm>
            <a:custGeom>
              <a:avLst/>
              <a:gdLst>
                <a:gd name="T0" fmla="*/ 537 w 715"/>
                <a:gd name="T1" fmla="*/ 1 h 916"/>
                <a:gd name="T2" fmla="*/ 393 w 715"/>
                <a:gd name="T3" fmla="*/ 82 h 916"/>
                <a:gd name="T4" fmla="*/ 48 w 715"/>
                <a:gd name="T5" fmla="*/ 677 h 916"/>
                <a:gd name="T6" fmla="*/ 107 w 715"/>
                <a:gd name="T7" fmla="*/ 904 h 916"/>
                <a:gd name="T8" fmla="*/ 179 w 715"/>
                <a:gd name="T9" fmla="*/ 915 h 916"/>
                <a:gd name="T10" fmla="*/ 322 w 715"/>
                <a:gd name="T11" fmla="*/ 844 h 916"/>
                <a:gd name="T12" fmla="*/ 655 w 715"/>
                <a:gd name="T13" fmla="*/ 249 h 916"/>
                <a:gd name="T14" fmla="*/ 619 w 715"/>
                <a:gd name="T15" fmla="*/ 22 h 916"/>
                <a:gd name="T16" fmla="*/ 537 w 715"/>
                <a:gd name="T17" fmla="*/ 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0" name="Google Shape;11651;p59">
              <a:extLst>
                <a:ext uri="{FF2B5EF4-FFF2-40B4-BE49-F238E27FC236}">
                  <a16:creationId xmlns:a16="http://schemas.microsoft.com/office/drawing/2014/main" id="{907630DB-DEAF-4D89-95CF-D9BC16A24AB2}"/>
                </a:ext>
              </a:extLst>
            </p:cNvPr>
            <p:cNvSpPr>
              <a:spLocks/>
            </p:cNvSpPr>
            <p:nvPr/>
          </p:nvSpPr>
          <p:spPr bwMode="auto">
            <a:xfrm>
              <a:off x="4922643" y="3459842"/>
              <a:ext cx="31095" cy="21197"/>
            </a:xfrm>
            <a:custGeom>
              <a:avLst/>
              <a:gdLst>
                <a:gd name="T0" fmla="*/ 199 w 977"/>
                <a:gd name="T1" fmla="*/ 1 h 666"/>
                <a:gd name="T2" fmla="*/ 48 w 977"/>
                <a:gd name="T3" fmla="*/ 82 h 666"/>
                <a:gd name="T4" fmla="*/ 108 w 977"/>
                <a:gd name="T5" fmla="*/ 308 h 666"/>
                <a:gd name="T6" fmla="*/ 703 w 977"/>
                <a:gd name="T7" fmla="*/ 642 h 666"/>
                <a:gd name="T8" fmla="*/ 774 w 977"/>
                <a:gd name="T9" fmla="*/ 665 h 666"/>
                <a:gd name="T10" fmla="*/ 917 w 977"/>
                <a:gd name="T11" fmla="*/ 582 h 666"/>
                <a:gd name="T12" fmla="*/ 870 w 977"/>
                <a:gd name="T13" fmla="*/ 368 h 666"/>
                <a:gd name="T14" fmla="*/ 274 w 977"/>
                <a:gd name="T15" fmla="*/ 23 h 666"/>
                <a:gd name="T16" fmla="*/ 199 w 977"/>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1" name="Google Shape;11652;p59">
              <a:extLst>
                <a:ext uri="{FF2B5EF4-FFF2-40B4-BE49-F238E27FC236}">
                  <a16:creationId xmlns:a16="http://schemas.microsoft.com/office/drawing/2014/main" id="{3C57A6B3-1478-4301-8614-057E004E8D45}"/>
                </a:ext>
              </a:extLst>
            </p:cNvPr>
            <p:cNvSpPr>
              <a:spLocks/>
            </p:cNvSpPr>
            <p:nvPr/>
          </p:nvSpPr>
          <p:spPr bwMode="auto">
            <a:xfrm>
              <a:off x="5169720" y="3602334"/>
              <a:ext cx="30714" cy="21197"/>
            </a:xfrm>
            <a:custGeom>
              <a:avLst/>
              <a:gdLst>
                <a:gd name="T0" fmla="*/ 187 w 965"/>
                <a:gd name="T1" fmla="*/ 1 h 666"/>
                <a:gd name="T2" fmla="*/ 36 w 965"/>
                <a:gd name="T3" fmla="*/ 82 h 666"/>
                <a:gd name="T4" fmla="*/ 95 w 965"/>
                <a:gd name="T5" fmla="*/ 308 h 666"/>
                <a:gd name="T6" fmla="*/ 691 w 965"/>
                <a:gd name="T7" fmla="*/ 653 h 666"/>
                <a:gd name="T8" fmla="*/ 774 w 965"/>
                <a:gd name="T9" fmla="*/ 665 h 666"/>
                <a:gd name="T10" fmla="*/ 905 w 965"/>
                <a:gd name="T11" fmla="*/ 594 h 666"/>
                <a:gd name="T12" fmla="*/ 857 w 965"/>
                <a:gd name="T13" fmla="*/ 368 h 666"/>
                <a:gd name="T14" fmla="*/ 262 w 965"/>
                <a:gd name="T15" fmla="*/ 22 h 666"/>
                <a:gd name="T16" fmla="*/ 187 w 965"/>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2" name="Google Shape;11653;p59">
              <a:extLst>
                <a:ext uri="{FF2B5EF4-FFF2-40B4-BE49-F238E27FC236}">
                  <a16:creationId xmlns:a16="http://schemas.microsoft.com/office/drawing/2014/main" id="{F21451DC-B13D-48DC-BC39-8032B15AB1AE}"/>
                </a:ext>
              </a:extLst>
            </p:cNvPr>
            <p:cNvSpPr>
              <a:spLocks/>
            </p:cNvSpPr>
            <p:nvPr/>
          </p:nvSpPr>
          <p:spPr bwMode="auto">
            <a:xfrm>
              <a:off x="5121597" y="3650744"/>
              <a:ext cx="22757" cy="29249"/>
            </a:xfrm>
            <a:custGeom>
              <a:avLst/>
              <a:gdLst>
                <a:gd name="T0" fmla="*/ 190 w 715"/>
                <a:gd name="T1" fmla="*/ 1 h 919"/>
                <a:gd name="T2" fmla="*/ 107 w 715"/>
                <a:gd name="T3" fmla="*/ 25 h 919"/>
                <a:gd name="T4" fmla="*/ 48 w 715"/>
                <a:gd name="T5" fmla="*/ 240 h 919"/>
                <a:gd name="T6" fmla="*/ 393 w 715"/>
                <a:gd name="T7" fmla="*/ 835 h 919"/>
                <a:gd name="T8" fmla="*/ 524 w 715"/>
                <a:gd name="T9" fmla="*/ 918 h 919"/>
                <a:gd name="T10" fmla="*/ 595 w 715"/>
                <a:gd name="T11" fmla="*/ 894 h 919"/>
                <a:gd name="T12" fmla="*/ 679 w 715"/>
                <a:gd name="T13" fmla="*/ 680 h 919"/>
                <a:gd name="T14" fmla="*/ 334 w 715"/>
                <a:gd name="T15" fmla="*/ 85 h 919"/>
                <a:gd name="T16" fmla="*/ 190 w 715"/>
                <a:gd name="T17" fmla="*/ 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3" name="Google Shape;11654;p59">
              <a:extLst>
                <a:ext uri="{FF2B5EF4-FFF2-40B4-BE49-F238E27FC236}">
                  <a16:creationId xmlns:a16="http://schemas.microsoft.com/office/drawing/2014/main" id="{EBA481EB-F401-46FF-AF03-09C7931BF882}"/>
                </a:ext>
              </a:extLst>
            </p:cNvPr>
            <p:cNvSpPr>
              <a:spLocks/>
            </p:cNvSpPr>
            <p:nvPr/>
          </p:nvSpPr>
          <p:spPr bwMode="auto">
            <a:xfrm>
              <a:off x="4978723" y="3403380"/>
              <a:ext cx="22757" cy="29154"/>
            </a:xfrm>
            <a:custGeom>
              <a:avLst/>
              <a:gdLst>
                <a:gd name="T0" fmla="*/ 182 w 715"/>
                <a:gd name="T1" fmla="*/ 1 h 916"/>
                <a:gd name="T2" fmla="*/ 108 w 715"/>
                <a:gd name="T3" fmla="*/ 22 h 916"/>
                <a:gd name="T4" fmla="*/ 48 w 715"/>
                <a:gd name="T5" fmla="*/ 249 h 916"/>
                <a:gd name="T6" fmla="*/ 381 w 715"/>
                <a:gd name="T7" fmla="*/ 844 h 916"/>
                <a:gd name="T8" fmla="*/ 524 w 715"/>
                <a:gd name="T9" fmla="*/ 915 h 916"/>
                <a:gd name="T10" fmla="*/ 596 w 715"/>
                <a:gd name="T11" fmla="*/ 904 h 916"/>
                <a:gd name="T12" fmla="*/ 667 w 715"/>
                <a:gd name="T13" fmla="*/ 677 h 916"/>
                <a:gd name="T14" fmla="*/ 322 w 715"/>
                <a:gd name="T15" fmla="*/ 82 h 916"/>
                <a:gd name="T16" fmla="*/ 182 w 715"/>
                <a:gd name="T17" fmla="*/ 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4" name="Google Shape;11655;p59">
              <a:extLst>
                <a:ext uri="{FF2B5EF4-FFF2-40B4-BE49-F238E27FC236}">
                  <a16:creationId xmlns:a16="http://schemas.microsoft.com/office/drawing/2014/main" id="{C66EAAC2-4348-44DA-84D7-975D4309F6C3}"/>
                </a:ext>
              </a:extLst>
            </p:cNvPr>
            <p:cNvSpPr>
              <a:spLocks/>
            </p:cNvSpPr>
            <p:nvPr/>
          </p:nvSpPr>
          <p:spPr bwMode="auto">
            <a:xfrm>
              <a:off x="5169720" y="3459842"/>
              <a:ext cx="30714" cy="21197"/>
            </a:xfrm>
            <a:custGeom>
              <a:avLst/>
              <a:gdLst>
                <a:gd name="T0" fmla="*/ 771 w 965"/>
                <a:gd name="T1" fmla="*/ 1 h 666"/>
                <a:gd name="T2" fmla="*/ 691 w 965"/>
                <a:gd name="T3" fmla="*/ 23 h 666"/>
                <a:gd name="T4" fmla="*/ 95 w 965"/>
                <a:gd name="T5" fmla="*/ 368 h 666"/>
                <a:gd name="T6" fmla="*/ 36 w 965"/>
                <a:gd name="T7" fmla="*/ 582 h 666"/>
                <a:gd name="T8" fmla="*/ 179 w 965"/>
                <a:gd name="T9" fmla="*/ 665 h 666"/>
                <a:gd name="T10" fmla="*/ 250 w 965"/>
                <a:gd name="T11" fmla="*/ 642 h 666"/>
                <a:gd name="T12" fmla="*/ 846 w 965"/>
                <a:gd name="T13" fmla="*/ 308 h 666"/>
                <a:gd name="T14" fmla="*/ 917 w 965"/>
                <a:gd name="T15" fmla="*/ 82 h 666"/>
                <a:gd name="T16" fmla="*/ 771 w 965"/>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5" name="Google Shape;11656;p59">
              <a:extLst>
                <a:ext uri="{FF2B5EF4-FFF2-40B4-BE49-F238E27FC236}">
                  <a16:creationId xmlns:a16="http://schemas.microsoft.com/office/drawing/2014/main" id="{E8B07B9C-B659-40EC-89DB-E8518B328C4F}"/>
                </a:ext>
              </a:extLst>
            </p:cNvPr>
            <p:cNvSpPr>
              <a:spLocks/>
            </p:cNvSpPr>
            <p:nvPr/>
          </p:nvSpPr>
          <p:spPr bwMode="auto">
            <a:xfrm>
              <a:off x="4922643" y="3602334"/>
              <a:ext cx="31095" cy="21197"/>
            </a:xfrm>
            <a:custGeom>
              <a:avLst/>
              <a:gdLst>
                <a:gd name="T0" fmla="*/ 778 w 977"/>
                <a:gd name="T1" fmla="*/ 1 h 666"/>
                <a:gd name="T2" fmla="*/ 703 w 977"/>
                <a:gd name="T3" fmla="*/ 22 h 666"/>
                <a:gd name="T4" fmla="*/ 108 w 977"/>
                <a:gd name="T5" fmla="*/ 368 h 666"/>
                <a:gd name="T6" fmla="*/ 48 w 977"/>
                <a:gd name="T7" fmla="*/ 594 h 666"/>
                <a:gd name="T8" fmla="*/ 179 w 977"/>
                <a:gd name="T9" fmla="*/ 665 h 666"/>
                <a:gd name="T10" fmla="*/ 262 w 977"/>
                <a:gd name="T11" fmla="*/ 653 h 666"/>
                <a:gd name="T12" fmla="*/ 858 w 977"/>
                <a:gd name="T13" fmla="*/ 308 h 666"/>
                <a:gd name="T14" fmla="*/ 929 w 977"/>
                <a:gd name="T15" fmla="*/ 82 h 666"/>
                <a:gd name="T16" fmla="*/ 778 w 977"/>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sp>
          <p:nvSpPr>
            <p:cNvPr id="16" name="Google Shape;11657;p59">
              <a:extLst>
                <a:ext uri="{FF2B5EF4-FFF2-40B4-BE49-F238E27FC236}">
                  <a16:creationId xmlns:a16="http://schemas.microsoft.com/office/drawing/2014/main" id="{3C0EF59A-F91E-404F-BAF5-D82E0963A6E7}"/>
                </a:ext>
              </a:extLst>
            </p:cNvPr>
            <p:cNvSpPr>
              <a:spLocks/>
            </p:cNvSpPr>
            <p:nvPr/>
          </p:nvSpPr>
          <p:spPr bwMode="auto">
            <a:xfrm>
              <a:off x="5077993" y="3451758"/>
              <a:ext cx="70912" cy="62637"/>
            </a:xfrm>
            <a:custGeom>
              <a:avLst/>
              <a:gdLst>
                <a:gd name="T0" fmla="*/ 186 w 2228"/>
                <a:gd name="T1" fmla="*/ 1 h 1968"/>
                <a:gd name="T2" fmla="*/ 25 w 2228"/>
                <a:gd name="T3" fmla="*/ 122 h 1968"/>
                <a:gd name="T4" fmla="*/ 144 w 2228"/>
                <a:gd name="T5" fmla="*/ 312 h 1968"/>
                <a:gd name="T6" fmla="*/ 1894 w 2228"/>
                <a:gd name="T7" fmla="*/ 1860 h 1968"/>
                <a:gd name="T8" fmla="*/ 2049 w 2228"/>
                <a:gd name="T9" fmla="*/ 1967 h 1968"/>
                <a:gd name="T10" fmla="*/ 2108 w 2228"/>
                <a:gd name="T11" fmla="*/ 1955 h 1968"/>
                <a:gd name="T12" fmla="*/ 2192 w 2228"/>
                <a:gd name="T13" fmla="*/ 1729 h 1968"/>
                <a:gd name="T14" fmla="*/ 215 w 2228"/>
                <a:gd name="T15" fmla="*/ 3 h 1968"/>
                <a:gd name="T16" fmla="*/ 186 w 2228"/>
                <a:gd name="T17" fmla="*/ 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266" b="0" i="0" u="none" strike="noStrike" kern="1200" cap="none" spc="0" normalizeH="0" baseline="0" noProof="0">
                <a:ln>
                  <a:noFill/>
                </a:ln>
                <a:solidFill>
                  <a:srgbClr val="078309"/>
                </a:solidFill>
                <a:effectLst/>
                <a:uLnTx/>
                <a:uFillTx/>
                <a:latin typeface="Arial"/>
                <a:ea typeface="+mn-ea"/>
                <a:cs typeface="+mn-cs"/>
              </a:endParaRPr>
            </a:p>
          </p:txBody>
        </p:sp>
      </p:grpSp>
      <p:sp>
        <p:nvSpPr>
          <p:cNvPr id="17" name="TextBox 10">
            <a:extLst>
              <a:ext uri="{FF2B5EF4-FFF2-40B4-BE49-F238E27FC236}">
                <a16:creationId xmlns:a16="http://schemas.microsoft.com/office/drawing/2014/main" id="{6B0C1568-0E58-40AA-BF20-156804C5305C}"/>
              </a:ext>
            </a:extLst>
          </p:cNvPr>
          <p:cNvSpPr txBox="1">
            <a:spLocks noChangeArrowheads="1"/>
          </p:cNvSpPr>
          <p:nvPr/>
        </p:nvSpPr>
        <p:spPr bwMode="auto">
          <a:xfrm>
            <a:off x="533400" y="2030008"/>
            <a:ext cx="109280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vi-VN" sz="2800" b="0" i="0" u="none" strike="noStrike" kern="1200" cap="none" spc="0" normalizeH="0" baseline="0" noProof="0">
                <a:ln>
                  <a:noFill/>
                </a:ln>
                <a:solidFill>
                  <a:srgbClr val="009900"/>
                </a:solidFill>
                <a:effectLst/>
                <a:uLnTx/>
                <a:uFillTx/>
                <a:latin typeface="Montserrat Black" panose="00000A00000000000000" pitchFamily="2" charset="0"/>
                <a:ea typeface="+mn-ea"/>
                <a:cs typeface="Arial" panose="020B0604020202020204" pitchFamily="34" charset="0"/>
              </a:rPr>
              <a:t>Viết</a:t>
            </a:r>
            <a:r>
              <a:rPr kumimoji="0" lang="en-US" altLang="vi-VN" sz="2800" b="0" i="0" u="none" strike="noStrike" kern="1200" cap="none" spc="0" normalizeH="0" noProof="0">
                <a:ln>
                  <a:noFill/>
                </a:ln>
                <a:solidFill>
                  <a:srgbClr val="009900"/>
                </a:solidFill>
                <a:effectLst/>
                <a:uLnTx/>
                <a:uFillTx/>
                <a:latin typeface="Montserrat Black" panose="00000A00000000000000" pitchFamily="2" charset="0"/>
                <a:ea typeface="+mn-ea"/>
                <a:cs typeface="Arial" panose="020B0604020202020204" pitchFamily="34" charset="0"/>
              </a:rPr>
              <a:t> một đoạn văn ngắn giới thiệu về vị trí địa lí, lịch sử phát triển của Hà Nội với du khách quốc tế.</a:t>
            </a:r>
            <a:endParaRPr kumimoji="0" lang="en-US" altLang="vi-VN" sz="2800" b="0" i="0" u="none" strike="noStrike" kern="1200" cap="none" spc="0" normalizeH="0" baseline="0" noProof="0" dirty="0">
              <a:ln>
                <a:noFill/>
              </a:ln>
              <a:solidFill>
                <a:srgbClr val="009900"/>
              </a:solidFill>
              <a:effectLst/>
              <a:uLnTx/>
              <a:uFillTx/>
              <a:latin typeface="Montserrat Black" panose="00000A00000000000000" pitchFamily="2"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3F5E9CF8-A94A-4F10-9C2D-57041B129F21}"/>
              </a:ext>
            </a:extLst>
          </p:cNvPr>
          <p:cNvGrpSpPr/>
          <p:nvPr/>
        </p:nvGrpSpPr>
        <p:grpSpPr>
          <a:xfrm>
            <a:off x="1329528" y="177800"/>
            <a:ext cx="9532944" cy="627035"/>
            <a:chOff x="304800" y="238905"/>
            <a:chExt cx="9718040" cy="889123"/>
          </a:xfrm>
        </p:grpSpPr>
        <p:cxnSp>
          <p:nvCxnSpPr>
            <p:cNvPr id="20" name="Straight Connector 19">
              <a:extLst>
                <a:ext uri="{FF2B5EF4-FFF2-40B4-BE49-F238E27FC236}">
                  <a16:creationId xmlns:a16="http://schemas.microsoft.com/office/drawing/2014/main" id="{74F92BCC-7633-4437-8274-D2EAA4DB7C2E}"/>
                </a:ext>
              </a:extLst>
            </p:cNvPr>
            <p:cNvCxnSpPr>
              <a:cxnSpLocks/>
            </p:cNvCxnSpPr>
            <p:nvPr/>
          </p:nvCxnSpPr>
          <p:spPr>
            <a:xfrm>
              <a:off x="304800" y="1128028"/>
              <a:ext cx="9718040" cy="0"/>
            </a:xfrm>
            <a:prstGeom prst="line">
              <a:avLst/>
            </a:prstGeom>
            <a:noFill/>
            <a:ln w="12700" cap="flat" cmpd="sng" algn="ctr">
              <a:solidFill>
                <a:sysClr val="windowText" lastClr="000000"/>
              </a:solidFill>
              <a:prstDash val="solid"/>
            </a:ln>
            <a:effectLst/>
          </p:spPr>
        </p:cxnSp>
        <p:grpSp>
          <p:nvGrpSpPr>
            <p:cNvPr id="21" name="Group 20">
              <a:extLst>
                <a:ext uri="{FF2B5EF4-FFF2-40B4-BE49-F238E27FC236}">
                  <a16:creationId xmlns:a16="http://schemas.microsoft.com/office/drawing/2014/main" id="{E0F32824-7776-4DCA-A20B-515D0C2C8A3F}"/>
                </a:ext>
              </a:extLst>
            </p:cNvPr>
            <p:cNvGrpSpPr/>
            <p:nvPr/>
          </p:nvGrpSpPr>
          <p:grpSpPr>
            <a:xfrm>
              <a:off x="594248" y="238905"/>
              <a:ext cx="1910439" cy="801115"/>
              <a:chOff x="594248" y="238905"/>
              <a:chExt cx="1910439" cy="801115"/>
            </a:xfrm>
          </p:grpSpPr>
          <p:sp>
            <p:nvSpPr>
              <p:cNvPr id="31" name="Rectangle: Top Corners One Rounded and One Snipped 30">
                <a:extLst>
                  <a:ext uri="{FF2B5EF4-FFF2-40B4-BE49-F238E27FC236}">
                    <a16:creationId xmlns:a16="http://schemas.microsoft.com/office/drawing/2014/main" id="{C25A7D4A-96B4-4F54-9451-70D2AEDB1AF8}"/>
                  </a:ext>
                </a:extLst>
              </p:cNvPr>
              <p:cNvSpPr/>
              <p:nvPr/>
            </p:nvSpPr>
            <p:spPr>
              <a:xfrm>
                <a:off x="594248" y="238905"/>
                <a:ext cx="1897712" cy="673930"/>
              </a:xfrm>
              <a:prstGeom prst="snipRoundRect">
                <a:avLst>
                  <a:gd name="adj1" fmla="val 3623"/>
                  <a:gd name="adj2" fmla="val 50000"/>
                </a:avLst>
              </a:prstGeom>
              <a:solidFill>
                <a:sysClr val="window" lastClr="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093AFDEE-EF0D-4B6F-8582-1F86575F9938}"/>
                  </a:ext>
                </a:extLst>
              </p:cNvPr>
              <p:cNvSpPr txBox="1"/>
              <p:nvPr/>
            </p:nvSpPr>
            <p:spPr>
              <a:xfrm>
                <a:off x="600047" y="385389"/>
                <a:ext cx="1904640" cy="654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Khởi động</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22" name="Group 21">
              <a:extLst>
                <a:ext uri="{FF2B5EF4-FFF2-40B4-BE49-F238E27FC236}">
                  <a16:creationId xmlns:a16="http://schemas.microsoft.com/office/drawing/2014/main" id="{B278B516-88BE-4E73-91FF-F4D790D89B32}"/>
                </a:ext>
              </a:extLst>
            </p:cNvPr>
            <p:cNvGrpSpPr/>
            <p:nvPr/>
          </p:nvGrpSpPr>
          <p:grpSpPr>
            <a:xfrm>
              <a:off x="2886504" y="247421"/>
              <a:ext cx="1955665" cy="673929"/>
              <a:chOff x="2886504" y="247421"/>
              <a:chExt cx="1955665" cy="673929"/>
            </a:xfrm>
          </p:grpSpPr>
          <p:sp>
            <p:nvSpPr>
              <p:cNvPr id="29" name="Rectangle: Top Corners One Rounded and One Snipped 28">
                <a:extLst>
                  <a:ext uri="{FF2B5EF4-FFF2-40B4-BE49-F238E27FC236}">
                    <a16:creationId xmlns:a16="http://schemas.microsoft.com/office/drawing/2014/main" id="{70F15A08-D627-4209-AE58-874FF86F14C9}"/>
                  </a:ext>
                </a:extLst>
              </p:cNvPr>
              <p:cNvSpPr/>
              <p:nvPr/>
            </p:nvSpPr>
            <p:spPr>
              <a:xfrm>
                <a:off x="2899231" y="247421"/>
                <a:ext cx="1897711" cy="673929"/>
              </a:xfrm>
              <a:prstGeom prst="snipRoundRect">
                <a:avLst>
                  <a:gd name="adj1" fmla="val 3623"/>
                  <a:gd name="adj2" fmla="val 50000"/>
                </a:avLst>
              </a:prstGeom>
              <a:solidFill>
                <a:sysClr val="window" lastClr="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F121EB8C-413F-4BBD-B9C5-43A3489FED3B}"/>
                  </a:ext>
                </a:extLst>
              </p:cNvPr>
              <p:cNvSpPr txBox="1"/>
              <p:nvPr/>
            </p:nvSpPr>
            <p:spPr>
              <a:xfrm>
                <a:off x="2886504" y="353552"/>
                <a:ext cx="1955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Khám phá</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23" name="Group 22">
              <a:extLst>
                <a:ext uri="{FF2B5EF4-FFF2-40B4-BE49-F238E27FC236}">
                  <a16:creationId xmlns:a16="http://schemas.microsoft.com/office/drawing/2014/main" id="{52B6A326-9DFF-4CC1-8B9F-F559E5C7ED48}"/>
                </a:ext>
              </a:extLst>
            </p:cNvPr>
            <p:cNvGrpSpPr/>
            <p:nvPr/>
          </p:nvGrpSpPr>
          <p:grpSpPr>
            <a:xfrm>
              <a:off x="5236714" y="247421"/>
              <a:ext cx="1942938" cy="673930"/>
              <a:chOff x="5236714" y="247421"/>
              <a:chExt cx="1942938" cy="673930"/>
            </a:xfrm>
          </p:grpSpPr>
          <p:sp>
            <p:nvSpPr>
              <p:cNvPr id="27" name="Rectangle: Top Corners One Rounded and One Snipped 26">
                <a:extLst>
                  <a:ext uri="{FF2B5EF4-FFF2-40B4-BE49-F238E27FC236}">
                    <a16:creationId xmlns:a16="http://schemas.microsoft.com/office/drawing/2014/main" id="{096C3EAC-5D85-4E24-852C-F64D28FAA69D}"/>
                  </a:ext>
                </a:extLst>
              </p:cNvPr>
              <p:cNvSpPr/>
              <p:nvPr/>
            </p:nvSpPr>
            <p:spPr>
              <a:xfrm>
                <a:off x="5236714" y="247421"/>
                <a:ext cx="1897711" cy="673930"/>
              </a:xfrm>
              <a:prstGeom prst="snipRoundRect">
                <a:avLst>
                  <a:gd name="adj1" fmla="val 3623"/>
                  <a:gd name="adj2" fmla="val 50000"/>
                </a:avLst>
              </a:prstGeom>
              <a:solidFill>
                <a:sysClr val="window" lastClr="FFFFFF"/>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DB62D5A7-BEDD-48C5-835B-F9CDA028B2BC}"/>
                  </a:ext>
                </a:extLst>
              </p:cNvPr>
              <p:cNvSpPr txBox="1"/>
              <p:nvPr/>
            </p:nvSpPr>
            <p:spPr>
              <a:xfrm>
                <a:off x="5281941" y="327933"/>
                <a:ext cx="1897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Ghi nhớ</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24" name="Group 23">
              <a:extLst>
                <a:ext uri="{FF2B5EF4-FFF2-40B4-BE49-F238E27FC236}">
                  <a16:creationId xmlns:a16="http://schemas.microsoft.com/office/drawing/2014/main" id="{A393DE34-D1B9-47F4-8537-6B0F9764EDD5}"/>
                </a:ext>
              </a:extLst>
            </p:cNvPr>
            <p:cNvGrpSpPr/>
            <p:nvPr/>
          </p:nvGrpSpPr>
          <p:grpSpPr>
            <a:xfrm>
              <a:off x="7541696" y="247421"/>
              <a:ext cx="2059504" cy="673930"/>
              <a:chOff x="7541696" y="247421"/>
              <a:chExt cx="2059504" cy="673930"/>
            </a:xfrm>
          </p:grpSpPr>
          <p:sp>
            <p:nvSpPr>
              <p:cNvPr id="25" name="Rectangle: Top Corners One Rounded and One Snipped 24">
                <a:extLst>
                  <a:ext uri="{FF2B5EF4-FFF2-40B4-BE49-F238E27FC236}">
                    <a16:creationId xmlns:a16="http://schemas.microsoft.com/office/drawing/2014/main" id="{350D086B-A018-49CB-8CE9-5A534A4FE3B6}"/>
                  </a:ext>
                </a:extLst>
              </p:cNvPr>
              <p:cNvSpPr/>
              <p:nvPr/>
            </p:nvSpPr>
            <p:spPr>
              <a:xfrm>
                <a:off x="7541696" y="247421"/>
                <a:ext cx="1897711" cy="673930"/>
              </a:xfrm>
              <a:prstGeom prst="snipRoundRect">
                <a:avLst>
                  <a:gd name="adj1" fmla="val 3623"/>
                  <a:gd name="adj2" fmla="val 50000"/>
                </a:avLst>
              </a:prstGeom>
              <a:solidFill>
                <a:srgbClr val="8DC94E"/>
              </a:solidFill>
              <a:ln w="381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AA3ABAB2-831A-4B9B-9933-9B0B3300CF5B}"/>
                  </a:ext>
                </a:extLst>
              </p:cNvPr>
              <p:cNvSpPr txBox="1"/>
              <p:nvPr/>
            </p:nvSpPr>
            <p:spPr>
              <a:xfrm>
                <a:off x="7583656" y="353552"/>
                <a:ext cx="2017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Vận dụng</a:t>
                </a:r>
                <a:endParaRPr kumimoji="0" lang="vi-VN" sz="2400" b="0" i="0" u="none" strike="noStrike" kern="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pic>
        <p:nvPicPr>
          <p:cNvPr id="18" name="Picture 17">
            <a:extLst>
              <a:ext uri="{FF2B5EF4-FFF2-40B4-BE49-F238E27FC236}">
                <a16:creationId xmlns:a16="http://schemas.microsoft.com/office/drawing/2014/main" id="{140C7D9B-6879-49B2-8627-31D9080FE383}"/>
              </a:ext>
            </a:extLst>
          </p:cNvPr>
          <p:cNvPicPr>
            <a:picLocks noChangeAspect="1"/>
          </p:cNvPicPr>
          <p:nvPr/>
        </p:nvPicPr>
        <p:blipFill>
          <a:blip r:embed="rId3"/>
          <a:stretch>
            <a:fillRect/>
          </a:stretch>
        </p:blipFill>
        <p:spPr>
          <a:xfrm>
            <a:off x="2993232" y="3057375"/>
            <a:ext cx="6205537" cy="3652007"/>
          </a:xfrm>
          <a:prstGeom prst="rect">
            <a:avLst/>
          </a:prstGeom>
        </p:spPr>
      </p:pic>
    </p:spTree>
    <p:extLst>
      <p:ext uri="{BB962C8B-B14F-4D97-AF65-F5344CB8AC3E}">
        <p14:creationId xmlns:p14="http://schemas.microsoft.com/office/powerpoint/2010/main" val="212407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50" presetClass="entr" presetSubtype="0" decel="10000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3">
            <a:extLst>
              <a:ext uri="{FF2B5EF4-FFF2-40B4-BE49-F238E27FC236}">
                <a16:creationId xmlns:a16="http://schemas.microsoft.com/office/drawing/2014/main" id="{2632A5E6-0436-4409-B6BE-99C2D8740C87}"/>
              </a:ext>
            </a:extLst>
          </p:cNvPr>
          <p:cNvSpPr txBox="1">
            <a:spLocks noChangeArrowheads="1"/>
          </p:cNvSpPr>
          <p:nvPr/>
        </p:nvSpPr>
        <p:spPr bwMode="auto">
          <a:xfrm>
            <a:off x="3352800" y="6172200"/>
            <a:ext cx="48768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latin typeface=".VnTime" panose="020B7200000000000000" pitchFamily="34" charset="0"/>
            </a:endParaRPr>
          </a:p>
        </p:txBody>
      </p:sp>
      <p:pic>
        <p:nvPicPr>
          <p:cNvPr id="13315" name="Picture 20" descr="250px-VietnameseProvincesMapTiengViet1">
            <a:extLst>
              <a:ext uri="{FF2B5EF4-FFF2-40B4-BE49-F238E27FC236}">
                <a16:creationId xmlns:a16="http://schemas.microsoft.com/office/drawing/2014/main" id="{277513CB-5E60-4940-85B8-E1F76ED85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588" y="301625"/>
            <a:ext cx="4568825" cy="60245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30" name="Text Box 34">
            <a:extLst>
              <a:ext uri="{FF2B5EF4-FFF2-40B4-BE49-F238E27FC236}">
                <a16:creationId xmlns:a16="http://schemas.microsoft.com/office/drawing/2014/main" id="{5C3B8E84-8FD0-438F-AF78-3C85A2B2DEE5}"/>
              </a:ext>
            </a:extLst>
          </p:cNvPr>
          <p:cNvSpPr txBox="1">
            <a:spLocks noChangeArrowheads="1"/>
          </p:cNvSpPr>
          <p:nvPr/>
        </p:nvSpPr>
        <p:spPr bwMode="auto">
          <a:xfrm>
            <a:off x="4301331" y="6432551"/>
            <a:ext cx="3581400" cy="376237"/>
          </a:xfrm>
          <a:prstGeom prst="rect">
            <a:avLst/>
          </a:prstGeom>
          <a:solidFill>
            <a:schemeClr val="folHlink"/>
          </a:solidFill>
          <a:ln w="9525">
            <a:solidFill>
              <a:srgbClr val="FF0000"/>
            </a:solidFill>
            <a:miter lim="800000"/>
            <a:headEnd/>
            <a:tailEnd/>
          </a:ln>
          <a:effectLst>
            <a:prstShdw prst="shdw13" dist="53882" dir="13500000">
              <a:schemeClr val="bg2">
                <a:alpha val="50000"/>
              </a:schemeClr>
            </a:prstShdw>
          </a:effectLst>
        </p:spPr>
        <p:txBody>
          <a:bodyPr>
            <a:spAutoFit/>
          </a:bodyPr>
          <a:lstStyle/>
          <a:p>
            <a:pPr eaLnBrk="1" hangingPunct="1">
              <a:spcBef>
                <a:spcPct val="50000"/>
              </a:spcBef>
              <a:defRPr/>
            </a:pPr>
            <a:r>
              <a:rPr lang="en-US" sz="1800" b="1">
                <a:solidFill>
                  <a:schemeClr val="accent2"/>
                </a:solidFill>
                <a:effectLst>
                  <a:outerShdw blurRad="38100" dist="38100" dir="2700000" algn="tl">
                    <a:srgbClr val="000000"/>
                  </a:outerShdw>
                </a:effectLst>
                <a:cs typeface="Times New Roman" panose="02020603050405020304" pitchFamily="18" charset="0"/>
              </a:rPr>
              <a:t>Lược đồ hành chính Việt Nam</a:t>
            </a:r>
          </a:p>
        </p:txBody>
      </p:sp>
      <p:sp>
        <p:nvSpPr>
          <p:cNvPr id="4142" name="AutoShape 46">
            <a:extLst>
              <a:ext uri="{FF2B5EF4-FFF2-40B4-BE49-F238E27FC236}">
                <a16:creationId xmlns:a16="http://schemas.microsoft.com/office/drawing/2014/main" id="{5CBC6D94-F0BE-4565-AFB7-F41AC782CDDD}"/>
              </a:ext>
            </a:extLst>
          </p:cNvPr>
          <p:cNvSpPr>
            <a:spLocks noChangeArrowheads="1"/>
          </p:cNvSpPr>
          <p:nvPr/>
        </p:nvSpPr>
        <p:spPr bwMode="auto">
          <a:xfrm>
            <a:off x="5884863" y="914400"/>
            <a:ext cx="152400" cy="152400"/>
          </a:xfrm>
          <a:prstGeom prst="star5">
            <a:avLst/>
          </a:prstGeom>
          <a:solidFill>
            <a:srgbClr val="FFFF99"/>
          </a:solidFill>
          <a:ln w="57150">
            <a:solidFill>
              <a:srgbClr val="FF0000"/>
            </a:solidFill>
            <a:miter lim="800000"/>
            <a:headEnd/>
            <a:tailEnd/>
          </a:ln>
          <a:effectLst/>
        </p:spPr>
        <p:txBody>
          <a:bodyPr wrap="none" anchor="ctr"/>
          <a:lstStyle/>
          <a:p>
            <a:pPr eaLnBrk="1" hangingPunct="1">
              <a:defRPr/>
            </a:pPr>
            <a:endParaRPr lang="en-US">
              <a:latin typeface=".VnTime" pitchFamily="34" charset="0"/>
            </a:endParaRPr>
          </a:p>
        </p:txBody>
      </p:sp>
      <p:sp>
        <p:nvSpPr>
          <p:cNvPr id="5135" name="Text Box 15">
            <a:extLst>
              <a:ext uri="{FF2B5EF4-FFF2-40B4-BE49-F238E27FC236}">
                <a16:creationId xmlns:a16="http://schemas.microsoft.com/office/drawing/2014/main" id="{6F1584A2-6243-4A03-A128-939BD3063845}"/>
              </a:ext>
            </a:extLst>
          </p:cNvPr>
          <p:cNvSpPr txBox="1">
            <a:spLocks noChangeArrowheads="1"/>
          </p:cNvSpPr>
          <p:nvPr/>
        </p:nvSpPr>
        <p:spPr bwMode="auto">
          <a:xfrm>
            <a:off x="5638800" y="1173163"/>
            <a:ext cx="906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0000FF"/>
                </a:solidFill>
                <a:latin typeface=".VnArial" panose="020B7200000000000000" pitchFamily="34" charset="0"/>
              </a:rPr>
              <a:t>Hµ Néi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repeatCount="indefinite" fill="hold" grpId="0" nodeType="withEffect">
                                  <p:stCondLst>
                                    <p:cond delay="0"/>
                                  </p:stCondLst>
                                  <p:endCondLst>
                                    <p:cond evt="onNext" delay="0">
                                      <p:tgtEl>
                                        <p:sldTgt/>
                                      </p:tgtEl>
                                    </p:cond>
                                  </p:endCondLst>
                                  <p:childTnLst>
                                    <p:set>
                                      <p:cBhvr>
                                        <p:cTn id="6" dur="1" fill="hold">
                                          <p:stCondLst>
                                            <p:cond delay="0"/>
                                          </p:stCondLst>
                                        </p:cTn>
                                        <p:tgtEl>
                                          <p:spTgt spid="4142"/>
                                        </p:tgtEl>
                                        <p:attrNameLst>
                                          <p:attrName>style.visibility</p:attrName>
                                        </p:attrNameLst>
                                      </p:cBhvr>
                                      <p:to>
                                        <p:strVal val="visible"/>
                                      </p:to>
                                    </p:set>
                                    <p:animEffect transition="in" filter="diamond(in)">
                                      <p:cBhvr>
                                        <p:cTn id="7" dur="1000"/>
                                        <p:tgtEl>
                                          <p:spTgt spid="4142"/>
                                        </p:tgtEl>
                                      </p:cBhvr>
                                    </p:animEffect>
                                  </p:childTnLst>
                                </p:cTn>
                              </p:par>
                              <p:par>
                                <p:cTn id="8" presetID="19" presetClass="emph" presetSubtype="0" repeatCount="indefinite" fill="hold" grpId="1" nodeType="withEffect">
                                  <p:stCondLst>
                                    <p:cond delay="0"/>
                                  </p:stCondLst>
                                  <p:endCondLst>
                                    <p:cond evt="onNext" delay="0">
                                      <p:tgtEl>
                                        <p:sldTgt/>
                                      </p:tgtEl>
                                    </p:cond>
                                  </p:endCondLst>
                                  <p:childTnLst>
                                    <p:animClr clrSpc="rgb" dir="cw">
                                      <p:cBhvr override="childStyle">
                                        <p:cTn id="9" dur="1000" fill="hold"/>
                                        <p:tgtEl>
                                          <p:spTgt spid="4142"/>
                                        </p:tgtEl>
                                        <p:attrNameLst>
                                          <p:attrName>style.color</p:attrName>
                                        </p:attrNameLst>
                                      </p:cBhvr>
                                      <p:to>
                                        <a:srgbClr val="FF33CC"/>
                                      </p:to>
                                    </p:animClr>
                                    <p:animClr clrSpc="rgb" dir="cw">
                                      <p:cBhvr>
                                        <p:cTn id="10" dur="1000" fill="hold"/>
                                        <p:tgtEl>
                                          <p:spTgt spid="4142"/>
                                        </p:tgtEl>
                                        <p:attrNameLst>
                                          <p:attrName>fillcolor</p:attrName>
                                        </p:attrNameLst>
                                      </p:cBhvr>
                                      <p:to>
                                        <a:srgbClr val="FF33CC"/>
                                      </p:to>
                                    </p:animClr>
                                    <p:set>
                                      <p:cBhvr>
                                        <p:cTn id="11" dur="1000" fill="hold"/>
                                        <p:tgtEl>
                                          <p:spTgt spid="4142"/>
                                        </p:tgtEl>
                                        <p:attrNameLst>
                                          <p:attrName>fill.type</p:attrName>
                                        </p:attrNameLst>
                                      </p:cBhvr>
                                      <p:to>
                                        <p:strVal val="solid"/>
                                      </p:to>
                                    </p:set>
                                    <p:set>
                                      <p:cBhvr>
                                        <p:cTn id="12" dur="1000" fill="hold"/>
                                        <p:tgtEl>
                                          <p:spTgt spid="4142"/>
                                        </p:tgtEl>
                                        <p:attrNameLst>
                                          <p:attrName>fill.on</p:attrName>
                                        </p:attrNameLst>
                                      </p:cBhvr>
                                      <p:to>
                                        <p:strVal val="true"/>
                                      </p:to>
                                    </p:set>
                                  </p:childTnLst>
                                </p:cTn>
                              </p:par>
                              <p:par>
                                <p:cTn id="13" presetID="29" presetClass="entr" presetSubtype="0" fill="hold" nodeType="withEffect">
                                  <p:stCondLst>
                                    <p:cond delay="0"/>
                                  </p:stCondLst>
                                  <p:childTnLst>
                                    <p:set>
                                      <p:cBhvr>
                                        <p:cTn id="14" dur="1" fill="hold">
                                          <p:stCondLst>
                                            <p:cond delay="0"/>
                                          </p:stCondLst>
                                        </p:cTn>
                                        <p:tgtEl>
                                          <p:spTgt spid="5135"/>
                                        </p:tgtEl>
                                        <p:attrNameLst>
                                          <p:attrName>style.visibility</p:attrName>
                                        </p:attrNameLst>
                                      </p:cBhvr>
                                      <p:to>
                                        <p:strVal val="visible"/>
                                      </p:to>
                                    </p:set>
                                    <p:anim calcmode="lin" valueType="num">
                                      <p:cBhvr>
                                        <p:cTn id="15" dur="3000" fill="hold"/>
                                        <p:tgtEl>
                                          <p:spTgt spid="5135"/>
                                        </p:tgtEl>
                                        <p:attrNameLst>
                                          <p:attrName>ppt_x</p:attrName>
                                        </p:attrNameLst>
                                      </p:cBhvr>
                                      <p:tavLst>
                                        <p:tav tm="0">
                                          <p:val>
                                            <p:strVal val="#ppt_x-.2"/>
                                          </p:val>
                                        </p:tav>
                                        <p:tav tm="100000">
                                          <p:val>
                                            <p:strVal val="#ppt_x"/>
                                          </p:val>
                                        </p:tav>
                                      </p:tavLst>
                                    </p:anim>
                                    <p:anim calcmode="lin" valueType="num">
                                      <p:cBhvr>
                                        <p:cTn id="16" dur="3000" fill="hold"/>
                                        <p:tgtEl>
                                          <p:spTgt spid="5135"/>
                                        </p:tgtEl>
                                        <p:attrNameLst>
                                          <p:attrName>ppt_y</p:attrName>
                                        </p:attrNameLst>
                                      </p:cBhvr>
                                      <p:tavLst>
                                        <p:tav tm="0">
                                          <p:val>
                                            <p:strVal val="#ppt_y"/>
                                          </p:val>
                                        </p:tav>
                                        <p:tav tm="100000">
                                          <p:val>
                                            <p:strVal val="#ppt_y"/>
                                          </p:val>
                                        </p:tav>
                                      </p:tavLst>
                                    </p:anim>
                                    <p:animEffect transition="in" filter="wipe(right)" prLst="gradientSize: 0.1">
                                      <p:cBhvr>
                                        <p:cTn id="17" dur="3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2" grpId="0" animBg="1"/>
      <p:bldP spid="414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anh dong Ho Guom.mpg">
            <a:hlinkClick r:id="" action="ppaction://media"/>
            <a:extLst>
              <a:ext uri="{FF2B5EF4-FFF2-40B4-BE49-F238E27FC236}">
                <a16:creationId xmlns:a16="http://schemas.microsoft.com/office/drawing/2014/main" id="{77257978-40CC-40D0-BEAA-8F772179A7C3}"/>
              </a:ext>
            </a:extLst>
          </p:cNvPr>
          <p:cNvPicPr>
            <a:picLocks noRot="1" noChangeAspect="1" noChangeArrowheads="1"/>
          </p:cNvPicPr>
          <p:nvPr>
            <a:videoFile r:link="rId1"/>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1835150" y="266700"/>
            <a:ext cx="8826500" cy="6324600"/>
          </a:xfrm>
          <a:prstGeom prst="rect">
            <a:avLst/>
          </a:prstGeom>
          <a:noFill/>
          <a:ln w="38100">
            <a:solidFill>
              <a:srgbClr val="502ECC"/>
            </a:solidFill>
            <a:miter lim="800000"/>
            <a:headEnd/>
            <a:tailEnd/>
          </a:ln>
          <a:extLst>
            <a:ext uri="{909E8E84-426E-40DD-AFC4-6F175D3DCCD1}">
              <a14:hiddenFill xmlns:a14="http://schemas.microsoft.com/office/drawing/2010/main">
                <a:solidFill>
                  <a:srgbClr val="FFFFFF"/>
                </a:solidFill>
              </a14:hiddenFill>
            </a:ext>
          </a:extLst>
        </p:spPr>
      </p:pic>
      <p:sp>
        <p:nvSpPr>
          <p:cNvPr id="66564" name="WordArt 4">
            <a:extLst>
              <a:ext uri="{FF2B5EF4-FFF2-40B4-BE49-F238E27FC236}">
                <a16:creationId xmlns:a16="http://schemas.microsoft.com/office/drawing/2014/main" id="{F5A0F332-6C37-41A2-B022-DA219E0C9B74}"/>
              </a:ext>
            </a:extLst>
          </p:cNvPr>
          <p:cNvSpPr>
            <a:spLocks noChangeArrowheads="1" noChangeShapeType="1" noTextEdit="1"/>
          </p:cNvSpPr>
          <p:nvPr/>
        </p:nvSpPr>
        <p:spPr bwMode="auto">
          <a:xfrm>
            <a:off x="2362200" y="2209800"/>
            <a:ext cx="7772400" cy="1143000"/>
          </a:xfrm>
          <a:prstGeom prst="rect">
            <a:avLst/>
          </a:prstGeom>
        </p:spPr>
        <p:txBody>
          <a:bodyPr wrap="none" fromWordArt="1">
            <a:prstTxWarp prst="textPlain">
              <a:avLst>
                <a:gd name="adj" fmla="val 48838"/>
              </a:avLst>
            </a:prstTxWarp>
            <a:scene3d>
              <a:camera prst="legacyPerspectiveTopLeft"/>
              <a:lightRig rig="legacyNormal3" dir="r"/>
            </a:scene3d>
            <a:sp3d extrusionH="201600" prstMaterial="legacyMetal">
              <a:extrusionClr>
                <a:srgbClr val="FFFFFF"/>
              </a:extrusionClr>
              <a:contourClr>
                <a:srgbClr val="FFFF00"/>
              </a:contourClr>
            </a:sp3d>
          </a:bodyPr>
          <a:lstStyle/>
          <a:p>
            <a:pPr algn="ctr" eaLnBrk="1" hangingPunct="1">
              <a:defRPr/>
            </a:pPr>
            <a:r>
              <a:rPr lang="en-US" sz="3600" kern="10">
                <a:ln w="9525">
                  <a:round/>
                  <a:headEnd/>
                  <a:tailEnd/>
                </a:ln>
                <a:gradFill rotWithShape="1">
                  <a:gsLst>
                    <a:gs pos="0">
                      <a:srgbClr val="FFFF00">
                        <a:gamma/>
                        <a:shade val="46275"/>
                        <a:invGamma/>
                      </a:srgbClr>
                    </a:gs>
                    <a:gs pos="50000">
                      <a:srgbClr val="FFFF00">
                        <a:alpha val="99001"/>
                      </a:srgbClr>
                    </a:gs>
                    <a:gs pos="100000">
                      <a:srgbClr val="FFFF00">
                        <a:gamma/>
                        <a:shade val="46275"/>
                        <a:invGamma/>
                      </a:srgbClr>
                    </a:gs>
                  </a:gsLst>
                  <a:lin ang="5400000" scaled="1"/>
                </a:gradFill>
                <a:cs typeface="Times New Roman" panose="02020603050405020304" pitchFamily="18" charset="0"/>
              </a:rPr>
              <a:t>THÀNH PHỐ HÀ NỘI</a:t>
            </a:r>
          </a:p>
        </p:txBody>
      </p:sp>
      <p:sp>
        <p:nvSpPr>
          <p:cNvPr id="14342" name="Rectangle 5">
            <a:extLst>
              <a:ext uri="{FF2B5EF4-FFF2-40B4-BE49-F238E27FC236}">
                <a16:creationId xmlns:a16="http://schemas.microsoft.com/office/drawing/2014/main" id="{6FE57BCF-5C02-4BC0-ACF9-D50BE2475AB1}"/>
              </a:ext>
            </a:extLst>
          </p:cNvPr>
          <p:cNvSpPr>
            <a:spLocks noChangeArrowheads="1"/>
          </p:cNvSpPr>
          <p:nvPr/>
        </p:nvSpPr>
        <p:spPr bwMode="auto">
          <a:xfrm>
            <a:off x="4038600" y="838200"/>
            <a:ext cx="434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a:latin typeface="Times New Roman" panose="02020603050405020304" pitchFamily="18" charset="0"/>
              </a:rPr>
              <a:t>TIẾT: 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66564"/>
                                        </p:tgtEl>
                                        <p:attrNameLst>
                                          <p:attrName>style.color</p:attrName>
                                        </p:attrNameLst>
                                      </p:cBhvr>
                                      <p:by>
                                        <p:hsl h="-7200000" s="0" l="0"/>
                                      </p:by>
                                    </p:animClr>
                                    <p:animClr clrSpc="hsl" dir="cw">
                                      <p:cBhvr>
                                        <p:cTn id="7" dur="500" fill="hold"/>
                                        <p:tgtEl>
                                          <p:spTgt spid="66564"/>
                                        </p:tgtEl>
                                        <p:attrNameLst>
                                          <p:attrName>fillcolor</p:attrName>
                                        </p:attrNameLst>
                                      </p:cBhvr>
                                      <p:by>
                                        <p:hsl h="-7200000" s="0" l="0"/>
                                      </p:by>
                                    </p:animClr>
                                    <p:animClr clrSpc="hsl" dir="cw">
                                      <p:cBhvr>
                                        <p:cTn id="8" dur="500" fill="hold"/>
                                        <p:tgtEl>
                                          <p:spTgt spid="66564"/>
                                        </p:tgtEl>
                                        <p:attrNameLst>
                                          <p:attrName>stroke.color</p:attrName>
                                        </p:attrNameLst>
                                      </p:cBhvr>
                                      <p:by>
                                        <p:hsl h="-7200000" s="0" l="0"/>
                                      </p:by>
                                    </p:animClr>
                                    <p:set>
                                      <p:cBhvr>
                                        <p:cTn id="9" dur="500" fill="hold"/>
                                        <p:tgtEl>
                                          <p:spTgt spid="665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6656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FEE327-12A2-4C5A-89AC-2B4D9D5B28B7}"/>
              </a:ext>
            </a:extLst>
          </p:cNvPr>
          <p:cNvGrpSpPr/>
          <p:nvPr/>
        </p:nvGrpSpPr>
        <p:grpSpPr>
          <a:xfrm>
            <a:off x="1447800" y="239193"/>
            <a:ext cx="9507220" cy="823913"/>
            <a:chOff x="304800" y="238905"/>
            <a:chExt cx="9718040" cy="889123"/>
          </a:xfrm>
        </p:grpSpPr>
        <p:cxnSp>
          <p:nvCxnSpPr>
            <p:cNvPr id="6" name="Straight Connector 5">
              <a:extLst>
                <a:ext uri="{FF2B5EF4-FFF2-40B4-BE49-F238E27FC236}">
                  <a16:creationId xmlns:a16="http://schemas.microsoft.com/office/drawing/2014/main" id="{9089572B-C8A1-4D57-9595-71ADDC604B70}"/>
                </a:ext>
              </a:extLst>
            </p:cNvPr>
            <p:cNvCxnSpPr>
              <a:cxnSpLocks/>
            </p:cNvCxnSpPr>
            <p:nvPr/>
          </p:nvCxnSpPr>
          <p:spPr>
            <a:xfrm>
              <a:off x="304800" y="1128028"/>
              <a:ext cx="9718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2393066-2B62-4696-B703-5B52BAD7315F}"/>
                </a:ext>
              </a:extLst>
            </p:cNvPr>
            <p:cNvGrpSpPr/>
            <p:nvPr/>
          </p:nvGrpSpPr>
          <p:grpSpPr>
            <a:xfrm>
              <a:off x="594248" y="238905"/>
              <a:ext cx="1920325" cy="673930"/>
              <a:chOff x="594248" y="238905"/>
              <a:chExt cx="1920325" cy="673930"/>
            </a:xfrm>
          </p:grpSpPr>
          <p:sp>
            <p:nvSpPr>
              <p:cNvPr id="17" name="Rectangle: Top Corners One Rounded and One Snipped 16">
                <a:extLst>
                  <a:ext uri="{FF2B5EF4-FFF2-40B4-BE49-F238E27FC236}">
                    <a16:creationId xmlns:a16="http://schemas.microsoft.com/office/drawing/2014/main" id="{322C351A-B14A-4D49-ADDC-E961545394E0}"/>
                  </a:ext>
                </a:extLst>
              </p:cNvPr>
              <p:cNvSpPr/>
              <p:nvPr/>
            </p:nvSpPr>
            <p:spPr>
              <a:xfrm>
                <a:off x="594248" y="238905"/>
                <a:ext cx="1897712" cy="67393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1D4E9076-3FCD-41C2-9E1A-D7D2D202B915}"/>
                  </a:ext>
                </a:extLst>
              </p:cNvPr>
              <p:cNvSpPr txBox="1"/>
              <p:nvPr/>
            </p:nvSpPr>
            <p:spPr>
              <a:xfrm>
                <a:off x="616862" y="327933"/>
                <a:ext cx="1897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Khởi động</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8" name="Group 7">
              <a:extLst>
                <a:ext uri="{FF2B5EF4-FFF2-40B4-BE49-F238E27FC236}">
                  <a16:creationId xmlns:a16="http://schemas.microsoft.com/office/drawing/2014/main" id="{D3CBCAFB-B641-45C5-BC13-5B222EB2A0C9}"/>
                </a:ext>
              </a:extLst>
            </p:cNvPr>
            <p:cNvGrpSpPr/>
            <p:nvPr/>
          </p:nvGrpSpPr>
          <p:grpSpPr>
            <a:xfrm>
              <a:off x="2886504" y="247421"/>
              <a:ext cx="1955665" cy="673929"/>
              <a:chOff x="2886504" y="247421"/>
              <a:chExt cx="1955665" cy="673929"/>
            </a:xfrm>
          </p:grpSpPr>
          <p:sp>
            <p:nvSpPr>
              <p:cNvPr id="15" name="Rectangle: Top Corners One Rounded and One Snipped 14">
                <a:extLst>
                  <a:ext uri="{FF2B5EF4-FFF2-40B4-BE49-F238E27FC236}">
                    <a16:creationId xmlns:a16="http://schemas.microsoft.com/office/drawing/2014/main" id="{7D28CDDE-ED59-4E33-B103-7C3F365E81F6}"/>
                  </a:ext>
                </a:extLst>
              </p:cNvPr>
              <p:cNvSpPr/>
              <p:nvPr/>
            </p:nvSpPr>
            <p:spPr>
              <a:xfrm>
                <a:off x="2899231" y="247421"/>
                <a:ext cx="1897711" cy="673929"/>
              </a:xfrm>
              <a:prstGeom prst="snipRoundRect">
                <a:avLst>
                  <a:gd name="adj1" fmla="val 3623"/>
                  <a:gd name="adj2" fmla="val 50000"/>
                </a:avLst>
              </a:prstGeom>
              <a:solidFill>
                <a:srgbClr val="76C338"/>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B0515671-CA26-41E0-8A83-A12605C6CCCF}"/>
                  </a:ext>
                </a:extLst>
              </p:cNvPr>
              <p:cNvSpPr txBox="1"/>
              <p:nvPr/>
            </p:nvSpPr>
            <p:spPr>
              <a:xfrm>
                <a:off x="2886504" y="327933"/>
                <a:ext cx="1955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Khám phá</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9" name="Group 8">
              <a:extLst>
                <a:ext uri="{FF2B5EF4-FFF2-40B4-BE49-F238E27FC236}">
                  <a16:creationId xmlns:a16="http://schemas.microsoft.com/office/drawing/2014/main" id="{CB2E667B-DACC-4807-92C9-CD58386DC191}"/>
                </a:ext>
              </a:extLst>
            </p:cNvPr>
            <p:cNvGrpSpPr/>
            <p:nvPr/>
          </p:nvGrpSpPr>
          <p:grpSpPr>
            <a:xfrm>
              <a:off x="5236714" y="247421"/>
              <a:ext cx="1942938" cy="673930"/>
              <a:chOff x="5236714" y="247421"/>
              <a:chExt cx="1942938" cy="673930"/>
            </a:xfrm>
          </p:grpSpPr>
          <p:sp>
            <p:nvSpPr>
              <p:cNvPr id="13" name="Rectangle: Top Corners One Rounded and One Snipped 12">
                <a:extLst>
                  <a:ext uri="{FF2B5EF4-FFF2-40B4-BE49-F238E27FC236}">
                    <a16:creationId xmlns:a16="http://schemas.microsoft.com/office/drawing/2014/main" id="{B0C59CC4-E3CF-4118-9B5B-5F1EA46A58CE}"/>
                  </a:ext>
                </a:extLst>
              </p:cNvPr>
              <p:cNvSpPr/>
              <p:nvPr/>
            </p:nvSpPr>
            <p:spPr>
              <a:xfrm>
                <a:off x="5236714" y="247421"/>
                <a:ext cx="1897711" cy="67393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D57E137E-AB71-428A-A933-EC39D6039E23}"/>
                  </a:ext>
                </a:extLst>
              </p:cNvPr>
              <p:cNvSpPr txBox="1"/>
              <p:nvPr/>
            </p:nvSpPr>
            <p:spPr>
              <a:xfrm>
                <a:off x="5281941" y="327933"/>
                <a:ext cx="1897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Ghi nhớ</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nvGrpSpPr>
            <p:cNvPr id="10" name="Group 9">
              <a:extLst>
                <a:ext uri="{FF2B5EF4-FFF2-40B4-BE49-F238E27FC236}">
                  <a16:creationId xmlns:a16="http://schemas.microsoft.com/office/drawing/2014/main" id="{CA99AEE7-86EF-419A-A35A-AA600CB284E9}"/>
                </a:ext>
              </a:extLst>
            </p:cNvPr>
            <p:cNvGrpSpPr/>
            <p:nvPr/>
          </p:nvGrpSpPr>
          <p:grpSpPr>
            <a:xfrm>
              <a:off x="7541696" y="247421"/>
              <a:ext cx="2059504" cy="673930"/>
              <a:chOff x="7541696" y="247421"/>
              <a:chExt cx="2059504" cy="673930"/>
            </a:xfrm>
          </p:grpSpPr>
          <p:sp>
            <p:nvSpPr>
              <p:cNvPr id="11" name="Rectangle: Top Corners One Rounded and One Snipped 10">
                <a:extLst>
                  <a:ext uri="{FF2B5EF4-FFF2-40B4-BE49-F238E27FC236}">
                    <a16:creationId xmlns:a16="http://schemas.microsoft.com/office/drawing/2014/main" id="{99F1233A-D60C-4B4A-9A9A-93FDD434BFC9}"/>
                  </a:ext>
                </a:extLst>
              </p:cNvPr>
              <p:cNvSpPr/>
              <p:nvPr/>
            </p:nvSpPr>
            <p:spPr>
              <a:xfrm>
                <a:off x="7541696" y="247421"/>
                <a:ext cx="1897711" cy="67393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601CC7CC-3888-47E0-9AF9-D7BCF6FDB546}"/>
                  </a:ext>
                </a:extLst>
              </p:cNvPr>
              <p:cNvSpPr txBox="1"/>
              <p:nvPr/>
            </p:nvSpPr>
            <p:spPr>
              <a:xfrm>
                <a:off x="7583656" y="327933"/>
                <a:ext cx="20175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rPr>
                  <a:t>Vận dụng</a:t>
                </a:r>
                <a:endParaRPr kumimoji="0" lang="vi-VN" sz="2400" b="0" i="0" u="none" strike="noStrike" kern="1200" cap="none" spc="0" normalizeH="0" baseline="0" noProof="0">
                  <a:ln>
                    <a:noFill/>
                  </a:ln>
                  <a:solidFill>
                    <a:srgbClr val="30353A"/>
                  </a:solidFill>
                  <a:effectLst/>
                  <a:uLnTx/>
                  <a:uFillTx/>
                  <a:latin typeface="#9Slide01 Tieu de ngan" panose="00000800000000000000" pitchFamily="2" charset="0"/>
                  <a:ea typeface="#9Slide02 Tieu de dai" panose="02000000000000000000" pitchFamily="2" charset="0"/>
                  <a:cs typeface="+mn-cs"/>
                </a:endParaRPr>
              </a:p>
            </p:txBody>
          </p:sp>
        </p:grpSp>
      </p:grpSp>
      <p:pic>
        <p:nvPicPr>
          <p:cNvPr id="2" name="Picture 1">
            <a:extLst>
              <a:ext uri="{FF2B5EF4-FFF2-40B4-BE49-F238E27FC236}">
                <a16:creationId xmlns:a16="http://schemas.microsoft.com/office/drawing/2014/main" id="{423F6909-7876-4423-993F-C1A760D4FE40}"/>
              </a:ext>
            </a:extLst>
          </p:cNvPr>
          <p:cNvPicPr>
            <a:picLocks noChangeAspect="1"/>
          </p:cNvPicPr>
          <p:nvPr/>
        </p:nvPicPr>
        <p:blipFill>
          <a:blip r:embed="rId2"/>
          <a:stretch>
            <a:fillRect/>
          </a:stretch>
        </p:blipFill>
        <p:spPr>
          <a:xfrm>
            <a:off x="1793757" y="1376715"/>
            <a:ext cx="8604487" cy="4840024"/>
          </a:xfrm>
          <a:prstGeom prst="rect">
            <a:avLst/>
          </a:prstGeom>
        </p:spPr>
      </p:pic>
    </p:spTree>
    <p:extLst>
      <p:ext uri="{BB962C8B-B14F-4D97-AF65-F5344CB8AC3E}">
        <p14:creationId xmlns:p14="http://schemas.microsoft.com/office/powerpoint/2010/main" val="39999226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6" name="Picture 6" descr="1">
            <a:extLst>
              <a:ext uri="{FF2B5EF4-FFF2-40B4-BE49-F238E27FC236}">
                <a16:creationId xmlns:a16="http://schemas.microsoft.com/office/drawing/2014/main" id="{A4901382-A9CA-4280-8F16-8AA9CC2FE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6550025" cy="6550025"/>
          </a:xfrm>
          <a:prstGeom prst="rect">
            <a:avLst/>
          </a:prstGeom>
          <a:solidFill>
            <a:srgbClr val="FFCCFF"/>
          </a:solidFill>
          <a:ln w="9525">
            <a:solidFill>
              <a:srgbClr val="9E0000"/>
            </a:solidFill>
            <a:miter lim="800000"/>
            <a:headEnd/>
            <a:tailEnd/>
          </a:ln>
        </p:spPr>
      </p:pic>
      <p:sp>
        <p:nvSpPr>
          <p:cNvPr id="122909" name="Rectangle 29">
            <a:extLst>
              <a:ext uri="{FF2B5EF4-FFF2-40B4-BE49-F238E27FC236}">
                <a16:creationId xmlns:a16="http://schemas.microsoft.com/office/drawing/2014/main" id="{C148BF8E-C69C-41C8-82D3-23EAB7639C38}"/>
              </a:ext>
            </a:extLst>
          </p:cNvPr>
          <p:cNvSpPr>
            <a:spLocks noChangeArrowheads="1"/>
          </p:cNvSpPr>
          <p:nvPr/>
        </p:nvSpPr>
        <p:spPr bwMode="auto">
          <a:xfrm>
            <a:off x="177800" y="149225"/>
            <a:ext cx="43942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100" b="1">
              <a:solidFill>
                <a:srgbClr val="3B3BFF"/>
              </a:solidFill>
              <a:latin typeface="Times New Roman" panose="02020603050405020304" pitchFamily="18" charset="0"/>
            </a:endParaRPr>
          </a:p>
          <a:p>
            <a:pPr eaLnBrk="1" hangingPunct="1">
              <a:buFontTx/>
              <a:buNone/>
            </a:pPr>
            <a:r>
              <a:rPr lang="en-US" altLang="en-US" sz="2800" b="1">
                <a:solidFill>
                  <a:srgbClr val="3B3BFF"/>
                </a:solidFill>
                <a:latin typeface="Times New Roman" panose="02020603050405020304" pitchFamily="18" charset="0"/>
              </a:rPr>
              <a:t>1. Vị trí, giới hạn của Hà Nội</a:t>
            </a:r>
          </a:p>
        </p:txBody>
      </p:sp>
      <p:cxnSp>
        <p:nvCxnSpPr>
          <p:cNvPr id="15364" name="AutoShape 22">
            <a:extLst>
              <a:ext uri="{FF2B5EF4-FFF2-40B4-BE49-F238E27FC236}">
                <a16:creationId xmlns:a16="http://schemas.microsoft.com/office/drawing/2014/main" id="{45E323F6-480F-4FD3-BEE9-B805DB86E5A4}"/>
              </a:ext>
            </a:extLst>
          </p:cNvPr>
          <p:cNvCxnSpPr>
            <a:cxnSpLocks noChangeShapeType="1"/>
          </p:cNvCxnSpPr>
          <p:nvPr/>
        </p:nvCxnSpPr>
        <p:spPr bwMode="auto">
          <a:xfrm rot="16200000" flipH="1">
            <a:off x="7200900" y="6858000"/>
            <a:ext cx="1588" cy="1588"/>
          </a:xfrm>
          <a:prstGeom prst="curvedConnector3">
            <a:avLst>
              <a:gd name="adj1" fmla="val 14400005"/>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71" name="Freeform 27">
            <a:extLst>
              <a:ext uri="{FF2B5EF4-FFF2-40B4-BE49-F238E27FC236}">
                <a16:creationId xmlns:a16="http://schemas.microsoft.com/office/drawing/2014/main" id="{F81ACA23-032A-4ABF-B107-EA89FAB110BD}"/>
              </a:ext>
            </a:extLst>
          </p:cNvPr>
          <p:cNvSpPr>
            <a:spLocks/>
          </p:cNvSpPr>
          <p:nvPr/>
        </p:nvSpPr>
        <p:spPr bwMode="auto">
          <a:xfrm>
            <a:off x="5029200" y="765175"/>
            <a:ext cx="5981700" cy="5102225"/>
          </a:xfrm>
          <a:custGeom>
            <a:avLst/>
            <a:gdLst>
              <a:gd name="T0" fmla="*/ 2147483646 w 3375"/>
              <a:gd name="T1" fmla="*/ 2147483646 h 2325"/>
              <a:gd name="T2" fmla="*/ 2147483646 w 3375"/>
              <a:gd name="T3" fmla="*/ 2147483646 h 2325"/>
              <a:gd name="T4" fmla="*/ 2147483646 w 3375"/>
              <a:gd name="T5" fmla="*/ 2147483646 h 2325"/>
              <a:gd name="T6" fmla="*/ 2147483646 w 3375"/>
              <a:gd name="T7" fmla="*/ 2147483646 h 2325"/>
              <a:gd name="T8" fmla="*/ 2147483646 w 3375"/>
              <a:gd name="T9" fmla="*/ 2147483646 h 2325"/>
              <a:gd name="T10" fmla="*/ 2147483646 w 3375"/>
              <a:gd name="T11" fmla="*/ 2147483646 h 2325"/>
              <a:gd name="T12" fmla="*/ 2147483646 w 3375"/>
              <a:gd name="T13" fmla="*/ 2147483646 h 2325"/>
              <a:gd name="T14" fmla="*/ 2147483646 w 3375"/>
              <a:gd name="T15" fmla="*/ 2147483646 h 2325"/>
              <a:gd name="T16" fmla="*/ 2147483646 w 3375"/>
              <a:gd name="T17" fmla="*/ 2147483646 h 2325"/>
              <a:gd name="T18" fmla="*/ 2147483646 w 3375"/>
              <a:gd name="T19" fmla="*/ 2147483646 h 2325"/>
              <a:gd name="T20" fmla="*/ 2147483646 w 3375"/>
              <a:gd name="T21" fmla="*/ 2147483646 h 2325"/>
              <a:gd name="T22" fmla="*/ 2147483646 w 3375"/>
              <a:gd name="T23" fmla="*/ 2147483646 h 2325"/>
              <a:gd name="T24" fmla="*/ 2147483646 w 3375"/>
              <a:gd name="T25" fmla="*/ 2147483646 h 2325"/>
              <a:gd name="T26" fmla="*/ 2147483646 w 3375"/>
              <a:gd name="T27" fmla="*/ 2147483646 h 2325"/>
              <a:gd name="T28" fmla="*/ 2147483646 w 3375"/>
              <a:gd name="T29" fmla="*/ 2147483646 h 2325"/>
              <a:gd name="T30" fmla="*/ 2147483646 w 3375"/>
              <a:gd name="T31" fmla="*/ 2147483646 h 2325"/>
              <a:gd name="T32" fmla="*/ 2147483646 w 3375"/>
              <a:gd name="T33" fmla="*/ 2147483646 h 2325"/>
              <a:gd name="T34" fmla="*/ 2147483646 w 3375"/>
              <a:gd name="T35" fmla="*/ 2147483646 h 2325"/>
              <a:gd name="T36" fmla="*/ 2147483646 w 3375"/>
              <a:gd name="T37" fmla="*/ 2147483646 h 2325"/>
              <a:gd name="T38" fmla="*/ 2147483646 w 3375"/>
              <a:gd name="T39" fmla="*/ 2147483646 h 2325"/>
              <a:gd name="T40" fmla="*/ 2147483646 w 3375"/>
              <a:gd name="T41" fmla="*/ 2147483646 h 2325"/>
              <a:gd name="T42" fmla="*/ 2147483646 w 3375"/>
              <a:gd name="T43" fmla="*/ 2147483646 h 2325"/>
              <a:gd name="T44" fmla="*/ 2147483646 w 3375"/>
              <a:gd name="T45" fmla="*/ 2147483646 h 2325"/>
              <a:gd name="T46" fmla="*/ 2147483646 w 3375"/>
              <a:gd name="T47" fmla="*/ 2147483646 h 2325"/>
              <a:gd name="T48" fmla="*/ 2147483646 w 3375"/>
              <a:gd name="T49" fmla="*/ 2147483646 h 2325"/>
              <a:gd name="T50" fmla="*/ 2147483646 w 3375"/>
              <a:gd name="T51" fmla="*/ 2147483646 h 2325"/>
              <a:gd name="T52" fmla="*/ 2147483646 w 3375"/>
              <a:gd name="T53" fmla="*/ 2147483646 h 2325"/>
              <a:gd name="T54" fmla="*/ 2147483646 w 3375"/>
              <a:gd name="T55" fmla="*/ 2147483646 h 2325"/>
              <a:gd name="T56" fmla="*/ 2147483646 w 3375"/>
              <a:gd name="T57" fmla="*/ 2147483646 h 2325"/>
              <a:gd name="T58" fmla="*/ 2147483646 w 3375"/>
              <a:gd name="T59" fmla="*/ 2147483646 h 2325"/>
              <a:gd name="T60" fmla="*/ 2147483646 w 3375"/>
              <a:gd name="T61" fmla="*/ 2147483646 h 2325"/>
              <a:gd name="T62" fmla="*/ 2147483646 w 3375"/>
              <a:gd name="T63" fmla="*/ 2147483646 h 2325"/>
              <a:gd name="T64" fmla="*/ 2147483646 w 3375"/>
              <a:gd name="T65" fmla="*/ 2147483646 h 2325"/>
              <a:gd name="T66" fmla="*/ 2147483646 w 3375"/>
              <a:gd name="T67" fmla="*/ 2147483646 h 2325"/>
              <a:gd name="T68" fmla="*/ 2147483646 w 3375"/>
              <a:gd name="T69" fmla="*/ 2147483646 h 2325"/>
              <a:gd name="T70" fmla="*/ 2147483646 w 3375"/>
              <a:gd name="T71" fmla="*/ 2147483646 h 2325"/>
              <a:gd name="T72" fmla="*/ 2147483646 w 3375"/>
              <a:gd name="T73" fmla="*/ 2147483646 h 2325"/>
              <a:gd name="T74" fmla="*/ 2147483646 w 3375"/>
              <a:gd name="T75" fmla="*/ 2147483646 h 2325"/>
              <a:gd name="T76" fmla="*/ 2147483646 w 3375"/>
              <a:gd name="T77" fmla="*/ 2147483646 h 2325"/>
              <a:gd name="T78" fmla="*/ 2147483646 w 3375"/>
              <a:gd name="T79" fmla="*/ 2147483646 h 2325"/>
              <a:gd name="T80" fmla="*/ 2147483646 w 3375"/>
              <a:gd name="T81" fmla="*/ 2147483646 h 2325"/>
              <a:gd name="T82" fmla="*/ 2147483646 w 3375"/>
              <a:gd name="T83" fmla="*/ 2147483646 h 2325"/>
              <a:gd name="T84" fmla="*/ 2147483646 w 3375"/>
              <a:gd name="T85" fmla="*/ 2147483646 h 2325"/>
              <a:gd name="T86" fmla="*/ 2147483646 w 3375"/>
              <a:gd name="T87" fmla="*/ 2147483646 h 2325"/>
              <a:gd name="T88" fmla="*/ 2147483646 w 3375"/>
              <a:gd name="T89" fmla="*/ 2147483646 h 2325"/>
              <a:gd name="T90" fmla="*/ 2147483646 w 3375"/>
              <a:gd name="T91" fmla="*/ 2147483646 h 2325"/>
              <a:gd name="T92" fmla="*/ 2147483646 w 3375"/>
              <a:gd name="T93" fmla="*/ 2147483646 h 2325"/>
              <a:gd name="T94" fmla="*/ 2147483646 w 3375"/>
              <a:gd name="T95" fmla="*/ 2147483646 h 2325"/>
              <a:gd name="T96" fmla="*/ 2147483646 w 3375"/>
              <a:gd name="T97" fmla="*/ 2147483646 h 2325"/>
              <a:gd name="T98" fmla="*/ 2147483646 w 3375"/>
              <a:gd name="T99" fmla="*/ 2147483646 h 2325"/>
              <a:gd name="T100" fmla="*/ 2147483646 w 3375"/>
              <a:gd name="T101" fmla="*/ 2147483646 h 2325"/>
              <a:gd name="T102" fmla="*/ 2147483646 w 3375"/>
              <a:gd name="T103" fmla="*/ 2147483646 h 2325"/>
              <a:gd name="T104" fmla="*/ 2147483646 w 3375"/>
              <a:gd name="T105" fmla="*/ 2147483646 h 2325"/>
              <a:gd name="T106" fmla="*/ 2147483646 w 3375"/>
              <a:gd name="T107" fmla="*/ 2147483646 h 2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75"/>
              <a:gd name="T163" fmla="*/ 0 h 2325"/>
              <a:gd name="T164" fmla="*/ 3375 w 3375"/>
              <a:gd name="T165" fmla="*/ 2325 h 2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75" h="2325">
                <a:moveTo>
                  <a:pt x="447" y="1066"/>
                </a:moveTo>
                <a:cubicBezTo>
                  <a:pt x="473" y="1070"/>
                  <a:pt x="472" y="1061"/>
                  <a:pt x="480" y="1064"/>
                </a:cubicBezTo>
                <a:cubicBezTo>
                  <a:pt x="488" y="1067"/>
                  <a:pt x="509" y="1082"/>
                  <a:pt x="496" y="1084"/>
                </a:cubicBezTo>
                <a:cubicBezTo>
                  <a:pt x="507" y="1074"/>
                  <a:pt x="392" y="1092"/>
                  <a:pt x="399" y="1078"/>
                </a:cubicBezTo>
                <a:cubicBezTo>
                  <a:pt x="409" y="1072"/>
                  <a:pt x="520" y="1100"/>
                  <a:pt x="548" y="1104"/>
                </a:cubicBezTo>
                <a:cubicBezTo>
                  <a:pt x="576" y="1108"/>
                  <a:pt x="544" y="1088"/>
                  <a:pt x="568" y="1100"/>
                </a:cubicBezTo>
                <a:cubicBezTo>
                  <a:pt x="592" y="1112"/>
                  <a:pt x="656" y="1152"/>
                  <a:pt x="693" y="1174"/>
                </a:cubicBezTo>
                <a:cubicBezTo>
                  <a:pt x="757" y="1197"/>
                  <a:pt x="727" y="1207"/>
                  <a:pt x="789" y="1234"/>
                </a:cubicBezTo>
                <a:cubicBezTo>
                  <a:pt x="817" y="1242"/>
                  <a:pt x="799" y="1228"/>
                  <a:pt x="828" y="1236"/>
                </a:cubicBezTo>
                <a:cubicBezTo>
                  <a:pt x="838" y="1239"/>
                  <a:pt x="832" y="1247"/>
                  <a:pt x="848" y="1252"/>
                </a:cubicBezTo>
                <a:cubicBezTo>
                  <a:pt x="864" y="1257"/>
                  <a:pt x="905" y="1259"/>
                  <a:pt x="924" y="1264"/>
                </a:cubicBezTo>
                <a:cubicBezTo>
                  <a:pt x="943" y="1269"/>
                  <a:pt x="889" y="1273"/>
                  <a:pt x="963" y="1282"/>
                </a:cubicBezTo>
                <a:cubicBezTo>
                  <a:pt x="963" y="1287"/>
                  <a:pt x="1369" y="1314"/>
                  <a:pt x="1371" y="1318"/>
                </a:cubicBezTo>
                <a:cubicBezTo>
                  <a:pt x="1434" y="1331"/>
                  <a:pt x="1320" y="1338"/>
                  <a:pt x="1299" y="1354"/>
                </a:cubicBezTo>
                <a:cubicBezTo>
                  <a:pt x="1274" y="1372"/>
                  <a:pt x="1206" y="1405"/>
                  <a:pt x="1220" y="1424"/>
                </a:cubicBezTo>
                <a:cubicBezTo>
                  <a:pt x="1234" y="1443"/>
                  <a:pt x="1352" y="1457"/>
                  <a:pt x="1383" y="1468"/>
                </a:cubicBezTo>
                <a:cubicBezTo>
                  <a:pt x="1381" y="1498"/>
                  <a:pt x="1419" y="1461"/>
                  <a:pt x="1407" y="1492"/>
                </a:cubicBezTo>
                <a:cubicBezTo>
                  <a:pt x="1407" y="1507"/>
                  <a:pt x="1401" y="1533"/>
                  <a:pt x="1382" y="1556"/>
                </a:cubicBezTo>
                <a:cubicBezTo>
                  <a:pt x="1363" y="1579"/>
                  <a:pt x="1292" y="1615"/>
                  <a:pt x="1292" y="1628"/>
                </a:cubicBezTo>
                <a:cubicBezTo>
                  <a:pt x="1286" y="1645"/>
                  <a:pt x="1353" y="1646"/>
                  <a:pt x="1384" y="1632"/>
                </a:cubicBezTo>
                <a:cubicBezTo>
                  <a:pt x="1415" y="1618"/>
                  <a:pt x="1447" y="1554"/>
                  <a:pt x="1479" y="1546"/>
                </a:cubicBezTo>
                <a:cubicBezTo>
                  <a:pt x="1511" y="1538"/>
                  <a:pt x="1548" y="1575"/>
                  <a:pt x="1575" y="1582"/>
                </a:cubicBezTo>
                <a:cubicBezTo>
                  <a:pt x="1599" y="1594"/>
                  <a:pt x="1625" y="1564"/>
                  <a:pt x="1641" y="1588"/>
                </a:cubicBezTo>
                <a:cubicBezTo>
                  <a:pt x="1658" y="1601"/>
                  <a:pt x="1663" y="1638"/>
                  <a:pt x="1674" y="1660"/>
                </a:cubicBezTo>
                <a:cubicBezTo>
                  <a:pt x="1685" y="1682"/>
                  <a:pt x="1702" y="1699"/>
                  <a:pt x="1706" y="1720"/>
                </a:cubicBezTo>
                <a:cubicBezTo>
                  <a:pt x="1710" y="1741"/>
                  <a:pt x="1686" y="1765"/>
                  <a:pt x="1701" y="1786"/>
                </a:cubicBezTo>
                <a:cubicBezTo>
                  <a:pt x="1785" y="1834"/>
                  <a:pt x="1684" y="1809"/>
                  <a:pt x="1794" y="1844"/>
                </a:cubicBezTo>
                <a:cubicBezTo>
                  <a:pt x="1814" y="1862"/>
                  <a:pt x="1804" y="1881"/>
                  <a:pt x="1812" y="1896"/>
                </a:cubicBezTo>
                <a:cubicBezTo>
                  <a:pt x="1820" y="1911"/>
                  <a:pt x="1838" y="1922"/>
                  <a:pt x="1839" y="1936"/>
                </a:cubicBezTo>
                <a:cubicBezTo>
                  <a:pt x="1840" y="1950"/>
                  <a:pt x="1822" y="1965"/>
                  <a:pt x="1815" y="1978"/>
                </a:cubicBezTo>
                <a:cubicBezTo>
                  <a:pt x="1812" y="1991"/>
                  <a:pt x="1796" y="1997"/>
                  <a:pt x="1800" y="2012"/>
                </a:cubicBezTo>
                <a:cubicBezTo>
                  <a:pt x="1804" y="2027"/>
                  <a:pt x="1831" y="2049"/>
                  <a:pt x="1839" y="2068"/>
                </a:cubicBezTo>
                <a:cubicBezTo>
                  <a:pt x="1839" y="2087"/>
                  <a:pt x="1856" y="2111"/>
                  <a:pt x="1848" y="2124"/>
                </a:cubicBezTo>
                <a:cubicBezTo>
                  <a:pt x="1840" y="2139"/>
                  <a:pt x="1786" y="2148"/>
                  <a:pt x="1788" y="2160"/>
                </a:cubicBezTo>
                <a:cubicBezTo>
                  <a:pt x="1790" y="2172"/>
                  <a:pt x="1840" y="2192"/>
                  <a:pt x="1863" y="2194"/>
                </a:cubicBezTo>
                <a:cubicBezTo>
                  <a:pt x="1878" y="2207"/>
                  <a:pt x="1897" y="2160"/>
                  <a:pt x="1929" y="2170"/>
                </a:cubicBezTo>
                <a:cubicBezTo>
                  <a:pt x="1944" y="2171"/>
                  <a:pt x="1943" y="2192"/>
                  <a:pt x="1953" y="2200"/>
                </a:cubicBezTo>
                <a:cubicBezTo>
                  <a:pt x="1963" y="2208"/>
                  <a:pt x="1973" y="2212"/>
                  <a:pt x="1992" y="2216"/>
                </a:cubicBezTo>
                <a:cubicBezTo>
                  <a:pt x="2011" y="2220"/>
                  <a:pt x="2045" y="2220"/>
                  <a:pt x="2067" y="2224"/>
                </a:cubicBezTo>
                <a:cubicBezTo>
                  <a:pt x="2169" y="2226"/>
                  <a:pt x="2118" y="2178"/>
                  <a:pt x="2127" y="2242"/>
                </a:cubicBezTo>
                <a:cubicBezTo>
                  <a:pt x="2128" y="2260"/>
                  <a:pt x="2197" y="2235"/>
                  <a:pt x="2204" y="2252"/>
                </a:cubicBezTo>
                <a:cubicBezTo>
                  <a:pt x="2218" y="2253"/>
                  <a:pt x="2209" y="2253"/>
                  <a:pt x="2216" y="2260"/>
                </a:cubicBezTo>
                <a:cubicBezTo>
                  <a:pt x="2223" y="2267"/>
                  <a:pt x="2232" y="2283"/>
                  <a:pt x="2248" y="2292"/>
                </a:cubicBezTo>
                <a:cubicBezTo>
                  <a:pt x="2264" y="2301"/>
                  <a:pt x="2290" y="2314"/>
                  <a:pt x="2312" y="2316"/>
                </a:cubicBezTo>
                <a:cubicBezTo>
                  <a:pt x="2334" y="2318"/>
                  <a:pt x="2360" y="2315"/>
                  <a:pt x="2379" y="2302"/>
                </a:cubicBezTo>
                <a:cubicBezTo>
                  <a:pt x="2411" y="2294"/>
                  <a:pt x="2409" y="2254"/>
                  <a:pt x="2427" y="2236"/>
                </a:cubicBezTo>
                <a:cubicBezTo>
                  <a:pt x="2444" y="2222"/>
                  <a:pt x="2462" y="2217"/>
                  <a:pt x="2484" y="2216"/>
                </a:cubicBezTo>
                <a:cubicBezTo>
                  <a:pt x="2503" y="2216"/>
                  <a:pt x="2542" y="2221"/>
                  <a:pt x="2559" y="2230"/>
                </a:cubicBezTo>
                <a:cubicBezTo>
                  <a:pt x="2576" y="2239"/>
                  <a:pt x="2571" y="2266"/>
                  <a:pt x="2583" y="2272"/>
                </a:cubicBezTo>
                <a:cubicBezTo>
                  <a:pt x="2595" y="2278"/>
                  <a:pt x="2621" y="2267"/>
                  <a:pt x="2631" y="2266"/>
                </a:cubicBezTo>
                <a:cubicBezTo>
                  <a:pt x="2652" y="2245"/>
                  <a:pt x="2623" y="2289"/>
                  <a:pt x="2643" y="2266"/>
                </a:cubicBezTo>
                <a:cubicBezTo>
                  <a:pt x="2650" y="2266"/>
                  <a:pt x="2638" y="2276"/>
                  <a:pt x="2672" y="2284"/>
                </a:cubicBezTo>
                <a:cubicBezTo>
                  <a:pt x="2706" y="2292"/>
                  <a:pt x="2836" y="2308"/>
                  <a:pt x="2847" y="2314"/>
                </a:cubicBezTo>
                <a:cubicBezTo>
                  <a:pt x="2864" y="2315"/>
                  <a:pt x="2729" y="2307"/>
                  <a:pt x="2739" y="2320"/>
                </a:cubicBezTo>
                <a:cubicBezTo>
                  <a:pt x="2742" y="2311"/>
                  <a:pt x="2864" y="2325"/>
                  <a:pt x="2888" y="2312"/>
                </a:cubicBezTo>
                <a:cubicBezTo>
                  <a:pt x="2912" y="2299"/>
                  <a:pt x="2880" y="2252"/>
                  <a:pt x="2883" y="2242"/>
                </a:cubicBezTo>
                <a:cubicBezTo>
                  <a:pt x="2886" y="2232"/>
                  <a:pt x="2901" y="2258"/>
                  <a:pt x="2904" y="2252"/>
                </a:cubicBezTo>
                <a:cubicBezTo>
                  <a:pt x="2907" y="2246"/>
                  <a:pt x="2911" y="2240"/>
                  <a:pt x="2901" y="2206"/>
                </a:cubicBezTo>
                <a:cubicBezTo>
                  <a:pt x="2891" y="2172"/>
                  <a:pt x="2830" y="2082"/>
                  <a:pt x="2841" y="2050"/>
                </a:cubicBezTo>
                <a:cubicBezTo>
                  <a:pt x="2852" y="2018"/>
                  <a:pt x="2937" y="2022"/>
                  <a:pt x="2967" y="2014"/>
                </a:cubicBezTo>
                <a:cubicBezTo>
                  <a:pt x="2996" y="2009"/>
                  <a:pt x="2977" y="1996"/>
                  <a:pt x="3021" y="2002"/>
                </a:cubicBezTo>
                <a:cubicBezTo>
                  <a:pt x="3037" y="2010"/>
                  <a:pt x="3048" y="2050"/>
                  <a:pt x="3064" y="2060"/>
                </a:cubicBezTo>
                <a:cubicBezTo>
                  <a:pt x="3080" y="2070"/>
                  <a:pt x="3103" y="2066"/>
                  <a:pt x="3117" y="2062"/>
                </a:cubicBezTo>
                <a:cubicBezTo>
                  <a:pt x="3131" y="2058"/>
                  <a:pt x="3129" y="2046"/>
                  <a:pt x="3147" y="2038"/>
                </a:cubicBezTo>
                <a:cubicBezTo>
                  <a:pt x="3164" y="2026"/>
                  <a:pt x="3203" y="2028"/>
                  <a:pt x="3225" y="2014"/>
                </a:cubicBezTo>
                <a:cubicBezTo>
                  <a:pt x="3246" y="2007"/>
                  <a:pt x="3263" y="2006"/>
                  <a:pt x="3272" y="1996"/>
                </a:cubicBezTo>
                <a:cubicBezTo>
                  <a:pt x="3281" y="1986"/>
                  <a:pt x="3288" y="1969"/>
                  <a:pt x="3279" y="1954"/>
                </a:cubicBezTo>
                <a:cubicBezTo>
                  <a:pt x="3266" y="1932"/>
                  <a:pt x="3247" y="1940"/>
                  <a:pt x="3219" y="1906"/>
                </a:cubicBezTo>
                <a:cubicBezTo>
                  <a:pt x="3195" y="1864"/>
                  <a:pt x="3175" y="1746"/>
                  <a:pt x="3135" y="1702"/>
                </a:cubicBezTo>
                <a:cubicBezTo>
                  <a:pt x="3095" y="1658"/>
                  <a:pt x="3017" y="1672"/>
                  <a:pt x="2979" y="1642"/>
                </a:cubicBezTo>
                <a:cubicBezTo>
                  <a:pt x="2941" y="1612"/>
                  <a:pt x="2905" y="1552"/>
                  <a:pt x="2904" y="1524"/>
                </a:cubicBezTo>
                <a:cubicBezTo>
                  <a:pt x="2908" y="1508"/>
                  <a:pt x="2976" y="1491"/>
                  <a:pt x="2970" y="1476"/>
                </a:cubicBezTo>
                <a:cubicBezTo>
                  <a:pt x="2958" y="1451"/>
                  <a:pt x="2849" y="1414"/>
                  <a:pt x="2848" y="1388"/>
                </a:cubicBezTo>
                <a:cubicBezTo>
                  <a:pt x="2830" y="1358"/>
                  <a:pt x="2928" y="1338"/>
                  <a:pt x="2936" y="1304"/>
                </a:cubicBezTo>
                <a:cubicBezTo>
                  <a:pt x="2940" y="1279"/>
                  <a:pt x="2879" y="1259"/>
                  <a:pt x="2872" y="1240"/>
                </a:cubicBezTo>
                <a:cubicBezTo>
                  <a:pt x="2865" y="1221"/>
                  <a:pt x="2865" y="1197"/>
                  <a:pt x="2895" y="1186"/>
                </a:cubicBezTo>
                <a:cubicBezTo>
                  <a:pt x="2925" y="1175"/>
                  <a:pt x="3016" y="1176"/>
                  <a:pt x="3051" y="1174"/>
                </a:cubicBezTo>
                <a:cubicBezTo>
                  <a:pt x="3085" y="1166"/>
                  <a:pt x="3085" y="1192"/>
                  <a:pt x="3108" y="1176"/>
                </a:cubicBezTo>
                <a:cubicBezTo>
                  <a:pt x="3131" y="1160"/>
                  <a:pt x="3175" y="1091"/>
                  <a:pt x="3192" y="1076"/>
                </a:cubicBezTo>
                <a:cubicBezTo>
                  <a:pt x="3209" y="1061"/>
                  <a:pt x="3200" y="1086"/>
                  <a:pt x="3208" y="1088"/>
                </a:cubicBezTo>
                <a:cubicBezTo>
                  <a:pt x="3216" y="1090"/>
                  <a:pt x="3226" y="1088"/>
                  <a:pt x="3240" y="1086"/>
                </a:cubicBezTo>
                <a:cubicBezTo>
                  <a:pt x="3254" y="1084"/>
                  <a:pt x="3278" y="1081"/>
                  <a:pt x="3292" y="1076"/>
                </a:cubicBezTo>
                <a:cubicBezTo>
                  <a:pt x="3306" y="1071"/>
                  <a:pt x="3322" y="1061"/>
                  <a:pt x="3327" y="1054"/>
                </a:cubicBezTo>
                <a:cubicBezTo>
                  <a:pt x="3345" y="1045"/>
                  <a:pt x="3319" y="1046"/>
                  <a:pt x="3324" y="1032"/>
                </a:cubicBezTo>
                <a:cubicBezTo>
                  <a:pt x="3329" y="1018"/>
                  <a:pt x="3356" y="988"/>
                  <a:pt x="3357" y="970"/>
                </a:cubicBezTo>
                <a:cubicBezTo>
                  <a:pt x="3358" y="952"/>
                  <a:pt x="3336" y="934"/>
                  <a:pt x="3332" y="924"/>
                </a:cubicBezTo>
                <a:cubicBezTo>
                  <a:pt x="3328" y="914"/>
                  <a:pt x="3331" y="912"/>
                  <a:pt x="3332" y="908"/>
                </a:cubicBezTo>
                <a:cubicBezTo>
                  <a:pt x="3333" y="904"/>
                  <a:pt x="3375" y="906"/>
                  <a:pt x="3339" y="898"/>
                </a:cubicBezTo>
                <a:cubicBezTo>
                  <a:pt x="3303" y="890"/>
                  <a:pt x="3170" y="871"/>
                  <a:pt x="3117" y="862"/>
                </a:cubicBezTo>
                <a:cubicBezTo>
                  <a:pt x="3112" y="856"/>
                  <a:pt x="3010" y="870"/>
                  <a:pt x="3020" y="844"/>
                </a:cubicBezTo>
                <a:cubicBezTo>
                  <a:pt x="2994" y="823"/>
                  <a:pt x="2919" y="764"/>
                  <a:pt x="2904" y="740"/>
                </a:cubicBezTo>
                <a:cubicBezTo>
                  <a:pt x="2889" y="716"/>
                  <a:pt x="2928" y="725"/>
                  <a:pt x="2931" y="700"/>
                </a:cubicBezTo>
                <a:cubicBezTo>
                  <a:pt x="2909" y="674"/>
                  <a:pt x="2919" y="592"/>
                  <a:pt x="2919" y="592"/>
                </a:cubicBezTo>
                <a:cubicBezTo>
                  <a:pt x="2923" y="578"/>
                  <a:pt x="2971" y="560"/>
                  <a:pt x="2956" y="556"/>
                </a:cubicBezTo>
                <a:cubicBezTo>
                  <a:pt x="2914" y="544"/>
                  <a:pt x="2913" y="578"/>
                  <a:pt x="2871" y="580"/>
                </a:cubicBezTo>
                <a:cubicBezTo>
                  <a:pt x="2795" y="586"/>
                  <a:pt x="2927" y="559"/>
                  <a:pt x="2853" y="538"/>
                </a:cubicBezTo>
                <a:cubicBezTo>
                  <a:pt x="2850" y="524"/>
                  <a:pt x="2896" y="510"/>
                  <a:pt x="2896" y="496"/>
                </a:cubicBezTo>
                <a:cubicBezTo>
                  <a:pt x="2896" y="482"/>
                  <a:pt x="2840" y="469"/>
                  <a:pt x="2852" y="456"/>
                </a:cubicBezTo>
                <a:cubicBezTo>
                  <a:pt x="2835" y="442"/>
                  <a:pt x="2961" y="438"/>
                  <a:pt x="2967" y="418"/>
                </a:cubicBezTo>
                <a:cubicBezTo>
                  <a:pt x="2974" y="406"/>
                  <a:pt x="2997" y="416"/>
                  <a:pt x="2991" y="394"/>
                </a:cubicBezTo>
                <a:cubicBezTo>
                  <a:pt x="2986" y="379"/>
                  <a:pt x="2946" y="346"/>
                  <a:pt x="2936" y="328"/>
                </a:cubicBezTo>
                <a:cubicBezTo>
                  <a:pt x="2926" y="310"/>
                  <a:pt x="2950" y="302"/>
                  <a:pt x="2931" y="286"/>
                </a:cubicBezTo>
                <a:cubicBezTo>
                  <a:pt x="2908" y="257"/>
                  <a:pt x="2842" y="249"/>
                  <a:pt x="2820" y="232"/>
                </a:cubicBezTo>
                <a:cubicBezTo>
                  <a:pt x="2798" y="215"/>
                  <a:pt x="2823" y="196"/>
                  <a:pt x="2800" y="184"/>
                </a:cubicBezTo>
                <a:cubicBezTo>
                  <a:pt x="2777" y="172"/>
                  <a:pt x="2705" y="169"/>
                  <a:pt x="2680" y="160"/>
                </a:cubicBezTo>
                <a:cubicBezTo>
                  <a:pt x="2655" y="151"/>
                  <a:pt x="2658" y="143"/>
                  <a:pt x="2648" y="132"/>
                </a:cubicBezTo>
                <a:cubicBezTo>
                  <a:pt x="2639" y="123"/>
                  <a:pt x="2626" y="108"/>
                  <a:pt x="2620" y="92"/>
                </a:cubicBezTo>
                <a:cubicBezTo>
                  <a:pt x="2620" y="78"/>
                  <a:pt x="2660" y="56"/>
                  <a:pt x="2648" y="48"/>
                </a:cubicBezTo>
                <a:cubicBezTo>
                  <a:pt x="2636" y="40"/>
                  <a:pt x="2574" y="46"/>
                  <a:pt x="2547" y="46"/>
                </a:cubicBezTo>
                <a:cubicBezTo>
                  <a:pt x="2533" y="54"/>
                  <a:pt x="2503" y="43"/>
                  <a:pt x="2487" y="46"/>
                </a:cubicBezTo>
                <a:cubicBezTo>
                  <a:pt x="2464" y="49"/>
                  <a:pt x="2463" y="27"/>
                  <a:pt x="2439" y="22"/>
                </a:cubicBezTo>
                <a:cubicBezTo>
                  <a:pt x="2412" y="42"/>
                  <a:pt x="2368" y="0"/>
                  <a:pt x="2343" y="22"/>
                </a:cubicBezTo>
                <a:cubicBezTo>
                  <a:pt x="2320" y="31"/>
                  <a:pt x="2310" y="36"/>
                  <a:pt x="2284" y="72"/>
                </a:cubicBezTo>
                <a:cubicBezTo>
                  <a:pt x="2273" y="89"/>
                  <a:pt x="2292" y="96"/>
                  <a:pt x="2276" y="124"/>
                </a:cubicBezTo>
                <a:cubicBezTo>
                  <a:pt x="2260" y="152"/>
                  <a:pt x="2219" y="218"/>
                  <a:pt x="2187" y="238"/>
                </a:cubicBezTo>
                <a:cubicBezTo>
                  <a:pt x="2146" y="249"/>
                  <a:pt x="2123" y="266"/>
                  <a:pt x="2085" y="246"/>
                </a:cubicBezTo>
                <a:cubicBezTo>
                  <a:pt x="2063" y="263"/>
                  <a:pt x="2027" y="323"/>
                  <a:pt x="2019" y="352"/>
                </a:cubicBezTo>
                <a:cubicBezTo>
                  <a:pt x="2014" y="383"/>
                  <a:pt x="2067" y="409"/>
                  <a:pt x="2054" y="432"/>
                </a:cubicBezTo>
                <a:cubicBezTo>
                  <a:pt x="2041" y="455"/>
                  <a:pt x="1980" y="489"/>
                  <a:pt x="1941" y="490"/>
                </a:cubicBezTo>
                <a:cubicBezTo>
                  <a:pt x="1896" y="528"/>
                  <a:pt x="1867" y="407"/>
                  <a:pt x="1818" y="440"/>
                </a:cubicBezTo>
                <a:cubicBezTo>
                  <a:pt x="1781" y="433"/>
                  <a:pt x="1686" y="440"/>
                  <a:pt x="1668" y="444"/>
                </a:cubicBezTo>
                <a:cubicBezTo>
                  <a:pt x="1650" y="448"/>
                  <a:pt x="1712" y="455"/>
                  <a:pt x="1707" y="466"/>
                </a:cubicBezTo>
                <a:cubicBezTo>
                  <a:pt x="1702" y="477"/>
                  <a:pt x="1660" y="502"/>
                  <a:pt x="1635" y="508"/>
                </a:cubicBezTo>
                <a:cubicBezTo>
                  <a:pt x="1610" y="486"/>
                  <a:pt x="1576" y="523"/>
                  <a:pt x="1554" y="500"/>
                </a:cubicBezTo>
                <a:cubicBezTo>
                  <a:pt x="1530" y="476"/>
                  <a:pt x="1578" y="608"/>
                  <a:pt x="1578" y="608"/>
                </a:cubicBezTo>
                <a:cubicBezTo>
                  <a:pt x="1602" y="530"/>
                  <a:pt x="1429" y="682"/>
                  <a:pt x="1371" y="610"/>
                </a:cubicBezTo>
                <a:cubicBezTo>
                  <a:pt x="1338" y="615"/>
                  <a:pt x="1340" y="646"/>
                  <a:pt x="1294" y="648"/>
                </a:cubicBezTo>
                <a:cubicBezTo>
                  <a:pt x="1249" y="654"/>
                  <a:pt x="1148" y="652"/>
                  <a:pt x="1098" y="648"/>
                </a:cubicBezTo>
                <a:cubicBezTo>
                  <a:pt x="1044" y="643"/>
                  <a:pt x="1021" y="628"/>
                  <a:pt x="996" y="624"/>
                </a:cubicBezTo>
                <a:cubicBezTo>
                  <a:pt x="971" y="620"/>
                  <a:pt x="964" y="630"/>
                  <a:pt x="946" y="624"/>
                </a:cubicBezTo>
                <a:cubicBezTo>
                  <a:pt x="928" y="618"/>
                  <a:pt x="901" y="599"/>
                  <a:pt x="885" y="586"/>
                </a:cubicBezTo>
                <a:cubicBezTo>
                  <a:pt x="869" y="573"/>
                  <a:pt x="858" y="558"/>
                  <a:pt x="852" y="544"/>
                </a:cubicBezTo>
                <a:cubicBezTo>
                  <a:pt x="846" y="530"/>
                  <a:pt x="862" y="517"/>
                  <a:pt x="852" y="500"/>
                </a:cubicBezTo>
                <a:cubicBezTo>
                  <a:pt x="799" y="482"/>
                  <a:pt x="824" y="468"/>
                  <a:pt x="795" y="442"/>
                </a:cubicBezTo>
                <a:cubicBezTo>
                  <a:pt x="779" y="412"/>
                  <a:pt x="760" y="376"/>
                  <a:pt x="756" y="320"/>
                </a:cubicBezTo>
                <a:cubicBezTo>
                  <a:pt x="718" y="317"/>
                  <a:pt x="666" y="216"/>
                  <a:pt x="627" y="214"/>
                </a:cubicBezTo>
                <a:cubicBezTo>
                  <a:pt x="589" y="212"/>
                  <a:pt x="646" y="182"/>
                  <a:pt x="615" y="202"/>
                </a:cubicBezTo>
                <a:cubicBezTo>
                  <a:pt x="570" y="229"/>
                  <a:pt x="719" y="217"/>
                  <a:pt x="666" y="216"/>
                </a:cubicBezTo>
                <a:cubicBezTo>
                  <a:pt x="595" y="275"/>
                  <a:pt x="649" y="230"/>
                  <a:pt x="552" y="232"/>
                </a:cubicBezTo>
                <a:cubicBezTo>
                  <a:pt x="543" y="256"/>
                  <a:pt x="437" y="265"/>
                  <a:pt x="423" y="286"/>
                </a:cubicBezTo>
                <a:cubicBezTo>
                  <a:pt x="396" y="304"/>
                  <a:pt x="395" y="304"/>
                  <a:pt x="380" y="328"/>
                </a:cubicBezTo>
                <a:cubicBezTo>
                  <a:pt x="365" y="352"/>
                  <a:pt x="350" y="405"/>
                  <a:pt x="333" y="430"/>
                </a:cubicBezTo>
                <a:cubicBezTo>
                  <a:pt x="316" y="455"/>
                  <a:pt x="291" y="464"/>
                  <a:pt x="280" y="480"/>
                </a:cubicBezTo>
                <a:cubicBezTo>
                  <a:pt x="247" y="509"/>
                  <a:pt x="267" y="525"/>
                  <a:pt x="264" y="528"/>
                </a:cubicBezTo>
                <a:cubicBezTo>
                  <a:pt x="261" y="531"/>
                  <a:pt x="266" y="497"/>
                  <a:pt x="261" y="496"/>
                </a:cubicBezTo>
                <a:cubicBezTo>
                  <a:pt x="255" y="492"/>
                  <a:pt x="246" y="519"/>
                  <a:pt x="232" y="524"/>
                </a:cubicBezTo>
                <a:cubicBezTo>
                  <a:pt x="218" y="529"/>
                  <a:pt x="191" y="528"/>
                  <a:pt x="176" y="528"/>
                </a:cubicBezTo>
                <a:cubicBezTo>
                  <a:pt x="161" y="528"/>
                  <a:pt x="161" y="504"/>
                  <a:pt x="140" y="524"/>
                </a:cubicBezTo>
                <a:cubicBezTo>
                  <a:pt x="155" y="586"/>
                  <a:pt x="0" y="604"/>
                  <a:pt x="51" y="646"/>
                </a:cubicBezTo>
                <a:cubicBezTo>
                  <a:pt x="47" y="682"/>
                  <a:pt x="128" y="692"/>
                  <a:pt x="144" y="712"/>
                </a:cubicBezTo>
                <a:cubicBezTo>
                  <a:pt x="160" y="732"/>
                  <a:pt x="142" y="753"/>
                  <a:pt x="147" y="766"/>
                </a:cubicBezTo>
                <a:cubicBezTo>
                  <a:pt x="152" y="779"/>
                  <a:pt x="169" y="774"/>
                  <a:pt x="171" y="790"/>
                </a:cubicBezTo>
                <a:cubicBezTo>
                  <a:pt x="173" y="806"/>
                  <a:pt x="168" y="845"/>
                  <a:pt x="159" y="862"/>
                </a:cubicBezTo>
                <a:cubicBezTo>
                  <a:pt x="154" y="882"/>
                  <a:pt x="123" y="880"/>
                  <a:pt x="117" y="892"/>
                </a:cubicBezTo>
                <a:cubicBezTo>
                  <a:pt x="109" y="902"/>
                  <a:pt x="120" y="912"/>
                  <a:pt x="112" y="924"/>
                </a:cubicBezTo>
                <a:cubicBezTo>
                  <a:pt x="104" y="936"/>
                  <a:pt x="70" y="950"/>
                  <a:pt x="68" y="964"/>
                </a:cubicBezTo>
                <a:cubicBezTo>
                  <a:pt x="66" y="978"/>
                  <a:pt x="97" y="1015"/>
                  <a:pt x="100" y="1008"/>
                </a:cubicBezTo>
                <a:cubicBezTo>
                  <a:pt x="99" y="1031"/>
                  <a:pt x="81" y="918"/>
                  <a:pt x="87" y="922"/>
                </a:cubicBezTo>
                <a:cubicBezTo>
                  <a:pt x="88" y="917"/>
                  <a:pt x="100" y="958"/>
                  <a:pt x="108" y="976"/>
                </a:cubicBezTo>
                <a:cubicBezTo>
                  <a:pt x="116" y="994"/>
                  <a:pt x="118" y="1012"/>
                  <a:pt x="135" y="1030"/>
                </a:cubicBezTo>
                <a:cubicBezTo>
                  <a:pt x="152" y="1048"/>
                  <a:pt x="179" y="1079"/>
                  <a:pt x="210" y="1086"/>
                </a:cubicBezTo>
                <a:cubicBezTo>
                  <a:pt x="241" y="1093"/>
                  <a:pt x="282" y="1075"/>
                  <a:pt x="321" y="1072"/>
                </a:cubicBezTo>
                <a:cubicBezTo>
                  <a:pt x="303" y="1117"/>
                  <a:pt x="470" y="1024"/>
                  <a:pt x="447" y="1066"/>
                </a:cubicBezTo>
                <a:close/>
              </a:path>
            </a:pathLst>
          </a:custGeom>
          <a:solidFill>
            <a:srgbClr val="FFCCFF">
              <a:alpha val="30980"/>
            </a:srgbClr>
          </a:solidFill>
          <a:ln w="57150">
            <a:solidFill>
              <a:srgbClr val="800000"/>
            </a:solidFill>
            <a:round/>
            <a:headEnd/>
            <a:tailEnd/>
          </a:ln>
        </p:spPr>
        <p:txBody>
          <a:bodyPr/>
          <a:lstStyle/>
          <a:p>
            <a:endParaRPr lang="en-US"/>
          </a:p>
        </p:txBody>
      </p:sp>
      <p:sp>
        <p:nvSpPr>
          <p:cNvPr id="6173" name="Text Box 29">
            <a:extLst>
              <a:ext uri="{FF2B5EF4-FFF2-40B4-BE49-F238E27FC236}">
                <a16:creationId xmlns:a16="http://schemas.microsoft.com/office/drawing/2014/main" id="{523CD4D5-F509-4FD7-BC59-7C7EC95357D5}"/>
              </a:ext>
            </a:extLst>
          </p:cNvPr>
          <p:cNvSpPr txBox="1">
            <a:spLocks noChangeArrowheads="1"/>
          </p:cNvSpPr>
          <p:nvPr/>
        </p:nvSpPr>
        <p:spPr bwMode="auto">
          <a:xfrm>
            <a:off x="7085013" y="31369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latin typeface=".VnArial" panose="020B7200000000000000" pitchFamily="34" charset="0"/>
              </a:rPr>
              <a:t>Thµnh phè Hµ Néi</a:t>
            </a:r>
          </a:p>
        </p:txBody>
      </p:sp>
      <p:sp>
        <p:nvSpPr>
          <p:cNvPr id="12313" name="Text Box 25">
            <a:extLst>
              <a:ext uri="{FF2B5EF4-FFF2-40B4-BE49-F238E27FC236}">
                <a16:creationId xmlns:a16="http://schemas.microsoft.com/office/drawing/2014/main" id="{5532146B-C0E6-4F4F-A014-24345EE65863}"/>
              </a:ext>
            </a:extLst>
          </p:cNvPr>
          <p:cNvSpPr txBox="1">
            <a:spLocks noChangeArrowheads="1"/>
          </p:cNvSpPr>
          <p:nvPr/>
        </p:nvSpPr>
        <p:spPr bwMode="auto">
          <a:xfrm>
            <a:off x="177800" y="1219200"/>
            <a:ext cx="5080000" cy="35401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3300"/>
                </a:solidFill>
                <a:latin typeface="Times New Roman" panose="02020603050405020304" pitchFamily="18" charset="0"/>
              </a:rPr>
              <a:t>Thảo luận nhóm 2</a:t>
            </a:r>
          </a:p>
          <a:p>
            <a:pPr eaLnBrk="1" hangingPunct="1">
              <a:spcBef>
                <a:spcPct val="0"/>
              </a:spcBef>
              <a:buFontTx/>
              <a:buNone/>
            </a:pPr>
            <a:endParaRPr lang="en-US" altLang="en-US" sz="2800" b="1">
              <a:latin typeface="Times New Roman" panose="02020603050405020304" pitchFamily="18" charset="0"/>
            </a:endParaRPr>
          </a:p>
          <a:p>
            <a:pPr eaLnBrk="1" hangingPunct="1">
              <a:spcBef>
                <a:spcPct val="0"/>
              </a:spcBef>
              <a:buFontTx/>
              <a:buNone/>
            </a:pP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1/ Chỉ vị trí, giới hạn của Hà Nội trên lược đồ?</a:t>
            </a:r>
          </a:p>
          <a:p>
            <a:pPr eaLnBrk="1" hangingPunct="1">
              <a:spcBef>
                <a:spcPct val="0"/>
              </a:spcBef>
              <a:buFontTx/>
              <a:buNone/>
            </a:pP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2/ Hà Nội tiếp giáp với những tỉnh nào?</a:t>
            </a:r>
            <a:endParaRPr lang="vi-VN" altLang="en-US" sz="2800" b="1">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9"/>
                                        </p:tgtEl>
                                        <p:attrNameLst>
                                          <p:attrName>style.visibility</p:attrName>
                                        </p:attrNameLst>
                                      </p:cBhvr>
                                      <p:to>
                                        <p:strVal val="visible"/>
                                      </p:to>
                                    </p:set>
                                    <p:animEffect transition="in" filter="fade">
                                      <p:cBhvr>
                                        <p:cTn id="7" dur="1000"/>
                                        <p:tgtEl>
                                          <p:spTgt spid="122909"/>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122886"/>
                                        </p:tgtEl>
                                        <p:attrNameLst>
                                          <p:attrName>style.visibility</p:attrName>
                                        </p:attrNameLst>
                                      </p:cBhvr>
                                      <p:to>
                                        <p:strVal val="visible"/>
                                      </p:to>
                                    </p:set>
                                    <p:animEffect transition="in" filter="diamond(in)">
                                      <p:cBhvr>
                                        <p:cTn id="11" dur="2000"/>
                                        <p:tgtEl>
                                          <p:spTgt spid="122886"/>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6173"/>
                                        </p:tgtEl>
                                        <p:attrNameLst>
                                          <p:attrName>style.visibility</p:attrName>
                                        </p:attrNameLst>
                                      </p:cBhvr>
                                      <p:to>
                                        <p:strVal val="visible"/>
                                      </p:to>
                                    </p:set>
                                    <p:anim calcmode="lin" valueType="num">
                                      <p:cBhvr>
                                        <p:cTn id="14" dur="1000" fill="hold"/>
                                        <p:tgtEl>
                                          <p:spTgt spid="6173"/>
                                        </p:tgtEl>
                                        <p:attrNameLst>
                                          <p:attrName>ppt_x</p:attrName>
                                        </p:attrNameLst>
                                      </p:cBhvr>
                                      <p:tavLst>
                                        <p:tav tm="0">
                                          <p:val>
                                            <p:strVal val="#ppt_x-.2"/>
                                          </p:val>
                                        </p:tav>
                                        <p:tav tm="100000">
                                          <p:val>
                                            <p:strVal val="#ppt_x"/>
                                          </p:val>
                                        </p:tav>
                                      </p:tavLst>
                                    </p:anim>
                                    <p:anim calcmode="lin" valueType="num">
                                      <p:cBhvr>
                                        <p:cTn id="15" dur="1000" fill="hold"/>
                                        <p:tgtEl>
                                          <p:spTgt spid="617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2313"/>
                                        </p:tgtEl>
                                        <p:attrNameLst>
                                          <p:attrName>style.visibility</p:attrName>
                                        </p:attrNameLst>
                                      </p:cBhvr>
                                      <p:to>
                                        <p:strVal val="visible"/>
                                      </p:to>
                                    </p:set>
                                    <p:animEffect transition="in" filter="diamond(in)">
                                      <p:cBhvr>
                                        <p:cTn id="21" dur="2000"/>
                                        <p:tgtEl>
                                          <p:spTgt spid="123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1" nodeType="clickEffect">
                                  <p:stCondLst>
                                    <p:cond delay="0"/>
                                  </p:stCondLst>
                                  <p:childTnLst>
                                    <p:set>
                                      <p:cBhvr>
                                        <p:cTn id="25" dur="1" fill="hold">
                                          <p:stCondLst>
                                            <p:cond delay="0"/>
                                          </p:stCondLst>
                                        </p:cTn>
                                        <p:tgtEl>
                                          <p:spTgt spid="6171"/>
                                        </p:tgtEl>
                                        <p:attrNameLst>
                                          <p:attrName>style.visibility</p:attrName>
                                        </p:attrNameLst>
                                      </p:cBhvr>
                                      <p:to>
                                        <p:strVal val="visible"/>
                                      </p:to>
                                    </p:set>
                                    <p:animEffect transition="in" filter="checkerboard(across)">
                                      <p:cBhvr>
                                        <p:cTn id="26" dur="500"/>
                                        <p:tgtEl>
                                          <p:spTgt spid="61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mph" presetSubtype="0" repeatCount="5000" fill="hold" grpId="0" nodeType="clickEffect">
                                  <p:stCondLst>
                                    <p:cond delay="0"/>
                                  </p:stCondLst>
                                  <p:childTnLst>
                                    <p:animClr clrSpc="hsl" dir="cw">
                                      <p:cBhvr override="childStyle">
                                        <p:cTn id="30" dur="2000" fill="hold"/>
                                        <p:tgtEl>
                                          <p:spTgt spid="6171"/>
                                        </p:tgtEl>
                                        <p:attrNameLst>
                                          <p:attrName>style.color</p:attrName>
                                        </p:attrNameLst>
                                      </p:cBhvr>
                                      <p:by>
                                        <p:hsl h="-7200000" s="0" l="0"/>
                                      </p:by>
                                    </p:animClr>
                                    <p:animClr clrSpc="hsl" dir="cw">
                                      <p:cBhvr>
                                        <p:cTn id="31" dur="2000" fill="hold"/>
                                        <p:tgtEl>
                                          <p:spTgt spid="6171"/>
                                        </p:tgtEl>
                                        <p:attrNameLst>
                                          <p:attrName>fillcolor</p:attrName>
                                        </p:attrNameLst>
                                      </p:cBhvr>
                                      <p:by>
                                        <p:hsl h="-7200000" s="0" l="0"/>
                                      </p:by>
                                    </p:animClr>
                                    <p:animClr clrSpc="hsl" dir="cw">
                                      <p:cBhvr>
                                        <p:cTn id="32" dur="2000" fill="hold"/>
                                        <p:tgtEl>
                                          <p:spTgt spid="6171"/>
                                        </p:tgtEl>
                                        <p:attrNameLst>
                                          <p:attrName>stroke.color</p:attrName>
                                        </p:attrNameLst>
                                      </p:cBhvr>
                                      <p:by>
                                        <p:hsl h="-7200000" s="0" l="0"/>
                                      </p:by>
                                    </p:animClr>
                                    <p:set>
                                      <p:cBhvr>
                                        <p:cTn id="33" dur="2000" fill="hold"/>
                                        <p:tgtEl>
                                          <p:spTgt spid="61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9" grpId="0" animBg="1"/>
      <p:bldP spid="6171" grpId="0" animBg="1"/>
      <p:bldP spid="6171" grpId="1" animBg="1"/>
      <p:bldP spid="6173" grpId="0"/>
      <p:bldP spid="123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1">
            <a:extLst>
              <a:ext uri="{FF2B5EF4-FFF2-40B4-BE49-F238E27FC236}">
                <a16:creationId xmlns:a16="http://schemas.microsoft.com/office/drawing/2014/main" id="{22B8AA84-5BD4-43CE-9DB9-AE69AE7D4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04825"/>
            <a:ext cx="6254750" cy="6256338"/>
          </a:xfrm>
          <a:prstGeom prst="rect">
            <a:avLst/>
          </a:prstGeom>
          <a:solidFill>
            <a:srgbClr val="FFCCFF"/>
          </a:solidFill>
          <a:ln w="9525">
            <a:solidFill>
              <a:srgbClr val="9E0000"/>
            </a:solidFill>
            <a:miter lim="800000"/>
            <a:headEnd/>
            <a:tailEnd/>
          </a:ln>
        </p:spPr>
      </p:pic>
      <p:sp>
        <p:nvSpPr>
          <p:cNvPr id="16387" name="Rectangle 29">
            <a:extLst>
              <a:ext uri="{FF2B5EF4-FFF2-40B4-BE49-F238E27FC236}">
                <a16:creationId xmlns:a16="http://schemas.microsoft.com/office/drawing/2014/main" id="{EACCB36F-8101-4B7C-BE72-BEB05E425BAD}"/>
              </a:ext>
            </a:extLst>
          </p:cNvPr>
          <p:cNvSpPr>
            <a:spLocks noChangeArrowheads="1"/>
          </p:cNvSpPr>
          <p:nvPr/>
        </p:nvSpPr>
        <p:spPr bwMode="auto">
          <a:xfrm>
            <a:off x="63795" y="99127"/>
            <a:ext cx="57118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100" b="1">
              <a:solidFill>
                <a:srgbClr val="3B3BFF"/>
              </a:solidFill>
              <a:latin typeface="Times New Roman" panose="02020603050405020304" pitchFamily="18" charset="0"/>
            </a:endParaRPr>
          </a:p>
          <a:p>
            <a:pPr eaLnBrk="1" hangingPunct="1">
              <a:buFontTx/>
              <a:buNone/>
            </a:pPr>
            <a:r>
              <a:rPr lang="en-US" altLang="en-US" b="1">
                <a:solidFill>
                  <a:srgbClr val="3B3BFF"/>
                </a:solidFill>
                <a:latin typeface="Times New Roman" panose="02020603050405020304" pitchFamily="18" charset="0"/>
              </a:rPr>
              <a:t>1. Vị trí, giới hạn của Hà Nội</a:t>
            </a:r>
          </a:p>
        </p:txBody>
      </p:sp>
      <p:cxnSp>
        <p:nvCxnSpPr>
          <p:cNvPr id="16388" name="AutoShape 22">
            <a:extLst>
              <a:ext uri="{FF2B5EF4-FFF2-40B4-BE49-F238E27FC236}">
                <a16:creationId xmlns:a16="http://schemas.microsoft.com/office/drawing/2014/main" id="{855CB6F8-A4F9-4100-BED5-3EA57F0B084F}"/>
              </a:ext>
            </a:extLst>
          </p:cNvPr>
          <p:cNvCxnSpPr>
            <a:cxnSpLocks noChangeShapeType="1"/>
          </p:cNvCxnSpPr>
          <p:nvPr/>
        </p:nvCxnSpPr>
        <p:spPr bwMode="auto">
          <a:xfrm rot="16200000" flipH="1">
            <a:off x="7200900" y="6858000"/>
            <a:ext cx="1588" cy="1588"/>
          </a:xfrm>
          <a:prstGeom prst="curvedConnector3">
            <a:avLst>
              <a:gd name="adj1" fmla="val 14400005"/>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389" name="Freeform 27">
            <a:extLst>
              <a:ext uri="{FF2B5EF4-FFF2-40B4-BE49-F238E27FC236}">
                <a16:creationId xmlns:a16="http://schemas.microsoft.com/office/drawing/2014/main" id="{7D80441C-6792-4793-8157-FD211B8F565A}"/>
              </a:ext>
            </a:extLst>
          </p:cNvPr>
          <p:cNvSpPr>
            <a:spLocks/>
          </p:cNvSpPr>
          <p:nvPr/>
        </p:nvSpPr>
        <p:spPr bwMode="auto">
          <a:xfrm>
            <a:off x="5486400" y="990600"/>
            <a:ext cx="5711825" cy="4953000"/>
          </a:xfrm>
          <a:custGeom>
            <a:avLst/>
            <a:gdLst>
              <a:gd name="T0" fmla="*/ 2147483646 w 3375"/>
              <a:gd name="T1" fmla="*/ 2147483646 h 2325"/>
              <a:gd name="T2" fmla="*/ 2147483646 w 3375"/>
              <a:gd name="T3" fmla="*/ 2147483646 h 2325"/>
              <a:gd name="T4" fmla="*/ 2147483646 w 3375"/>
              <a:gd name="T5" fmla="*/ 2147483646 h 2325"/>
              <a:gd name="T6" fmla="*/ 2147483646 w 3375"/>
              <a:gd name="T7" fmla="*/ 2147483646 h 2325"/>
              <a:gd name="T8" fmla="*/ 2147483646 w 3375"/>
              <a:gd name="T9" fmla="*/ 2147483646 h 2325"/>
              <a:gd name="T10" fmla="*/ 2147483646 w 3375"/>
              <a:gd name="T11" fmla="*/ 2147483646 h 2325"/>
              <a:gd name="T12" fmla="*/ 2147483646 w 3375"/>
              <a:gd name="T13" fmla="*/ 2147483646 h 2325"/>
              <a:gd name="T14" fmla="*/ 2147483646 w 3375"/>
              <a:gd name="T15" fmla="*/ 2147483646 h 2325"/>
              <a:gd name="T16" fmla="*/ 2147483646 w 3375"/>
              <a:gd name="T17" fmla="*/ 2147483646 h 2325"/>
              <a:gd name="T18" fmla="*/ 2147483646 w 3375"/>
              <a:gd name="T19" fmla="*/ 2147483646 h 2325"/>
              <a:gd name="T20" fmla="*/ 2147483646 w 3375"/>
              <a:gd name="T21" fmla="*/ 2147483646 h 2325"/>
              <a:gd name="T22" fmla="*/ 2147483646 w 3375"/>
              <a:gd name="T23" fmla="*/ 2147483646 h 2325"/>
              <a:gd name="T24" fmla="*/ 2147483646 w 3375"/>
              <a:gd name="T25" fmla="*/ 2147483646 h 2325"/>
              <a:gd name="T26" fmla="*/ 2147483646 w 3375"/>
              <a:gd name="T27" fmla="*/ 2147483646 h 2325"/>
              <a:gd name="T28" fmla="*/ 2147483646 w 3375"/>
              <a:gd name="T29" fmla="*/ 2147483646 h 2325"/>
              <a:gd name="T30" fmla="*/ 2147483646 w 3375"/>
              <a:gd name="T31" fmla="*/ 2147483646 h 2325"/>
              <a:gd name="T32" fmla="*/ 2147483646 w 3375"/>
              <a:gd name="T33" fmla="*/ 2147483646 h 2325"/>
              <a:gd name="T34" fmla="*/ 2147483646 w 3375"/>
              <a:gd name="T35" fmla="*/ 2147483646 h 2325"/>
              <a:gd name="T36" fmla="*/ 2147483646 w 3375"/>
              <a:gd name="T37" fmla="*/ 2147483646 h 2325"/>
              <a:gd name="T38" fmla="*/ 2147483646 w 3375"/>
              <a:gd name="T39" fmla="*/ 2147483646 h 2325"/>
              <a:gd name="T40" fmla="*/ 2147483646 w 3375"/>
              <a:gd name="T41" fmla="*/ 2147483646 h 2325"/>
              <a:gd name="T42" fmla="*/ 2147483646 w 3375"/>
              <a:gd name="T43" fmla="*/ 2147483646 h 2325"/>
              <a:gd name="T44" fmla="*/ 2147483646 w 3375"/>
              <a:gd name="T45" fmla="*/ 2147483646 h 2325"/>
              <a:gd name="T46" fmla="*/ 2147483646 w 3375"/>
              <a:gd name="T47" fmla="*/ 2147483646 h 2325"/>
              <a:gd name="T48" fmla="*/ 2147483646 w 3375"/>
              <a:gd name="T49" fmla="*/ 2147483646 h 2325"/>
              <a:gd name="T50" fmla="*/ 2147483646 w 3375"/>
              <a:gd name="T51" fmla="*/ 2147483646 h 2325"/>
              <a:gd name="T52" fmla="*/ 2147483646 w 3375"/>
              <a:gd name="T53" fmla="*/ 2147483646 h 2325"/>
              <a:gd name="T54" fmla="*/ 2147483646 w 3375"/>
              <a:gd name="T55" fmla="*/ 2147483646 h 2325"/>
              <a:gd name="T56" fmla="*/ 2147483646 w 3375"/>
              <a:gd name="T57" fmla="*/ 2147483646 h 2325"/>
              <a:gd name="T58" fmla="*/ 2147483646 w 3375"/>
              <a:gd name="T59" fmla="*/ 2147483646 h 2325"/>
              <a:gd name="T60" fmla="*/ 2147483646 w 3375"/>
              <a:gd name="T61" fmla="*/ 2147483646 h 2325"/>
              <a:gd name="T62" fmla="*/ 2147483646 w 3375"/>
              <a:gd name="T63" fmla="*/ 2147483646 h 2325"/>
              <a:gd name="T64" fmla="*/ 2147483646 w 3375"/>
              <a:gd name="T65" fmla="*/ 2147483646 h 2325"/>
              <a:gd name="T66" fmla="*/ 2147483646 w 3375"/>
              <a:gd name="T67" fmla="*/ 2147483646 h 2325"/>
              <a:gd name="T68" fmla="*/ 2147483646 w 3375"/>
              <a:gd name="T69" fmla="*/ 2147483646 h 2325"/>
              <a:gd name="T70" fmla="*/ 2147483646 w 3375"/>
              <a:gd name="T71" fmla="*/ 2147483646 h 2325"/>
              <a:gd name="T72" fmla="*/ 2147483646 w 3375"/>
              <a:gd name="T73" fmla="*/ 2147483646 h 2325"/>
              <a:gd name="T74" fmla="*/ 2147483646 w 3375"/>
              <a:gd name="T75" fmla="*/ 2147483646 h 2325"/>
              <a:gd name="T76" fmla="*/ 2147483646 w 3375"/>
              <a:gd name="T77" fmla="*/ 2147483646 h 2325"/>
              <a:gd name="T78" fmla="*/ 2147483646 w 3375"/>
              <a:gd name="T79" fmla="*/ 2147483646 h 2325"/>
              <a:gd name="T80" fmla="*/ 2147483646 w 3375"/>
              <a:gd name="T81" fmla="*/ 2147483646 h 2325"/>
              <a:gd name="T82" fmla="*/ 2147483646 w 3375"/>
              <a:gd name="T83" fmla="*/ 2147483646 h 2325"/>
              <a:gd name="T84" fmla="*/ 2147483646 w 3375"/>
              <a:gd name="T85" fmla="*/ 2147483646 h 2325"/>
              <a:gd name="T86" fmla="*/ 2147483646 w 3375"/>
              <a:gd name="T87" fmla="*/ 2147483646 h 2325"/>
              <a:gd name="T88" fmla="*/ 2147483646 w 3375"/>
              <a:gd name="T89" fmla="*/ 2147483646 h 2325"/>
              <a:gd name="T90" fmla="*/ 2147483646 w 3375"/>
              <a:gd name="T91" fmla="*/ 2147483646 h 2325"/>
              <a:gd name="T92" fmla="*/ 2147483646 w 3375"/>
              <a:gd name="T93" fmla="*/ 2147483646 h 2325"/>
              <a:gd name="T94" fmla="*/ 2147483646 w 3375"/>
              <a:gd name="T95" fmla="*/ 2147483646 h 2325"/>
              <a:gd name="T96" fmla="*/ 2147483646 w 3375"/>
              <a:gd name="T97" fmla="*/ 2147483646 h 2325"/>
              <a:gd name="T98" fmla="*/ 2147483646 w 3375"/>
              <a:gd name="T99" fmla="*/ 2147483646 h 2325"/>
              <a:gd name="T100" fmla="*/ 2147483646 w 3375"/>
              <a:gd name="T101" fmla="*/ 2147483646 h 2325"/>
              <a:gd name="T102" fmla="*/ 2147483646 w 3375"/>
              <a:gd name="T103" fmla="*/ 2147483646 h 2325"/>
              <a:gd name="T104" fmla="*/ 2147483646 w 3375"/>
              <a:gd name="T105" fmla="*/ 2147483646 h 2325"/>
              <a:gd name="T106" fmla="*/ 2147483646 w 3375"/>
              <a:gd name="T107" fmla="*/ 2147483646 h 23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75"/>
              <a:gd name="T163" fmla="*/ 0 h 2325"/>
              <a:gd name="T164" fmla="*/ 3375 w 3375"/>
              <a:gd name="T165" fmla="*/ 2325 h 23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75" h="2325">
                <a:moveTo>
                  <a:pt x="447" y="1066"/>
                </a:moveTo>
                <a:cubicBezTo>
                  <a:pt x="473" y="1070"/>
                  <a:pt x="472" y="1061"/>
                  <a:pt x="480" y="1064"/>
                </a:cubicBezTo>
                <a:cubicBezTo>
                  <a:pt x="488" y="1067"/>
                  <a:pt x="509" y="1082"/>
                  <a:pt x="496" y="1084"/>
                </a:cubicBezTo>
                <a:cubicBezTo>
                  <a:pt x="507" y="1074"/>
                  <a:pt x="392" y="1092"/>
                  <a:pt x="399" y="1078"/>
                </a:cubicBezTo>
                <a:cubicBezTo>
                  <a:pt x="409" y="1072"/>
                  <a:pt x="520" y="1100"/>
                  <a:pt x="548" y="1104"/>
                </a:cubicBezTo>
                <a:cubicBezTo>
                  <a:pt x="576" y="1108"/>
                  <a:pt x="544" y="1088"/>
                  <a:pt x="568" y="1100"/>
                </a:cubicBezTo>
                <a:cubicBezTo>
                  <a:pt x="592" y="1112"/>
                  <a:pt x="656" y="1152"/>
                  <a:pt x="693" y="1174"/>
                </a:cubicBezTo>
                <a:cubicBezTo>
                  <a:pt x="757" y="1197"/>
                  <a:pt x="727" y="1207"/>
                  <a:pt x="789" y="1234"/>
                </a:cubicBezTo>
                <a:cubicBezTo>
                  <a:pt x="817" y="1242"/>
                  <a:pt x="799" y="1228"/>
                  <a:pt x="828" y="1236"/>
                </a:cubicBezTo>
                <a:cubicBezTo>
                  <a:pt x="838" y="1239"/>
                  <a:pt x="832" y="1247"/>
                  <a:pt x="848" y="1252"/>
                </a:cubicBezTo>
                <a:cubicBezTo>
                  <a:pt x="864" y="1257"/>
                  <a:pt x="905" y="1259"/>
                  <a:pt x="924" y="1264"/>
                </a:cubicBezTo>
                <a:cubicBezTo>
                  <a:pt x="943" y="1269"/>
                  <a:pt x="889" y="1273"/>
                  <a:pt x="963" y="1282"/>
                </a:cubicBezTo>
                <a:cubicBezTo>
                  <a:pt x="963" y="1287"/>
                  <a:pt x="1369" y="1314"/>
                  <a:pt x="1371" y="1318"/>
                </a:cubicBezTo>
                <a:cubicBezTo>
                  <a:pt x="1434" y="1331"/>
                  <a:pt x="1320" y="1338"/>
                  <a:pt x="1299" y="1354"/>
                </a:cubicBezTo>
                <a:cubicBezTo>
                  <a:pt x="1274" y="1372"/>
                  <a:pt x="1206" y="1405"/>
                  <a:pt x="1220" y="1424"/>
                </a:cubicBezTo>
                <a:cubicBezTo>
                  <a:pt x="1234" y="1443"/>
                  <a:pt x="1352" y="1457"/>
                  <a:pt x="1383" y="1468"/>
                </a:cubicBezTo>
                <a:cubicBezTo>
                  <a:pt x="1381" y="1498"/>
                  <a:pt x="1419" y="1461"/>
                  <a:pt x="1407" y="1492"/>
                </a:cubicBezTo>
                <a:cubicBezTo>
                  <a:pt x="1407" y="1507"/>
                  <a:pt x="1401" y="1533"/>
                  <a:pt x="1382" y="1556"/>
                </a:cubicBezTo>
                <a:cubicBezTo>
                  <a:pt x="1363" y="1579"/>
                  <a:pt x="1292" y="1615"/>
                  <a:pt x="1292" y="1628"/>
                </a:cubicBezTo>
                <a:cubicBezTo>
                  <a:pt x="1286" y="1645"/>
                  <a:pt x="1353" y="1646"/>
                  <a:pt x="1384" y="1632"/>
                </a:cubicBezTo>
                <a:cubicBezTo>
                  <a:pt x="1415" y="1618"/>
                  <a:pt x="1447" y="1554"/>
                  <a:pt x="1479" y="1546"/>
                </a:cubicBezTo>
                <a:cubicBezTo>
                  <a:pt x="1511" y="1538"/>
                  <a:pt x="1548" y="1575"/>
                  <a:pt x="1575" y="1582"/>
                </a:cubicBezTo>
                <a:cubicBezTo>
                  <a:pt x="1599" y="1594"/>
                  <a:pt x="1625" y="1564"/>
                  <a:pt x="1641" y="1588"/>
                </a:cubicBezTo>
                <a:cubicBezTo>
                  <a:pt x="1658" y="1601"/>
                  <a:pt x="1663" y="1638"/>
                  <a:pt x="1674" y="1660"/>
                </a:cubicBezTo>
                <a:cubicBezTo>
                  <a:pt x="1685" y="1682"/>
                  <a:pt x="1702" y="1699"/>
                  <a:pt x="1706" y="1720"/>
                </a:cubicBezTo>
                <a:cubicBezTo>
                  <a:pt x="1710" y="1741"/>
                  <a:pt x="1686" y="1765"/>
                  <a:pt x="1701" y="1786"/>
                </a:cubicBezTo>
                <a:cubicBezTo>
                  <a:pt x="1785" y="1834"/>
                  <a:pt x="1684" y="1809"/>
                  <a:pt x="1794" y="1844"/>
                </a:cubicBezTo>
                <a:cubicBezTo>
                  <a:pt x="1814" y="1862"/>
                  <a:pt x="1804" y="1881"/>
                  <a:pt x="1812" y="1896"/>
                </a:cubicBezTo>
                <a:cubicBezTo>
                  <a:pt x="1820" y="1911"/>
                  <a:pt x="1838" y="1922"/>
                  <a:pt x="1839" y="1936"/>
                </a:cubicBezTo>
                <a:cubicBezTo>
                  <a:pt x="1840" y="1950"/>
                  <a:pt x="1822" y="1965"/>
                  <a:pt x="1815" y="1978"/>
                </a:cubicBezTo>
                <a:cubicBezTo>
                  <a:pt x="1812" y="1991"/>
                  <a:pt x="1796" y="1997"/>
                  <a:pt x="1800" y="2012"/>
                </a:cubicBezTo>
                <a:cubicBezTo>
                  <a:pt x="1804" y="2027"/>
                  <a:pt x="1831" y="2049"/>
                  <a:pt x="1839" y="2068"/>
                </a:cubicBezTo>
                <a:cubicBezTo>
                  <a:pt x="1839" y="2087"/>
                  <a:pt x="1856" y="2111"/>
                  <a:pt x="1848" y="2124"/>
                </a:cubicBezTo>
                <a:cubicBezTo>
                  <a:pt x="1840" y="2139"/>
                  <a:pt x="1786" y="2148"/>
                  <a:pt x="1788" y="2160"/>
                </a:cubicBezTo>
                <a:cubicBezTo>
                  <a:pt x="1790" y="2172"/>
                  <a:pt x="1840" y="2192"/>
                  <a:pt x="1863" y="2194"/>
                </a:cubicBezTo>
                <a:cubicBezTo>
                  <a:pt x="1878" y="2207"/>
                  <a:pt x="1897" y="2160"/>
                  <a:pt x="1929" y="2170"/>
                </a:cubicBezTo>
                <a:cubicBezTo>
                  <a:pt x="1944" y="2171"/>
                  <a:pt x="1943" y="2192"/>
                  <a:pt x="1953" y="2200"/>
                </a:cubicBezTo>
                <a:cubicBezTo>
                  <a:pt x="1963" y="2208"/>
                  <a:pt x="1973" y="2212"/>
                  <a:pt x="1992" y="2216"/>
                </a:cubicBezTo>
                <a:cubicBezTo>
                  <a:pt x="2011" y="2220"/>
                  <a:pt x="2045" y="2220"/>
                  <a:pt x="2067" y="2224"/>
                </a:cubicBezTo>
                <a:cubicBezTo>
                  <a:pt x="2169" y="2226"/>
                  <a:pt x="2118" y="2178"/>
                  <a:pt x="2127" y="2242"/>
                </a:cubicBezTo>
                <a:cubicBezTo>
                  <a:pt x="2128" y="2260"/>
                  <a:pt x="2197" y="2235"/>
                  <a:pt x="2204" y="2252"/>
                </a:cubicBezTo>
                <a:cubicBezTo>
                  <a:pt x="2218" y="2253"/>
                  <a:pt x="2209" y="2253"/>
                  <a:pt x="2216" y="2260"/>
                </a:cubicBezTo>
                <a:cubicBezTo>
                  <a:pt x="2223" y="2267"/>
                  <a:pt x="2232" y="2283"/>
                  <a:pt x="2248" y="2292"/>
                </a:cubicBezTo>
                <a:cubicBezTo>
                  <a:pt x="2264" y="2301"/>
                  <a:pt x="2290" y="2314"/>
                  <a:pt x="2312" y="2316"/>
                </a:cubicBezTo>
                <a:cubicBezTo>
                  <a:pt x="2334" y="2318"/>
                  <a:pt x="2360" y="2315"/>
                  <a:pt x="2379" y="2302"/>
                </a:cubicBezTo>
                <a:cubicBezTo>
                  <a:pt x="2411" y="2294"/>
                  <a:pt x="2409" y="2254"/>
                  <a:pt x="2427" y="2236"/>
                </a:cubicBezTo>
                <a:cubicBezTo>
                  <a:pt x="2444" y="2222"/>
                  <a:pt x="2462" y="2217"/>
                  <a:pt x="2484" y="2216"/>
                </a:cubicBezTo>
                <a:cubicBezTo>
                  <a:pt x="2503" y="2216"/>
                  <a:pt x="2542" y="2221"/>
                  <a:pt x="2559" y="2230"/>
                </a:cubicBezTo>
                <a:cubicBezTo>
                  <a:pt x="2576" y="2239"/>
                  <a:pt x="2571" y="2266"/>
                  <a:pt x="2583" y="2272"/>
                </a:cubicBezTo>
                <a:cubicBezTo>
                  <a:pt x="2595" y="2278"/>
                  <a:pt x="2621" y="2267"/>
                  <a:pt x="2631" y="2266"/>
                </a:cubicBezTo>
                <a:cubicBezTo>
                  <a:pt x="2652" y="2245"/>
                  <a:pt x="2623" y="2289"/>
                  <a:pt x="2643" y="2266"/>
                </a:cubicBezTo>
                <a:cubicBezTo>
                  <a:pt x="2650" y="2266"/>
                  <a:pt x="2638" y="2276"/>
                  <a:pt x="2672" y="2284"/>
                </a:cubicBezTo>
                <a:cubicBezTo>
                  <a:pt x="2706" y="2292"/>
                  <a:pt x="2836" y="2308"/>
                  <a:pt x="2847" y="2314"/>
                </a:cubicBezTo>
                <a:cubicBezTo>
                  <a:pt x="2864" y="2315"/>
                  <a:pt x="2729" y="2307"/>
                  <a:pt x="2739" y="2320"/>
                </a:cubicBezTo>
                <a:cubicBezTo>
                  <a:pt x="2742" y="2311"/>
                  <a:pt x="2864" y="2325"/>
                  <a:pt x="2888" y="2312"/>
                </a:cubicBezTo>
                <a:cubicBezTo>
                  <a:pt x="2912" y="2299"/>
                  <a:pt x="2880" y="2252"/>
                  <a:pt x="2883" y="2242"/>
                </a:cubicBezTo>
                <a:cubicBezTo>
                  <a:pt x="2886" y="2232"/>
                  <a:pt x="2901" y="2258"/>
                  <a:pt x="2904" y="2252"/>
                </a:cubicBezTo>
                <a:cubicBezTo>
                  <a:pt x="2907" y="2246"/>
                  <a:pt x="2911" y="2240"/>
                  <a:pt x="2901" y="2206"/>
                </a:cubicBezTo>
                <a:cubicBezTo>
                  <a:pt x="2891" y="2172"/>
                  <a:pt x="2830" y="2082"/>
                  <a:pt x="2841" y="2050"/>
                </a:cubicBezTo>
                <a:cubicBezTo>
                  <a:pt x="2852" y="2018"/>
                  <a:pt x="2937" y="2022"/>
                  <a:pt x="2967" y="2014"/>
                </a:cubicBezTo>
                <a:cubicBezTo>
                  <a:pt x="2996" y="2009"/>
                  <a:pt x="2977" y="1996"/>
                  <a:pt x="3021" y="2002"/>
                </a:cubicBezTo>
                <a:cubicBezTo>
                  <a:pt x="3037" y="2010"/>
                  <a:pt x="3048" y="2050"/>
                  <a:pt x="3064" y="2060"/>
                </a:cubicBezTo>
                <a:cubicBezTo>
                  <a:pt x="3080" y="2070"/>
                  <a:pt x="3103" y="2066"/>
                  <a:pt x="3117" y="2062"/>
                </a:cubicBezTo>
                <a:cubicBezTo>
                  <a:pt x="3131" y="2058"/>
                  <a:pt x="3129" y="2046"/>
                  <a:pt x="3147" y="2038"/>
                </a:cubicBezTo>
                <a:cubicBezTo>
                  <a:pt x="3164" y="2026"/>
                  <a:pt x="3203" y="2028"/>
                  <a:pt x="3225" y="2014"/>
                </a:cubicBezTo>
                <a:cubicBezTo>
                  <a:pt x="3246" y="2007"/>
                  <a:pt x="3263" y="2006"/>
                  <a:pt x="3272" y="1996"/>
                </a:cubicBezTo>
                <a:cubicBezTo>
                  <a:pt x="3281" y="1986"/>
                  <a:pt x="3288" y="1969"/>
                  <a:pt x="3279" y="1954"/>
                </a:cubicBezTo>
                <a:cubicBezTo>
                  <a:pt x="3266" y="1932"/>
                  <a:pt x="3247" y="1940"/>
                  <a:pt x="3219" y="1906"/>
                </a:cubicBezTo>
                <a:cubicBezTo>
                  <a:pt x="3195" y="1864"/>
                  <a:pt x="3175" y="1746"/>
                  <a:pt x="3135" y="1702"/>
                </a:cubicBezTo>
                <a:cubicBezTo>
                  <a:pt x="3095" y="1658"/>
                  <a:pt x="3017" y="1672"/>
                  <a:pt x="2979" y="1642"/>
                </a:cubicBezTo>
                <a:cubicBezTo>
                  <a:pt x="2941" y="1612"/>
                  <a:pt x="2905" y="1552"/>
                  <a:pt x="2904" y="1524"/>
                </a:cubicBezTo>
                <a:cubicBezTo>
                  <a:pt x="2908" y="1508"/>
                  <a:pt x="2976" y="1491"/>
                  <a:pt x="2970" y="1476"/>
                </a:cubicBezTo>
                <a:cubicBezTo>
                  <a:pt x="2958" y="1451"/>
                  <a:pt x="2849" y="1414"/>
                  <a:pt x="2848" y="1388"/>
                </a:cubicBezTo>
                <a:cubicBezTo>
                  <a:pt x="2830" y="1358"/>
                  <a:pt x="2928" y="1338"/>
                  <a:pt x="2936" y="1304"/>
                </a:cubicBezTo>
                <a:cubicBezTo>
                  <a:pt x="2940" y="1279"/>
                  <a:pt x="2879" y="1259"/>
                  <a:pt x="2872" y="1240"/>
                </a:cubicBezTo>
                <a:cubicBezTo>
                  <a:pt x="2865" y="1221"/>
                  <a:pt x="2865" y="1197"/>
                  <a:pt x="2895" y="1186"/>
                </a:cubicBezTo>
                <a:cubicBezTo>
                  <a:pt x="2925" y="1175"/>
                  <a:pt x="3016" y="1176"/>
                  <a:pt x="3051" y="1174"/>
                </a:cubicBezTo>
                <a:cubicBezTo>
                  <a:pt x="3085" y="1166"/>
                  <a:pt x="3085" y="1192"/>
                  <a:pt x="3108" y="1176"/>
                </a:cubicBezTo>
                <a:cubicBezTo>
                  <a:pt x="3131" y="1160"/>
                  <a:pt x="3175" y="1091"/>
                  <a:pt x="3192" y="1076"/>
                </a:cubicBezTo>
                <a:cubicBezTo>
                  <a:pt x="3209" y="1061"/>
                  <a:pt x="3200" y="1086"/>
                  <a:pt x="3208" y="1088"/>
                </a:cubicBezTo>
                <a:cubicBezTo>
                  <a:pt x="3216" y="1090"/>
                  <a:pt x="3226" y="1088"/>
                  <a:pt x="3240" y="1086"/>
                </a:cubicBezTo>
                <a:cubicBezTo>
                  <a:pt x="3254" y="1084"/>
                  <a:pt x="3278" y="1081"/>
                  <a:pt x="3292" y="1076"/>
                </a:cubicBezTo>
                <a:cubicBezTo>
                  <a:pt x="3306" y="1071"/>
                  <a:pt x="3322" y="1061"/>
                  <a:pt x="3327" y="1054"/>
                </a:cubicBezTo>
                <a:cubicBezTo>
                  <a:pt x="3345" y="1045"/>
                  <a:pt x="3319" y="1046"/>
                  <a:pt x="3324" y="1032"/>
                </a:cubicBezTo>
                <a:cubicBezTo>
                  <a:pt x="3329" y="1018"/>
                  <a:pt x="3356" y="988"/>
                  <a:pt x="3357" y="970"/>
                </a:cubicBezTo>
                <a:cubicBezTo>
                  <a:pt x="3358" y="952"/>
                  <a:pt x="3336" y="934"/>
                  <a:pt x="3332" y="924"/>
                </a:cubicBezTo>
                <a:cubicBezTo>
                  <a:pt x="3328" y="914"/>
                  <a:pt x="3331" y="912"/>
                  <a:pt x="3332" y="908"/>
                </a:cubicBezTo>
                <a:cubicBezTo>
                  <a:pt x="3333" y="904"/>
                  <a:pt x="3375" y="906"/>
                  <a:pt x="3339" y="898"/>
                </a:cubicBezTo>
                <a:cubicBezTo>
                  <a:pt x="3303" y="890"/>
                  <a:pt x="3170" y="871"/>
                  <a:pt x="3117" y="862"/>
                </a:cubicBezTo>
                <a:cubicBezTo>
                  <a:pt x="3112" y="856"/>
                  <a:pt x="3010" y="870"/>
                  <a:pt x="3020" y="844"/>
                </a:cubicBezTo>
                <a:cubicBezTo>
                  <a:pt x="2994" y="823"/>
                  <a:pt x="2919" y="764"/>
                  <a:pt x="2904" y="740"/>
                </a:cubicBezTo>
                <a:cubicBezTo>
                  <a:pt x="2889" y="716"/>
                  <a:pt x="2928" y="725"/>
                  <a:pt x="2931" y="700"/>
                </a:cubicBezTo>
                <a:cubicBezTo>
                  <a:pt x="2909" y="674"/>
                  <a:pt x="2919" y="592"/>
                  <a:pt x="2919" y="592"/>
                </a:cubicBezTo>
                <a:cubicBezTo>
                  <a:pt x="2923" y="578"/>
                  <a:pt x="2971" y="560"/>
                  <a:pt x="2956" y="556"/>
                </a:cubicBezTo>
                <a:cubicBezTo>
                  <a:pt x="2914" y="544"/>
                  <a:pt x="2913" y="578"/>
                  <a:pt x="2871" y="580"/>
                </a:cubicBezTo>
                <a:cubicBezTo>
                  <a:pt x="2795" y="586"/>
                  <a:pt x="2927" y="559"/>
                  <a:pt x="2853" y="538"/>
                </a:cubicBezTo>
                <a:cubicBezTo>
                  <a:pt x="2850" y="524"/>
                  <a:pt x="2896" y="510"/>
                  <a:pt x="2896" y="496"/>
                </a:cubicBezTo>
                <a:cubicBezTo>
                  <a:pt x="2896" y="482"/>
                  <a:pt x="2840" y="469"/>
                  <a:pt x="2852" y="456"/>
                </a:cubicBezTo>
                <a:cubicBezTo>
                  <a:pt x="2835" y="442"/>
                  <a:pt x="2961" y="438"/>
                  <a:pt x="2967" y="418"/>
                </a:cubicBezTo>
                <a:cubicBezTo>
                  <a:pt x="2974" y="406"/>
                  <a:pt x="2997" y="416"/>
                  <a:pt x="2991" y="394"/>
                </a:cubicBezTo>
                <a:cubicBezTo>
                  <a:pt x="2986" y="379"/>
                  <a:pt x="2946" y="346"/>
                  <a:pt x="2936" y="328"/>
                </a:cubicBezTo>
                <a:cubicBezTo>
                  <a:pt x="2926" y="310"/>
                  <a:pt x="2950" y="302"/>
                  <a:pt x="2931" y="286"/>
                </a:cubicBezTo>
                <a:cubicBezTo>
                  <a:pt x="2908" y="257"/>
                  <a:pt x="2842" y="249"/>
                  <a:pt x="2820" y="232"/>
                </a:cubicBezTo>
                <a:cubicBezTo>
                  <a:pt x="2798" y="215"/>
                  <a:pt x="2823" y="196"/>
                  <a:pt x="2800" y="184"/>
                </a:cubicBezTo>
                <a:cubicBezTo>
                  <a:pt x="2777" y="172"/>
                  <a:pt x="2705" y="169"/>
                  <a:pt x="2680" y="160"/>
                </a:cubicBezTo>
                <a:cubicBezTo>
                  <a:pt x="2655" y="151"/>
                  <a:pt x="2658" y="143"/>
                  <a:pt x="2648" y="132"/>
                </a:cubicBezTo>
                <a:cubicBezTo>
                  <a:pt x="2639" y="123"/>
                  <a:pt x="2626" y="108"/>
                  <a:pt x="2620" y="92"/>
                </a:cubicBezTo>
                <a:cubicBezTo>
                  <a:pt x="2620" y="78"/>
                  <a:pt x="2660" y="56"/>
                  <a:pt x="2648" y="48"/>
                </a:cubicBezTo>
                <a:cubicBezTo>
                  <a:pt x="2636" y="40"/>
                  <a:pt x="2574" y="46"/>
                  <a:pt x="2547" y="46"/>
                </a:cubicBezTo>
                <a:cubicBezTo>
                  <a:pt x="2533" y="54"/>
                  <a:pt x="2503" y="43"/>
                  <a:pt x="2487" y="46"/>
                </a:cubicBezTo>
                <a:cubicBezTo>
                  <a:pt x="2464" y="49"/>
                  <a:pt x="2463" y="27"/>
                  <a:pt x="2439" y="22"/>
                </a:cubicBezTo>
                <a:cubicBezTo>
                  <a:pt x="2412" y="42"/>
                  <a:pt x="2368" y="0"/>
                  <a:pt x="2343" y="22"/>
                </a:cubicBezTo>
                <a:cubicBezTo>
                  <a:pt x="2320" y="31"/>
                  <a:pt x="2310" y="36"/>
                  <a:pt x="2284" y="72"/>
                </a:cubicBezTo>
                <a:cubicBezTo>
                  <a:pt x="2273" y="89"/>
                  <a:pt x="2292" y="96"/>
                  <a:pt x="2276" y="124"/>
                </a:cubicBezTo>
                <a:cubicBezTo>
                  <a:pt x="2260" y="152"/>
                  <a:pt x="2219" y="218"/>
                  <a:pt x="2187" y="238"/>
                </a:cubicBezTo>
                <a:cubicBezTo>
                  <a:pt x="2146" y="249"/>
                  <a:pt x="2123" y="266"/>
                  <a:pt x="2085" y="246"/>
                </a:cubicBezTo>
                <a:cubicBezTo>
                  <a:pt x="2063" y="263"/>
                  <a:pt x="2027" y="323"/>
                  <a:pt x="2019" y="352"/>
                </a:cubicBezTo>
                <a:cubicBezTo>
                  <a:pt x="2014" y="383"/>
                  <a:pt x="2067" y="409"/>
                  <a:pt x="2054" y="432"/>
                </a:cubicBezTo>
                <a:cubicBezTo>
                  <a:pt x="2041" y="455"/>
                  <a:pt x="1980" y="489"/>
                  <a:pt x="1941" y="490"/>
                </a:cubicBezTo>
                <a:cubicBezTo>
                  <a:pt x="1896" y="528"/>
                  <a:pt x="1867" y="407"/>
                  <a:pt x="1818" y="440"/>
                </a:cubicBezTo>
                <a:cubicBezTo>
                  <a:pt x="1781" y="433"/>
                  <a:pt x="1686" y="440"/>
                  <a:pt x="1668" y="444"/>
                </a:cubicBezTo>
                <a:cubicBezTo>
                  <a:pt x="1650" y="448"/>
                  <a:pt x="1712" y="455"/>
                  <a:pt x="1707" y="466"/>
                </a:cubicBezTo>
                <a:cubicBezTo>
                  <a:pt x="1702" y="477"/>
                  <a:pt x="1660" y="502"/>
                  <a:pt x="1635" y="508"/>
                </a:cubicBezTo>
                <a:cubicBezTo>
                  <a:pt x="1610" y="486"/>
                  <a:pt x="1576" y="523"/>
                  <a:pt x="1554" y="500"/>
                </a:cubicBezTo>
                <a:cubicBezTo>
                  <a:pt x="1530" y="476"/>
                  <a:pt x="1578" y="608"/>
                  <a:pt x="1578" y="608"/>
                </a:cubicBezTo>
                <a:cubicBezTo>
                  <a:pt x="1602" y="530"/>
                  <a:pt x="1429" y="682"/>
                  <a:pt x="1371" y="610"/>
                </a:cubicBezTo>
                <a:cubicBezTo>
                  <a:pt x="1338" y="615"/>
                  <a:pt x="1340" y="646"/>
                  <a:pt x="1294" y="648"/>
                </a:cubicBezTo>
                <a:cubicBezTo>
                  <a:pt x="1249" y="654"/>
                  <a:pt x="1148" y="652"/>
                  <a:pt x="1098" y="648"/>
                </a:cubicBezTo>
                <a:cubicBezTo>
                  <a:pt x="1044" y="643"/>
                  <a:pt x="1021" y="628"/>
                  <a:pt x="996" y="624"/>
                </a:cubicBezTo>
                <a:cubicBezTo>
                  <a:pt x="971" y="620"/>
                  <a:pt x="964" y="630"/>
                  <a:pt x="946" y="624"/>
                </a:cubicBezTo>
                <a:cubicBezTo>
                  <a:pt x="928" y="618"/>
                  <a:pt x="901" y="599"/>
                  <a:pt x="885" y="586"/>
                </a:cubicBezTo>
                <a:cubicBezTo>
                  <a:pt x="869" y="573"/>
                  <a:pt x="858" y="558"/>
                  <a:pt x="852" y="544"/>
                </a:cubicBezTo>
                <a:cubicBezTo>
                  <a:pt x="846" y="530"/>
                  <a:pt x="862" y="517"/>
                  <a:pt x="852" y="500"/>
                </a:cubicBezTo>
                <a:cubicBezTo>
                  <a:pt x="799" y="482"/>
                  <a:pt x="824" y="468"/>
                  <a:pt x="795" y="442"/>
                </a:cubicBezTo>
                <a:cubicBezTo>
                  <a:pt x="779" y="412"/>
                  <a:pt x="760" y="376"/>
                  <a:pt x="756" y="320"/>
                </a:cubicBezTo>
                <a:cubicBezTo>
                  <a:pt x="718" y="317"/>
                  <a:pt x="666" y="216"/>
                  <a:pt x="627" y="214"/>
                </a:cubicBezTo>
                <a:cubicBezTo>
                  <a:pt x="589" y="212"/>
                  <a:pt x="646" y="182"/>
                  <a:pt x="615" y="202"/>
                </a:cubicBezTo>
                <a:cubicBezTo>
                  <a:pt x="570" y="229"/>
                  <a:pt x="719" y="217"/>
                  <a:pt x="666" y="216"/>
                </a:cubicBezTo>
                <a:cubicBezTo>
                  <a:pt x="595" y="275"/>
                  <a:pt x="649" y="230"/>
                  <a:pt x="552" y="232"/>
                </a:cubicBezTo>
                <a:cubicBezTo>
                  <a:pt x="543" y="256"/>
                  <a:pt x="437" y="265"/>
                  <a:pt x="423" y="286"/>
                </a:cubicBezTo>
                <a:cubicBezTo>
                  <a:pt x="396" y="304"/>
                  <a:pt x="395" y="304"/>
                  <a:pt x="380" y="328"/>
                </a:cubicBezTo>
                <a:cubicBezTo>
                  <a:pt x="365" y="352"/>
                  <a:pt x="350" y="405"/>
                  <a:pt x="333" y="430"/>
                </a:cubicBezTo>
                <a:cubicBezTo>
                  <a:pt x="316" y="455"/>
                  <a:pt x="291" y="464"/>
                  <a:pt x="280" y="480"/>
                </a:cubicBezTo>
                <a:cubicBezTo>
                  <a:pt x="247" y="509"/>
                  <a:pt x="267" y="525"/>
                  <a:pt x="264" y="528"/>
                </a:cubicBezTo>
                <a:cubicBezTo>
                  <a:pt x="261" y="531"/>
                  <a:pt x="266" y="497"/>
                  <a:pt x="261" y="496"/>
                </a:cubicBezTo>
                <a:cubicBezTo>
                  <a:pt x="255" y="492"/>
                  <a:pt x="246" y="519"/>
                  <a:pt x="232" y="524"/>
                </a:cubicBezTo>
                <a:cubicBezTo>
                  <a:pt x="218" y="529"/>
                  <a:pt x="191" y="528"/>
                  <a:pt x="176" y="528"/>
                </a:cubicBezTo>
                <a:cubicBezTo>
                  <a:pt x="161" y="528"/>
                  <a:pt x="161" y="504"/>
                  <a:pt x="140" y="524"/>
                </a:cubicBezTo>
                <a:cubicBezTo>
                  <a:pt x="155" y="586"/>
                  <a:pt x="0" y="604"/>
                  <a:pt x="51" y="646"/>
                </a:cubicBezTo>
                <a:cubicBezTo>
                  <a:pt x="47" y="682"/>
                  <a:pt x="128" y="692"/>
                  <a:pt x="144" y="712"/>
                </a:cubicBezTo>
                <a:cubicBezTo>
                  <a:pt x="160" y="732"/>
                  <a:pt x="142" y="753"/>
                  <a:pt x="147" y="766"/>
                </a:cubicBezTo>
                <a:cubicBezTo>
                  <a:pt x="152" y="779"/>
                  <a:pt x="169" y="774"/>
                  <a:pt x="171" y="790"/>
                </a:cubicBezTo>
                <a:cubicBezTo>
                  <a:pt x="173" y="806"/>
                  <a:pt x="168" y="845"/>
                  <a:pt x="159" y="862"/>
                </a:cubicBezTo>
                <a:cubicBezTo>
                  <a:pt x="154" y="882"/>
                  <a:pt x="123" y="880"/>
                  <a:pt x="117" y="892"/>
                </a:cubicBezTo>
                <a:cubicBezTo>
                  <a:pt x="109" y="902"/>
                  <a:pt x="120" y="912"/>
                  <a:pt x="112" y="924"/>
                </a:cubicBezTo>
                <a:cubicBezTo>
                  <a:pt x="104" y="936"/>
                  <a:pt x="70" y="950"/>
                  <a:pt x="68" y="964"/>
                </a:cubicBezTo>
                <a:cubicBezTo>
                  <a:pt x="66" y="978"/>
                  <a:pt x="97" y="1015"/>
                  <a:pt x="100" y="1008"/>
                </a:cubicBezTo>
                <a:cubicBezTo>
                  <a:pt x="99" y="1031"/>
                  <a:pt x="81" y="918"/>
                  <a:pt x="87" y="922"/>
                </a:cubicBezTo>
                <a:cubicBezTo>
                  <a:pt x="88" y="917"/>
                  <a:pt x="100" y="958"/>
                  <a:pt x="108" y="976"/>
                </a:cubicBezTo>
                <a:cubicBezTo>
                  <a:pt x="116" y="994"/>
                  <a:pt x="118" y="1012"/>
                  <a:pt x="135" y="1030"/>
                </a:cubicBezTo>
                <a:cubicBezTo>
                  <a:pt x="152" y="1048"/>
                  <a:pt x="179" y="1079"/>
                  <a:pt x="210" y="1086"/>
                </a:cubicBezTo>
                <a:cubicBezTo>
                  <a:pt x="241" y="1093"/>
                  <a:pt x="282" y="1075"/>
                  <a:pt x="321" y="1072"/>
                </a:cubicBezTo>
                <a:cubicBezTo>
                  <a:pt x="303" y="1117"/>
                  <a:pt x="470" y="1024"/>
                  <a:pt x="447" y="1066"/>
                </a:cubicBezTo>
                <a:close/>
              </a:path>
            </a:pathLst>
          </a:custGeom>
          <a:solidFill>
            <a:srgbClr val="FFCCFF">
              <a:alpha val="30980"/>
            </a:srgbClr>
          </a:solidFill>
          <a:ln w="57150">
            <a:solidFill>
              <a:srgbClr val="800000"/>
            </a:solidFill>
            <a:round/>
            <a:headEnd/>
            <a:tailEnd/>
          </a:ln>
        </p:spPr>
        <p:txBody>
          <a:bodyPr/>
          <a:lstStyle/>
          <a:p>
            <a:endParaRPr lang="en-US"/>
          </a:p>
        </p:txBody>
      </p:sp>
      <p:sp>
        <p:nvSpPr>
          <p:cNvPr id="16390" name="Text Box 29">
            <a:extLst>
              <a:ext uri="{FF2B5EF4-FFF2-40B4-BE49-F238E27FC236}">
                <a16:creationId xmlns:a16="http://schemas.microsoft.com/office/drawing/2014/main" id="{2536398B-F9D6-4DEB-831C-E8F8E8051F69}"/>
              </a:ext>
            </a:extLst>
          </p:cNvPr>
          <p:cNvSpPr txBox="1">
            <a:spLocks noChangeArrowheads="1"/>
          </p:cNvSpPr>
          <p:nvPr/>
        </p:nvSpPr>
        <p:spPr bwMode="auto">
          <a:xfrm>
            <a:off x="7924800" y="3605213"/>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0000"/>
                </a:solidFill>
                <a:latin typeface=".VnArial" panose="020B7200000000000000" pitchFamily="34" charset="0"/>
              </a:rPr>
              <a:t>Thµnh phè Hµ Néi</a:t>
            </a:r>
          </a:p>
        </p:txBody>
      </p:sp>
      <p:sp>
        <p:nvSpPr>
          <p:cNvPr id="7" name="TextBox 6">
            <a:extLst>
              <a:ext uri="{FF2B5EF4-FFF2-40B4-BE49-F238E27FC236}">
                <a16:creationId xmlns:a16="http://schemas.microsoft.com/office/drawing/2014/main" id="{56C0435E-F8E4-431C-8AB2-34FCBC8A499C}"/>
              </a:ext>
            </a:extLst>
          </p:cNvPr>
          <p:cNvSpPr txBox="1">
            <a:spLocks noChangeArrowheads="1"/>
          </p:cNvSpPr>
          <p:nvPr/>
        </p:nvSpPr>
        <p:spPr bwMode="auto">
          <a:xfrm>
            <a:off x="304800" y="990600"/>
            <a:ext cx="4267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rgbClr val="B40000"/>
                </a:solidFill>
                <a:latin typeface="Times New Roman" panose="02020603050405020304" pitchFamily="18" charset="0"/>
                <a:cs typeface="Times New Roman" panose="02020603050405020304" pitchFamily="18" charset="0"/>
              </a:rPr>
              <a:t>- Giáp 8 tỉnh:</a:t>
            </a:r>
          </a:p>
          <a:p>
            <a:pPr eaLnBrk="1" hangingPunct="1">
              <a:spcBef>
                <a:spcPct val="0"/>
              </a:spcBef>
              <a:buFontTx/>
              <a:buNone/>
            </a:pPr>
            <a:r>
              <a:rPr lang="en-US" altLang="en-US" sz="2400" b="1" i="1">
                <a:solidFill>
                  <a:srgbClr val="0000FF"/>
                </a:solidFill>
                <a:latin typeface="Times New Roman" panose="02020603050405020304" pitchFamily="18" charset="0"/>
                <a:cs typeface="Times New Roman" panose="02020603050405020304" pitchFamily="18" charset="0"/>
              </a:rPr>
              <a:t>+</a:t>
            </a:r>
            <a:r>
              <a:rPr lang="en-US" altLang="en-US" sz="2400" b="1" i="1">
                <a:solidFill>
                  <a:srgbClr val="B40000"/>
                </a:solidFill>
                <a:latin typeface="Times New Roman" panose="02020603050405020304" pitchFamily="18" charset="0"/>
                <a:cs typeface="Times New Roman" panose="02020603050405020304" pitchFamily="18" charset="0"/>
              </a:rPr>
              <a:t> </a:t>
            </a:r>
            <a:r>
              <a:rPr lang="en-US" altLang="en-US" sz="2400" b="1" i="1">
                <a:solidFill>
                  <a:srgbClr val="0000FF"/>
                </a:solidFill>
                <a:latin typeface="Times New Roman" panose="02020603050405020304" pitchFamily="18" charset="0"/>
                <a:cs typeface="Times New Roman" panose="02020603050405020304" pitchFamily="18" charset="0"/>
              </a:rPr>
              <a:t>Phía Bắc giáp Thái Nguyên, Vĩnh Phúc.</a:t>
            </a:r>
          </a:p>
          <a:p>
            <a:pPr eaLnBrk="1" hangingPunct="1">
              <a:spcBef>
                <a:spcPct val="0"/>
              </a:spcBef>
              <a:buFontTx/>
              <a:buNone/>
            </a:pPr>
            <a:endParaRPr lang="en-US" altLang="en-US" sz="2400" b="1" i="1">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i="1">
                <a:solidFill>
                  <a:srgbClr val="B40000"/>
                </a:solidFill>
                <a:latin typeface="Times New Roman" panose="02020603050405020304" pitchFamily="18" charset="0"/>
                <a:cs typeface="Times New Roman" panose="02020603050405020304" pitchFamily="18" charset="0"/>
              </a:rPr>
              <a:t>+ Phía Tây và Tây Bắc giáp Phú Thọ.</a:t>
            </a:r>
          </a:p>
          <a:p>
            <a:pPr eaLnBrk="1" hangingPunct="1">
              <a:spcBef>
                <a:spcPct val="0"/>
              </a:spcBef>
              <a:buFontTx/>
              <a:buNone/>
            </a:pPr>
            <a:endParaRPr lang="en-US" altLang="en-US" sz="2400" b="1" i="1">
              <a:solidFill>
                <a:srgbClr val="B4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i="1">
                <a:solidFill>
                  <a:schemeClr val="hlink"/>
                </a:solidFill>
                <a:latin typeface="Times New Roman" panose="02020603050405020304" pitchFamily="18" charset="0"/>
                <a:cs typeface="Times New Roman" panose="02020603050405020304" pitchFamily="18" charset="0"/>
              </a:rPr>
              <a:t>+ Phía Nam giáp Hà Nam, Hòa Bình</a:t>
            </a:r>
          </a:p>
          <a:p>
            <a:pPr eaLnBrk="1" hangingPunct="1">
              <a:spcBef>
                <a:spcPct val="0"/>
              </a:spcBef>
              <a:buFontTx/>
              <a:buNone/>
            </a:pPr>
            <a:endParaRPr lang="en-US" altLang="en-US" sz="2400" b="1" i="1">
              <a:solidFill>
                <a:schemeClr val="hlink"/>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i="1">
                <a:solidFill>
                  <a:srgbClr val="FF2525"/>
                </a:solidFill>
                <a:latin typeface="Times New Roman" panose="02020603050405020304" pitchFamily="18" charset="0"/>
                <a:cs typeface="Times New Roman" panose="02020603050405020304" pitchFamily="18" charset="0"/>
              </a:rPr>
              <a:t>+ Phía Đông và Đông Bắc giáp Hưng Yên, Bắc Ninh, Bắc Giang.</a:t>
            </a:r>
          </a:p>
          <a:p>
            <a:pPr eaLnBrk="1" hangingPunct="1">
              <a:spcBef>
                <a:spcPct val="0"/>
              </a:spcBef>
              <a:buFontTx/>
              <a:buNone/>
            </a:pPr>
            <a:endParaRPr lang="en-US" altLang="en-US" sz="1800">
              <a:solidFill>
                <a:srgbClr val="B40000"/>
              </a:solidFill>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blinds(horizontal)">
                                      <p:cBhvr>
                                        <p:cTn id="16" dur="500"/>
                                        <p:tgtEl>
                                          <p:spTgt spid="7">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blinds(horizontal)">
                                      <p:cBhvr>
                                        <p:cTn id="1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6">
            <a:extLst>
              <a:ext uri="{FF2B5EF4-FFF2-40B4-BE49-F238E27FC236}">
                <a16:creationId xmlns:a16="http://schemas.microsoft.com/office/drawing/2014/main" id="{85FF8CB5-6CE1-43E1-8281-AB3CCEFC2D4A}"/>
              </a:ext>
            </a:extLst>
          </p:cNvPr>
          <p:cNvSpPr txBox="1">
            <a:spLocks noChangeArrowheads="1"/>
          </p:cNvSpPr>
          <p:nvPr/>
        </p:nvSpPr>
        <p:spPr bwMode="auto">
          <a:xfrm>
            <a:off x="7162800" y="6172200"/>
            <a:ext cx="2959100" cy="304800"/>
          </a:xfrm>
          <a:prstGeom prst="rect">
            <a:avLst/>
          </a:prstGeom>
          <a:solidFill>
            <a:srgbClr val="FFCC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latin typeface="Times New Roman" panose="02020603050405020304" pitchFamily="18" charset="0"/>
              </a:rPr>
              <a:t>LƯỢC ĐỒ ĐỒNG BẰNG BẮC BỘ</a:t>
            </a:r>
            <a:endParaRPr lang="vi-VN" altLang="en-US" sz="1400" b="1">
              <a:latin typeface="Times New Roman" panose="02020603050405020304" pitchFamily="18" charset="0"/>
            </a:endParaRPr>
          </a:p>
        </p:txBody>
      </p:sp>
      <p:sp>
        <p:nvSpPr>
          <p:cNvPr id="87047" name="Text Box 7">
            <a:extLst>
              <a:ext uri="{FF2B5EF4-FFF2-40B4-BE49-F238E27FC236}">
                <a16:creationId xmlns:a16="http://schemas.microsoft.com/office/drawing/2014/main" id="{5A1B1D2D-738D-4499-8ADA-5029771F2F43}"/>
              </a:ext>
            </a:extLst>
          </p:cNvPr>
          <p:cNvSpPr txBox="1">
            <a:spLocks noChangeArrowheads="1"/>
          </p:cNvSpPr>
          <p:nvPr/>
        </p:nvSpPr>
        <p:spPr bwMode="auto">
          <a:xfrm>
            <a:off x="457200" y="1600200"/>
            <a:ext cx="53340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 Hà Nội nằm ở vị trí nào của Đồng bằng Bắc Bộ?</a:t>
            </a:r>
            <a:endParaRPr lang="vi-VN" altLang="en-US" sz="2800" b="1">
              <a:latin typeface="Times New Roman" panose="02020603050405020304" pitchFamily="18" charset="0"/>
            </a:endParaRPr>
          </a:p>
        </p:txBody>
      </p:sp>
      <p:sp>
        <p:nvSpPr>
          <p:cNvPr id="87048" name="Text Box 8">
            <a:extLst>
              <a:ext uri="{FF2B5EF4-FFF2-40B4-BE49-F238E27FC236}">
                <a16:creationId xmlns:a16="http://schemas.microsoft.com/office/drawing/2014/main" id="{C496B2FB-BAF3-4833-8D78-9055453A1295}"/>
              </a:ext>
            </a:extLst>
          </p:cNvPr>
          <p:cNvSpPr txBox="1">
            <a:spLocks noChangeArrowheads="1"/>
          </p:cNvSpPr>
          <p:nvPr/>
        </p:nvSpPr>
        <p:spPr bwMode="auto">
          <a:xfrm>
            <a:off x="457200" y="3048000"/>
            <a:ext cx="5334000" cy="10779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2525"/>
                </a:solidFill>
                <a:latin typeface="Times New Roman" panose="02020603050405020304" pitchFamily="18" charset="0"/>
              </a:rPr>
              <a:t>Hà Nội nằm ở trung tâm Đồng bằng Bắc Bộ.</a:t>
            </a:r>
            <a:endParaRPr lang="vi-VN" altLang="en-US" b="1">
              <a:solidFill>
                <a:srgbClr val="FF2525"/>
              </a:solidFill>
              <a:latin typeface="Times New Roman" panose="02020603050405020304" pitchFamily="18" charset="0"/>
            </a:endParaRPr>
          </a:p>
        </p:txBody>
      </p:sp>
      <p:pic>
        <p:nvPicPr>
          <p:cNvPr id="17415" name="Picture 7" descr="Bài 11: Đồng bằng Bắc Bộ sgk Địa lí 4 Trang 98 - Tech12h">
            <a:extLst>
              <a:ext uri="{FF2B5EF4-FFF2-40B4-BE49-F238E27FC236}">
                <a16:creationId xmlns:a16="http://schemas.microsoft.com/office/drawing/2014/main" id="{45AB45CF-7AC9-43C9-9C41-9D9E63C4B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11"/>
          <a:stretch/>
        </p:blipFill>
        <p:spPr bwMode="auto">
          <a:xfrm>
            <a:off x="5392687" y="1192609"/>
            <a:ext cx="6499326" cy="4472781"/>
          </a:xfrm>
          <a:prstGeom prst="rect">
            <a:avLst/>
          </a:prstGeom>
          <a:noFill/>
          <a:ln>
            <a:solidFill>
              <a:srgbClr val="AC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ppt_x"/>
                                          </p:val>
                                        </p:tav>
                                        <p:tav tm="100000">
                                          <p:val>
                                            <p:strVal val="#ppt_x"/>
                                          </p:val>
                                        </p:tav>
                                      </p:tavLst>
                                    </p:anim>
                                    <p:anim calcmode="lin" valueType="num">
                                      <p:cBhvr additive="base">
                                        <p:cTn id="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7"/>
                                        </p:tgtEl>
                                        <p:attrNameLst>
                                          <p:attrName>style.visibility</p:attrName>
                                        </p:attrNameLst>
                                      </p:cBhvr>
                                      <p:to>
                                        <p:strVal val="visible"/>
                                      </p:to>
                                    </p:set>
                                    <p:anim calcmode="lin" valueType="num">
                                      <p:cBhvr additive="base">
                                        <p:cTn id="19" dur="500" fill="hold"/>
                                        <p:tgtEl>
                                          <p:spTgt spid="87047"/>
                                        </p:tgtEl>
                                        <p:attrNameLst>
                                          <p:attrName>ppt_x</p:attrName>
                                        </p:attrNameLst>
                                      </p:cBhvr>
                                      <p:tavLst>
                                        <p:tav tm="0">
                                          <p:val>
                                            <p:strVal val="#ppt_x"/>
                                          </p:val>
                                        </p:tav>
                                        <p:tav tm="100000">
                                          <p:val>
                                            <p:strVal val="#ppt_x"/>
                                          </p:val>
                                        </p:tav>
                                      </p:tavLst>
                                    </p:anim>
                                    <p:anim calcmode="lin" valueType="num">
                                      <p:cBhvr additive="base">
                                        <p:cTn id="20"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7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P spid="87047" grpId="0" autoUpdateAnimBg="0"/>
      <p:bldP spid="8704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Text Box 7">
            <a:extLst>
              <a:ext uri="{FF2B5EF4-FFF2-40B4-BE49-F238E27FC236}">
                <a16:creationId xmlns:a16="http://schemas.microsoft.com/office/drawing/2014/main" id="{5A1B1D2D-738D-4499-8ADA-5029771F2F43}"/>
              </a:ext>
            </a:extLst>
          </p:cNvPr>
          <p:cNvSpPr txBox="1">
            <a:spLocks noChangeArrowheads="1"/>
          </p:cNvSpPr>
          <p:nvPr/>
        </p:nvSpPr>
        <p:spPr bwMode="auto">
          <a:xfrm>
            <a:off x="1447800" y="76200"/>
            <a:ext cx="10287000" cy="95410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Quan sát các hình ảnh và cho biết : </a:t>
            </a:r>
            <a:r>
              <a:rPr lang="en-US" altLang="en-US" sz="2800" b="1">
                <a:solidFill>
                  <a:srgbClr val="C00000"/>
                </a:solidFill>
                <a:latin typeface="Times New Roman" panose="02020603050405020304" pitchFamily="18" charset="0"/>
              </a:rPr>
              <a:t>từ Hà Nội chúng ta có thể đi bằng những phương tiện giao thông nào để đến các nơi khác?</a:t>
            </a:r>
            <a:endParaRPr lang="vi-VN" altLang="en-US" sz="2800" b="1">
              <a:solidFill>
                <a:srgbClr val="C00000"/>
              </a:solidFill>
              <a:latin typeface="Times New Roman" panose="02020603050405020304" pitchFamily="18" charset="0"/>
            </a:endParaRPr>
          </a:p>
        </p:txBody>
      </p:sp>
      <p:pic>
        <p:nvPicPr>
          <p:cNvPr id="2" name="Picture 1">
            <a:extLst>
              <a:ext uri="{FF2B5EF4-FFF2-40B4-BE49-F238E27FC236}">
                <a16:creationId xmlns:a16="http://schemas.microsoft.com/office/drawing/2014/main" id="{7082A80C-1E6C-4788-B9AB-BA555F89DB80}"/>
              </a:ext>
            </a:extLst>
          </p:cNvPr>
          <p:cNvPicPr>
            <a:picLocks noChangeAspect="1"/>
          </p:cNvPicPr>
          <p:nvPr/>
        </p:nvPicPr>
        <p:blipFill rotWithShape="1">
          <a:blip r:embed="rId2"/>
          <a:srcRect t="19244"/>
          <a:stretch/>
        </p:blipFill>
        <p:spPr>
          <a:xfrm>
            <a:off x="1524000" y="1200953"/>
            <a:ext cx="4152899" cy="2394155"/>
          </a:xfrm>
          <a:prstGeom prst="rect">
            <a:avLst/>
          </a:prstGeom>
          <a:ln>
            <a:solidFill>
              <a:srgbClr val="002060"/>
            </a:solidFill>
          </a:ln>
        </p:spPr>
      </p:pic>
      <p:pic>
        <p:nvPicPr>
          <p:cNvPr id="3" name="Picture 2">
            <a:extLst>
              <a:ext uri="{FF2B5EF4-FFF2-40B4-BE49-F238E27FC236}">
                <a16:creationId xmlns:a16="http://schemas.microsoft.com/office/drawing/2014/main" id="{248701FD-51F7-47F7-84F3-C58D5A2B5E08}"/>
              </a:ext>
            </a:extLst>
          </p:cNvPr>
          <p:cNvPicPr>
            <a:picLocks noChangeAspect="1"/>
          </p:cNvPicPr>
          <p:nvPr/>
        </p:nvPicPr>
        <p:blipFill rotWithShape="1">
          <a:blip r:embed="rId3"/>
          <a:srcRect t="5505" b="6421"/>
          <a:stretch/>
        </p:blipFill>
        <p:spPr>
          <a:xfrm>
            <a:off x="6577782" y="1156708"/>
            <a:ext cx="4152900" cy="2438400"/>
          </a:xfrm>
          <a:prstGeom prst="rect">
            <a:avLst/>
          </a:prstGeom>
          <a:ln>
            <a:solidFill>
              <a:srgbClr val="002060"/>
            </a:solidFill>
          </a:ln>
        </p:spPr>
      </p:pic>
      <p:pic>
        <p:nvPicPr>
          <p:cNvPr id="4" name="Picture 3">
            <a:extLst>
              <a:ext uri="{FF2B5EF4-FFF2-40B4-BE49-F238E27FC236}">
                <a16:creationId xmlns:a16="http://schemas.microsoft.com/office/drawing/2014/main" id="{200443FD-E698-4AE1-86CD-A27FFE33FECF}"/>
              </a:ext>
            </a:extLst>
          </p:cNvPr>
          <p:cNvPicPr>
            <a:picLocks noChangeAspect="1"/>
          </p:cNvPicPr>
          <p:nvPr/>
        </p:nvPicPr>
        <p:blipFill>
          <a:blip r:embed="rId4"/>
          <a:stretch>
            <a:fillRect/>
          </a:stretch>
        </p:blipFill>
        <p:spPr>
          <a:xfrm>
            <a:off x="1524000" y="3809999"/>
            <a:ext cx="4152899" cy="2273884"/>
          </a:xfrm>
          <a:prstGeom prst="rect">
            <a:avLst/>
          </a:prstGeom>
          <a:ln>
            <a:solidFill>
              <a:srgbClr val="002060"/>
            </a:solidFill>
          </a:ln>
        </p:spPr>
      </p:pic>
      <p:pic>
        <p:nvPicPr>
          <p:cNvPr id="5" name="Picture 4">
            <a:extLst>
              <a:ext uri="{FF2B5EF4-FFF2-40B4-BE49-F238E27FC236}">
                <a16:creationId xmlns:a16="http://schemas.microsoft.com/office/drawing/2014/main" id="{87842E01-06E1-49F8-9C5E-6874842ADD9F}"/>
              </a:ext>
            </a:extLst>
          </p:cNvPr>
          <p:cNvPicPr>
            <a:picLocks noChangeAspect="1"/>
          </p:cNvPicPr>
          <p:nvPr/>
        </p:nvPicPr>
        <p:blipFill>
          <a:blip r:embed="rId5"/>
          <a:stretch>
            <a:fillRect/>
          </a:stretch>
        </p:blipFill>
        <p:spPr>
          <a:xfrm>
            <a:off x="6553200" y="3809999"/>
            <a:ext cx="4152901" cy="2273884"/>
          </a:xfrm>
          <a:prstGeom prst="rect">
            <a:avLst/>
          </a:prstGeom>
          <a:ln>
            <a:solidFill>
              <a:srgbClr val="002060"/>
            </a:solidFill>
          </a:ln>
        </p:spPr>
      </p:pic>
      <p:sp>
        <p:nvSpPr>
          <p:cNvPr id="10" name="Text Box 159">
            <a:extLst>
              <a:ext uri="{FF2B5EF4-FFF2-40B4-BE49-F238E27FC236}">
                <a16:creationId xmlns:a16="http://schemas.microsoft.com/office/drawing/2014/main" id="{1DE0E6CC-2522-4353-8524-863F22231157}"/>
              </a:ext>
            </a:extLst>
          </p:cNvPr>
          <p:cNvSpPr txBox="1">
            <a:spLocks noChangeArrowheads="1"/>
          </p:cNvSpPr>
          <p:nvPr/>
        </p:nvSpPr>
        <p:spPr bwMode="auto">
          <a:xfrm>
            <a:off x="1831459" y="6227490"/>
            <a:ext cx="8839200" cy="52322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FF3300"/>
                </a:solidFill>
                <a:latin typeface="Times New Roman" panose="02020603050405020304" pitchFamily="18" charset="0"/>
              </a:rPr>
              <a:t>Hà Nội </a:t>
            </a:r>
            <a:r>
              <a:rPr lang="en-US" altLang="en-US" sz="2800" b="1">
                <a:solidFill>
                  <a:srgbClr val="FF3300"/>
                </a:solidFill>
                <a:latin typeface="Times New Roman" panose="02020603050405020304" pitchFamily="18" charset="0"/>
              </a:rPr>
              <a:t>là đầu mối giao thông quan trọng nhất nước ta</a:t>
            </a:r>
            <a:r>
              <a:rPr lang="vi-VN" altLang="en-US" sz="2800" b="1">
                <a:solidFill>
                  <a:srgbClr val="FF3300"/>
                </a:solidFill>
                <a:latin typeface="Times New Roman" panose="02020603050405020304" pitchFamily="18" charset="0"/>
              </a:rPr>
              <a:t>. </a:t>
            </a:r>
          </a:p>
        </p:txBody>
      </p:sp>
    </p:spTree>
    <p:extLst>
      <p:ext uri="{BB962C8B-B14F-4D97-AF65-F5344CB8AC3E}">
        <p14:creationId xmlns:p14="http://schemas.microsoft.com/office/powerpoint/2010/main" val="20195661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047"/>
                                        </p:tgtEl>
                                        <p:attrNameLst>
                                          <p:attrName>style.visibility</p:attrName>
                                        </p:attrNameLst>
                                      </p:cBhvr>
                                      <p:to>
                                        <p:strVal val="visible"/>
                                      </p:to>
                                    </p:set>
                                    <p:anim calcmode="lin" valueType="num">
                                      <p:cBhvr additive="base">
                                        <p:cTn id="7" dur="1000" fill="hold"/>
                                        <p:tgtEl>
                                          <p:spTgt spid="87047"/>
                                        </p:tgtEl>
                                        <p:attrNameLst>
                                          <p:attrName>ppt_x</p:attrName>
                                        </p:attrNameLst>
                                      </p:cBhvr>
                                      <p:tavLst>
                                        <p:tav tm="0">
                                          <p:val>
                                            <p:strVal val="#ppt_x"/>
                                          </p:val>
                                        </p:tav>
                                        <p:tav tm="100000">
                                          <p:val>
                                            <p:strVal val="#ppt_x"/>
                                          </p:val>
                                        </p:tav>
                                      </p:tavLst>
                                    </p:anim>
                                    <p:anim calcmode="lin" valueType="num">
                                      <p:cBhvr additive="base">
                                        <p:cTn id="8" dur="10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456&quot;/&gt;&lt;/object&gt;&lt;object type=&quot;3&quot; unique_id=&quot;10006&quot;&gt;&lt;property id=&quot;20148&quot; value=&quot;5&quot;/&gt;&lt;property id=&quot;20300&quot; value=&quot;Slide 4&quot;/&gt;&lt;property id=&quot;20307&quot; value=&quot;455&quot;/&gt;&lt;/object&gt;&lt;object type=&quot;3&quot; unique_id=&quot;10007&quot;&gt;&lt;property id=&quot;20148&quot; value=&quot;5&quot;/&gt;&lt;property id=&quot;20300&quot; value=&quot;Slide 3&quot;/&gt;&lt;property id=&quot;20307&quot; value=&quot;412&quot;/&gt;&lt;/object&gt;&lt;object type=&quot;3&quot; unique_id=&quot;10008&quot;&gt;&lt;property id=&quot;20148&quot; value=&quot;5&quot;/&gt;&lt;property id=&quot;20300&quot; value=&quot;Slide 5&quot;/&gt;&lt;property id=&quot;20307&quot; value=&quot;409&quot;/&gt;&lt;/object&gt;&lt;object type=&quot;3&quot; unique_id=&quot;10009&quot;&gt;&lt;property id=&quot;20148&quot; value=&quot;5&quot;/&gt;&lt;property id=&quot;20300&quot; value=&quot;Slide 6&quot;/&gt;&lt;property id=&quot;20307&quot; value=&quot;457&quot;/&gt;&lt;/object&gt;&lt;object type=&quot;3&quot; unique_id=&quot;10010&quot;&gt;&lt;property id=&quot;20148&quot; value=&quot;5&quot;/&gt;&lt;property id=&quot;20300&quot; value=&quot;Slide 7&quot;/&gt;&lt;property id=&quot;20307&quot; value=&quot;458&quot;/&gt;&lt;/object&gt;&lt;object type=&quot;3&quot; unique_id=&quot;10011&quot;&gt;&lt;property id=&quot;20148&quot; value=&quot;5&quot;/&gt;&lt;property id=&quot;20300&quot; value=&quot;Slide 8&quot;/&gt;&lt;property id=&quot;20307&quot; value=&quot;442&quot;/&gt;&lt;/object&gt;&lt;object type=&quot;3&quot; unique_id=&quot;10012&quot;&gt;&lt;property id=&quot;20148&quot; value=&quot;5&quot;/&gt;&lt;property id=&quot;20300&quot; value=&quot;Slide 9&quot;/&gt;&lt;property id=&quot;20307&quot; value=&quot;459&quot;/&gt;&lt;/object&gt;&lt;object type=&quot;3&quot; unique_id=&quot;10013&quot;&gt;&lt;property id=&quot;20148&quot; value=&quot;5&quot;/&gt;&lt;property id=&quot;20300&quot; value=&quot;Slide 10&quot;/&gt;&lt;property id=&quot;20307&quot; value=&quot;460&quot;/&gt;&lt;/object&gt;&lt;object type=&quot;3&quot; unique_id=&quot;10014&quot;&gt;&lt;property id=&quot;20148&quot; value=&quot;5&quot;/&gt;&lt;property id=&quot;20300&quot; value=&quot;Slide 11&quot;/&gt;&lt;property id=&quot;20307&quot; value=&quot;461&quot;/&gt;&lt;/object&gt;&lt;object type=&quot;3&quot; unique_id=&quot;10015&quot;&gt;&lt;property id=&quot;20148&quot; value=&quot;5&quot;/&gt;&lt;property id=&quot;20300&quot; value=&quot;Slide 12&quot;/&gt;&lt;property id=&quot;20307&quot; value=&quot;438&quot;/&gt;&lt;/object&gt;&lt;object type=&quot;3&quot; unique_id=&quot;10016&quot;&gt;&lt;property id=&quot;20148&quot; value=&quot;5&quot;/&gt;&lt;property id=&quot;20300&quot; value=&quot;Slide 13&quot;/&gt;&lt;property id=&quot;20307&quot; value=&quot;463&quot;/&gt;&lt;/object&gt;&lt;object type=&quot;3&quot; unique_id=&quot;10017&quot;&gt;&lt;property id=&quot;20148&quot; value=&quot;5&quot;/&gt;&lt;property id=&quot;20300&quot; value=&quot;Slide 14&quot;/&gt;&lt;property id=&quot;20307&quot; value=&quot;462&quot;/&gt;&lt;/object&gt;&lt;object type=&quot;3&quot; unique_id=&quot;10018&quot;&gt;&lt;property id=&quot;20148&quot; value=&quot;5&quot;/&gt;&lt;property id=&quot;20300&quot; value=&quot;Slide 17&quot;/&gt;&lt;property id=&quot;20307&quot; value=&quot;366&quot;/&gt;&lt;/object&gt;&lt;object type=&quot;3&quot; unique_id=&quot;10019&quot;&gt;&lt;property id=&quot;20148&quot; value=&quot;5&quot;/&gt;&lt;property id=&quot;20300&quot; value=&quot;Slide 18&quot;/&gt;&lt;property id=&quot;20307&quot; value=&quot;367&quot;/&gt;&lt;/object&gt;&lt;object type=&quot;3&quot; unique_id=&quot;10020&quot;&gt;&lt;property id=&quot;20148&quot; value=&quot;5&quot;/&gt;&lt;property id=&quot;20300&quot; value=&quot;Slide 19&quot;/&gt;&lt;property id=&quot;20307&quot; value=&quot;464&quot;/&gt;&lt;/object&gt;&lt;object type=&quot;3&quot; unique_id=&quot;10021&quot;&gt;&lt;property id=&quot;20148&quot; value=&quot;5&quot;/&gt;&lt;property id=&quot;20300&quot; value=&quot;Slide 20&quot;/&gt;&lt;property id=&quot;20307&quot; value=&quot;370&quot;/&gt;&lt;/object&gt;&lt;object type=&quot;3&quot; unique_id=&quot;10022&quot;&gt;&lt;property id=&quot;20148&quot; value=&quot;5&quot;/&gt;&lt;property id=&quot;20300&quot; value=&quot;Slide 23&quot;/&gt;&lt;property id=&quot;20307&quot; value=&quot;425&quot;/&gt;&lt;/object&gt;&lt;object type=&quot;3&quot; unique_id=&quot;10118&quot;&gt;&lt;property id=&quot;20148&quot; value=&quot;5&quot;/&gt;&lt;property id=&quot;20300&quot; value=&quot;Slide 15&quot;/&gt;&lt;property id=&quot;20307&quot; value=&quot;465&quot;/&gt;&lt;/object&gt;&lt;object type=&quot;3&quot; unique_id=&quot;10119&quot;&gt;&lt;property id=&quot;20148&quot; value=&quot;5&quot;/&gt;&lt;property id=&quot;20300&quot; value=&quot;Slide 16&quot;/&gt;&lt;property id=&quot;20307&quot; value=&quot;466&quot;/&gt;&lt;/object&gt;&lt;object type=&quot;3&quot; unique_id=&quot;10166&quot;&gt;&lt;property id=&quot;20148&quot; value=&quot;5&quot;/&gt;&lt;property id=&quot;20300&quot; value=&quot;Slide 21&quot;/&gt;&lt;property id=&quot;20307&quot; value=&quot;468&quot;/&gt;&lt;/object&gt;&lt;object type=&quot;3&quot; unique_id=&quot;10191&quot;&gt;&lt;property id=&quot;20148&quot; value=&quot;5&quot;/&gt;&lt;property id=&quot;20300&quot; value=&quot;Slide 1 - &amp;quot;Giáo viên :Kiều Thị Nguyệt&amp;#x0D;&amp;#x0A;Trường Tiểu học Đại Thành&amp;quot;&quot;/&gt;&lt;property id=&quot;20307&quot; value=&quot;469&quot;/&gt;&lt;/object&gt;&lt;object type=&quot;3&quot; unique_id=&quot;10295&quot;&gt;&lt;property id=&quot;20148&quot; value=&quot;5&quot;/&gt;&lt;property id=&quot;20300&quot; value=&quot;Slide 24&quot;/&gt;&lt;property id=&quot;20307&quot; value=&quot;470&quot;/&gt;&lt;/object&gt;&lt;object type=&quot;3&quot; unique_id=&quot;10346&quot;&gt;&lt;property id=&quot;20148&quot; value=&quot;5&quot;/&gt;&lt;property id=&quot;20300&quot; value=&quot;Slide 25&quot;/&gt;&lt;property id=&quot;20307&quot; value=&quot;472&quot;/&gt;&lt;/object&gt;&lt;object type=&quot;3&quot; unique_id=&quot;10373&quot;&gt;&lt;property id=&quot;20148&quot; value=&quot;5&quot;/&gt;&lt;property id=&quot;20300&quot; value=&quot;Slide 22&quot;/&gt;&lt;property id=&quot;20307&quot; value=&quot;473&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World Wildlife Da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3592</TotalTime>
  <Words>1133</Words>
  <Application>Microsoft Office PowerPoint</Application>
  <PresentationFormat>Widescreen</PresentationFormat>
  <Paragraphs>198</Paragraphs>
  <Slides>25</Slides>
  <Notes>4</Notes>
  <HiddenSlides>0</HiddenSlides>
  <MMClips>2</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25</vt:i4>
      </vt:variant>
    </vt:vector>
  </HeadingPairs>
  <TitlesOfParts>
    <vt:vector size="43" baseType="lpstr">
      <vt:lpstr>Times New Roman</vt:lpstr>
      <vt:lpstr>Arial</vt:lpstr>
      <vt:lpstr>Consolas</vt:lpstr>
      <vt:lpstr>Corbel</vt:lpstr>
      <vt:lpstr>Wingdings</vt:lpstr>
      <vt:lpstr>Wingdings 2</vt:lpstr>
      <vt:lpstr>Wingdings 3</vt:lpstr>
      <vt:lpstr>.VnTime</vt:lpstr>
      <vt:lpstr>.VnBook-Antiqua</vt:lpstr>
      <vt:lpstr>.VnArial</vt:lpstr>
      <vt:lpstr>Calibri</vt:lpstr>
      <vt:lpstr>.VnClarendonH</vt:lpstr>
      <vt:lpstr>.VnTimeH</vt:lpstr>
      <vt:lpstr>.VnArabia</vt:lpstr>
      <vt:lpstr>Default Design</vt:lpstr>
      <vt:lpstr>7_Metro</vt:lpstr>
      <vt:lpstr>1_World Wildlife Day</vt:lpstr>
      <vt:lpstr>1_Eco-Friendly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Quỳnh Hoa</cp:lastModifiedBy>
  <cp:revision>417</cp:revision>
  <dcterms:created xsi:type="dcterms:W3CDTF">2009-01-14T14:32:15Z</dcterms:created>
  <dcterms:modified xsi:type="dcterms:W3CDTF">2022-04-20T16:03:02Z</dcterms:modified>
  <cp:category>9Slide.vn</cp:category>
</cp:coreProperties>
</file>