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4" r:id="rId3"/>
    <p:sldMasterId id="2147483696" r:id="rId4"/>
    <p:sldMasterId id="2147483709" r:id="rId5"/>
  </p:sldMasterIdLst>
  <p:notesMasterIdLst>
    <p:notesMasterId r:id="rId20"/>
  </p:notesMasterIdLst>
  <p:sldIdLst>
    <p:sldId id="263" r:id="rId6"/>
    <p:sldId id="283" r:id="rId7"/>
    <p:sldId id="274" r:id="rId8"/>
    <p:sldId id="336" r:id="rId9"/>
    <p:sldId id="332" r:id="rId10"/>
    <p:sldId id="320" r:id="rId11"/>
    <p:sldId id="327" r:id="rId12"/>
    <p:sldId id="330" r:id="rId13"/>
    <p:sldId id="333" r:id="rId14"/>
    <p:sldId id="334" r:id="rId15"/>
    <p:sldId id="335" r:id="rId16"/>
    <p:sldId id="337" r:id="rId17"/>
    <p:sldId id="295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1F9BF-29F2-4DEF-B015-61D0A6794B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498A-8D2E-4431-9ABE-C0B1AD7D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2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8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82159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82311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17973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7314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23908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66517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3969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17807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35047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38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62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63366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9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00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542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55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75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66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13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87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6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938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4219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205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610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99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470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96CA-86D5-36D4-6672-A61380B7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43D6-9EB0-44F9-AA17-4C048DEE8F78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729D-6CD5-92C9-BC98-EDC55361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D3022-EC1D-B4DD-8A64-9FD8A15E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6AAE1-44B0-45DD-BF44-A75587D86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695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50B19-0D5B-3E8B-F1AC-613A919C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D28A-EA22-4D19-A276-A5B3A1BE3541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29AE-95FB-19B8-DC89-4713AEE9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44A4-44E5-7C82-38B0-EFCCD4DB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3C509-D9EF-46A1-9320-2A7BB08EC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89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3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1pPr>
            <a:lvl2pPr marL="3432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2pPr>
            <a:lvl3pPr marL="6865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3pPr>
            <a:lvl4pPr marL="102984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4pPr>
            <a:lvl5pPr marL="137312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5pPr>
            <a:lvl6pPr marL="171639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6pPr>
            <a:lvl7pPr marL="205967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7pPr>
            <a:lvl8pPr marL="240295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8pPr>
            <a:lvl9pPr marL="274623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9E14-FF91-4CFA-D7FC-8B2DC2A4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50D2-E598-4062-8ECB-5CC3329FB33B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C21B-4440-153F-80F7-DE51DE02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3B70E-49A9-AD23-99C9-3427AF1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08B26-1DA9-4963-ABA8-B430B3978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44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3BE0C2-9DBA-9ED3-BBF8-DFD50EE2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FBB1-A53A-41F3-887B-BB80D21BF4F3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A858B5-8CEE-CAAE-B161-2FFEFF0A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D90862-27B9-2452-AA8F-6A36DBC5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925CC-A20A-47C2-BDCF-163F43665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66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0AAE29-5D94-82B8-3D5A-0A5D6D1C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807-89B8-406D-8CB7-0FE1C56D98C9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75E72A-4BAD-73F6-E5A7-65EC8AFC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6EB350-D390-F8F9-15BD-2146326B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A5647-CBFE-4187-81E9-2FD18AB29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99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381CF3-BECE-5D00-B1A3-59400F54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C8D0-33E6-4D83-AF6C-8E6C45776A1C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77725E-9201-0ACF-FBA6-85A008EC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F0D8BA-B04C-4BDA-0A84-142BA8F0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4D38-68D0-43EE-94DE-0962374E5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88421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E71687-B596-EFEF-563E-00F0793F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3268-2B41-46D8-A32B-0670693E1BAB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AD42B1-8815-420C-2FEC-63EC4972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FA85A9-6435-3D3C-28A4-77B75043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C61B6-8686-41F9-B945-6BBED8409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36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4"/>
            <a:ext cx="4011084" cy="1162051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04"/>
            <a:ext cx="4011084" cy="46910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EDF1CF-479B-1210-192C-F5C78535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A0B8-773F-42D8-AC1B-31D128859BE1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B315BC-0D9F-175B-234B-E313C36B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3C3E5C-4782-4E33-14DF-2736B270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08579-8893-4692-8B69-983F4E19D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15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1"/>
            </a:lvl1pPr>
            <a:lvl2pPr marL="34328" indent="0">
              <a:buNone/>
              <a:defRPr sz="211"/>
            </a:lvl2pPr>
            <a:lvl3pPr marL="68656" indent="0">
              <a:buNone/>
              <a:defRPr sz="181"/>
            </a:lvl3pPr>
            <a:lvl4pPr marL="102984" indent="0">
              <a:buNone/>
              <a:defRPr sz="150"/>
            </a:lvl4pPr>
            <a:lvl5pPr marL="137312" indent="0">
              <a:buNone/>
              <a:defRPr sz="150"/>
            </a:lvl5pPr>
            <a:lvl6pPr marL="171639" indent="0">
              <a:buNone/>
              <a:defRPr sz="150"/>
            </a:lvl6pPr>
            <a:lvl7pPr marL="205967" indent="0">
              <a:buNone/>
              <a:defRPr sz="150"/>
            </a:lvl7pPr>
            <a:lvl8pPr marL="240295" indent="0">
              <a:buNone/>
              <a:defRPr sz="150"/>
            </a:lvl8pPr>
            <a:lvl9pPr marL="274623" indent="0">
              <a:buNone/>
              <a:defRPr sz="1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0BFE2-23DD-7E5B-449F-5EFC5DE0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A6B4-DF5F-4BF1-BD03-F51B6FBA3A27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8F619B-8BCF-C066-215A-03C993D4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7C9DB0-5083-A651-7C5C-4980034D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2AFD-2743-4A6A-8AD7-5229214A0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057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F823B-222F-25F5-D09C-8CC4BF32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402B-14EE-4CC5-BDDB-4F00EA2C7B2E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2C6C-7528-7103-A362-B119BDD1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2116-C5DA-5779-BD80-26B9BC66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F4C8-156A-406C-8423-00F927C09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716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5C1B-152C-7D6B-B8BC-CE31D36F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7767-7685-4EDC-9321-771B7A3BDE9F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977F-645C-6603-620D-30E756CE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3BCA-7860-6BF5-7DB9-19854E4D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731F-CEA0-411B-89F4-3CBF711CF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84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1267F6-551E-9098-A5EC-9ABB4F127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BAE6A6-69F4-CF8A-ABDA-F97B09DF9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0C5B33-5FE5-B1B6-B7FC-8036E2B04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56EF-888A-455F-ABBA-12AD16D83408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3527625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167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58155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76635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85162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8585431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3895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55391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49510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76361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61693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59082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85054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6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18685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58566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24713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0939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82D6913D-8D3F-4A65-AF90-109C226EDFE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6" y="295274"/>
            <a:ext cx="1247776" cy="12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475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7923F7-B59B-C67A-0999-44998F5765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4C19351-1094-945B-1519-49348EC8F3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F7F14-1521-754F-DCA4-91D51B8D3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AF6F50-D099-473D-8FC4-88762260D753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B419-FC4B-7FD4-7D55-F5A2AB6E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5234-3872-96F1-BB94-786EFFF5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D8A33D-2EDB-42BD-96A5-1AD554998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0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666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7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6pPr>
      <a:lvl7pPr marL="9154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7pPr>
      <a:lvl8pPr marL="13731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8pPr>
      <a:lvl9pPr marL="18308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225" indent="-22225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2388" indent="-19050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82550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75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3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04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6pPr>
      <a:lvl7pPr marL="223132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60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88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8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6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4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2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39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67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295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23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rPr>
              <a:t>KHỞI ĐỘNG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8EF12A-8BE0-B36E-0890-89E5B40B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388297"/>
            <a:ext cx="8435911" cy="2490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6342E7-9337-0543-C3BC-BD2C1010E616}"/>
              </a:ext>
            </a:extLst>
          </p:cNvPr>
          <p:cNvSpPr txBox="1"/>
          <p:nvPr/>
        </p:nvSpPr>
        <p:spPr>
          <a:xfrm>
            <a:off x="1892808" y="3319272"/>
            <a:ext cx="875995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210745-161E-37FD-9CF8-C88D909BF994}"/>
              </a:ext>
            </a:extLst>
          </p:cNvPr>
          <p:cNvSpPr/>
          <p:nvPr/>
        </p:nvSpPr>
        <p:spPr>
          <a:xfrm>
            <a:off x="5669280" y="2560320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985FC9-AEBA-63BD-D3B3-C158CF6BC0B1}"/>
              </a:ext>
            </a:extLst>
          </p:cNvPr>
          <p:cNvSpPr/>
          <p:nvPr/>
        </p:nvSpPr>
        <p:spPr>
          <a:xfrm>
            <a:off x="8385048" y="2569464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11521441" cy="1591605"/>
            <a:chOff x="1203156" y="685799"/>
            <a:chExt cx="8641080" cy="119370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156181" y="702258"/>
              <a:ext cx="7688055" cy="1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12 000 bút sáp màu. Người ta đóng hết số bút sáp màu đó vào các hộp, mỗi hộp 6 bút sáp. Hỏi đóng được tất cả bao nhiêu hộp bút sáp màu?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B2A922A-5A54-F588-FA17-3B4A549C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44" y="1853041"/>
            <a:ext cx="4271962" cy="3045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F48BDC-9F69-A9D3-AE25-46F35E1204FA}"/>
              </a:ext>
            </a:extLst>
          </p:cNvPr>
          <p:cNvSpPr txBox="1"/>
          <p:nvPr/>
        </p:nvSpPr>
        <p:spPr>
          <a:xfrm>
            <a:off x="1051560" y="2020824"/>
            <a:ext cx="613562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12 000 : 6 = 2 000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2 000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7897D-1786-B8C3-84B6-5AA968E71E2C}"/>
              </a:ext>
            </a:extLst>
          </p:cNvPr>
          <p:cNvCxnSpPr/>
          <p:nvPr/>
        </p:nvCxnSpPr>
        <p:spPr>
          <a:xfrm>
            <a:off x="1508760" y="649224"/>
            <a:ext cx="3758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61B98-97CC-C714-E176-618E3D8C91BE}"/>
              </a:ext>
            </a:extLst>
          </p:cNvPr>
          <p:cNvCxnSpPr>
            <a:cxnSpLocks/>
          </p:cNvCxnSpPr>
          <p:nvPr/>
        </p:nvCxnSpPr>
        <p:spPr>
          <a:xfrm>
            <a:off x="7370064" y="658368"/>
            <a:ext cx="1389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CA80746-0276-2ACA-DAB2-3C76AB5FD50E}"/>
              </a:ext>
            </a:extLst>
          </p:cNvPr>
          <p:cNvCxnSpPr>
            <a:cxnSpLocks/>
          </p:cNvCxnSpPr>
          <p:nvPr/>
        </p:nvCxnSpPr>
        <p:spPr>
          <a:xfrm>
            <a:off x="1965960" y="1115568"/>
            <a:ext cx="1947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D706F7-F3C6-9E7A-D335-5AEFB4E35D50}"/>
              </a:ext>
            </a:extLst>
          </p:cNvPr>
          <p:cNvCxnSpPr>
            <a:cxnSpLocks/>
          </p:cNvCxnSpPr>
          <p:nvPr/>
        </p:nvCxnSpPr>
        <p:spPr>
          <a:xfrm>
            <a:off x="4370832" y="1143000"/>
            <a:ext cx="2359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AA12B9-1317-806E-5369-72710FCB7D5C}"/>
              </a:ext>
            </a:extLst>
          </p:cNvPr>
          <p:cNvCxnSpPr>
            <a:cxnSpLocks/>
          </p:cNvCxnSpPr>
          <p:nvPr/>
        </p:nvCxnSpPr>
        <p:spPr>
          <a:xfrm>
            <a:off x="8394192" y="1124712"/>
            <a:ext cx="1975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87E232-FFA1-05B3-A3F2-1C86419463A9}"/>
              </a:ext>
            </a:extLst>
          </p:cNvPr>
          <p:cNvCxnSpPr>
            <a:cxnSpLocks/>
          </p:cNvCxnSpPr>
          <p:nvPr/>
        </p:nvCxnSpPr>
        <p:spPr>
          <a:xfrm>
            <a:off x="1389888" y="1645920"/>
            <a:ext cx="4562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16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2165168" y="1125347"/>
            <a:ext cx="8158104" cy="137096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- Thực hiện thành thạo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phép chia số có năm chữ số cho số có một chữ số (chia có dư)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256010" y="430678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2133493" y="4472741"/>
            <a:ext cx="8158104" cy="159278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- Vận dụng thực hành vào giải bài tập, bài toán có lời văn liên quan đến chia số có năm chữ số cho số có một chữ số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6AA1F0-F250-B6FA-5759-739D6236B4CB}"/>
              </a:ext>
            </a:extLst>
          </p:cNvPr>
          <p:cNvSpPr/>
          <p:nvPr/>
        </p:nvSpPr>
        <p:spPr>
          <a:xfrm>
            <a:off x="2165167" y="2799044"/>
            <a:ext cx="8158103" cy="1370964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T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hực hiện được chia nhẩm số tròn nghìn cho số có một chữ số.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7046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3116" y="3599489"/>
            <a:ext cx="12438231" cy="5145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964" y="1294237"/>
            <a:ext cx="10666072" cy="47330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51827" flipH="1">
            <a:off x="10370963" y="1014978"/>
            <a:ext cx="4876800" cy="143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549091">
            <a:off x="-3055763" y="5732272"/>
            <a:ext cx="4876800" cy="1438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03262" y="1411146"/>
            <a:ext cx="1112477" cy="396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65868" y="463442"/>
            <a:ext cx="1285666" cy="11522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-894206">
            <a:off x="155404" y="-152662"/>
            <a:ext cx="1169977" cy="1187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789970">
            <a:off x="1782769" y="-152884"/>
            <a:ext cx="776831" cy="8386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 rot="1232672">
            <a:off x="10886398" y="5061230"/>
            <a:ext cx="1443118" cy="1132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 rot="-797592">
            <a:off x="9858706" y="5706833"/>
            <a:ext cx="789061" cy="838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09525" y="1890854"/>
            <a:ext cx="62999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45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45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45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nối</a:t>
            </a:r>
            <a:endParaRPr kumimoji="0" lang="en-US" sz="45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969193" y="3298185"/>
            <a:ext cx="1039239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Ôn</a:t>
            </a:r>
            <a:r>
              <a:rPr lang="en-US" altLang="en-US" sz="4400" b="1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4400" b="1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kiến</a:t>
            </a:r>
            <a:r>
              <a:rPr lang="en-US" altLang="en-US" sz="4400" b="1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4400" b="1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vừa</a:t>
            </a:r>
            <a:r>
              <a:rPr lang="en-US" altLang="en-US" sz="4400" b="1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học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prstClr val="white"/>
                </a:solidFill>
                <a:cs typeface="Times New Roman" panose="02020603050405020304" pitchFamily="18" charset="0"/>
              </a:rPr>
              <a:t>-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Xem trước bài sau: Luyện 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">
            <a:extLst>
              <a:ext uri="{FF2B5EF4-FFF2-40B4-BE49-F238E27FC236}">
                <a16:creationId xmlns:a16="http://schemas.microsoft.com/office/drawing/2014/main" id="{1095BC21-D832-36BF-EE9D-FBCBC151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6" y="2133601"/>
            <a:ext cx="298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85" name="Line 289">
            <a:extLst>
              <a:ext uri="{FF2B5EF4-FFF2-40B4-BE49-F238E27FC236}">
                <a16:creationId xmlns:a16="http://schemas.microsoft.com/office/drawing/2014/main" id="{57A6647F-C863-E740-A82D-F5F6D6B2F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9" y="2828925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6" name="Line 289">
            <a:extLst>
              <a:ext uri="{FF2B5EF4-FFF2-40B4-BE49-F238E27FC236}">
                <a16:creationId xmlns:a16="http://schemas.microsoft.com/office/drawing/2014/main" id="{ED8AE8C3-CC47-1566-A87B-50609051D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850" y="2155826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7" name="TextBox 2">
            <a:extLst>
              <a:ext uri="{FF2B5EF4-FFF2-40B4-BE49-F238E27FC236}">
                <a16:creationId xmlns:a16="http://schemas.microsoft.com/office/drawing/2014/main" id="{96D708FF-B314-DC3D-9679-E476244D134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92627" y="2679701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  0</a:t>
            </a:r>
            <a:endParaRPr lang="vi-VN" altLang="vi-VN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8" name="TextBox 3">
            <a:extLst>
              <a:ext uri="{FF2B5EF4-FFF2-40B4-BE49-F238E27FC236}">
                <a16:creationId xmlns:a16="http://schemas.microsoft.com/office/drawing/2014/main" id="{3AAC1114-FD7F-0B59-5264-8FFC98B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1" y="2916238"/>
            <a:ext cx="1312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9" name="TextBox 289">
            <a:extLst>
              <a:ext uri="{FF2B5EF4-FFF2-40B4-BE49-F238E27FC236}">
                <a16:creationId xmlns:a16="http://schemas.microsoft.com/office/drawing/2014/main" id="{0F744407-4787-E72D-EFA4-1EDC8F5E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2155826"/>
            <a:ext cx="308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90" name="Line 289">
            <a:extLst>
              <a:ext uri="{FF2B5EF4-FFF2-40B4-BE49-F238E27FC236}">
                <a16:creationId xmlns:a16="http://schemas.microsoft.com/office/drawing/2014/main" id="{E5B7BF6E-9F07-EF39-1B66-A71425AD4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914" y="2851150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1" name="Line 289">
            <a:extLst>
              <a:ext uri="{FF2B5EF4-FFF2-40B4-BE49-F238E27FC236}">
                <a16:creationId xmlns:a16="http://schemas.microsoft.com/office/drawing/2014/main" id="{CDB4B2A4-6F81-0A30-F117-97E22EB1E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7275" y="2178051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2" name="TextBox 292">
            <a:extLst>
              <a:ext uri="{FF2B5EF4-FFF2-40B4-BE49-F238E27FC236}">
                <a16:creationId xmlns:a16="http://schemas.microsoft.com/office/drawing/2014/main" id="{DC12A578-267C-B2DB-4750-572708BBA0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058026" y="2701926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  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3" name="TextBox 293">
            <a:extLst>
              <a:ext uri="{FF2B5EF4-FFF2-40B4-BE49-F238E27FC236}">
                <a16:creationId xmlns:a16="http://schemas.microsoft.com/office/drawing/2014/main" id="{555CBE8B-09C8-C09A-5B53-9A3C4EAE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076" y="2938463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6" name="TextBox 8">
            <a:extLst>
              <a:ext uri="{FF2B5EF4-FFF2-40B4-BE49-F238E27FC236}">
                <a16:creationId xmlns:a16="http://schemas.microsoft.com/office/drawing/2014/main" id="{2FC3E85E-7F49-7994-F8E2-C04C62CA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49" y="508000"/>
            <a:ext cx="86072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vi-VN" altLang="vi-VN" sz="4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3CB57-894C-CBF2-288C-0AF9D28ED6F1}"/>
              </a:ext>
            </a:extLst>
          </p:cNvPr>
          <p:cNvSpPr/>
          <p:nvPr/>
        </p:nvSpPr>
        <p:spPr>
          <a:xfrm>
            <a:off x="3915940" y="3971059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6F4DB-E98E-4BC4-40CC-64898A8B852F}"/>
              </a:ext>
            </a:extLst>
          </p:cNvPr>
          <p:cNvSpPr/>
          <p:nvPr/>
        </p:nvSpPr>
        <p:spPr>
          <a:xfrm>
            <a:off x="9114106" y="3821972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B6542-02A7-E948-C6D6-59E97CD94CC3}"/>
              </a:ext>
            </a:extLst>
          </p:cNvPr>
          <p:cNvSpPr/>
          <p:nvPr/>
        </p:nvSpPr>
        <p:spPr>
          <a:xfrm>
            <a:off x="3091070" y="4383157"/>
            <a:ext cx="496956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754380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969275" y="-31128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378" y="576766"/>
            <a:ext cx="3365284" cy="1566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E035C-533B-7047-89DE-1EDEF7648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55" y="59225"/>
            <a:ext cx="1919416" cy="1919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70DDC9-8F47-E2CD-C695-E0BC6639B73C}"/>
              </a:ext>
            </a:extLst>
          </p:cNvPr>
          <p:cNvSpPr txBox="1"/>
          <p:nvPr/>
        </p:nvSpPr>
        <p:spPr>
          <a:xfrm>
            <a:off x="1844537" y="1981614"/>
            <a:ext cx="870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6C472-DBD0-0079-92FA-C26731FDB091}"/>
              </a:ext>
            </a:extLst>
          </p:cNvPr>
          <p:cNvSpPr txBox="1"/>
          <p:nvPr/>
        </p:nvSpPr>
        <p:spPr>
          <a:xfrm>
            <a:off x="4880113" y="3498574"/>
            <a:ext cx="2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2165168" y="1125347"/>
            <a:ext cx="8158104" cy="137096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>
                <a:solidFill>
                  <a:srgbClr val="0070C0"/>
                </a:solidFill>
              </a:rPr>
              <a:t>- Thực hiện thành thạo </a:t>
            </a:r>
            <a:r>
              <a:rPr lang="vi-VN" sz="2800">
                <a:solidFill>
                  <a:srgbClr val="0070C0"/>
                </a:solidFill>
              </a:rPr>
              <a:t>phép chia số có năm chữ số cho số có một chữ số (chia có dư)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256010" y="430678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2133493" y="4472741"/>
            <a:ext cx="8158104" cy="159278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0070C0"/>
                </a:solidFill>
              </a:rPr>
              <a:t>- Vận dụng thực hành vào giải bài tập, bài toán có lời văn liên quan đến chia số có năm chữ số cho số có một chữ số</a:t>
            </a:r>
            <a:r>
              <a:rPr lang="en-US" sz="280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6AA1F0-F250-B6FA-5759-739D6236B4CB}"/>
              </a:ext>
            </a:extLst>
          </p:cNvPr>
          <p:cNvSpPr/>
          <p:nvPr/>
        </p:nvSpPr>
        <p:spPr>
          <a:xfrm>
            <a:off x="2165167" y="2799044"/>
            <a:ext cx="8158103" cy="1370964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0070C0"/>
                </a:solidFill>
              </a:rPr>
              <a:t>- </a:t>
            </a:r>
            <a:r>
              <a:rPr lang="en-US" sz="2800">
                <a:solidFill>
                  <a:srgbClr val="0070C0"/>
                </a:solidFill>
              </a:rPr>
              <a:t>T</a:t>
            </a:r>
            <a:r>
              <a:rPr lang="vi-VN" sz="2800">
                <a:solidFill>
                  <a:srgbClr val="0070C0"/>
                </a:solidFill>
              </a:rPr>
              <a:t>hực hiện được chia nhẩm số tròn nghìn cho số có một chữ số.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066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LUYỆN TẬP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294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8A11CC85-2515-6AE1-1FC5-58A2896E8A0A}"/>
              </a:ext>
            </a:extLst>
          </p:cNvPr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CF6737DD-FD18-40F9-A29C-60CCB7BBF81E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7" name="Hình Bầu dục 2">
                <a:extLst>
                  <a:ext uri="{FF2B5EF4-FFF2-40B4-BE49-F238E27FC236}">
                    <a16:creationId xmlns:a16="http://schemas.microsoft.com/office/drawing/2014/main" id="{6FDAB5CC-B387-F8C8-4370-9E924DF3BE14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" name="Hộp Văn bản 3">
                <a:extLst>
                  <a:ext uri="{FF2B5EF4-FFF2-40B4-BE49-F238E27FC236}">
                    <a16:creationId xmlns:a16="http://schemas.microsoft.com/office/drawing/2014/main" id="{EE47FD6A-0FD1-021C-8026-A9B7FDD546A7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1B31C72F-C057-5BB1-5224-5D30672ABBDE}"/>
                </a:ext>
              </a:extLst>
            </p:cNvPr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nhẩm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mẫu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1D78D9-1C2A-E04B-1779-7A161E04E095}"/>
              </a:ext>
            </a:extLst>
          </p:cNvPr>
          <p:cNvSpPr/>
          <p:nvPr/>
        </p:nvSpPr>
        <p:spPr>
          <a:xfrm>
            <a:off x="1958009" y="1393963"/>
            <a:ext cx="8219661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850106-3591-D3B7-67C2-CDCD6310C8C0}"/>
              </a:ext>
            </a:extLst>
          </p:cNvPr>
          <p:cNvSpPr txBox="1"/>
          <p:nvPr/>
        </p:nvSpPr>
        <p:spPr>
          <a:xfrm>
            <a:off x="2100885" y="148921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63336-A03D-53A3-99F5-37AA8DF09016}"/>
              </a:ext>
            </a:extLst>
          </p:cNvPr>
          <p:cNvSpPr txBox="1"/>
          <p:nvPr/>
        </p:nvSpPr>
        <p:spPr>
          <a:xfrm>
            <a:off x="2834309" y="2727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5 =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EFFE5-3C39-6B53-E32E-03BB4A31EF9C}"/>
              </a:ext>
            </a:extLst>
          </p:cNvPr>
          <p:cNvSpPr txBox="1"/>
          <p:nvPr/>
        </p:nvSpPr>
        <p:spPr>
          <a:xfrm>
            <a:off x="1162878" y="4055165"/>
            <a:ext cx="103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21 000 : 3       b) 24 000 : 4        c)  56 000 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58ECB-0A59-3D6F-83D2-78AECED1E08D}"/>
              </a:ext>
            </a:extLst>
          </p:cNvPr>
          <p:cNvSpPr txBox="1"/>
          <p:nvPr/>
        </p:nvSpPr>
        <p:spPr>
          <a:xfrm>
            <a:off x="1081709" y="214643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5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5887D1-5121-4528-528F-D4E3FD76D12A}"/>
              </a:ext>
            </a:extLst>
          </p:cNvPr>
          <p:cNvSpPr/>
          <p:nvPr/>
        </p:nvSpPr>
        <p:spPr>
          <a:xfrm>
            <a:off x="1824659" y="37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F9FF6-5774-E672-7578-E25231A7ECE3}"/>
              </a:ext>
            </a:extLst>
          </p:cNvPr>
          <p:cNvSpPr txBox="1"/>
          <p:nvPr/>
        </p:nvSpPr>
        <p:spPr>
          <a:xfrm>
            <a:off x="662609" y="37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21 000 :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7154D-D4FA-4E1E-CACE-36404547AF1E}"/>
              </a:ext>
            </a:extLst>
          </p:cNvPr>
          <p:cNvSpPr txBox="1"/>
          <p:nvPr/>
        </p:nvSpPr>
        <p:spPr>
          <a:xfrm>
            <a:off x="2253284" y="82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3 = 7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5B66B-3A5B-AC35-AB51-2AE7352A8CB1}"/>
              </a:ext>
            </a:extLst>
          </p:cNvPr>
          <p:cNvSpPr txBox="1"/>
          <p:nvPr/>
        </p:nvSpPr>
        <p:spPr>
          <a:xfrm>
            <a:off x="2281859" y="141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3 = 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1904558" y="2271297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1E643-771F-5FE4-61B5-270C96608FD1}"/>
              </a:ext>
            </a:extLst>
          </p:cNvPr>
          <p:cNvSpPr txBox="1"/>
          <p:nvPr/>
        </p:nvSpPr>
        <p:spPr>
          <a:xfrm>
            <a:off x="742508" y="227461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24 000 :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98038-A314-954E-996E-A38FAE77A3BF}"/>
              </a:ext>
            </a:extLst>
          </p:cNvPr>
          <p:cNvSpPr txBox="1"/>
          <p:nvPr/>
        </p:nvSpPr>
        <p:spPr>
          <a:xfrm>
            <a:off x="2333183" y="272228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4 = 6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361758" y="331283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4 = 6 000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1922313" y="4073464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F6087-E204-7667-A34A-7440E4EFE14B}"/>
              </a:ext>
            </a:extLst>
          </p:cNvPr>
          <p:cNvSpPr txBox="1"/>
          <p:nvPr/>
        </p:nvSpPr>
        <p:spPr>
          <a:xfrm>
            <a:off x="760263" y="4076777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56 000 :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701A1-1621-441A-0736-CAE637A9F1CC}"/>
              </a:ext>
            </a:extLst>
          </p:cNvPr>
          <p:cNvSpPr txBox="1"/>
          <p:nvPr/>
        </p:nvSpPr>
        <p:spPr>
          <a:xfrm>
            <a:off x="2350938" y="452445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7 = 8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48425-F712-4763-7D99-AC1B77C1697C}"/>
              </a:ext>
            </a:extLst>
          </p:cNvPr>
          <p:cNvSpPr txBox="1"/>
          <p:nvPr/>
        </p:nvSpPr>
        <p:spPr>
          <a:xfrm>
            <a:off x="2379513" y="511500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7 = 8 000</a:t>
            </a:r>
          </a:p>
        </p:txBody>
      </p: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228524" y="143500"/>
            <a:ext cx="2774123" cy="1052418"/>
            <a:chOff x="1203156" y="685799"/>
            <a:chExt cx="2080592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EC9F193-DAB4-7A3E-1BCB-692F93B30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72423"/>
              </p:ext>
            </p:extLst>
          </p:nvPr>
        </p:nvGraphicFramePr>
        <p:xfrm>
          <a:off x="826265" y="1575412"/>
          <a:ext cx="10950765" cy="36208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0153">
                  <a:extLst>
                    <a:ext uri="{9D8B030D-6E8A-4147-A177-3AD203B41FA5}">
                      <a16:colId xmlns:a16="http://schemas.microsoft.com/office/drawing/2014/main" val="286405890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3531432248"/>
                    </a:ext>
                  </a:extLst>
                </a:gridCol>
                <a:gridCol w="1784733">
                  <a:extLst>
                    <a:ext uri="{9D8B030D-6E8A-4147-A177-3AD203B41FA5}">
                      <a16:colId xmlns:a16="http://schemas.microsoft.com/office/drawing/2014/main" val="922941498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696463763"/>
                    </a:ext>
                  </a:extLst>
                </a:gridCol>
                <a:gridCol w="3800818">
                  <a:extLst>
                    <a:ext uri="{9D8B030D-6E8A-4147-A177-3AD203B41FA5}">
                      <a16:colId xmlns:a16="http://schemas.microsoft.com/office/drawing/2014/main" val="1451149877"/>
                    </a:ext>
                  </a:extLst>
                </a:gridCol>
              </a:tblGrid>
              <a:tr h="8372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40150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 : 2 = 8 472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933073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35 747 : 6 = ?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91517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BDB813-E314-009E-798B-A080A78F3CED}"/>
              </a:ext>
            </a:extLst>
          </p:cNvPr>
          <p:cNvSpPr/>
          <p:nvPr/>
        </p:nvSpPr>
        <p:spPr>
          <a:xfrm>
            <a:off x="4814371" y="3866920"/>
            <a:ext cx="144321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6 124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6ACA1A-244E-E1DC-E434-EBC65DDFF97F}"/>
              </a:ext>
            </a:extLst>
          </p:cNvPr>
          <p:cNvSpPr/>
          <p:nvPr/>
        </p:nvSpPr>
        <p:spPr>
          <a:xfrm>
            <a:off x="6555036" y="3910988"/>
            <a:ext cx="126694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2077CD-C024-386E-5C7A-8E0B0E4DD605}"/>
              </a:ext>
            </a:extLst>
          </p:cNvPr>
          <p:cNvSpPr/>
          <p:nvPr/>
        </p:nvSpPr>
        <p:spPr>
          <a:xfrm>
            <a:off x="8196550" y="3888954"/>
            <a:ext cx="3657600" cy="1178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36 747 : 6 = 6 124 (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18439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6515099" cy="1052418"/>
            <a:chOff x="1203156" y="685799"/>
            <a:chExt cx="4886324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5" y="811986"/>
              <a:ext cx="4187045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2F3440-7F42-CEFB-E1A7-D3D3F90C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49" y="1257300"/>
            <a:ext cx="9001125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D4674E-D7F7-76D1-95C4-E1922C4F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9" y="2077540"/>
            <a:ext cx="4370949" cy="38108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36AE621-D05C-69AD-A2C3-5311F6215A1B}"/>
              </a:ext>
            </a:extLst>
          </p:cNvPr>
          <p:cNvGrpSpPr/>
          <p:nvPr/>
        </p:nvGrpSpPr>
        <p:grpSpPr>
          <a:xfrm>
            <a:off x="945447" y="2880749"/>
            <a:ext cx="2865108" cy="1631502"/>
            <a:chOff x="189403" y="1441024"/>
            <a:chExt cx="2192024" cy="1631502"/>
          </a:xfrm>
        </p:grpSpPr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36D34AC0-0611-EF2E-835E-D0DF1007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BB7B143-2B4A-8AED-58E8-19576AC6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45 250</a:t>
              </a:r>
            </a:p>
          </p:txBody>
        </p:sp>
        <p:grpSp>
          <p:nvGrpSpPr>
            <p:cNvPr id="20" name="Group 66">
              <a:extLst>
                <a:ext uri="{FF2B5EF4-FFF2-40B4-BE49-F238E27FC236}">
                  <a16:creationId xmlns:a16="http://schemas.microsoft.com/office/drawing/2014/main" id="{45AFA5BA-6F16-64CC-70F9-E9BED7D3A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820CC7-4982-AC2A-22DC-3D068651B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C4EEFD-7D8E-D244-FF87-63BB7FC48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A62DFD-10A7-5927-C2CD-99FB72C8957C}"/>
              </a:ext>
            </a:extLst>
          </p:cNvPr>
          <p:cNvSpPr txBox="1"/>
          <p:nvPr/>
        </p:nvSpPr>
        <p:spPr>
          <a:xfrm>
            <a:off x="2530901" y="35330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4C5423-258B-6C82-CD97-94B7D6C57A61}"/>
              </a:ext>
            </a:extLst>
          </p:cNvPr>
          <p:cNvSpPr txBox="1"/>
          <p:nvPr/>
        </p:nvSpPr>
        <p:spPr>
          <a:xfrm>
            <a:off x="1283381" y="32747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06204-4E09-D622-60DA-DAD5ECBE5462}"/>
              </a:ext>
            </a:extLst>
          </p:cNvPr>
          <p:cNvSpPr txBox="1"/>
          <p:nvPr/>
        </p:nvSpPr>
        <p:spPr>
          <a:xfrm>
            <a:off x="1596249" y="32761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EF52E-E8BF-40A7-DA6B-D64653FA367D}"/>
              </a:ext>
            </a:extLst>
          </p:cNvPr>
          <p:cNvSpPr txBox="1"/>
          <p:nvPr/>
        </p:nvSpPr>
        <p:spPr>
          <a:xfrm>
            <a:off x="2815449" y="35430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E54DA-9044-8E74-21B7-3D752CE93911}"/>
              </a:ext>
            </a:extLst>
          </p:cNvPr>
          <p:cNvSpPr txBox="1"/>
          <p:nvPr/>
        </p:nvSpPr>
        <p:spPr>
          <a:xfrm>
            <a:off x="1596249" y="3746929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1157A-0291-BD8F-E217-312BEE9439ED}"/>
              </a:ext>
            </a:extLst>
          </p:cNvPr>
          <p:cNvSpPr txBox="1"/>
          <p:nvPr/>
        </p:nvSpPr>
        <p:spPr>
          <a:xfrm>
            <a:off x="3068542" y="352760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B8ECD6-D4E5-259D-E092-91A7AEE0C50C}"/>
              </a:ext>
            </a:extLst>
          </p:cNvPr>
          <p:cNvSpPr txBox="1"/>
          <p:nvPr/>
        </p:nvSpPr>
        <p:spPr>
          <a:xfrm>
            <a:off x="1852063" y="37428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E68A33-C877-6C1D-BA72-5360E8708B6D}"/>
              </a:ext>
            </a:extLst>
          </p:cNvPr>
          <p:cNvSpPr txBox="1"/>
          <p:nvPr/>
        </p:nvSpPr>
        <p:spPr>
          <a:xfrm>
            <a:off x="1846620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4B0B39-5163-B779-C28B-7E3B1D19B216}"/>
              </a:ext>
            </a:extLst>
          </p:cNvPr>
          <p:cNvSpPr txBox="1"/>
          <p:nvPr/>
        </p:nvSpPr>
        <p:spPr>
          <a:xfrm>
            <a:off x="2122845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244C7-D87C-F0CC-5ED3-28AC5A4D3752}"/>
              </a:ext>
            </a:extLst>
          </p:cNvPr>
          <p:cNvSpPr txBox="1"/>
          <p:nvPr/>
        </p:nvSpPr>
        <p:spPr>
          <a:xfrm>
            <a:off x="3348090" y="353468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1D99E6-7990-88A2-2F07-4C1F1AE583A1}"/>
              </a:ext>
            </a:extLst>
          </p:cNvPr>
          <p:cNvSpPr txBox="1"/>
          <p:nvPr/>
        </p:nvSpPr>
        <p:spPr>
          <a:xfrm>
            <a:off x="2141895" y="4704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CEAD473-C0F7-5A7C-1C4F-E47638BA1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03" y="2059252"/>
            <a:ext cx="4370949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684B88F-58C9-E12C-A420-508521DDF402}"/>
              </a:ext>
            </a:extLst>
          </p:cNvPr>
          <p:cNvGrpSpPr/>
          <p:nvPr/>
        </p:nvGrpSpPr>
        <p:grpSpPr>
          <a:xfrm>
            <a:off x="4886511" y="2862461"/>
            <a:ext cx="2865108" cy="1631502"/>
            <a:chOff x="189403" y="1441024"/>
            <a:chExt cx="2192024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4AEBC041-098C-6D13-FB58-E30331FD8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236104DC-877C-E6A1-95FE-012EB25D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27 162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02F46CD9-56B3-7A31-FC7F-2925E837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2E6D5B1-CC55-9525-65B0-79DC931B1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367C13-2F0A-D2AA-730D-93EE08ABE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A39418E-8ECB-5BFF-C0A7-118AFA17AF41}"/>
              </a:ext>
            </a:extLst>
          </p:cNvPr>
          <p:cNvSpPr txBox="1"/>
          <p:nvPr/>
        </p:nvSpPr>
        <p:spPr>
          <a:xfrm>
            <a:off x="6471965" y="3514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A67C74-FE33-DF9C-A622-C6E0E99C67EC}"/>
              </a:ext>
            </a:extLst>
          </p:cNvPr>
          <p:cNvSpPr txBox="1"/>
          <p:nvPr/>
        </p:nvSpPr>
        <p:spPr>
          <a:xfrm>
            <a:off x="5224445" y="32564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7F5CDA-BB15-912E-C833-4381D985F1AB}"/>
              </a:ext>
            </a:extLst>
          </p:cNvPr>
          <p:cNvSpPr txBox="1"/>
          <p:nvPr/>
        </p:nvSpPr>
        <p:spPr>
          <a:xfrm>
            <a:off x="5537313" y="32578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11D6B0-D4B4-FCE2-0126-4953E52626DA}"/>
              </a:ext>
            </a:extLst>
          </p:cNvPr>
          <p:cNvSpPr txBox="1"/>
          <p:nvPr/>
        </p:nvSpPr>
        <p:spPr>
          <a:xfrm>
            <a:off x="6756513" y="35247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392B49-46C7-EF69-BD44-1A41BBBC9BBD}"/>
              </a:ext>
            </a:extLst>
          </p:cNvPr>
          <p:cNvSpPr txBox="1"/>
          <p:nvPr/>
        </p:nvSpPr>
        <p:spPr>
          <a:xfrm>
            <a:off x="5537313" y="372864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085C8F-0C6A-969F-D410-B9DE53EDA428}"/>
              </a:ext>
            </a:extLst>
          </p:cNvPr>
          <p:cNvSpPr txBox="1"/>
          <p:nvPr/>
        </p:nvSpPr>
        <p:spPr>
          <a:xfrm>
            <a:off x="7009606" y="350931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A7C25E-7D84-DBC9-2F42-A64F0D798526}"/>
              </a:ext>
            </a:extLst>
          </p:cNvPr>
          <p:cNvSpPr txBox="1"/>
          <p:nvPr/>
        </p:nvSpPr>
        <p:spPr>
          <a:xfrm>
            <a:off x="5793127" y="372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FBB291-F021-4985-BE2B-C461B7B4980B}"/>
              </a:ext>
            </a:extLst>
          </p:cNvPr>
          <p:cNvSpPr txBox="1"/>
          <p:nvPr/>
        </p:nvSpPr>
        <p:spPr>
          <a:xfrm>
            <a:off x="5787684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8508D2-09F4-8023-456C-9296119E3F34}"/>
              </a:ext>
            </a:extLst>
          </p:cNvPr>
          <p:cNvSpPr txBox="1"/>
          <p:nvPr/>
        </p:nvSpPr>
        <p:spPr>
          <a:xfrm>
            <a:off x="6063909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58056-67E4-0926-F6D8-269D5056E84C}"/>
              </a:ext>
            </a:extLst>
          </p:cNvPr>
          <p:cNvSpPr txBox="1"/>
          <p:nvPr/>
        </p:nvSpPr>
        <p:spPr>
          <a:xfrm>
            <a:off x="7289154" y="351640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59EEE8-4FA9-5C4B-1B92-E54CB4B6176D}"/>
              </a:ext>
            </a:extLst>
          </p:cNvPr>
          <p:cNvSpPr txBox="1"/>
          <p:nvPr/>
        </p:nvSpPr>
        <p:spPr>
          <a:xfrm>
            <a:off x="6082959" y="46865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28AC9D0-127F-810D-2FBC-F0DFA25E5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39" y="2013532"/>
            <a:ext cx="4370949" cy="381081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C7B44B54-5732-6943-1978-6979CFA45665}"/>
              </a:ext>
            </a:extLst>
          </p:cNvPr>
          <p:cNvGrpSpPr/>
          <p:nvPr/>
        </p:nvGrpSpPr>
        <p:grpSpPr>
          <a:xfrm>
            <a:off x="8717847" y="2816741"/>
            <a:ext cx="2865108" cy="1631502"/>
            <a:chOff x="189403" y="1441024"/>
            <a:chExt cx="2192024" cy="1631502"/>
          </a:xfrm>
        </p:grpSpPr>
        <p:sp>
          <p:nvSpPr>
            <p:cNvPr id="72" name="TextBox 43">
              <a:extLst>
                <a:ext uri="{FF2B5EF4-FFF2-40B4-BE49-F238E27FC236}">
                  <a16:creationId xmlns:a16="http://schemas.microsoft.com/office/drawing/2014/main" id="{894FDC3A-3C33-FD99-A14B-111AB976A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01C69E0B-78BF-36FD-4CDB-01E392AEC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36 180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:a16="http://schemas.microsoft.com/office/drawing/2014/main" id="{A9D0E205-1E12-764D-BD2B-FEAF17B71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42BB51D-EEA4-3D6F-53CF-62AE2E9D1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74E19E7-9DD6-7D6D-FD3F-6561BD767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73D0027-7FD0-F3BA-52DC-439EB5A76E9A}"/>
              </a:ext>
            </a:extLst>
          </p:cNvPr>
          <p:cNvSpPr txBox="1"/>
          <p:nvPr/>
        </p:nvSpPr>
        <p:spPr>
          <a:xfrm>
            <a:off x="10303301" y="3469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336066-99E1-D821-32B1-F93E5E7B0A25}"/>
              </a:ext>
            </a:extLst>
          </p:cNvPr>
          <p:cNvSpPr txBox="1"/>
          <p:nvPr/>
        </p:nvSpPr>
        <p:spPr>
          <a:xfrm>
            <a:off x="9055781" y="32107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7FB502-1482-744D-4324-8FA84F108890}"/>
              </a:ext>
            </a:extLst>
          </p:cNvPr>
          <p:cNvSpPr txBox="1"/>
          <p:nvPr/>
        </p:nvSpPr>
        <p:spPr>
          <a:xfrm>
            <a:off x="9368649" y="32121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4EA510-D750-EC2F-D64A-91ECBDD553E6}"/>
              </a:ext>
            </a:extLst>
          </p:cNvPr>
          <p:cNvSpPr txBox="1"/>
          <p:nvPr/>
        </p:nvSpPr>
        <p:spPr>
          <a:xfrm>
            <a:off x="10587849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31E2BB-901D-6B8D-7966-C455932FD8D2}"/>
              </a:ext>
            </a:extLst>
          </p:cNvPr>
          <p:cNvSpPr txBox="1"/>
          <p:nvPr/>
        </p:nvSpPr>
        <p:spPr>
          <a:xfrm>
            <a:off x="9368649" y="368292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13C737-3B84-FB1C-E810-791BD79925B6}"/>
              </a:ext>
            </a:extLst>
          </p:cNvPr>
          <p:cNvSpPr txBox="1"/>
          <p:nvPr/>
        </p:nvSpPr>
        <p:spPr>
          <a:xfrm>
            <a:off x="10840942" y="346359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137992-5D97-E5BC-412A-A64906749103}"/>
              </a:ext>
            </a:extLst>
          </p:cNvPr>
          <p:cNvSpPr txBox="1"/>
          <p:nvPr/>
        </p:nvSpPr>
        <p:spPr>
          <a:xfrm>
            <a:off x="9624463" y="36788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44774F-A109-92F7-2106-C07DF32397EB}"/>
              </a:ext>
            </a:extLst>
          </p:cNvPr>
          <p:cNvSpPr txBox="1"/>
          <p:nvPr/>
        </p:nvSpPr>
        <p:spPr>
          <a:xfrm>
            <a:off x="9619020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60BEFF-4B8B-65A3-F151-C1A989D20906}"/>
              </a:ext>
            </a:extLst>
          </p:cNvPr>
          <p:cNvSpPr txBox="1"/>
          <p:nvPr/>
        </p:nvSpPr>
        <p:spPr>
          <a:xfrm>
            <a:off x="9895245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BAE7A46-37EC-8338-73D0-B5C7F860F503}"/>
              </a:ext>
            </a:extLst>
          </p:cNvPr>
          <p:cNvSpPr txBox="1"/>
          <p:nvPr/>
        </p:nvSpPr>
        <p:spPr>
          <a:xfrm>
            <a:off x="11120490" y="347068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0E7D334-FDDB-004A-9CA4-ACFCCE640177}"/>
              </a:ext>
            </a:extLst>
          </p:cNvPr>
          <p:cNvSpPr txBox="1"/>
          <p:nvPr/>
        </p:nvSpPr>
        <p:spPr>
          <a:xfrm>
            <a:off x="9914295" y="464086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1135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581</Words>
  <Application>Microsoft Office PowerPoint</Application>
  <PresentationFormat>Widescreen</PresentationFormat>
  <Paragraphs>126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等线</vt:lpstr>
      <vt:lpstr>等线 Light</vt:lpstr>
      <vt:lpstr>맑은 고딕</vt:lpstr>
      <vt:lpstr>微软雅黑</vt:lpstr>
      <vt:lpstr>#9Slide02 Noi dung dai</vt:lpstr>
      <vt:lpstr>#9Slide02 Tieu de dai</vt:lpstr>
      <vt:lpstr>Alef</vt:lpstr>
      <vt:lpstr>Arial</vt:lpstr>
      <vt:lpstr>Calibri</vt:lpstr>
      <vt:lpstr>Cambria</vt:lpstr>
      <vt:lpstr>Catamaran Black</vt:lpstr>
      <vt:lpstr>Catamaran ExtraBold</vt:lpstr>
      <vt:lpstr>Catamaran Medium</vt:lpstr>
      <vt:lpstr>Coiny</vt:lpstr>
      <vt:lpstr>Dosis</vt:lpstr>
      <vt:lpstr>Pacifico</vt:lpstr>
      <vt:lpstr>Times New Roman</vt:lpstr>
      <vt:lpstr>UTM Cookies</vt:lpstr>
      <vt:lpstr>Math Subject for Elementary - 3rd Grade: Practice Standards by Slidesgo</vt:lpstr>
      <vt:lpstr>2_Office Theme</vt:lpstr>
      <vt:lpstr>3_Office Theme</vt:lpstr>
      <vt:lpstr>4_Office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18</cp:revision>
  <dcterms:created xsi:type="dcterms:W3CDTF">2023-02-06T07:55:38Z</dcterms:created>
  <dcterms:modified xsi:type="dcterms:W3CDTF">2023-04-14T10:25:56Z</dcterms:modified>
</cp:coreProperties>
</file>