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9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</p:sldMasterIdLst>
  <p:notesMasterIdLst>
    <p:notesMasterId r:id="rId20"/>
  </p:notesMasterIdLst>
  <p:sldIdLst>
    <p:sldId id="294" r:id="rId3"/>
    <p:sldId id="539" r:id="rId4"/>
    <p:sldId id="540" r:id="rId5"/>
    <p:sldId id="259" r:id="rId6"/>
    <p:sldId id="541" r:id="rId7"/>
    <p:sldId id="257" r:id="rId8"/>
    <p:sldId id="544" r:id="rId9"/>
    <p:sldId id="543" r:id="rId10"/>
    <p:sldId id="545" r:id="rId11"/>
    <p:sldId id="272" r:id="rId12"/>
    <p:sldId id="258" r:id="rId13"/>
    <p:sldId id="546" r:id="rId14"/>
    <p:sldId id="547" r:id="rId15"/>
    <p:sldId id="548" r:id="rId16"/>
    <p:sldId id="549" r:id="rId17"/>
    <p:sldId id="550" r:id="rId18"/>
    <p:sldId id="54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85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FE9158-EBBF-43A4-BF90-0A2D8B2A8BEE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E7C41-844B-409B-9FBD-E304D12D5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02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5145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5039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05285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35117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1066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8756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2836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1560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4730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5278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3994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56940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518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7824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657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712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736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2282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9135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862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7457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1886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5" b="78915"/>
          <a:stretch/>
        </p:blipFill>
        <p:spPr>
          <a:xfrm>
            <a:off x="0" y="3"/>
            <a:ext cx="12192000" cy="1086303"/>
          </a:xfrm>
          <a:prstGeom prst="rect">
            <a:avLst/>
          </a:prstGeom>
        </p:spPr>
      </p:pic>
      <p:sp>
        <p:nvSpPr>
          <p:cNvPr id="4" name="직사각형 3"/>
          <p:cNvSpPr/>
          <p:nvPr userDrawn="1"/>
        </p:nvSpPr>
        <p:spPr>
          <a:xfrm flipV="1">
            <a:off x="0" y="1129660"/>
            <a:ext cx="12192000" cy="4800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5" name="텍스트 개체 틀 4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35361" y="787805"/>
            <a:ext cx="10753195" cy="4415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sub title</a:t>
            </a:r>
            <a:endParaRPr lang="ko-KR" altLang="en-US"/>
          </a:p>
        </p:txBody>
      </p:sp>
      <p:sp>
        <p:nvSpPr>
          <p:cNvPr id="6" name="텍스트 개체 틀 4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35361" y="205515"/>
            <a:ext cx="10753195" cy="71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48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main title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95354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30">
            <a:extLst>
              <a:ext uri="{FF2B5EF4-FFF2-40B4-BE49-F238E27FC236}">
                <a16:creationId xmlns:a16="http://schemas.microsoft.com/office/drawing/2014/main" id="{B3268F07-0238-4673-B337-473A4331BF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5509" y="3"/>
            <a:ext cx="1475295" cy="1475295"/>
          </a:xfrm>
          <a:prstGeom prst="rect">
            <a:avLst/>
          </a:prstGeom>
        </p:spPr>
      </p:pic>
      <p:pic>
        <p:nvPicPr>
          <p:cNvPr id="7" name="12">
            <a:extLst>
              <a:ext uri="{FF2B5EF4-FFF2-40B4-BE49-F238E27FC236}">
                <a16:creationId xmlns:a16="http://schemas.microsoft.com/office/drawing/2014/main" id="{1E1C2CCE-40BD-41D6-8488-35A18067419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5468" y="4239627"/>
            <a:ext cx="2486533" cy="2618375"/>
          </a:xfrm>
          <a:prstGeom prst="rect">
            <a:avLst/>
          </a:prstGeom>
        </p:spPr>
      </p:pic>
      <p:pic>
        <p:nvPicPr>
          <p:cNvPr id="8" name="19">
            <a:extLst>
              <a:ext uri="{FF2B5EF4-FFF2-40B4-BE49-F238E27FC236}">
                <a16:creationId xmlns:a16="http://schemas.microsoft.com/office/drawing/2014/main" id="{68C8D596-5026-4F49-9725-6C2BAFCF585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796" y="116395"/>
            <a:ext cx="3318681" cy="179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00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14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15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248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9">
            <a:extLst>
              <a:ext uri="{FF2B5EF4-FFF2-40B4-BE49-F238E27FC236}">
                <a16:creationId xmlns:a16="http://schemas.microsoft.com/office/drawing/2014/main" id="{5DCE7948-7AF2-4EA7-B753-240D5AC48B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5496" y="827595"/>
            <a:ext cx="8341008" cy="450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5948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11548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E1301ED4-9046-4941-B4DF-D2A1F3E076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121882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2095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77662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89" b="27316"/>
          <a:stretch/>
        </p:blipFill>
        <p:spPr>
          <a:xfrm>
            <a:off x="0" y="2220505"/>
            <a:ext cx="12192000" cy="3583951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 flipV="1">
            <a:off x="0" y="2017171"/>
            <a:ext cx="12192000" cy="11386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4" name="직사각형 3"/>
          <p:cNvSpPr/>
          <p:nvPr userDrawn="1"/>
        </p:nvSpPr>
        <p:spPr>
          <a:xfrm flipV="1">
            <a:off x="0" y="5887275"/>
            <a:ext cx="12192000" cy="60959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714" b="28889"/>
          <a:stretch/>
        </p:blipFill>
        <p:spPr>
          <a:xfrm>
            <a:off x="1465705" y="1028733"/>
            <a:ext cx="2841488" cy="5174744"/>
          </a:xfrm>
          <a:prstGeom prst="rect">
            <a:avLst/>
          </a:prstGeom>
        </p:spPr>
      </p:pic>
      <p:sp>
        <p:nvSpPr>
          <p:cNvPr id="6" name="텍스트 개체 틀 4"/>
          <p:cNvSpPr>
            <a:spLocks noGrp="1"/>
          </p:cNvSpPr>
          <p:nvPr>
            <p:ph type="body" sz="quarter" idx="10" hasCustomPrompt="1"/>
          </p:nvPr>
        </p:nvSpPr>
        <p:spPr>
          <a:xfrm>
            <a:off x="5135033" y="2418912"/>
            <a:ext cx="6817784" cy="18584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72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Presentation main title</a:t>
            </a:r>
            <a:endParaRPr lang="ko-KR" altLang="en-US"/>
          </a:p>
        </p:txBody>
      </p:sp>
      <p:sp>
        <p:nvSpPr>
          <p:cNvPr id="7" name="텍스트 개체 틀 4"/>
          <p:cNvSpPr>
            <a:spLocks noGrp="1"/>
          </p:cNvSpPr>
          <p:nvPr>
            <p:ph type="body" sz="quarter" idx="11" hasCustomPrompt="1"/>
          </p:nvPr>
        </p:nvSpPr>
        <p:spPr>
          <a:xfrm>
            <a:off x="5135033" y="4392853"/>
            <a:ext cx="6817784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32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Presentation sub title</a:t>
            </a:r>
            <a:endParaRPr lang="ko-KR" altLang="en-US"/>
          </a:p>
        </p:txBody>
      </p:sp>
      <p:grpSp>
        <p:nvGrpSpPr>
          <p:cNvPr id="8" name="그룹 7"/>
          <p:cNvGrpSpPr/>
          <p:nvPr userDrawn="1"/>
        </p:nvGrpSpPr>
        <p:grpSpPr>
          <a:xfrm>
            <a:off x="4047103" y="1575753"/>
            <a:ext cx="762709" cy="715120"/>
            <a:chOff x="2992438" y="1774825"/>
            <a:chExt cx="3689350" cy="3459163"/>
          </a:xfrm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2992438" y="1774825"/>
              <a:ext cx="3689350" cy="2047875"/>
            </a:xfrm>
            <a:custGeom>
              <a:avLst/>
              <a:gdLst>
                <a:gd name="T0" fmla="*/ 6614 w 11624"/>
                <a:gd name="T1" fmla="*/ 6449 h 6452"/>
                <a:gd name="T2" fmla="*/ 6588 w 11624"/>
                <a:gd name="T3" fmla="*/ 6427 h 6452"/>
                <a:gd name="T4" fmla="*/ 3419 w 11624"/>
                <a:gd name="T5" fmla="*/ 4924 h 6452"/>
                <a:gd name="T6" fmla="*/ 3386 w 11624"/>
                <a:gd name="T7" fmla="*/ 4943 h 6452"/>
                <a:gd name="T8" fmla="*/ 248 w 11624"/>
                <a:gd name="T9" fmla="*/ 4948 h 6452"/>
                <a:gd name="T10" fmla="*/ 213 w 11624"/>
                <a:gd name="T11" fmla="*/ 4926 h 6452"/>
                <a:gd name="T12" fmla="*/ 167 w 11624"/>
                <a:gd name="T13" fmla="*/ 4755 h 6452"/>
                <a:gd name="T14" fmla="*/ 86 w 11624"/>
                <a:gd name="T15" fmla="*/ 4363 h 6452"/>
                <a:gd name="T16" fmla="*/ 31 w 11624"/>
                <a:gd name="T17" fmla="*/ 3968 h 6452"/>
                <a:gd name="T18" fmla="*/ 6 w 11624"/>
                <a:gd name="T19" fmla="*/ 3650 h 6452"/>
                <a:gd name="T20" fmla="*/ 1 w 11624"/>
                <a:gd name="T21" fmla="*/ 3371 h 6452"/>
                <a:gd name="T22" fmla="*/ 38 w 11624"/>
                <a:gd name="T23" fmla="*/ 2922 h 6452"/>
                <a:gd name="T24" fmla="*/ 131 w 11624"/>
                <a:gd name="T25" fmla="*/ 2485 h 6452"/>
                <a:gd name="T26" fmla="*/ 278 w 11624"/>
                <a:gd name="T27" fmla="*/ 2063 h 6452"/>
                <a:gd name="T28" fmla="*/ 477 w 11624"/>
                <a:gd name="T29" fmla="*/ 1662 h 6452"/>
                <a:gd name="T30" fmla="*/ 725 w 11624"/>
                <a:gd name="T31" fmla="*/ 1287 h 6452"/>
                <a:gd name="T32" fmla="*/ 958 w 11624"/>
                <a:gd name="T33" fmla="*/ 1011 h 6452"/>
                <a:gd name="T34" fmla="*/ 1249 w 11624"/>
                <a:gd name="T35" fmla="*/ 735 h 6452"/>
                <a:gd name="T36" fmla="*/ 1563 w 11624"/>
                <a:gd name="T37" fmla="*/ 500 h 6452"/>
                <a:gd name="T38" fmla="*/ 1901 w 11624"/>
                <a:gd name="T39" fmla="*/ 307 h 6452"/>
                <a:gd name="T40" fmla="*/ 2194 w 11624"/>
                <a:gd name="T41" fmla="*/ 180 h 6452"/>
                <a:gd name="T42" fmla="*/ 2573 w 11624"/>
                <a:gd name="T43" fmla="*/ 68 h 6452"/>
                <a:gd name="T44" fmla="*/ 2961 w 11624"/>
                <a:gd name="T45" fmla="*/ 10 h 6452"/>
                <a:gd name="T46" fmla="*/ 3240 w 11624"/>
                <a:gd name="T47" fmla="*/ 0 h 6452"/>
                <a:gd name="T48" fmla="*/ 3457 w 11624"/>
                <a:gd name="T49" fmla="*/ 12 h 6452"/>
                <a:gd name="T50" fmla="*/ 3717 w 11624"/>
                <a:gd name="T51" fmla="*/ 46 h 6452"/>
                <a:gd name="T52" fmla="*/ 4142 w 11624"/>
                <a:gd name="T53" fmla="*/ 157 h 6452"/>
                <a:gd name="T54" fmla="*/ 4560 w 11624"/>
                <a:gd name="T55" fmla="*/ 330 h 6452"/>
                <a:gd name="T56" fmla="*/ 4966 w 11624"/>
                <a:gd name="T57" fmla="*/ 566 h 6452"/>
                <a:gd name="T58" fmla="*/ 5360 w 11624"/>
                <a:gd name="T59" fmla="*/ 863 h 6452"/>
                <a:gd name="T60" fmla="*/ 5738 w 11624"/>
                <a:gd name="T61" fmla="*/ 1220 h 6452"/>
                <a:gd name="T62" fmla="*/ 6035 w 11624"/>
                <a:gd name="T63" fmla="*/ 1070 h 6452"/>
                <a:gd name="T64" fmla="*/ 6420 w 11624"/>
                <a:gd name="T65" fmla="*/ 736 h 6452"/>
                <a:gd name="T66" fmla="*/ 6819 w 11624"/>
                <a:gd name="T67" fmla="*/ 464 h 6452"/>
                <a:gd name="T68" fmla="*/ 7231 w 11624"/>
                <a:gd name="T69" fmla="*/ 254 h 6452"/>
                <a:gd name="T70" fmla="*/ 7652 w 11624"/>
                <a:gd name="T71" fmla="*/ 105 h 6452"/>
                <a:gd name="T72" fmla="*/ 8038 w 11624"/>
                <a:gd name="T73" fmla="*/ 26 h 6452"/>
                <a:gd name="T74" fmla="*/ 8254 w 11624"/>
                <a:gd name="T75" fmla="*/ 5 h 6452"/>
                <a:gd name="T76" fmla="*/ 8428 w 11624"/>
                <a:gd name="T77" fmla="*/ 0 h 6452"/>
                <a:gd name="T78" fmla="*/ 8820 w 11624"/>
                <a:gd name="T79" fmla="*/ 27 h 6452"/>
                <a:gd name="T80" fmla="*/ 9205 w 11624"/>
                <a:gd name="T81" fmla="*/ 107 h 6452"/>
                <a:gd name="T82" fmla="*/ 9580 w 11624"/>
                <a:gd name="T83" fmla="*/ 240 h 6452"/>
                <a:gd name="T84" fmla="*/ 9862 w 11624"/>
                <a:gd name="T85" fmla="*/ 379 h 6452"/>
                <a:gd name="T86" fmla="*/ 10190 w 11624"/>
                <a:gd name="T87" fmla="*/ 589 h 6452"/>
                <a:gd name="T88" fmla="*/ 10496 w 11624"/>
                <a:gd name="T89" fmla="*/ 840 h 6452"/>
                <a:gd name="T90" fmla="*/ 10727 w 11624"/>
                <a:gd name="T91" fmla="*/ 1078 h 6452"/>
                <a:gd name="T92" fmla="*/ 11006 w 11624"/>
                <a:gd name="T93" fmla="*/ 1433 h 6452"/>
                <a:gd name="T94" fmla="*/ 11235 w 11624"/>
                <a:gd name="T95" fmla="*/ 1820 h 6452"/>
                <a:gd name="T96" fmla="*/ 11413 w 11624"/>
                <a:gd name="T97" fmla="*/ 2230 h 6452"/>
                <a:gd name="T98" fmla="*/ 11538 w 11624"/>
                <a:gd name="T99" fmla="*/ 2659 h 6452"/>
                <a:gd name="T100" fmla="*/ 11608 w 11624"/>
                <a:gd name="T101" fmla="*/ 3101 h 6452"/>
                <a:gd name="T102" fmla="*/ 11622 w 11624"/>
                <a:gd name="T103" fmla="*/ 3551 h 6452"/>
                <a:gd name="T104" fmla="*/ 11615 w 11624"/>
                <a:gd name="T105" fmla="*/ 3728 h 6452"/>
                <a:gd name="T106" fmla="*/ 11576 w 11624"/>
                <a:gd name="T107" fmla="*/ 4119 h 6452"/>
                <a:gd name="T108" fmla="*/ 11512 w 11624"/>
                <a:gd name="T109" fmla="*/ 4507 h 6452"/>
                <a:gd name="T110" fmla="*/ 11424 w 11624"/>
                <a:gd name="T111" fmla="*/ 4890 h 6452"/>
                <a:gd name="T112" fmla="*/ 11405 w 11624"/>
                <a:gd name="T113" fmla="*/ 4918 h 6452"/>
                <a:gd name="T114" fmla="*/ 7299 w 11624"/>
                <a:gd name="T115" fmla="*/ 4929 h 6452"/>
                <a:gd name="T116" fmla="*/ 6669 w 11624"/>
                <a:gd name="T117" fmla="*/ 6438 h 6452"/>
                <a:gd name="T118" fmla="*/ 6637 w 11624"/>
                <a:gd name="T119" fmla="*/ 6452 h 6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624" h="6452">
                  <a:moveTo>
                    <a:pt x="6634" y="6452"/>
                  </a:moveTo>
                  <a:lnTo>
                    <a:pt x="6634" y="6452"/>
                  </a:lnTo>
                  <a:lnTo>
                    <a:pt x="6626" y="6452"/>
                  </a:lnTo>
                  <a:lnTo>
                    <a:pt x="6620" y="6451"/>
                  </a:lnTo>
                  <a:lnTo>
                    <a:pt x="6614" y="6449"/>
                  </a:lnTo>
                  <a:lnTo>
                    <a:pt x="6608" y="6445"/>
                  </a:lnTo>
                  <a:lnTo>
                    <a:pt x="6602" y="6442"/>
                  </a:lnTo>
                  <a:lnTo>
                    <a:pt x="6597" y="6438"/>
                  </a:lnTo>
                  <a:lnTo>
                    <a:pt x="6593" y="6432"/>
                  </a:lnTo>
                  <a:lnTo>
                    <a:pt x="6588" y="6427"/>
                  </a:lnTo>
                  <a:lnTo>
                    <a:pt x="4348" y="2710"/>
                  </a:lnTo>
                  <a:lnTo>
                    <a:pt x="3426" y="4910"/>
                  </a:lnTo>
                  <a:lnTo>
                    <a:pt x="3426" y="4910"/>
                  </a:lnTo>
                  <a:lnTo>
                    <a:pt x="3423" y="4916"/>
                  </a:lnTo>
                  <a:lnTo>
                    <a:pt x="3419" y="4924"/>
                  </a:lnTo>
                  <a:lnTo>
                    <a:pt x="3413" y="4929"/>
                  </a:lnTo>
                  <a:lnTo>
                    <a:pt x="3408" y="4934"/>
                  </a:lnTo>
                  <a:lnTo>
                    <a:pt x="3401" y="4938"/>
                  </a:lnTo>
                  <a:lnTo>
                    <a:pt x="3394" y="4941"/>
                  </a:lnTo>
                  <a:lnTo>
                    <a:pt x="3386" y="4943"/>
                  </a:lnTo>
                  <a:lnTo>
                    <a:pt x="3378" y="4944"/>
                  </a:lnTo>
                  <a:lnTo>
                    <a:pt x="3378" y="4944"/>
                  </a:lnTo>
                  <a:lnTo>
                    <a:pt x="256" y="4948"/>
                  </a:lnTo>
                  <a:lnTo>
                    <a:pt x="256" y="4948"/>
                  </a:lnTo>
                  <a:lnTo>
                    <a:pt x="248" y="4948"/>
                  </a:lnTo>
                  <a:lnTo>
                    <a:pt x="239" y="4946"/>
                  </a:lnTo>
                  <a:lnTo>
                    <a:pt x="231" y="4943"/>
                  </a:lnTo>
                  <a:lnTo>
                    <a:pt x="225" y="4938"/>
                  </a:lnTo>
                  <a:lnTo>
                    <a:pt x="219" y="4932"/>
                  </a:lnTo>
                  <a:lnTo>
                    <a:pt x="213" y="4926"/>
                  </a:lnTo>
                  <a:lnTo>
                    <a:pt x="209" y="4918"/>
                  </a:lnTo>
                  <a:lnTo>
                    <a:pt x="207" y="4911"/>
                  </a:lnTo>
                  <a:lnTo>
                    <a:pt x="207" y="4911"/>
                  </a:lnTo>
                  <a:lnTo>
                    <a:pt x="186" y="4833"/>
                  </a:lnTo>
                  <a:lnTo>
                    <a:pt x="167" y="4755"/>
                  </a:lnTo>
                  <a:lnTo>
                    <a:pt x="148" y="4677"/>
                  </a:lnTo>
                  <a:lnTo>
                    <a:pt x="131" y="4600"/>
                  </a:lnTo>
                  <a:lnTo>
                    <a:pt x="115" y="4521"/>
                  </a:lnTo>
                  <a:lnTo>
                    <a:pt x="100" y="4442"/>
                  </a:lnTo>
                  <a:lnTo>
                    <a:pt x="86" y="4363"/>
                  </a:lnTo>
                  <a:lnTo>
                    <a:pt x="73" y="4284"/>
                  </a:lnTo>
                  <a:lnTo>
                    <a:pt x="61" y="4205"/>
                  </a:lnTo>
                  <a:lnTo>
                    <a:pt x="50" y="4127"/>
                  </a:lnTo>
                  <a:lnTo>
                    <a:pt x="40" y="4048"/>
                  </a:lnTo>
                  <a:lnTo>
                    <a:pt x="31" y="3968"/>
                  </a:lnTo>
                  <a:lnTo>
                    <a:pt x="23" y="3889"/>
                  </a:lnTo>
                  <a:lnTo>
                    <a:pt x="17" y="3809"/>
                  </a:lnTo>
                  <a:lnTo>
                    <a:pt x="11" y="3729"/>
                  </a:lnTo>
                  <a:lnTo>
                    <a:pt x="6" y="3650"/>
                  </a:lnTo>
                  <a:lnTo>
                    <a:pt x="6" y="3650"/>
                  </a:lnTo>
                  <a:lnTo>
                    <a:pt x="7" y="3642"/>
                  </a:lnTo>
                  <a:lnTo>
                    <a:pt x="7" y="3642"/>
                  </a:lnTo>
                  <a:lnTo>
                    <a:pt x="3" y="3551"/>
                  </a:lnTo>
                  <a:lnTo>
                    <a:pt x="0" y="3460"/>
                  </a:lnTo>
                  <a:lnTo>
                    <a:pt x="1" y="3371"/>
                  </a:lnTo>
                  <a:lnTo>
                    <a:pt x="4" y="3280"/>
                  </a:lnTo>
                  <a:lnTo>
                    <a:pt x="9" y="3190"/>
                  </a:lnTo>
                  <a:lnTo>
                    <a:pt x="17" y="3101"/>
                  </a:lnTo>
                  <a:lnTo>
                    <a:pt x="26" y="3011"/>
                  </a:lnTo>
                  <a:lnTo>
                    <a:pt x="38" y="2922"/>
                  </a:lnTo>
                  <a:lnTo>
                    <a:pt x="52" y="2834"/>
                  </a:lnTo>
                  <a:lnTo>
                    <a:pt x="68" y="2746"/>
                  </a:lnTo>
                  <a:lnTo>
                    <a:pt x="87" y="2658"/>
                  </a:lnTo>
                  <a:lnTo>
                    <a:pt x="108" y="2571"/>
                  </a:lnTo>
                  <a:lnTo>
                    <a:pt x="131" y="2485"/>
                  </a:lnTo>
                  <a:lnTo>
                    <a:pt x="156" y="2399"/>
                  </a:lnTo>
                  <a:lnTo>
                    <a:pt x="183" y="2313"/>
                  </a:lnTo>
                  <a:lnTo>
                    <a:pt x="213" y="2229"/>
                  </a:lnTo>
                  <a:lnTo>
                    <a:pt x="244" y="2146"/>
                  </a:lnTo>
                  <a:lnTo>
                    <a:pt x="278" y="2063"/>
                  </a:lnTo>
                  <a:lnTo>
                    <a:pt x="314" y="1981"/>
                  </a:lnTo>
                  <a:lnTo>
                    <a:pt x="351" y="1900"/>
                  </a:lnTo>
                  <a:lnTo>
                    <a:pt x="391" y="1819"/>
                  </a:lnTo>
                  <a:lnTo>
                    <a:pt x="432" y="1740"/>
                  </a:lnTo>
                  <a:lnTo>
                    <a:pt x="477" y="1662"/>
                  </a:lnTo>
                  <a:lnTo>
                    <a:pt x="522" y="1584"/>
                  </a:lnTo>
                  <a:lnTo>
                    <a:pt x="570" y="1509"/>
                  </a:lnTo>
                  <a:lnTo>
                    <a:pt x="620" y="1433"/>
                  </a:lnTo>
                  <a:lnTo>
                    <a:pt x="671" y="1360"/>
                  </a:lnTo>
                  <a:lnTo>
                    <a:pt x="725" y="1287"/>
                  </a:lnTo>
                  <a:lnTo>
                    <a:pt x="780" y="1216"/>
                  </a:lnTo>
                  <a:lnTo>
                    <a:pt x="838" y="1146"/>
                  </a:lnTo>
                  <a:lnTo>
                    <a:pt x="898" y="1078"/>
                  </a:lnTo>
                  <a:lnTo>
                    <a:pt x="958" y="1011"/>
                  </a:lnTo>
                  <a:lnTo>
                    <a:pt x="958" y="1011"/>
                  </a:lnTo>
                  <a:lnTo>
                    <a:pt x="1014" y="952"/>
                  </a:lnTo>
                  <a:lnTo>
                    <a:pt x="1072" y="895"/>
                  </a:lnTo>
                  <a:lnTo>
                    <a:pt x="1129" y="840"/>
                  </a:lnTo>
                  <a:lnTo>
                    <a:pt x="1188" y="787"/>
                  </a:lnTo>
                  <a:lnTo>
                    <a:pt x="1249" y="735"/>
                  </a:lnTo>
                  <a:lnTo>
                    <a:pt x="1309" y="685"/>
                  </a:lnTo>
                  <a:lnTo>
                    <a:pt x="1372" y="636"/>
                  </a:lnTo>
                  <a:lnTo>
                    <a:pt x="1435" y="589"/>
                  </a:lnTo>
                  <a:lnTo>
                    <a:pt x="1498" y="543"/>
                  </a:lnTo>
                  <a:lnTo>
                    <a:pt x="1563" y="500"/>
                  </a:lnTo>
                  <a:lnTo>
                    <a:pt x="1629" y="458"/>
                  </a:lnTo>
                  <a:lnTo>
                    <a:pt x="1696" y="418"/>
                  </a:lnTo>
                  <a:lnTo>
                    <a:pt x="1763" y="379"/>
                  </a:lnTo>
                  <a:lnTo>
                    <a:pt x="1832" y="341"/>
                  </a:lnTo>
                  <a:lnTo>
                    <a:pt x="1901" y="307"/>
                  </a:lnTo>
                  <a:lnTo>
                    <a:pt x="1971" y="273"/>
                  </a:lnTo>
                  <a:lnTo>
                    <a:pt x="1971" y="273"/>
                  </a:lnTo>
                  <a:lnTo>
                    <a:pt x="2045" y="240"/>
                  </a:lnTo>
                  <a:lnTo>
                    <a:pt x="2119" y="209"/>
                  </a:lnTo>
                  <a:lnTo>
                    <a:pt x="2194" y="180"/>
                  </a:lnTo>
                  <a:lnTo>
                    <a:pt x="2268" y="153"/>
                  </a:lnTo>
                  <a:lnTo>
                    <a:pt x="2344" y="130"/>
                  </a:lnTo>
                  <a:lnTo>
                    <a:pt x="2421" y="107"/>
                  </a:lnTo>
                  <a:lnTo>
                    <a:pt x="2496" y="86"/>
                  </a:lnTo>
                  <a:lnTo>
                    <a:pt x="2573" y="68"/>
                  </a:lnTo>
                  <a:lnTo>
                    <a:pt x="2650" y="52"/>
                  </a:lnTo>
                  <a:lnTo>
                    <a:pt x="2727" y="38"/>
                  </a:lnTo>
                  <a:lnTo>
                    <a:pt x="2805" y="27"/>
                  </a:lnTo>
                  <a:lnTo>
                    <a:pt x="2883" y="17"/>
                  </a:lnTo>
                  <a:lnTo>
                    <a:pt x="2961" y="10"/>
                  </a:lnTo>
                  <a:lnTo>
                    <a:pt x="3039" y="4"/>
                  </a:lnTo>
                  <a:lnTo>
                    <a:pt x="3118" y="1"/>
                  </a:lnTo>
                  <a:lnTo>
                    <a:pt x="3197" y="0"/>
                  </a:lnTo>
                  <a:lnTo>
                    <a:pt x="3197" y="0"/>
                  </a:lnTo>
                  <a:lnTo>
                    <a:pt x="3240" y="0"/>
                  </a:lnTo>
                  <a:lnTo>
                    <a:pt x="3284" y="1"/>
                  </a:lnTo>
                  <a:lnTo>
                    <a:pt x="3328" y="2"/>
                  </a:lnTo>
                  <a:lnTo>
                    <a:pt x="3371" y="5"/>
                  </a:lnTo>
                  <a:lnTo>
                    <a:pt x="3414" y="7"/>
                  </a:lnTo>
                  <a:lnTo>
                    <a:pt x="3457" y="12"/>
                  </a:lnTo>
                  <a:lnTo>
                    <a:pt x="3501" y="16"/>
                  </a:lnTo>
                  <a:lnTo>
                    <a:pt x="3544" y="20"/>
                  </a:lnTo>
                  <a:lnTo>
                    <a:pt x="3587" y="26"/>
                  </a:lnTo>
                  <a:lnTo>
                    <a:pt x="3630" y="32"/>
                  </a:lnTo>
                  <a:lnTo>
                    <a:pt x="3717" y="46"/>
                  </a:lnTo>
                  <a:lnTo>
                    <a:pt x="3802" y="64"/>
                  </a:lnTo>
                  <a:lnTo>
                    <a:pt x="3888" y="83"/>
                  </a:lnTo>
                  <a:lnTo>
                    <a:pt x="3974" y="105"/>
                  </a:lnTo>
                  <a:lnTo>
                    <a:pt x="4058" y="130"/>
                  </a:lnTo>
                  <a:lnTo>
                    <a:pt x="4142" y="157"/>
                  </a:lnTo>
                  <a:lnTo>
                    <a:pt x="4226" y="187"/>
                  </a:lnTo>
                  <a:lnTo>
                    <a:pt x="4311" y="219"/>
                  </a:lnTo>
                  <a:lnTo>
                    <a:pt x="4394" y="254"/>
                  </a:lnTo>
                  <a:lnTo>
                    <a:pt x="4477" y="290"/>
                  </a:lnTo>
                  <a:lnTo>
                    <a:pt x="4560" y="330"/>
                  </a:lnTo>
                  <a:lnTo>
                    <a:pt x="4642" y="373"/>
                  </a:lnTo>
                  <a:lnTo>
                    <a:pt x="4724" y="417"/>
                  </a:lnTo>
                  <a:lnTo>
                    <a:pt x="4805" y="464"/>
                  </a:lnTo>
                  <a:lnTo>
                    <a:pt x="4886" y="514"/>
                  </a:lnTo>
                  <a:lnTo>
                    <a:pt x="4966" y="566"/>
                  </a:lnTo>
                  <a:lnTo>
                    <a:pt x="5046" y="621"/>
                  </a:lnTo>
                  <a:lnTo>
                    <a:pt x="5126" y="677"/>
                  </a:lnTo>
                  <a:lnTo>
                    <a:pt x="5205" y="736"/>
                  </a:lnTo>
                  <a:lnTo>
                    <a:pt x="5283" y="799"/>
                  </a:lnTo>
                  <a:lnTo>
                    <a:pt x="5360" y="863"/>
                  </a:lnTo>
                  <a:lnTo>
                    <a:pt x="5437" y="930"/>
                  </a:lnTo>
                  <a:lnTo>
                    <a:pt x="5514" y="999"/>
                  </a:lnTo>
                  <a:lnTo>
                    <a:pt x="5589" y="1070"/>
                  </a:lnTo>
                  <a:lnTo>
                    <a:pt x="5664" y="1144"/>
                  </a:lnTo>
                  <a:lnTo>
                    <a:pt x="5738" y="1220"/>
                  </a:lnTo>
                  <a:lnTo>
                    <a:pt x="5813" y="1299"/>
                  </a:lnTo>
                  <a:lnTo>
                    <a:pt x="5813" y="1299"/>
                  </a:lnTo>
                  <a:lnTo>
                    <a:pt x="5886" y="1220"/>
                  </a:lnTo>
                  <a:lnTo>
                    <a:pt x="5961" y="1144"/>
                  </a:lnTo>
                  <a:lnTo>
                    <a:pt x="6035" y="1070"/>
                  </a:lnTo>
                  <a:lnTo>
                    <a:pt x="6111" y="999"/>
                  </a:lnTo>
                  <a:lnTo>
                    <a:pt x="6188" y="930"/>
                  </a:lnTo>
                  <a:lnTo>
                    <a:pt x="6264" y="863"/>
                  </a:lnTo>
                  <a:lnTo>
                    <a:pt x="6342" y="799"/>
                  </a:lnTo>
                  <a:lnTo>
                    <a:pt x="6420" y="736"/>
                  </a:lnTo>
                  <a:lnTo>
                    <a:pt x="6499" y="677"/>
                  </a:lnTo>
                  <a:lnTo>
                    <a:pt x="6579" y="621"/>
                  </a:lnTo>
                  <a:lnTo>
                    <a:pt x="6659" y="566"/>
                  </a:lnTo>
                  <a:lnTo>
                    <a:pt x="6738" y="514"/>
                  </a:lnTo>
                  <a:lnTo>
                    <a:pt x="6819" y="464"/>
                  </a:lnTo>
                  <a:lnTo>
                    <a:pt x="6900" y="417"/>
                  </a:lnTo>
                  <a:lnTo>
                    <a:pt x="6983" y="373"/>
                  </a:lnTo>
                  <a:lnTo>
                    <a:pt x="7065" y="330"/>
                  </a:lnTo>
                  <a:lnTo>
                    <a:pt x="7148" y="290"/>
                  </a:lnTo>
                  <a:lnTo>
                    <a:pt x="7231" y="254"/>
                  </a:lnTo>
                  <a:lnTo>
                    <a:pt x="7314" y="219"/>
                  </a:lnTo>
                  <a:lnTo>
                    <a:pt x="7398" y="187"/>
                  </a:lnTo>
                  <a:lnTo>
                    <a:pt x="7483" y="157"/>
                  </a:lnTo>
                  <a:lnTo>
                    <a:pt x="7567" y="130"/>
                  </a:lnTo>
                  <a:lnTo>
                    <a:pt x="7652" y="105"/>
                  </a:lnTo>
                  <a:lnTo>
                    <a:pt x="7736" y="83"/>
                  </a:lnTo>
                  <a:lnTo>
                    <a:pt x="7823" y="64"/>
                  </a:lnTo>
                  <a:lnTo>
                    <a:pt x="7908" y="46"/>
                  </a:lnTo>
                  <a:lnTo>
                    <a:pt x="7995" y="32"/>
                  </a:lnTo>
                  <a:lnTo>
                    <a:pt x="8038" y="26"/>
                  </a:lnTo>
                  <a:lnTo>
                    <a:pt x="8081" y="20"/>
                  </a:lnTo>
                  <a:lnTo>
                    <a:pt x="8124" y="16"/>
                  </a:lnTo>
                  <a:lnTo>
                    <a:pt x="8167" y="12"/>
                  </a:lnTo>
                  <a:lnTo>
                    <a:pt x="8211" y="7"/>
                  </a:lnTo>
                  <a:lnTo>
                    <a:pt x="8254" y="5"/>
                  </a:lnTo>
                  <a:lnTo>
                    <a:pt x="8297" y="2"/>
                  </a:lnTo>
                  <a:lnTo>
                    <a:pt x="8341" y="1"/>
                  </a:lnTo>
                  <a:lnTo>
                    <a:pt x="8384" y="0"/>
                  </a:lnTo>
                  <a:lnTo>
                    <a:pt x="8428" y="0"/>
                  </a:lnTo>
                  <a:lnTo>
                    <a:pt x="8428" y="0"/>
                  </a:lnTo>
                  <a:lnTo>
                    <a:pt x="8506" y="1"/>
                  </a:lnTo>
                  <a:lnTo>
                    <a:pt x="8585" y="4"/>
                  </a:lnTo>
                  <a:lnTo>
                    <a:pt x="8664" y="10"/>
                  </a:lnTo>
                  <a:lnTo>
                    <a:pt x="8742" y="17"/>
                  </a:lnTo>
                  <a:lnTo>
                    <a:pt x="8820" y="27"/>
                  </a:lnTo>
                  <a:lnTo>
                    <a:pt x="8897" y="38"/>
                  </a:lnTo>
                  <a:lnTo>
                    <a:pt x="8975" y="52"/>
                  </a:lnTo>
                  <a:lnTo>
                    <a:pt x="9052" y="68"/>
                  </a:lnTo>
                  <a:lnTo>
                    <a:pt x="9129" y="86"/>
                  </a:lnTo>
                  <a:lnTo>
                    <a:pt x="9205" y="107"/>
                  </a:lnTo>
                  <a:lnTo>
                    <a:pt x="9281" y="130"/>
                  </a:lnTo>
                  <a:lnTo>
                    <a:pt x="9356" y="153"/>
                  </a:lnTo>
                  <a:lnTo>
                    <a:pt x="9431" y="180"/>
                  </a:lnTo>
                  <a:lnTo>
                    <a:pt x="9505" y="209"/>
                  </a:lnTo>
                  <a:lnTo>
                    <a:pt x="9580" y="240"/>
                  </a:lnTo>
                  <a:lnTo>
                    <a:pt x="9653" y="273"/>
                  </a:lnTo>
                  <a:lnTo>
                    <a:pt x="9653" y="273"/>
                  </a:lnTo>
                  <a:lnTo>
                    <a:pt x="9724" y="307"/>
                  </a:lnTo>
                  <a:lnTo>
                    <a:pt x="9793" y="342"/>
                  </a:lnTo>
                  <a:lnTo>
                    <a:pt x="9862" y="379"/>
                  </a:lnTo>
                  <a:lnTo>
                    <a:pt x="9929" y="418"/>
                  </a:lnTo>
                  <a:lnTo>
                    <a:pt x="9996" y="458"/>
                  </a:lnTo>
                  <a:lnTo>
                    <a:pt x="10062" y="500"/>
                  </a:lnTo>
                  <a:lnTo>
                    <a:pt x="10126" y="543"/>
                  </a:lnTo>
                  <a:lnTo>
                    <a:pt x="10190" y="589"/>
                  </a:lnTo>
                  <a:lnTo>
                    <a:pt x="10253" y="636"/>
                  </a:lnTo>
                  <a:lnTo>
                    <a:pt x="10315" y="685"/>
                  </a:lnTo>
                  <a:lnTo>
                    <a:pt x="10376" y="735"/>
                  </a:lnTo>
                  <a:lnTo>
                    <a:pt x="10436" y="787"/>
                  </a:lnTo>
                  <a:lnTo>
                    <a:pt x="10496" y="840"/>
                  </a:lnTo>
                  <a:lnTo>
                    <a:pt x="10553" y="895"/>
                  </a:lnTo>
                  <a:lnTo>
                    <a:pt x="10610" y="952"/>
                  </a:lnTo>
                  <a:lnTo>
                    <a:pt x="10666" y="1011"/>
                  </a:lnTo>
                  <a:lnTo>
                    <a:pt x="10666" y="1011"/>
                  </a:lnTo>
                  <a:lnTo>
                    <a:pt x="10727" y="1078"/>
                  </a:lnTo>
                  <a:lnTo>
                    <a:pt x="10786" y="1146"/>
                  </a:lnTo>
                  <a:lnTo>
                    <a:pt x="10845" y="1216"/>
                  </a:lnTo>
                  <a:lnTo>
                    <a:pt x="10900" y="1287"/>
                  </a:lnTo>
                  <a:lnTo>
                    <a:pt x="10954" y="1360"/>
                  </a:lnTo>
                  <a:lnTo>
                    <a:pt x="11006" y="1433"/>
                  </a:lnTo>
                  <a:lnTo>
                    <a:pt x="11055" y="1509"/>
                  </a:lnTo>
                  <a:lnTo>
                    <a:pt x="11103" y="1584"/>
                  </a:lnTo>
                  <a:lnTo>
                    <a:pt x="11148" y="1662"/>
                  </a:lnTo>
                  <a:lnTo>
                    <a:pt x="11192" y="1740"/>
                  </a:lnTo>
                  <a:lnTo>
                    <a:pt x="11235" y="1820"/>
                  </a:lnTo>
                  <a:lnTo>
                    <a:pt x="11273" y="1900"/>
                  </a:lnTo>
                  <a:lnTo>
                    <a:pt x="11311" y="1981"/>
                  </a:lnTo>
                  <a:lnTo>
                    <a:pt x="11347" y="2063"/>
                  </a:lnTo>
                  <a:lnTo>
                    <a:pt x="11381" y="2146"/>
                  </a:lnTo>
                  <a:lnTo>
                    <a:pt x="11413" y="2230"/>
                  </a:lnTo>
                  <a:lnTo>
                    <a:pt x="11442" y="2314"/>
                  </a:lnTo>
                  <a:lnTo>
                    <a:pt x="11469" y="2400"/>
                  </a:lnTo>
                  <a:lnTo>
                    <a:pt x="11494" y="2485"/>
                  </a:lnTo>
                  <a:lnTo>
                    <a:pt x="11517" y="2571"/>
                  </a:lnTo>
                  <a:lnTo>
                    <a:pt x="11538" y="2659"/>
                  </a:lnTo>
                  <a:lnTo>
                    <a:pt x="11556" y="2746"/>
                  </a:lnTo>
                  <a:lnTo>
                    <a:pt x="11573" y="2835"/>
                  </a:lnTo>
                  <a:lnTo>
                    <a:pt x="11587" y="2922"/>
                  </a:lnTo>
                  <a:lnTo>
                    <a:pt x="11598" y="3012"/>
                  </a:lnTo>
                  <a:lnTo>
                    <a:pt x="11608" y="3101"/>
                  </a:lnTo>
                  <a:lnTo>
                    <a:pt x="11616" y="3190"/>
                  </a:lnTo>
                  <a:lnTo>
                    <a:pt x="11621" y="3281"/>
                  </a:lnTo>
                  <a:lnTo>
                    <a:pt x="11624" y="3371"/>
                  </a:lnTo>
                  <a:lnTo>
                    <a:pt x="11624" y="3461"/>
                  </a:lnTo>
                  <a:lnTo>
                    <a:pt x="11622" y="3551"/>
                  </a:lnTo>
                  <a:lnTo>
                    <a:pt x="11619" y="3642"/>
                  </a:lnTo>
                  <a:lnTo>
                    <a:pt x="11619" y="3642"/>
                  </a:lnTo>
                  <a:lnTo>
                    <a:pt x="11619" y="3650"/>
                  </a:lnTo>
                  <a:lnTo>
                    <a:pt x="11619" y="3650"/>
                  </a:lnTo>
                  <a:lnTo>
                    <a:pt x="11615" y="3728"/>
                  </a:lnTo>
                  <a:lnTo>
                    <a:pt x="11608" y="3807"/>
                  </a:lnTo>
                  <a:lnTo>
                    <a:pt x="11602" y="3885"/>
                  </a:lnTo>
                  <a:lnTo>
                    <a:pt x="11594" y="3962"/>
                  </a:lnTo>
                  <a:lnTo>
                    <a:pt x="11586" y="4041"/>
                  </a:lnTo>
                  <a:lnTo>
                    <a:pt x="11576" y="4119"/>
                  </a:lnTo>
                  <a:lnTo>
                    <a:pt x="11565" y="4197"/>
                  </a:lnTo>
                  <a:lnTo>
                    <a:pt x="11553" y="4275"/>
                  </a:lnTo>
                  <a:lnTo>
                    <a:pt x="11541" y="4352"/>
                  </a:lnTo>
                  <a:lnTo>
                    <a:pt x="11527" y="4430"/>
                  </a:lnTo>
                  <a:lnTo>
                    <a:pt x="11512" y="4507"/>
                  </a:lnTo>
                  <a:lnTo>
                    <a:pt x="11497" y="4585"/>
                  </a:lnTo>
                  <a:lnTo>
                    <a:pt x="11480" y="4661"/>
                  </a:lnTo>
                  <a:lnTo>
                    <a:pt x="11462" y="4738"/>
                  </a:lnTo>
                  <a:lnTo>
                    <a:pt x="11444" y="4815"/>
                  </a:lnTo>
                  <a:lnTo>
                    <a:pt x="11424" y="4890"/>
                  </a:lnTo>
                  <a:lnTo>
                    <a:pt x="11424" y="4890"/>
                  </a:lnTo>
                  <a:lnTo>
                    <a:pt x="11421" y="4899"/>
                  </a:lnTo>
                  <a:lnTo>
                    <a:pt x="11417" y="4906"/>
                  </a:lnTo>
                  <a:lnTo>
                    <a:pt x="11412" y="4913"/>
                  </a:lnTo>
                  <a:lnTo>
                    <a:pt x="11405" y="4918"/>
                  </a:lnTo>
                  <a:lnTo>
                    <a:pt x="11399" y="4923"/>
                  </a:lnTo>
                  <a:lnTo>
                    <a:pt x="11391" y="4927"/>
                  </a:lnTo>
                  <a:lnTo>
                    <a:pt x="11382" y="4929"/>
                  </a:lnTo>
                  <a:lnTo>
                    <a:pt x="11374" y="4929"/>
                  </a:lnTo>
                  <a:lnTo>
                    <a:pt x="7299" y="4929"/>
                  </a:lnTo>
                  <a:lnTo>
                    <a:pt x="6681" y="6421"/>
                  </a:lnTo>
                  <a:lnTo>
                    <a:pt x="6681" y="6421"/>
                  </a:lnTo>
                  <a:lnTo>
                    <a:pt x="6678" y="6427"/>
                  </a:lnTo>
                  <a:lnTo>
                    <a:pt x="6674" y="6432"/>
                  </a:lnTo>
                  <a:lnTo>
                    <a:pt x="6669" y="6438"/>
                  </a:lnTo>
                  <a:lnTo>
                    <a:pt x="6664" y="6442"/>
                  </a:lnTo>
                  <a:lnTo>
                    <a:pt x="6657" y="6446"/>
                  </a:lnTo>
                  <a:lnTo>
                    <a:pt x="6651" y="6449"/>
                  </a:lnTo>
                  <a:lnTo>
                    <a:pt x="6645" y="6451"/>
                  </a:lnTo>
                  <a:lnTo>
                    <a:pt x="6637" y="6452"/>
                  </a:lnTo>
                  <a:lnTo>
                    <a:pt x="6637" y="6452"/>
                  </a:lnTo>
                  <a:lnTo>
                    <a:pt x="6634" y="6452"/>
                  </a:lnTo>
                  <a:lnTo>
                    <a:pt x="6634" y="6452"/>
                  </a:lnTo>
                  <a:close/>
                </a:path>
              </a:pathLst>
            </a:custGeom>
            <a:solidFill>
              <a:srgbClr val="EF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ko-KR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3133725" y="3171825"/>
              <a:ext cx="3403600" cy="2062163"/>
            </a:xfrm>
            <a:custGeom>
              <a:avLst/>
              <a:gdLst>
                <a:gd name="T0" fmla="*/ 5350 w 10719"/>
                <a:gd name="T1" fmla="*/ 6492 h 6494"/>
                <a:gd name="T2" fmla="*/ 5283 w 10719"/>
                <a:gd name="T3" fmla="*/ 6457 h 6494"/>
                <a:gd name="T4" fmla="*/ 4927 w 10719"/>
                <a:gd name="T5" fmla="*/ 6266 h 6494"/>
                <a:gd name="T6" fmla="*/ 4394 w 10719"/>
                <a:gd name="T7" fmla="*/ 5962 h 6494"/>
                <a:gd name="T8" fmla="*/ 3899 w 10719"/>
                <a:gd name="T9" fmla="*/ 5654 h 6494"/>
                <a:gd name="T10" fmla="*/ 3538 w 10719"/>
                <a:gd name="T11" fmla="*/ 5410 h 6494"/>
                <a:gd name="T12" fmla="*/ 3157 w 10719"/>
                <a:gd name="T13" fmla="*/ 5136 h 6494"/>
                <a:gd name="T14" fmla="*/ 2767 w 10719"/>
                <a:gd name="T15" fmla="*/ 4833 h 6494"/>
                <a:gd name="T16" fmla="*/ 2440 w 10719"/>
                <a:gd name="T17" fmla="*/ 4561 h 6494"/>
                <a:gd name="T18" fmla="*/ 2031 w 10719"/>
                <a:gd name="T19" fmla="*/ 4189 h 6494"/>
                <a:gd name="T20" fmla="*/ 1650 w 10719"/>
                <a:gd name="T21" fmla="*/ 3808 h 6494"/>
                <a:gd name="T22" fmla="*/ 1300 w 10719"/>
                <a:gd name="T23" fmla="*/ 3418 h 6494"/>
                <a:gd name="T24" fmla="*/ 1120 w 10719"/>
                <a:gd name="T25" fmla="*/ 3201 h 6494"/>
                <a:gd name="T26" fmla="*/ 933 w 10719"/>
                <a:gd name="T27" fmla="*/ 2959 h 6494"/>
                <a:gd name="T28" fmla="*/ 758 w 10719"/>
                <a:gd name="T29" fmla="*/ 2714 h 6494"/>
                <a:gd name="T30" fmla="*/ 595 w 10719"/>
                <a:gd name="T31" fmla="*/ 2467 h 6494"/>
                <a:gd name="T32" fmla="*/ 442 w 10719"/>
                <a:gd name="T33" fmla="*/ 2217 h 6494"/>
                <a:gd name="T34" fmla="*/ 302 w 10719"/>
                <a:gd name="T35" fmla="*/ 1966 h 6494"/>
                <a:gd name="T36" fmla="*/ 173 w 10719"/>
                <a:gd name="T37" fmla="*/ 1712 h 6494"/>
                <a:gd name="T38" fmla="*/ 58 w 10719"/>
                <a:gd name="T39" fmla="*/ 1456 h 6494"/>
                <a:gd name="T40" fmla="*/ 4 w 10719"/>
                <a:gd name="T41" fmla="*/ 1326 h 6494"/>
                <a:gd name="T42" fmla="*/ 0 w 10719"/>
                <a:gd name="T43" fmla="*/ 1301 h 6494"/>
                <a:gd name="T44" fmla="*/ 8 w 10719"/>
                <a:gd name="T45" fmla="*/ 1276 h 6494"/>
                <a:gd name="T46" fmla="*/ 21 w 10719"/>
                <a:gd name="T47" fmla="*/ 1264 h 6494"/>
                <a:gd name="T48" fmla="*/ 45 w 10719"/>
                <a:gd name="T49" fmla="*/ 1254 h 6494"/>
                <a:gd name="T50" fmla="*/ 3963 w 10719"/>
                <a:gd name="T51" fmla="*/ 31 h 6494"/>
                <a:gd name="T52" fmla="*/ 3980 w 10719"/>
                <a:gd name="T53" fmla="*/ 10 h 6494"/>
                <a:gd name="T54" fmla="*/ 4006 w 10719"/>
                <a:gd name="T55" fmla="*/ 0 h 6494"/>
                <a:gd name="T56" fmla="*/ 4017 w 10719"/>
                <a:gd name="T57" fmla="*/ 0 h 6494"/>
                <a:gd name="T58" fmla="*/ 4042 w 10719"/>
                <a:gd name="T59" fmla="*/ 10 h 6494"/>
                <a:gd name="T60" fmla="*/ 6315 w 10719"/>
                <a:gd name="T61" fmla="*/ 3658 h 6494"/>
                <a:gd name="T62" fmla="*/ 7287 w 10719"/>
                <a:gd name="T63" fmla="*/ 1294 h 6494"/>
                <a:gd name="T64" fmla="*/ 7312 w 10719"/>
                <a:gd name="T65" fmla="*/ 1278 h 6494"/>
                <a:gd name="T66" fmla="*/ 10667 w 10719"/>
                <a:gd name="T67" fmla="*/ 1274 h 6494"/>
                <a:gd name="T68" fmla="*/ 10692 w 10719"/>
                <a:gd name="T69" fmla="*/ 1281 h 6494"/>
                <a:gd name="T70" fmla="*/ 10710 w 10719"/>
                <a:gd name="T71" fmla="*/ 1298 h 6494"/>
                <a:gd name="T72" fmla="*/ 10717 w 10719"/>
                <a:gd name="T73" fmla="*/ 1315 h 6494"/>
                <a:gd name="T74" fmla="*/ 10717 w 10719"/>
                <a:gd name="T75" fmla="*/ 1340 h 6494"/>
                <a:gd name="T76" fmla="*/ 10661 w 10719"/>
                <a:gd name="T77" fmla="*/ 1474 h 6494"/>
                <a:gd name="T78" fmla="*/ 10545 w 10719"/>
                <a:gd name="T79" fmla="*/ 1729 h 6494"/>
                <a:gd name="T80" fmla="*/ 10416 w 10719"/>
                <a:gd name="T81" fmla="*/ 1982 h 6494"/>
                <a:gd name="T82" fmla="*/ 10276 w 10719"/>
                <a:gd name="T83" fmla="*/ 2232 h 6494"/>
                <a:gd name="T84" fmla="*/ 10123 w 10719"/>
                <a:gd name="T85" fmla="*/ 2482 h 6494"/>
                <a:gd name="T86" fmla="*/ 9959 w 10719"/>
                <a:gd name="T87" fmla="*/ 2728 h 6494"/>
                <a:gd name="T88" fmla="*/ 9784 w 10719"/>
                <a:gd name="T89" fmla="*/ 2971 h 6494"/>
                <a:gd name="T90" fmla="*/ 9598 w 10719"/>
                <a:gd name="T91" fmla="*/ 3213 h 6494"/>
                <a:gd name="T92" fmla="*/ 9418 w 10719"/>
                <a:gd name="T93" fmla="*/ 3430 h 6494"/>
                <a:gd name="T94" fmla="*/ 9068 w 10719"/>
                <a:gd name="T95" fmla="*/ 3818 h 6494"/>
                <a:gd name="T96" fmla="*/ 8688 w 10719"/>
                <a:gd name="T97" fmla="*/ 4197 h 6494"/>
                <a:gd name="T98" fmla="*/ 8279 w 10719"/>
                <a:gd name="T99" fmla="*/ 4568 h 6494"/>
                <a:gd name="T100" fmla="*/ 7953 w 10719"/>
                <a:gd name="T101" fmla="*/ 4839 h 6494"/>
                <a:gd name="T102" fmla="*/ 7563 w 10719"/>
                <a:gd name="T103" fmla="*/ 5141 h 6494"/>
                <a:gd name="T104" fmla="*/ 7184 w 10719"/>
                <a:gd name="T105" fmla="*/ 5414 h 6494"/>
                <a:gd name="T106" fmla="*/ 6823 w 10719"/>
                <a:gd name="T107" fmla="*/ 5656 h 6494"/>
                <a:gd name="T108" fmla="*/ 6331 w 10719"/>
                <a:gd name="T109" fmla="*/ 5964 h 6494"/>
                <a:gd name="T110" fmla="*/ 5799 w 10719"/>
                <a:gd name="T111" fmla="*/ 6267 h 6494"/>
                <a:gd name="T112" fmla="*/ 5444 w 10719"/>
                <a:gd name="T113" fmla="*/ 6457 h 6494"/>
                <a:gd name="T114" fmla="*/ 5377 w 10719"/>
                <a:gd name="T115" fmla="*/ 6492 h 6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719" h="6494">
                  <a:moveTo>
                    <a:pt x="5364" y="6494"/>
                  </a:moveTo>
                  <a:lnTo>
                    <a:pt x="5364" y="6494"/>
                  </a:lnTo>
                  <a:lnTo>
                    <a:pt x="5356" y="6494"/>
                  </a:lnTo>
                  <a:lnTo>
                    <a:pt x="5350" y="6492"/>
                  </a:lnTo>
                  <a:lnTo>
                    <a:pt x="5343" y="6490"/>
                  </a:lnTo>
                  <a:lnTo>
                    <a:pt x="5338" y="6487"/>
                  </a:lnTo>
                  <a:lnTo>
                    <a:pt x="5338" y="6487"/>
                  </a:lnTo>
                  <a:lnTo>
                    <a:pt x="5283" y="6457"/>
                  </a:lnTo>
                  <a:lnTo>
                    <a:pt x="5201" y="6414"/>
                  </a:lnTo>
                  <a:lnTo>
                    <a:pt x="5201" y="6414"/>
                  </a:lnTo>
                  <a:lnTo>
                    <a:pt x="5031" y="6323"/>
                  </a:lnTo>
                  <a:lnTo>
                    <a:pt x="4927" y="6266"/>
                  </a:lnTo>
                  <a:lnTo>
                    <a:pt x="4809" y="6201"/>
                  </a:lnTo>
                  <a:lnTo>
                    <a:pt x="4680" y="6129"/>
                  </a:lnTo>
                  <a:lnTo>
                    <a:pt x="4542" y="6049"/>
                  </a:lnTo>
                  <a:lnTo>
                    <a:pt x="4394" y="5962"/>
                  </a:lnTo>
                  <a:lnTo>
                    <a:pt x="4236" y="5866"/>
                  </a:lnTo>
                  <a:lnTo>
                    <a:pt x="4071" y="5764"/>
                  </a:lnTo>
                  <a:lnTo>
                    <a:pt x="3986" y="5710"/>
                  </a:lnTo>
                  <a:lnTo>
                    <a:pt x="3899" y="5654"/>
                  </a:lnTo>
                  <a:lnTo>
                    <a:pt x="3811" y="5595"/>
                  </a:lnTo>
                  <a:lnTo>
                    <a:pt x="3721" y="5535"/>
                  </a:lnTo>
                  <a:lnTo>
                    <a:pt x="3631" y="5473"/>
                  </a:lnTo>
                  <a:lnTo>
                    <a:pt x="3538" y="5410"/>
                  </a:lnTo>
                  <a:lnTo>
                    <a:pt x="3444" y="5345"/>
                  </a:lnTo>
                  <a:lnTo>
                    <a:pt x="3350" y="5277"/>
                  </a:lnTo>
                  <a:lnTo>
                    <a:pt x="3254" y="5208"/>
                  </a:lnTo>
                  <a:lnTo>
                    <a:pt x="3157" y="5136"/>
                  </a:lnTo>
                  <a:lnTo>
                    <a:pt x="3060" y="5063"/>
                  </a:lnTo>
                  <a:lnTo>
                    <a:pt x="2963" y="4988"/>
                  </a:lnTo>
                  <a:lnTo>
                    <a:pt x="2865" y="4912"/>
                  </a:lnTo>
                  <a:lnTo>
                    <a:pt x="2767" y="4833"/>
                  </a:lnTo>
                  <a:lnTo>
                    <a:pt x="2767" y="4833"/>
                  </a:lnTo>
                  <a:lnTo>
                    <a:pt x="2656" y="4743"/>
                  </a:lnTo>
                  <a:lnTo>
                    <a:pt x="2547" y="4653"/>
                  </a:lnTo>
                  <a:lnTo>
                    <a:pt x="2440" y="4561"/>
                  </a:lnTo>
                  <a:lnTo>
                    <a:pt x="2336" y="4469"/>
                  </a:lnTo>
                  <a:lnTo>
                    <a:pt x="2232" y="4376"/>
                  </a:lnTo>
                  <a:lnTo>
                    <a:pt x="2130" y="4283"/>
                  </a:lnTo>
                  <a:lnTo>
                    <a:pt x="2031" y="4189"/>
                  </a:lnTo>
                  <a:lnTo>
                    <a:pt x="1933" y="4094"/>
                  </a:lnTo>
                  <a:lnTo>
                    <a:pt x="1837" y="3999"/>
                  </a:lnTo>
                  <a:lnTo>
                    <a:pt x="1742" y="3904"/>
                  </a:lnTo>
                  <a:lnTo>
                    <a:pt x="1650" y="3808"/>
                  </a:lnTo>
                  <a:lnTo>
                    <a:pt x="1559" y="3711"/>
                  </a:lnTo>
                  <a:lnTo>
                    <a:pt x="1471" y="3614"/>
                  </a:lnTo>
                  <a:lnTo>
                    <a:pt x="1384" y="3516"/>
                  </a:lnTo>
                  <a:lnTo>
                    <a:pt x="1300" y="3418"/>
                  </a:lnTo>
                  <a:lnTo>
                    <a:pt x="1217" y="3320"/>
                  </a:lnTo>
                  <a:lnTo>
                    <a:pt x="1217" y="3320"/>
                  </a:lnTo>
                  <a:lnTo>
                    <a:pt x="1168" y="3260"/>
                  </a:lnTo>
                  <a:lnTo>
                    <a:pt x="1120" y="3201"/>
                  </a:lnTo>
                  <a:lnTo>
                    <a:pt x="1072" y="3141"/>
                  </a:lnTo>
                  <a:lnTo>
                    <a:pt x="1024" y="3080"/>
                  </a:lnTo>
                  <a:lnTo>
                    <a:pt x="978" y="3020"/>
                  </a:lnTo>
                  <a:lnTo>
                    <a:pt x="933" y="2959"/>
                  </a:lnTo>
                  <a:lnTo>
                    <a:pt x="888" y="2898"/>
                  </a:lnTo>
                  <a:lnTo>
                    <a:pt x="844" y="2837"/>
                  </a:lnTo>
                  <a:lnTo>
                    <a:pt x="801" y="2776"/>
                  </a:lnTo>
                  <a:lnTo>
                    <a:pt x="758" y="2714"/>
                  </a:lnTo>
                  <a:lnTo>
                    <a:pt x="716" y="2652"/>
                  </a:lnTo>
                  <a:lnTo>
                    <a:pt x="675" y="2591"/>
                  </a:lnTo>
                  <a:lnTo>
                    <a:pt x="635" y="2529"/>
                  </a:lnTo>
                  <a:lnTo>
                    <a:pt x="595" y="2467"/>
                  </a:lnTo>
                  <a:lnTo>
                    <a:pt x="556" y="2405"/>
                  </a:lnTo>
                  <a:lnTo>
                    <a:pt x="517" y="2342"/>
                  </a:lnTo>
                  <a:lnTo>
                    <a:pt x="479" y="2280"/>
                  </a:lnTo>
                  <a:lnTo>
                    <a:pt x="442" y="2217"/>
                  </a:lnTo>
                  <a:lnTo>
                    <a:pt x="407" y="2155"/>
                  </a:lnTo>
                  <a:lnTo>
                    <a:pt x="371" y="2092"/>
                  </a:lnTo>
                  <a:lnTo>
                    <a:pt x="337" y="2028"/>
                  </a:lnTo>
                  <a:lnTo>
                    <a:pt x="302" y="1966"/>
                  </a:lnTo>
                  <a:lnTo>
                    <a:pt x="270" y="1902"/>
                  </a:lnTo>
                  <a:lnTo>
                    <a:pt x="236" y="1839"/>
                  </a:lnTo>
                  <a:lnTo>
                    <a:pt x="205" y="1775"/>
                  </a:lnTo>
                  <a:lnTo>
                    <a:pt x="173" y="1712"/>
                  </a:lnTo>
                  <a:lnTo>
                    <a:pt x="144" y="1648"/>
                  </a:lnTo>
                  <a:lnTo>
                    <a:pt x="114" y="1584"/>
                  </a:lnTo>
                  <a:lnTo>
                    <a:pt x="86" y="1519"/>
                  </a:lnTo>
                  <a:lnTo>
                    <a:pt x="58" y="1456"/>
                  </a:lnTo>
                  <a:lnTo>
                    <a:pt x="31" y="1392"/>
                  </a:lnTo>
                  <a:lnTo>
                    <a:pt x="4" y="1327"/>
                  </a:lnTo>
                  <a:lnTo>
                    <a:pt x="4" y="1326"/>
                  </a:lnTo>
                  <a:lnTo>
                    <a:pt x="4" y="1326"/>
                  </a:lnTo>
                  <a:lnTo>
                    <a:pt x="2" y="1320"/>
                  </a:lnTo>
                  <a:lnTo>
                    <a:pt x="0" y="1313"/>
                  </a:lnTo>
                  <a:lnTo>
                    <a:pt x="0" y="1308"/>
                  </a:lnTo>
                  <a:lnTo>
                    <a:pt x="0" y="1301"/>
                  </a:lnTo>
                  <a:lnTo>
                    <a:pt x="1" y="1295"/>
                  </a:lnTo>
                  <a:lnTo>
                    <a:pt x="2" y="1288"/>
                  </a:lnTo>
                  <a:lnTo>
                    <a:pt x="5" y="1283"/>
                  </a:lnTo>
                  <a:lnTo>
                    <a:pt x="8" y="1276"/>
                  </a:lnTo>
                  <a:lnTo>
                    <a:pt x="8" y="1276"/>
                  </a:lnTo>
                  <a:lnTo>
                    <a:pt x="11" y="1272"/>
                  </a:lnTo>
                  <a:lnTo>
                    <a:pt x="16" y="1267"/>
                  </a:lnTo>
                  <a:lnTo>
                    <a:pt x="21" y="1264"/>
                  </a:lnTo>
                  <a:lnTo>
                    <a:pt x="27" y="1260"/>
                  </a:lnTo>
                  <a:lnTo>
                    <a:pt x="32" y="1257"/>
                  </a:lnTo>
                  <a:lnTo>
                    <a:pt x="38" y="1255"/>
                  </a:lnTo>
                  <a:lnTo>
                    <a:pt x="45" y="1254"/>
                  </a:lnTo>
                  <a:lnTo>
                    <a:pt x="51" y="1254"/>
                  </a:lnTo>
                  <a:lnTo>
                    <a:pt x="3445" y="1254"/>
                  </a:lnTo>
                  <a:lnTo>
                    <a:pt x="3963" y="31"/>
                  </a:lnTo>
                  <a:lnTo>
                    <a:pt x="3963" y="31"/>
                  </a:lnTo>
                  <a:lnTo>
                    <a:pt x="3966" y="25"/>
                  </a:lnTo>
                  <a:lnTo>
                    <a:pt x="3971" y="19"/>
                  </a:lnTo>
                  <a:lnTo>
                    <a:pt x="3975" y="14"/>
                  </a:lnTo>
                  <a:lnTo>
                    <a:pt x="3980" y="10"/>
                  </a:lnTo>
                  <a:lnTo>
                    <a:pt x="3987" y="5"/>
                  </a:lnTo>
                  <a:lnTo>
                    <a:pt x="3993" y="3"/>
                  </a:lnTo>
                  <a:lnTo>
                    <a:pt x="4000" y="1"/>
                  </a:lnTo>
                  <a:lnTo>
                    <a:pt x="4006" y="0"/>
                  </a:lnTo>
                  <a:lnTo>
                    <a:pt x="4006" y="0"/>
                  </a:lnTo>
                  <a:lnTo>
                    <a:pt x="4011" y="0"/>
                  </a:lnTo>
                  <a:lnTo>
                    <a:pt x="4011" y="0"/>
                  </a:lnTo>
                  <a:lnTo>
                    <a:pt x="4017" y="0"/>
                  </a:lnTo>
                  <a:lnTo>
                    <a:pt x="4024" y="1"/>
                  </a:lnTo>
                  <a:lnTo>
                    <a:pt x="4030" y="3"/>
                  </a:lnTo>
                  <a:lnTo>
                    <a:pt x="4036" y="6"/>
                  </a:lnTo>
                  <a:lnTo>
                    <a:pt x="4042" y="10"/>
                  </a:lnTo>
                  <a:lnTo>
                    <a:pt x="4046" y="14"/>
                  </a:lnTo>
                  <a:lnTo>
                    <a:pt x="4051" y="18"/>
                  </a:lnTo>
                  <a:lnTo>
                    <a:pt x="4055" y="24"/>
                  </a:lnTo>
                  <a:lnTo>
                    <a:pt x="6315" y="3658"/>
                  </a:lnTo>
                  <a:lnTo>
                    <a:pt x="7280" y="1307"/>
                  </a:lnTo>
                  <a:lnTo>
                    <a:pt x="7280" y="1307"/>
                  </a:lnTo>
                  <a:lnTo>
                    <a:pt x="7283" y="1300"/>
                  </a:lnTo>
                  <a:lnTo>
                    <a:pt x="7287" y="1294"/>
                  </a:lnTo>
                  <a:lnTo>
                    <a:pt x="7293" y="1288"/>
                  </a:lnTo>
                  <a:lnTo>
                    <a:pt x="7299" y="1284"/>
                  </a:lnTo>
                  <a:lnTo>
                    <a:pt x="7306" y="1280"/>
                  </a:lnTo>
                  <a:lnTo>
                    <a:pt x="7312" y="1278"/>
                  </a:lnTo>
                  <a:lnTo>
                    <a:pt x="7320" y="1275"/>
                  </a:lnTo>
                  <a:lnTo>
                    <a:pt x="7327" y="1274"/>
                  </a:lnTo>
                  <a:lnTo>
                    <a:pt x="10667" y="1274"/>
                  </a:lnTo>
                  <a:lnTo>
                    <a:pt x="10667" y="1274"/>
                  </a:lnTo>
                  <a:lnTo>
                    <a:pt x="10673" y="1275"/>
                  </a:lnTo>
                  <a:lnTo>
                    <a:pt x="10680" y="1276"/>
                  </a:lnTo>
                  <a:lnTo>
                    <a:pt x="10686" y="1279"/>
                  </a:lnTo>
                  <a:lnTo>
                    <a:pt x="10692" y="1281"/>
                  </a:lnTo>
                  <a:lnTo>
                    <a:pt x="10697" y="1284"/>
                  </a:lnTo>
                  <a:lnTo>
                    <a:pt x="10702" y="1288"/>
                  </a:lnTo>
                  <a:lnTo>
                    <a:pt x="10707" y="1293"/>
                  </a:lnTo>
                  <a:lnTo>
                    <a:pt x="10710" y="1298"/>
                  </a:lnTo>
                  <a:lnTo>
                    <a:pt x="10710" y="1298"/>
                  </a:lnTo>
                  <a:lnTo>
                    <a:pt x="10713" y="1303"/>
                  </a:lnTo>
                  <a:lnTo>
                    <a:pt x="10716" y="1309"/>
                  </a:lnTo>
                  <a:lnTo>
                    <a:pt x="10717" y="1315"/>
                  </a:lnTo>
                  <a:lnTo>
                    <a:pt x="10719" y="1322"/>
                  </a:lnTo>
                  <a:lnTo>
                    <a:pt x="10719" y="1327"/>
                  </a:lnTo>
                  <a:lnTo>
                    <a:pt x="10719" y="1334"/>
                  </a:lnTo>
                  <a:lnTo>
                    <a:pt x="10717" y="1340"/>
                  </a:lnTo>
                  <a:lnTo>
                    <a:pt x="10715" y="1347"/>
                  </a:lnTo>
                  <a:lnTo>
                    <a:pt x="10715" y="1347"/>
                  </a:lnTo>
                  <a:lnTo>
                    <a:pt x="10688" y="1410"/>
                  </a:lnTo>
                  <a:lnTo>
                    <a:pt x="10661" y="1474"/>
                  </a:lnTo>
                  <a:lnTo>
                    <a:pt x="10633" y="1538"/>
                  </a:lnTo>
                  <a:lnTo>
                    <a:pt x="10604" y="1602"/>
                  </a:lnTo>
                  <a:lnTo>
                    <a:pt x="10575" y="1665"/>
                  </a:lnTo>
                  <a:lnTo>
                    <a:pt x="10545" y="1729"/>
                  </a:lnTo>
                  <a:lnTo>
                    <a:pt x="10513" y="1792"/>
                  </a:lnTo>
                  <a:lnTo>
                    <a:pt x="10482" y="1855"/>
                  </a:lnTo>
                  <a:lnTo>
                    <a:pt x="10450" y="1919"/>
                  </a:lnTo>
                  <a:lnTo>
                    <a:pt x="10416" y="1982"/>
                  </a:lnTo>
                  <a:lnTo>
                    <a:pt x="10382" y="2044"/>
                  </a:lnTo>
                  <a:lnTo>
                    <a:pt x="10347" y="2107"/>
                  </a:lnTo>
                  <a:lnTo>
                    <a:pt x="10311" y="2170"/>
                  </a:lnTo>
                  <a:lnTo>
                    <a:pt x="10276" y="2232"/>
                  </a:lnTo>
                  <a:lnTo>
                    <a:pt x="10239" y="2295"/>
                  </a:lnTo>
                  <a:lnTo>
                    <a:pt x="10201" y="2358"/>
                  </a:lnTo>
                  <a:lnTo>
                    <a:pt x="10162" y="2419"/>
                  </a:lnTo>
                  <a:lnTo>
                    <a:pt x="10123" y="2482"/>
                  </a:lnTo>
                  <a:lnTo>
                    <a:pt x="10084" y="2543"/>
                  </a:lnTo>
                  <a:lnTo>
                    <a:pt x="10042" y="2605"/>
                  </a:lnTo>
                  <a:lnTo>
                    <a:pt x="10001" y="2666"/>
                  </a:lnTo>
                  <a:lnTo>
                    <a:pt x="9959" y="2728"/>
                  </a:lnTo>
                  <a:lnTo>
                    <a:pt x="9917" y="2788"/>
                  </a:lnTo>
                  <a:lnTo>
                    <a:pt x="9873" y="2850"/>
                  </a:lnTo>
                  <a:lnTo>
                    <a:pt x="9830" y="2911"/>
                  </a:lnTo>
                  <a:lnTo>
                    <a:pt x="9784" y="2971"/>
                  </a:lnTo>
                  <a:lnTo>
                    <a:pt x="9739" y="3033"/>
                  </a:lnTo>
                  <a:lnTo>
                    <a:pt x="9693" y="3092"/>
                  </a:lnTo>
                  <a:lnTo>
                    <a:pt x="9646" y="3152"/>
                  </a:lnTo>
                  <a:lnTo>
                    <a:pt x="9598" y="3213"/>
                  </a:lnTo>
                  <a:lnTo>
                    <a:pt x="9550" y="3272"/>
                  </a:lnTo>
                  <a:lnTo>
                    <a:pt x="9500" y="3332"/>
                  </a:lnTo>
                  <a:lnTo>
                    <a:pt x="9500" y="3332"/>
                  </a:lnTo>
                  <a:lnTo>
                    <a:pt x="9418" y="3430"/>
                  </a:lnTo>
                  <a:lnTo>
                    <a:pt x="9333" y="3527"/>
                  </a:lnTo>
                  <a:lnTo>
                    <a:pt x="9247" y="3624"/>
                  </a:lnTo>
                  <a:lnTo>
                    <a:pt x="9158" y="3722"/>
                  </a:lnTo>
                  <a:lnTo>
                    <a:pt x="9068" y="3818"/>
                  </a:lnTo>
                  <a:lnTo>
                    <a:pt x="8975" y="3913"/>
                  </a:lnTo>
                  <a:lnTo>
                    <a:pt x="8881" y="4009"/>
                  </a:lnTo>
                  <a:lnTo>
                    <a:pt x="8785" y="4103"/>
                  </a:lnTo>
                  <a:lnTo>
                    <a:pt x="8688" y="4197"/>
                  </a:lnTo>
                  <a:lnTo>
                    <a:pt x="8588" y="4291"/>
                  </a:lnTo>
                  <a:lnTo>
                    <a:pt x="8486" y="4384"/>
                  </a:lnTo>
                  <a:lnTo>
                    <a:pt x="8384" y="4477"/>
                  </a:lnTo>
                  <a:lnTo>
                    <a:pt x="8279" y="4568"/>
                  </a:lnTo>
                  <a:lnTo>
                    <a:pt x="8172" y="4659"/>
                  </a:lnTo>
                  <a:lnTo>
                    <a:pt x="8063" y="4750"/>
                  </a:lnTo>
                  <a:lnTo>
                    <a:pt x="7953" y="4839"/>
                  </a:lnTo>
                  <a:lnTo>
                    <a:pt x="7953" y="4839"/>
                  </a:lnTo>
                  <a:lnTo>
                    <a:pt x="7854" y="4917"/>
                  </a:lnTo>
                  <a:lnTo>
                    <a:pt x="7757" y="4994"/>
                  </a:lnTo>
                  <a:lnTo>
                    <a:pt x="7660" y="5068"/>
                  </a:lnTo>
                  <a:lnTo>
                    <a:pt x="7563" y="5141"/>
                  </a:lnTo>
                  <a:lnTo>
                    <a:pt x="7467" y="5212"/>
                  </a:lnTo>
                  <a:lnTo>
                    <a:pt x="7372" y="5281"/>
                  </a:lnTo>
                  <a:lnTo>
                    <a:pt x="7278" y="5348"/>
                  </a:lnTo>
                  <a:lnTo>
                    <a:pt x="7184" y="5414"/>
                  </a:lnTo>
                  <a:lnTo>
                    <a:pt x="7092" y="5477"/>
                  </a:lnTo>
                  <a:lnTo>
                    <a:pt x="7001" y="5538"/>
                  </a:lnTo>
                  <a:lnTo>
                    <a:pt x="6912" y="5599"/>
                  </a:lnTo>
                  <a:lnTo>
                    <a:pt x="6823" y="5656"/>
                  </a:lnTo>
                  <a:lnTo>
                    <a:pt x="6737" y="5712"/>
                  </a:lnTo>
                  <a:lnTo>
                    <a:pt x="6651" y="5766"/>
                  </a:lnTo>
                  <a:lnTo>
                    <a:pt x="6487" y="5869"/>
                  </a:lnTo>
                  <a:lnTo>
                    <a:pt x="6331" y="5964"/>
                  </a:lnTo>
                  <a:lnTo>
                    <a:pt x="6183" y="6050"/>
                  </a:lnTo>
                  <a:lnTo>
                    <a:pt x="6044" y="6130"/>
                  </a:lnTo>
                  <a:lnTo>
                    <a:pt x="5916" y="6202"/>
                  </a:lnTo>
                  <a:lnTo>
                    <a:pt x="5799" y="6267"/>
                  </a:lnTo>
                  <a:lnTo>
                    <a:pt x="5695" y="6323"/>
                  </a:lnTo>
                  <a:lnTo>
                    <a:pt x="5526" y="6414"/>
                  </a:lnTo>
                  <a:lnTo>
                    <a:pt x="5526" y="6414"/>
                  </a:lnTo>
                  <a:lnTo>
                    <a:pt x="5444" y="6457"/>
                  </a:lnTo>
                  <a:lnTo>
                    <a:pt x="5390" y="6487"/>
                  </a:lnTo>
                  <a:lnTo>
                    <a:pt x="5390" y="6487"/>
                  </a:lnTo>
                  <a:lnTo>
                    <a:pt x="5383" y="6490"/>
                  </a:lnTo>
                  <a:lnTo>
                    <a:pt x="5377" y="6492"/>
                  </a:lnTo>
                  <a:lnTo>
                    <a:pt x="5370" y="6494"/>
                  </a:lnTo>
                  <a:lnTo>
                    <a:pt x="5364" y="6494"/>
                  </a:lnTo>
                  <a:lnTo>
                    <a:pt x="5364" y="6494"/>
                  </a:lnTo>
                  <a:close/>
                </a:path>
              </a:pathLst>
            </a:custGeom>
            <a:solidFill>
              <a:srgbClr val="EF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ko-KR" altLang="en-US" sz="24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3654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3" t="9205" b="15793"/>
          <a:stretch/>
        </p:blipFill>
        <p:spPr>
          <a:xfrm>
            <a:off x="3695733" y="0"/>
            <a:ext cx="8496267" cy="6858000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 rot="5400000" flipH="1" flipV="1">
            <a:off x="136885" y="3398520"/>
            <a:ext cx="6858000" cy="6096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4" name="텍스트 개체 틀 4"/>
          <p:cNvSpPr>
            <a:spLocks noGrp="1"/>
          </p:cNvSpPr>
          <p:nvPr>
            <p:ph type="body" sz="quarter" idx="10" hasCustomPrompt="1"/>
          </p:nvPr>
        </p:nvSpPr>
        <p:spPr>
          <a:xfrm>
            <a:off x="4439932" y="1035589"/>
            <a:ext cx="6168571" cy="6720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5867" b="1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Contents title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1" hasCustomPrompt="1"/>
          </p:nvPr>
        </p:nvSpPr>
        <p:spPr>
          <a:xfrm>
            <a:off x="4439932" y="2767991"/>
            <a:ext cx="6168571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01. Contents sub title</a:t>
            </a:r>
            <a:endParaRPr lang="ko-KR" altLang="en-US"/>
          </a:p>
        </p:txBody>
      </p:sp>
      <p:sp>
        <p:nvSpPr>
          <p:cNvPr id="6" name="텍스트 개체 틀 4"/>
          <p:cNvSpPr>
            <a:spLocks noGrp="1"/>
          </p:cNvSpPr>
          <p:nvPr>
            <p:ph type="body" sz="quarter" idx="12" hasCustomPrompt="1"/>
          </p:nvPr>
        </p:nvSpPr>
        <p:spPr>
          <a:xfrm>
            <a:off x="4439932" y="3418085"/>
            <a:ext cx="6168571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02. Contents sub title</a:t>
            </a:r>
            <a:endParaRPr lang="ko-KR" altLang="en-US"/>
          </a:p>
        </p:txBody>
      </p:sp>
      <p:sp>
        <p:nvSpPr>
          <p:cNvPr id="7" name="텍스트 개체 틀 4"/>
          <p:cNvSpPr>
            <a:spLocks noGrp="1"/>
          </p:cNvSpPr>
          <p:nvPr>
            <p:ph type="body" sz="quarter" idx="13" hasCustomPrompt="1"/>
          </p:nvPr>
        </p:nvSpPr>
        <p:spPr>
          <a:xfrm>
            <a:off x="4439932" y="4068180"/>
            <a:ext cx="6168571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03. Contents sub title</a:t>
            </a:r>
            <a:endParaRPr lang="ko-KR" altLang="en-US"/>
          </a:p>
        </p:txBody>
      </p:sp>
      <p:sp>
        <p:nvSpPr>
          <p:cNvPr id="8" name="텍스트 개체 틀 4"/>
          <p:cNvSpPr>
            <a:spLocks noGrp="1"/>
          </p:cNvSpPr>
          <p:nvPr>
            <p:ph type="body" sz="quarter" idx="14" hasCustomPrompt="1"/>
          </p:nvPr>
        </p:nvSpPr>
        <p:spPr>
          <a:xfrm>
            <a:off x="4439932" y="4718275"/>
            <a:ext cx="6168571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04. Contents sub title</a:t>
            </a:r>
            <a:endParaRPr lang="ko-KR" altLang="en-US"/>
          </a:p>
        </p:txBody>
      </p:sp>
      <p:sp>
        <p:nvSpPr>
          <p:cNvPr id="9" name="텍스트 개체 틀 4"/>
          <p:cNvSpPr>
            <a:spLocks noGrp="1"/>
          </p:cNvSpPr>
          <p:nvPr>
            <p:ph type="body" sz="quarter" idx="15" hasCustomPrompt="1"/>
          </p:nvPr>
        </p:nvSpPr>
        <p:spPr>
          <a:xfrm>
            <a:off x="4439932" y="5368368"/>
            <a:ext cx="6168571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05. Contents sub title</a:t>
            </a:r>
            <a:endParaRPr lang="ko-KR" altLang="en-US"/>
          </a:p>
        </p:txBody>
      </p:sp>
      <p:pic>
        <p:nvPicPr>
          <p:cNvPr id="10" name="그림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24"/>
          <a:stretch/>
        </p:blipFill>
        <p:spPr>
          <a:xfrm>
            <a:off x="9456378" y="2360899"/>
            <a:ext cx="1857828" cy="392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1032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5" b="43133"/>
          <a:stretch/>
        </p:blipFill>
        <p:spPr>
          <a:xfrm>
            <a:off x="0" y="0"/>
            <a:ext cx="12192000" cy="4358117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 flipV="1">
            <a:off x="0" y="4442863"/>
            <a:ext cx="12192000" cy="11386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0714" b="52073"/>
          <a:stretch/>
        </p:blipFill>
        <p:spPr>
          <a:xfrm>
            <a:off x="1487493" y="644691"/>
            <a:ext cx="3025417" cy="3713428"/>
          </a:xfrm>
          <a:prstGeom prst="rect">
            <a:avLst/>
          </a:prstGeom>
        </p:spPr>
      </p:pic>
      <p:sp>
        <p:nvSpPr>
          <p:cNvPr id="5" name="텍스트 개체 틀 4"/>
          <p:cNvSpPr>
            <a:spLocks noGrp="1"/>
          </p:cNvSpPr>
          <p:nvPr>
            <p:ph type="body" sz="quarter" idx="10" hasCustomPrompt="1"/>
          </p:nvPr>
        </p:nvSpPr>
        <p:spPr>
          <a:xfrm>
            <a:off x="5135033" y="2151022"/>
            <a:ext cx="6817784" cy="11246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96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01</a:t>
            </a:r>
            <a:endParaRPr lang="ko-KR" altLang="en-US"/>
          </a:p>
        </p:txBody>
      </p:sp>
      <p:sp>
        <p:nvSpPr>
          <p:cNvPr id="6" name="텍스트 개체 틀 4"/>
          <p:cNvSpPr>
            <a:spLocks noGrp="1"/>
          </p:cNvSpPr>
          <p:nvPr>
            <p:ph type="body" sz="quarter" idx="11" hasCustomPrompt="1"/>
          </p:nvPr>
        </p:nvSpPr>
        <p:spPr>
          <a:xfrm>
            <a:off x="5135033" y="4677139"/>
            <a:ext cx="6817784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3200" b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sub title</a:t>
            </a:r>
            <a:endParaRPr lang="ko-KR" altLang="en-US"/>
          </a:p>
        </p:txBody>
      </p:sp>
      <p:sp>
        <p:nvSpPr>
          <p:cNvPr id="7" name="텍스트 개체 틀 4"/>
          <p:cNvSpPr>
            <a:spLocks noGrp="1"/>
          </p:cNvSpPr>
          <p:nvPr>
            <p:ph type="body" sz="quarter" idx="12" hasCustomPrompt="1"/>
          </p:nvPr>
        </p:nvSpPr>
        <p:spPr>
          <a:xfrm>
            <a:off x="5135033" y="3508888"/>
            <a:ext cx="6817784" cy="71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5867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main title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48355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5" b="1579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텍스트 개체 틀 4"/>
          <p:cNvSpPr>
            <a:spLocks noGrp="1"/>
          </p:cNvSpPr>
          <p:nvPr>
            <p:ph type="body" sz="quarter" idx="11" hasCustomPrompt="1"/>
          </p:nvPr>
        </p:nvSpPr>
        <p:spPr>
          <a:xfrm>
            <a:off x="335361" y="787805"/>
            <a:ext cx="10753195" cy="4415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sub title</a:t>
            </a:r>
            <a:endParaRPr lang="ko-KR" altLang="en-US"/>
          </a:p>
        </p:txBody>
      </p:sp>
      <p:sp>
        <p:nvSpPr>
          <p:cNvPr id="6" name="텍스트 개체 틀 4"/>
          <p:cNvSpPr>
            <a:spLocks noGrp="1"/>
          </p:cNvSpPr>
          <p:nvPr>
            <p:ph type="body" sz="quarter" idx="12" hasCustomPrompt="1"/>
          </p:nvPr>
        </p:nvSpPr>
        <p:spPr>
          <a:xfrm>
            <a:off x="335361" y="205515"/>
            <a:ext cx="10753195" cy="71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48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main title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8309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5" b="43941"/>
          <a:stretch/>
        </p:blipFill>
        <p:spPr>
          <a:xfrm>
            <a:off x="0" y="0"/>
            <a:ext cx="12192000" cy="4284248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 flipV="1">
            <a:off x="0" y="4368991"/>
            <a:ext cx="12192000" cy="11386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4" name="텍스트 개체 틀 4"/>
          <p:cNvSpPr>
            <a:spLocks noGrp="1"/>
          </p:cNvSpPr>
          <p:nvPr>
            <p:ph type="body" sz="quarter" idx="12" hasCustomPrompt="1"/>
          </p:nvPr>
        </p:nvSpPr>
        <p:spPr>
          <a:xfrm>
            <a:off x="2687108" y="4627211"/>
            <a:ext cx="6817784" cy="7112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80000"/>
              </a:lnSpc>
              <a:buNone/>
              <a:defRPr sz="5333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Thank you</a:t>
            </a:r>
            <a:endParaRPr lang="ko-KR" altLang="en-US"/>
          </a:p>
        </p:txBody>
      </p:sp>
      <p:grpSp>
        <p:nvGrpSpPr>
          <p:cNvPr id="9" name="그룹 8"/>
          <p:cNvGrpSpPr/>
          <p:nvPr userDrawn="1"/>
        </p:nvGrpSpPr>
        <p:grpSpPr>
          <a:xfrm>
            <a:off x="5307829" y="342473"/>
            <a:ext cx="1539883" cy="3825307"/>
            <a:chOff x="3861641" y="433279"/>
            <a:chExt cx="1393371" cy="3461352"/>
          </a:xfrm>
        </p:grpSpPr>
        <p:pic>
          <p:nvPicPr>
            <p:cNvPr id="5" name="그림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524"/>
            <a:stretch/>
          </p:blipFill>
          <p:spPr>
            <a:xfrm>
              <a:off x="3861641" y="948914"/>
              <a:ext cx="1393371" cy="2945717"/>
            </a:xfrm>
            <a:prstGeom prst="rect">
              <a:avLst/>
            </a:prstGeom>
          </p:spPr>
        </p:pic>
        <p:grpSp>
          <p:nvGrpSpPr>
            <p:cNvPr id="6" name="그룹 5"/>
            <p:cNvGrpSpPr/>
            <p:nvPr userDrawn="1"/>
          </p:nvGrpSpPr>
          <p:grpSpPr>
            <a:xfrm>
              <a:off x="4350936" y="433279"/>
              <a:ext cx="442128" cy="414542"/>
              <a:chOff x="2992438" y="1774825"/>
              <a:chExt cx="3689350" cy="3459163"/>
            </a:xfrm>
          </p:grpSpPr>
          <p:sp>
            <p:nvSpPr>
              <p:cNvPr id="7" name="Freeform 6"/>
              <p:cNvSpPr>
                <a:spLocks/>
              </p:cNvSpPr>
              <p:nvPr/>
            </p:nvSpPr>
            <p:spPr bwMode="auto">
              <a:xfrm>
                <a:off x="2992438" y="1774825"/>
                <a:ext cx="3689350" cy="2047875"/>
              </a:xfrm>
              <a:custGeom>
                <a:avLst/>
                <a:gdLst>
                  <a:gd name="T0" fmla="*/ 6614 w 11624"/>
                  <a:gd name="T1" fmla="*/ 6449 h 6452"/>
                  <a:gd name="T2" fmla="*/ 6588 w 11624"/>
                  <a:gd name="T3" fmla="*/ 6427 h 6452"/>
                  <a:gd name="T4" fmla="*/ 3419 w 11624"/>
                  <a:gd name="T5" fmla="*/ 4924 h 6452"/>
                  <a:gd name="T6" fmla="*/ 3386 w 11624"/>
                  <a:gd name="T7" fmla="*/ 4943 h 6452"/>
                  <a:gd name="T8" fmla="*/ 248 w 11624"/>
                  <a:gd name="T9" fmla="*/ 4948 h 6452"/>
                  <a:gd name="T10" fmla="*/ 213 w 11624"/>
                  <a:gd name="T11" fmla="*/ 4926 h 6452"/>
                  <a:gd name="T12" fmla="*/ 167 w 11624"/>
                  <a:gd name="T13" fmla="*/ 4755 h 6452"/>
                  <a:gd name="T14" fmla="*/ 86 w 11624"/>
                  <a:gd name="T15" fmla="*/ 4363 h 6452"/>
                  <a:gd name="T16" fmla="*/ 31 w 11624"/>
                  <a:gd name="T17" fmla="*/ 3968 h 6452"/>
                  <a:gd name="T18" fmla="*/ 6 w 11624"/>
                  <a:gd name="T19" fmla="*/ 3650 h 6452"/>
                  <a:gd name="T20" fmla="*/ 1 w 11624"/>
                  <a:gd name="T21" fmla="*/ 3371 h 6452"/>
                  <a:gd name="T22" fmla="*/ 38 w 11624"/>
                  <a:gd name="T23" fmla="*/ 2922 h 6452"/>
                  <a:gd name="T24" fmla="*/ 131 w 11624"/>
                  <a:gd name="T25" fmla="*/ 2485 h 6452"/>
                  <a:gd name="T26" fmla="*/ 278 w 11624"/>
                  <a:gd name="T27" fmla="*/ 2063 h 6452"/>
                  <a:gd name="T28" fmla="*/ 477 w 11624"/>
                  <a:gd name="T29" fmla="*/ 1662 h 6452"/>
                  <a:gd name="T30" fmla="*/ 725 w 11624"/>
                  <a:gd name="T31" fmla="*/ 1287 h 6452"/>
                  <a:gd name="T32" fmla="*/ 958 w 11624"/>
                  <a:gd name="T33" fmla="*/ 1011 h 6452"/>
                  <a:gd name="T34" fmla="*/ 1249 w 11624"/>
                  <a:gd name="T35" fmla="*/ 735 h 6452"/>
                  <a:gd name="T36" fmla="*/ 1563 w 11624"/>
                  <a:gd name="T37" fmla="*/ 500 h 6452"/>
                  <a:gd name="T38" fmla="*/ 1901 w 11624"/>
                  <a:gd name="T39" fmla="*/ 307 h 6452"/>
                  <a:gd name="T40" fmla="*/ 2194 w 11624"/>
                  <a:gd name="T41" fmla="*/ 180 h 6452"/>
                  <a:gd name="T42" fmla="*/ 2573 w 11624"/>
                  <a:gd name="T43" fmla="*/ 68 h 6452"/>
                  <a:gd name="T44" fmla="*/ 2961 w 11624"/>
                  <a:gd name="T45" fmla="*/ 10 h 6452"/>
                  <a:gd name="T46" fmla="*/ 3240 w 11624"/>
                  <a:gd name="T47" fmla="*/ 0 h 6452"/>
                  <a:gd name="T48" fmla="*/ 3457 w 11624"/>
                  <a:gd name="T49" fmla="*/ 12 h 6452"/>
                  <a:gd name="T50" fmla="*/ 3717 w 11624"/>
                  <a:gd name="T51" fmla="*/ 46 h 6452"/>
                  <a:gd name="T52" fmla="*/ 4142 w 11624"/>
                  <a:gd name="T53" fmla="*/ 157 h 6452"/>
                  <a:gd name="T54" fmla="*/ 4560 w 11624"/>
                  <a:gd name="T55" fmla="*/ 330 h 6452"/>
                  <a:gd name="T56" fmla="*/ 4966 w 11624"/>
                  <a:gd name="T57" fmla="*/ 566 h 6452"/>
                  <a:gd name="T58" fmla="*/ 5360 w 11624"/>
                  <a:gd name="T59" fmla="*/ 863 h 6452"/>
                  <a:gd name="T60" fmla="*/ 5738 w 11624"/>
                  <a:gd name="T61" fmla="*/ 1220 h 6452"/>
                  <a:gd name="T62" fmla="*/ 6035 w 11624"/>
                  <a:gd name="T63" fmla="*/ 1070 h 6452"/>
                  <a:gd name="T64" fmla="*/ 6420 w 11624"/>
                  <a:gd name="T65" fmla="*/ 736 h 6452"/>
                  <a:gd name="T66" fmla="*/ 6819 w 11624"/>
                  <a:gd name="T67" fmla="*/ 464 h 6452"/>
                  <a:gd name="T68" fmla="*/ 7231 w 11624"/>
                  <a:gd name="T69" fmla="*/ 254 h 6452"/>
                  <a:gd name="T70" fmla="*/ 7652 w 11624"/>
                  <a:gd name="T71" fmla="*/ 105 h 6452"/>
                  <a:gd name="T72" fmla="*/ 8038 w 11624"/>
                  <a:gd name="T73" fmla="*/ 26 h 6452"/>
                  <a:gd name="T74" fmla="*/ 8254 w 11624"/>
                  <a:gd name="T75" fmla="*/ 5 h 6452"/>
                  <a:gd name="T76" fmla="*/ 8428 w 11624"/>
                  <a:gd name="T77" fmla="*/ 0 h 6452"/>
                  <a:gd name="T78" fmla="*/ 8820 w 11624"/>
                  <a:gd name="T79" fmla="*/ 27 h 6452"/>
                  <a:gd name="T80" fmla="*/ 9205 w 11624"/>
                  <a:gd name="T81" fmla="*/ 107 h 6452"/>
                  <a:gd name="T82" fmla="*/ 9580 w 11624"/>
                  <a:gd name="T83" fmla="*/ 240 h 6452"/>
                  <a:gd name="T84" fmla="*/ 9862 w 11624"/>
                  <a:gd name="T85" fmla="*/ 379 h 6452"/>
                  <a:gd name="T86" fmla="*/ 10190 w 11624"/>
                  <a:gd name="T87" fmla="*/ 589 h 6452"/>
                  <a:gd name="T88" fmla="*/ 10496 w 11624"/>
                  <a:gd name="T89" fmla="*/ 840 h 6452"/>
                  <a:gd name="T90" fmla="*/ 10727 w 11624"/>
                  <a:gd name="T91" fmla="*/ 1078 h 6452"/>
                  <a:gd name="T92" fmla="*/ 11006 w 11624"/>
                  <a:gd name="T93" fmla="*/ 1433 h 6452"/>
                  <a:gd name="T94" fmla="*/ 11235 w 11624"/>
                  <a:gd name="T95" fmla="*/ 1820 h 6452"/>
                  <a:gd name="T96" fmla="*/ 11413 w 11624"/>
                  <a:gd name="T97" fmla="*/ 2230 h 6452"/>
                  <a:gd name="T98" fmla="*/ 11538 w 11624"/>
                  <a:gd name="T99" fmla="*/ 2659 h 6452"/>
                  <a:gd name="T100" fmla="*/ 11608 w 11624"/>
                  <a:gd name="T101" fmla="*/ 3101 h 6452"/>
                  <a:gd name="T102" fmla="*/ 11622 w 11624"/>
                  <a:gd name="T103" fmla="*/ 3551 h 6452"/>
                  <a:gd name="T104" fmla="*/ 11615 w 11624"/>
                  <a:gd name="T105" fmla="*/ 3728 h 6452"/>
                  <a:gd name="T106" fmla="*/ 11576 w 11624"/>
                  <a:gd name="T107" fmla="*/ 4119 h 6452"/>
                  <a:gd name="T108" fmla="*/ 11512 w 11624"/>
                  <a:gd name="T109" fmla="*/ 4507 h 6452"/>
                  <a:gd name="T110" fmla="*/ 11424 w 11624"/>
                  <a:gd name="T111" fmla="*/ 4890 h 6452"/>
                  <a:gd name="T112" fmla="*/ 11405 w 11624"/>
                  <a:gd name="T113" fmla="*/ 4918 h 6452"/>
                  <a:gd name="T114" fmla="*/ 7299 w 11624"/>
                  <a:gd name="T115" fmla="*/ 4929 h 6452"/>
                  <a:gd name="T116" fmla="*/ 6669 w 11624"/>
                  <a:gd name="T117" fmla="*/ 6438 h 6452"/>
                  <a:gd name="T118" fmla="*/ 6637 w 11624"/>
                  <a:gd name="T119" fmla="*/ 6452 h 6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624" h="6452">
                    <a:moveTo>
                      <a:pt x="6634" y="6452"/>
                    </a:moveTo>
                    <a:lnTo>
                      <a:pt x="6634" y="6452"/>
                    </a:lnTo>
                    <a:lnTo>
                      <a:pt x="6626" y="6452"/>
                    </a:lnTo>
                    <a:lnTo>
                      <a:pt x="6620" y="6451"/>
                    </a:lnTo>
                    <a:lnTo>
                      <a:pt x="6614" y="6449"/>
                    </a:lnTo>
                    <a:lnTo>
                      <a:pt x="6608" y="6445"/>
                    </a:lnTo>
                    <a:lnTo>
                      <a:pt x="6602" y="6442"/>
                    </a:lnTo>
                    <a:lnTo>
                      <a:pt x="6597" y="6438"/>
                    </a:lnTo>
                    <a:lnTo>
                      <a:pt x="6593" y="6432"/>
                    </a:lnTo>
                    <a:lnTo>
                      <a:pt x="6588" y="6427"/>
                    </a:lnTo>
                    <a:lnTo>
                      <a:pt x="4348" y="2710"/>
                    </a:lnTo>
                    <a:lnTo>
                      <a:pt x="3426" y="4910"/>
                    </a:lnTo>
                    <a:lnTo>
                      <a:pt x="3426" y="4910"/>
                    </a:lnTo>
                    <a:lnTo>
                      <a:pt x="3423" y="4916"/>
                    </a:lnTo>
                    <a:lnTo>
                      <a:pt x="3419" y="4924"/>
                    </a:lnTo>
                    <a:lnTo>
                      <a:pt x="3413" y="4929"/>
                    </a:lnTo>
                    <a:lnTo>
                      <a:pt x="3408" y="4934"/>
                    </a:lnTo>
                    <a:lnTo>
                      <a:pt x="3401" y="4938"/>
                    </a:lnTo>
                    <a:lnTo>
                      <a:pt x="3394" y="4941"/>
                    </a:lnTo>
                    <a:lnTo>
                      <a:pt x="3386" y="4943"/>
                    </a:lnTo>
                    <a:lnTo>
                      <a:pt x="3378" y="4944"/>
                    </a:lnTo>
                    <a:lnTo>
                      <a:pt x="3378" y="4944"/>
                    </a:lnTo>
                    <a:lnTo>
                      <a:pt x="256" y="4948"/>
                    </a:lnTo>
                    <a:lnTo>
                      <a:pt x="256" y="4948"/>
                    </a:lnTo>
                    <a:lnTo>
                      <a:pt x="248" y="4948"/>
                    </a:lnTo>
                    <a:lnTo>
                      <a:pt x="239" y="4946"/>
                    </a:lnTo>
                    <a:lnTo>
                      <a:pt x="231" y="4943"/>
                    </a:lnTo>
                    <a:lnTo>
                      <a:pt x="225" y="4938"/>
                    </a:lnTo>
                    <a:lnTo>
                      <a:pt x="219" y="4932"/>
                    </a:lnTo>
                    <a:lnTo>
                      <a:pt x="213" y="4926"/>
                    </a:lnTo>
                    <a:lnTo>
                      <a:pt x="209" y="4918"/>
                    </a:lnTo>
                    <a:lnTo>
                      <a:pt x="207" y="4911"/>
                    </a:lnTo>
                    <a:lnTo>
                      <a:pt x="207" y="4911"/>
                    </a:lnTo>
                    <a:lnTo>
                      <a:pt x="186" y="4833"/>
                    </a:lnTo>
                    <a:lnTo>
                      <a:pt x="167" y="4755"/>
                    </a:lnTo>
                    <a:lnTo>
                      <a:pt x="148" y="4677"/>
                    </a:lnTo>
                    <a:lnTo>
                      <a:pt x="131" y="4600"/>
                    </a:lnTo>
                    <a:lnTo>
                      <a:pt x="115" y="4521"/>
                    </a:lnTo>
                    <a:lnTo>
                      <a:pt x="100" y="4442"/>
                    </a:lnTo>
                    <a:lnTo>
                      <a:pt x="86" y="4363"/>
                    </a:lnTo>
                    <a:lnTo>
                      <a:pt x="73" y="4284"/>
                    </a:lnTo>
                    <a:lnTo>
                      <a:pt x="61" y="4205"/>
                    </a:lnTo>
                    <a:lnTo>
                      <a:pt x="50" y="4127"/>
                    </a:lnTo>
                    <a:lnTo>
                      <a:pt x="40" y="4048"/>
                    </a:lnTo>
                    <a:lnTo>
                      <a:pt x="31" y="3968"/>
                    </a:lnTo>
                    <a:lnTo>
                      <a:pt x="23" y="3889"/>
                    </a:lnTo>
                    <a:lnTo>
                      <a:pt x="17" y="3809"/>
                    </a:lnTo>
                    <a:lnTo>
                      <a:pt x="11" y="3729"/>
                    </a:lnTo>
                    <a:lnTo>
                      <a:pt x="6" y="3650"/>
                    </a:lnTo>
                    <a:lnTo>
                      <a:pt x="6" y="3650"/>
                    </a:lnTo>
                    <a:lnTo>
                      <a:pt x="7" y="3642"/>
                    </a:lnTo>
                    <a:lnTo>
                      <a:pt x="7" y="3642"/>
                    </a:lnTo>
                    <a:lnTo>
                      <a:pt x="3" y="3551"/>
                    </a:lnTo>
                    <a:lnTo>
                      <a:pt x="0" y="3460"/>
                    </a:lnTo>
                    <a:lnTo>
                      <a:pt x="1" y="3371"/>
                    </a:lnTo>
                    <a:lnTo>
                      <a:pt x="4" y="3280"/>
                    </a:lnTo>
                    <a:lnTo>
                      <a:pt x="9" y="3190"/>
                    </a:lnTo>
                    <a:lnTo>
                      <a:pt x="17" y="3101"/>
                    </a:lnTo>
                    <a:lnTo>
                      <a:pt x="26" y="3011"/>
                    </a:lnTo>
                    <a:lnTo>
                      <a:pt x="38" y="2922"/>
                    </a:lnTo>
                    <a:lnTo>
                      <a:pt x="52" y="2834"/>
                    </a:lnTo>
                    <a:lnTo>
                      <a:pt x="68" y="2746"/>
                    </a:lnTo>
                    <a:lnTo>
                      <a:pt x="87" y="2658"/>
                    </a:lnTo>
                    <a:lnTo>
                      <a:pt x="108" y="2571"/>
                    </a:lnTo>
                    <a:lnTo>
                      <a:pt x="131" y="2485"/>
                    </a:lnTo>
                    <a:lnTo>
                      <a:pt x="156" y="2399"/>
                    </a:lnTo>
                    <a:lnTo>
                      <a:pt x="183" y="2313"/>
                    </a:lnTo>
                    <a:lnTo>
                      <a:pt x="213" y="2229"/>
                    </a:lnTo>
                    <a:lnTo>
                      <a:pt x="244" y="2146"/>
                    </a:lnTo>
                    <a:lnTo>
                      <a:pt x="278" y="2063"/>
                    </a:lnTo>
                    <a:lnTo>
                      <a:pt x="314" y="1981"/>
                    </a:lnTo>
                    <a:lnTo>
                      <a:pt x="351" y="1900"/>
                    </a:lnTo>
                    <a:lnTo>
                      <a:pt x="391" y="1819"/>
                    </a:lnTo>
                    <a:lnTo>
                      <a:pt x="432" y="1740"/>
                    </a:lnTo>
                    <a:lnTo>
                      <a:pt x="477" y="1662"/>
                    </a:lnTo>
                    <a:lnTo>
                      <a:pt x="522" y="1584"/>
                    </a:lnTo>
                    <a:lnTo>
                      <a:pt x="570" y="1509"/>
                    </a:lnTo>
                    <a:lnTo>
                      <a:pt x="620" y="1433"/>
                    </a:lnTo>
                    <a:lnTo>
                      <a:pt x="671" y="1360"/>
                    </a:lnTo>
                    <a:lnTo>
                      <a:pt x="725" y="1287"/>
                    </a:lnTo>
                    <a:lnTo>
                      <a:pt x="780" y="1216"/>
                    </a:lnTo>
                    <a:lnTo>
                      <a:pt x="838" y="1146"/>
                    </a:lnTo>
                    <a:lnTo>
                      <a:pt x="898" y="1078"/>
                    </a:lnTo>
                    <a:lnTo>
                      <a:pt x="958" y="1011"/>
                    </a:lnTo>
                    <a:lnTo>
                      <a:pt x="958" y="1011"/>
                    </a:lnTo>
                    <a:lnTo>
                      <a:pt x="1014" y="952"/>
                    </a:lnTo>
                    <a:lnTo>
                      <a:pt x="1072" y="895"/>
                    </a:lnTo>
                    <a:lnTo>
                      <a:pt x="1129" y="840"/>
                    </a:lnTo>
                    <a:lnTo>
                      <a:pt x="1188" y="787"/>
                    </a:lnTo>
                    <a:lnTo>
                      <a:pt x="1249" y="735"/>
                    </a:lnTo>
                    <a:lnTo>
                      <a:pt x="1309" y="685"/>
                    </a:lnTo>
                    <a:lnTo>
                      <a:pt x="1372" y="636"/>
                    </a:lnTo>
                    <a:lnTo>
                      <a:pt x="1435" y="589"/>
                    </a:lnTo>
                    <a:lnTo>
                      <a:pt x="1498" y="543"/>
                    </a:lnTo>
                    <a:lnTo>
                      <a:pt x="1563" y="500"/>
                    </a:lnTo>
                    <a:lnTo>
                      <a:pt x="1629" y="458"/>
                    </a:lnTo>
                    <a:lnTo>
                      <a:pt x="1696" y="418"/>
                    </a:lnTo>
                    <a:lnTo>
                      <a:pt x="1763" y="379"/>
                    </a:lnTo>
                    <a:lnTo>
                      <a:pt x="1832" y="341"/>
                    </a:lnTo>
                    <a:lnTo>
                      <a:pt x="1901" y="307"/>
                    </a:lnTo>
                    <a:lnTo>
                      <a:pt x="1971" y="273"/>
                    </a:lnTo>
                    <a:lnTo>
                      <a:pt x="1971" y="273"/>
                    </a:lnTo>
                    <a:lnTo>
                      <a:pt x="2045" y="240"/>
                    </a:lnTo>
                    <a:lnTo>
                      <a:pt x="2119" y="209"/>
                    </a:lnTo>
                    <a:lnTo>
                      <a:pt x="2194" y="180"/>
                    </a:lnTo>
                    <a:lnTo>
                      <a:pt x="2268" y="153"/>
                    </a:lnTo>
                    <a:lnTo>
                      <a:pt x="2344" y="130"/>
                    </a:lnTo>
                    <a:lnTo>
                      <a:pt x="2421" y="107"/>
                    </a:lnTo>
                    <a:lnTo>
                      <a:pt x="2496" y="86"/>
                    </a:lnTo>
                    <a:lnTo>
                      <a:pt x="2573" y="68"/>
                    </a:lnTo>
                    <a:lnTo>
                      <a:pt x="2650" y="52"/>
                    </a:lnTo>
                    <a:lnTo>
                      <a:pt x="2727" y="38"/>
                    </a:lnTo>
                    <a:lnTo>
                      <a:pt x="2805" y="27"/>
                    </a:lnTo>
                    <a:lnTo>
                      <a:pt x="2883" y="17"/>
                    </a:lnTo>
                    <a:lnTo>
                      <a:pt x="2961" y="10"/>
                    </a:lnTo>
                    <a:lnTo>
                      <a:pt x="3039" y="4"/>
                    </a:lnTo>
                    <a:lnTo>
                      <a:pt x="3118" y="1"/>
                    </a:lnTo>
                    <a:lnTo>
                      <a:pt x="3197" y="0"/>
                    </a:lnTo>
                    <a:lnTo>
                      <a:pt x="3197" y="0"/>
                    </a:lnTo>
                    <a:lnTo>
                      <a:pt x="3240" y="0"/>
                    </a:lnTo>
                    <a:lnTo>
                      <a:pt x="3284" y="1"/>
                    </a:lnTo>
                    <a:lnTo>
                      <a:pt x="3328" y="2"/>
                    </a:lnTo>
                    <a:lnTo>
                      <a:pt x="3371" y="5"/>
                    </a:lnTo>
                    <a:lnTo>
                      <a:pt x="3414" y="7"/>
                    </a:lnTo>
                    <a:lnTo>
                      <a:pt x="3457" y="12"/>
                    </a:lnTo>
                    <a:lnTo>
                      <a:pt x="3501" y="16"/>
                    </a:lnTo>
                    <a:lnTo>
                      <a:pt x="3544" y="20"/>
                    </a:lnTo>
                    <a:lnTo>
                      <a:pt x="3587" y="26"/>
                    </a:lnTo>
                    <a:lnTo>
                      <a:pt x="3630" y="32"/>
                    </a:lnTo>
                    <a:lnTo>
                      <a:pt x="3717" y="46"/>
                    </a:lnTo>
                    <a:lnTo>
                      <a:pt x="3802" y="64"/>
                    </a:lnTo>
                    <a:lnTo>
                      <a:pt x="3888" y="83"/>
                    </a:lnTo>
                    <a:lnTo>
                      <a:pt x="3974" y="105"/>
                    </a:lnTo>
                    <a:lnTo>
                      <a:pt x="4058" y="130"/>
                    </a:lnTo>
                    <a:lnTo>
                      <a:pt x="4142" y="157"/>
                    </a:lnTo>
                    <a:lnTo>
                      <a:pt x="4226" y="187"/>
                    </a:lnTo>
                    <a:lnTo>
                      <a:pt x="4311" y="219"/>
                    </a:lnTo>
                    <a:lnTo>
                      <a:pt x="4394" y="254"/>
                    </a:lnTo>
                    <a:lnTo>
                      <a:pt x="4477" y="290"/>
                    </a:lnTo>
                    <a:lnTo>
                      <a:pt x="4560" y="330"/>
                    </a:lnTo>
                    <a:lnTo>
                      <a:pt x="4642" y="373"/>
                    </a:lnTo>
                    <a:lnTo>
                      <a:pt x="4724" y="417"/>
                    </a:lnTo>
                    <a:lnTo>
                      <a:pt x="4805" y="464"/>
                    </a:lnTo>
                    <a:lnTo>
                      <a:pt x="4886" y="514"/>
                    </a:lnTo>
                    <a:lnTo>
                      <a:pt x="4966" y="566"/>
                    </a:lnTo>
                    <a:lnTo>
                      <a:pt x="5046" y="621"/>
                    </a:lnTo>
                    <a:lnTo>
                      <a:pt x="5126" y="677"/>
                    </a:lnTo>
                    <a:lnTo>
                      <a:pt x="5205" y="736"/>
                    </a:lnTo>
                    <a:lnTo>
                      <a:pt x="5283" y="799"/>
                    </a:lnTo>
                    <a:lnTo>
                      <a:pt x="5360" y="863"/>
                    </a:lnTo>
                    <a:lnTo>
                      <a:pt x="5437" y="930"/>
                    </a:lnTo>
                    <a:lnTo>
                      <a:pt x="5514" y="999"/>
                    </a:lnTo>
                    <a:lnTo>
                      <a:pt x="5589" y="1070"/>
                    </a:lnTo>
                    <a:lnTo>
                      <a:pt x="5664" y="1144"/>
                    </a:lnTo>
                    <a:lnTo>
                      <a:pt x="5738" y="1220"/>
                    </a:lnTo>
                    <a:lnTo>
                      <a:pt x="5813" y="1299"/>
                    </a:lnTo>
                    <a:lnTo>
                      <a:pt x="5813" y="1299"/>
                    </a:lnTo>
                    <a:lnTo>
                      <a:pt x="5886" y="1220"/>
                    </a:lnTo>
                    <a:lnTo>
                      <a:pt x="5961" y="1144"/>
                    </a:lnTo>
                    <a:lnTo>
                      <a:pt x="6035" y="1070"/>
                    </a:lnTo>
                    <a:lnTo>
                      <a:pt x="6111" y="999"/>
                    </a:lnTo>
                    <a:lnTo>
                      <a:pt x="6188" y="930"/>
                    </a:lnTo>
                    <a:lnTo>
                      <a:pt x="6264" y="863"/>
                    </a:lnTo>
                    <a:lnTo>
                      <a:pt x="6342" y="799"/>
                    </a:lnTo>
                    <a:lnTo>
                      <a:pt x="6420" y="736"/>
                    </a:lnTo>
                    <a:lnTo>
                      <a:pt x="6499" y="677"/>
                    </a:lnTo>
                    <a:lnTo>
                      <a:pt x="6579" y="621"/>
                    </a:lnTo>
                    <a:lnTo>
                      <a:pt x="6659" y="566"/>
                    </a:lnTo>
                    <a:lnTo>
                      <a:pt x="6738" y="514"/>
                    </a:lnTo>
                    <a:lnTo>
                      <a:pt x="6819" y="464"/>
                    </a:lnTo>
                    <a:lnTo>
                      <a:pt x="6900" y="417"/>
                    </a:lnTo>
                    <a:lnTo>
                      <a:pt x="6983" y="373"/>
                    </a:lnTo>
                    <a:lnTo>
                      <a:pt x="7065" y="330"/>
                    </a:lnTo>
                    <a:lnTo>
                      <a:pt x="7148" y="290"/>
                    </a:lnTo>
                    <a:lnTo>
                      <a:pt x="7231" y="254"/>
                    </a:lnTo>
                    <a:lnTo>
                      <a:pt x="7314" y="219"/>
                    </a:lnTo>
                    <a:lnTo>
                      <a:pt x="7398" y="187"/>
                    </a:lnTo>
                    <a:lnTo>
                      <a:pt x="7483" y="157"/>
                    </a:lnTo>
                    <a:lnTo>
                      <a:pt x="7567" y="130"/>
                    </a:lnTo>
                    <a:lnTo>
                      <a:pt x="7652" y="105"/>
                    </a:lnTo>
                    <a:lnTo>
                      <a:pt x="7736" y="83"/>
                    </a:lnTo>
                    <a:lnTo>
                      <a:pt x="7823" y="64"/>
                    </a:lnTo>
                    <a:lnTo>
                      <a:pt x="7908" y="46"/>
                    </a:lnTo>
                    <a:lnTo>
                      <a:pt x="7995" y="32"/>
                    </a:lnTo>
                    <a:lnTo>
                      <a:pt x="8038" y="26"/>
                    </a:lnTo>
                    <a:lnTo>
                      <a:pt x="8081" y="20"/>
                    </a:lnTo>
                    <a:lnTo>
                      <a:pt x="8124" y="16"/>
                    </a:lnTo>
                    <a:lnTo>
                      <a:pt x="8167" y="12"/>
                    </a:lnTo>
                    <a:lnTo>
                      <a:pt x="8211" y="7"/>
                    </a:lnTo>
                    <a:lnTo>
                      <a:pt x="8254" y="5"/>
                    </a:lnTo>
                    <a:lnTo>
                      <a:pt x="8297" y="2"/>
                    </a:lnTo>
                    <a:lnTo>
                      <a:pt x="8341" y="1"/>
                    </a:lnTo>
                    <a:lnTo>
                      <a:pt x="8384" y="0"/>
                    </a:lnTo>
                    <a:lnTo>
                      <a:pt x="8428" y="0"/>
                    </a:lnTo>
                    <a:lnTo>
                      <a:pt x="8428" y="0"/>
                    </a:lnTo>
                    <a:lnTo>
                      <a:pt x="8506" y="1"/>
                    </a:lnTo>
                    <a:lnTo>
                      <a:pt x="8585" y="4"/>
                    </a:lnTo>
                    <a:lnTo>
                      <a:pt x="8664" y="10"/>
                    </a:lnTo>
                    <a:lnTo>
                      <a:pt x="8742" y="17"/>
                    </a:lnTo>
                    <a:lnTo>
                      <a:pt x="8820" y="27"/>
                    </a:lnTo>
                    <a:lnTo>
                      <a:pt x="8897" y="38"/>
                    </a:lnTo>
                    <a:lnTo>
                      <a:pt x="8975" y="52"/>
                    </a:lnTo>
                    <a:lnTo>
                      <a:pt x="9052" y="68"/>
                    </a:lnTo>
                    <a:lnTo>
                      <a:pt x="9129" y="86"/>
                    </a:lnTo>
                    <a:lnTo>
                      <a:pt x="9205" y="107"/>
                    </a:lnTo>
                    <a:lnTo>
                      <a:pt x="9281" y="130"/>
                    </a:lnTo>
                    <a:lnTo>
                      <a:pt x="9356" y="153"/>
                    </a:lnTo>
                    <a:lnTo>
                      <a:pt x="9431" y="180"/>
                    </a:lnTo>
                    <a:lnTo>
                      <a:pt x="9505" y="209"/>
                    </a:lnTo>
                    <a:lnTo>
                      <a:pt x="9580" y="240"/>
                    </a:lnTo>
                    <a:lnTo>
                      <a:pt x="9653" y="273"/>
                    </a:lnTo>
                    <a:lnTo>
                      <a:pt x="9653" y="273"/>
                    </a:lnTo>
                    <a:lnTo>
                      <a:pt x="9724" y="307"/>
                    </a:lnTo>
                    <a:lnTo>
                      <a:pt x="9793" y="342"/>
                    </a:lnTo>
                    <a:lnTo>
                      <a:pt x="9862" y="379"/>
                    </a:lnTo>
                    <a:lnTo>
                      <a:pt x="9929" y="418"/>
                    </a:lnTo>
                    <a:lnTo>
                      <a:pt x="9996" y="458"/>
                    </a:lnTo>
                    <a:lnTo>
                      <a:pt x="10062" y="500"/>
                    </a:lnTo>
                    <a:lnTo>
                      <a:pt x="10126" y="543"/>
                    </a:lnTo>
                    <a:lnTo>
                      <a:pt x="10190" y="589"/>
                    </a:lnTo>
                    <a:lnTo>
                      <a:pt x="10253" y="636"/>
                    </a:lnTo>
                    <a:lnTo>
                      <a:pt x="10315" y="685"/>
                    </a:lnTo>
                    <a:lnTo>
                      <a:pt x="10376" y="735"/>
                    </a:lnTo>
                    <a:lnTo>
                      <a:pt x="10436" y="787"/>
                    </a:lnTo>
                    <a:lnTo>
                      <a:pt x="10496" y="840"/>
                    </a:lnTo>
                    <a:lnTo>
                      <a:pt x="10553" y="895"/>
                    </a:lnTo>
                    <a:lnTo>
                      <a:pt x="10610" y="952"/>
                    </a:lnTo>
                    <a:lnTo>
                      <a:pt x="10666" y="1011"/>
                    </a:lnTo>
                    <a:lnTo>
                      <a:pt x="10666" y="1011"/>
                    </a:lnTo>
                    <a:lnTo>
                      <a:pt x="10727" y="1078"/>
                    </a:lnTo>
                    <a:lnTo>
                      <a:pt x="10786" y="1146"/>
                    </a:lnTo>
                    <a:lnTo>
                      <a:pt x="10845" y="1216"/>
                    </a:lnTo>
                    <a:lnTo>
                      <a:pt x="10900" y="1287"/>
                    </a:lnTo>
                    <a:lnTo>
                      <a:pt x="10954" y="1360"/>
                    </a:lnTo>
                    <a:lnTo>
                      <a:pt x="11006" y="1433"/>
                    </a:lnTo>
                    <a:lnTo>
                      <a:pt x="11055" y="1509"/>
                    </a:lnTo>
                    <a:lnTo>
                      <a:pt x="11103" y="1584"/>
                    </a:lnTo>
                    <a:lnTo>
                      <a:pt x="11148" y="1662"/>
                    </a:lnTo>
                    <a:lnTo>
                      <a:pt x="11192" y="1740"/>
                    </a:lnTo>
                    <a:lnTo>
                      <a:pt x="11235" y="1820"/>
                    </a:lnTo>
                    <a:lnTo>
                      <a:pt x="11273" y="1900"/>
                    </a:lnTo>
                    <a:lnTo>
                      <a:pt x="11311" y="1981"/>
                    </a:lnTo>
                    <a:lnTo>
                      <a:pt x="11347" y="2063"/>
                    </a:lnTo>
                    <a:lnTo>
                      <a:pt x="11381" y="2146"/>
                    </a:lnTo>
                    <a:lnTo>
                      <a:pt x="11413" y="2230"/>
                    </a:lnTo>
                    <a:lnTo>
                      <a:pt x="11442" y="2314"/>
                    </a:lnTo>
                    <a:lnTo>
                      <a:pt x="11469" y="2400"/>
                    </a:lnTo>
                    <a:lnTo>
                      <a:pt x="11494" y="2485"/>
                    </a:lnTo>
                    <a:lnTo>
                      <a:pt x="11517" y="2571"/>
                    </a:lnTo>
                    <a:lnTo>
                      <a:pt x="11538" y="2659"/>
                    </a:lnTo>
                    <a:lnTo>
                      <a:pt x="11556" y="2746"/>
                    </a:lnTo>
                    <a:lnTo>
                      <a:pt x="11573" y="2835"/>
                    </a:lnTo>
                    <a:lnTo>
                      <a:pt x="11587" y="2922"/>
                    </a:lnTo>
                    <a:lnTo>
                      <a:pt x="11598" y="3012"/>
                    </a:lnTo>
                    <a:lnTo>
                      <a:pt x="11608" y="3101"/>
                    </a:lnTo>
                    <a:lnTo>
                      <a:pt x="11616" y="3190"/>
                    </a:lnTo>
                    <a:lnTo>
                      <a:pt x="11621" y="3281"/>
                    </a:lnTo>
                    <a:lnTo>
                      <a:pt x="11624" y="3371"/>
                    </a:lnTo>
                    <a:lnTo>
                      <a:pt x="11624" y="3461"/>
                    </a:lnTo>
                    <a:lnTo>
                      <a:pt x="11622" y="3551"/>
                    </a:lnTo>
                    <a:lnTo>
                      <a:pt x="11619" y="3642"/>
                    </a:lnTo>
                    <a:lnTo>
                      <a:pt x="11619" y="3642"/>
                    </a:lnTo>
                    <a:lnTo>
                      <a:pt x="11619" y="3650"/>
                    </a:lnTo>
                    <a:lnTo>
                      <a:pt x="11619" y="3650"/>
                    </a:lnTo>
                    <a:lnTo>
                      <a:pt x="11615" y="3728"/>
                    </a:lnTo>
                    <a:lnTo>
                      <a:pt x="11608" y="3807"/>
                    </a:lnTo>
                    <a:lnTo>
                      <a:pt x="11602" y="3885"/>
                    </a:lnTo>
                    <a:lnTo>
                      <a:pt x="11594" y="3962"/>
                    </a:lnTo>
                    <a:lnTo>
                      <a:pt x="11586" y="4041"/>
                    </a:lnTo>
                    <a:lnTo>
                      <a:pt x="11576" y="4119"/>
                    </a:lnTo>
                    <a:lnTo>
                      <a:pt x="11565" y="4197"/>
                    </a:lnTo>
                    <a:lnTo>
                      <a:pt x="11553" y="4275"/>
                    </a:lnTo>
                    <a:lnTo>
                      <a:pt x="11541" y="4352"/>
                    </a:lnTo>
                    <a:lnTo>
                      <a:pt x="11527" y="4430"/>
                    </a:lnTo>
                    <a:lnTo>
                      <a:pt x="11512" y="4507"/>
                    </a:lnTo>
                    <a:lnTo>
                      <a:pt x="11497" y="4585"/>
                    </a:lnTo>
                    <a:lnTo>
                      <a:pt x="11480" y="4661"/>
                    </a:lnTo>
                    <a:lnTo>
                      <a:pt x="11462" y="4738"/>
                    </a:lnTo>
                    <a:lnTo>
                      <a:pt x="11444" y="4815"/>
                    </a:lnTo>
                    <a:lnTo>
                      <a:pt x="11424" y="4890"/>
                    </a:lnTo>
                    <a:lnTo>
                      <a:pt x="11424" y="4890"/>
                    </a:lnTo>
                    <a:lnTo>
                      <a:pt x="11421" y="4899"/>
                    </a:lnTo>
                    <a:lnTo>
                      <a:pt x="11417" y="4906"/>
                    </a:lnTo>
                    <a:lnTo>
                      <a:pt x="11412" y="4913"/>
                    </a:lnTo>
                    <a:lnTo>
                      <a:pt x="11405" y="4918"/>
                    </a:lnTo>
                    <a:lnTo>
                      <a:pt x="11399" y="4923"/>
                    </a:lnTo>
                    <a:lnTo>
                      <a:pt x="11391" y="4927"/>
                    </a:lnTo>
                    <a:lnTo>
                      <a:pt x="11382" y="4929"/>
                    </a:lnTo>
                    <a:lnTo>
                      <a:pt x="11374" y="4929"/>
                    </a:lnTo>
                    <a:lnTo>
                      <a:pt x="7299" y="4929"/>
                    </a:lnTo>
                    <a:lnTo>
                      <a:pt x="6681" y="6421"/>
                    </a:lnTo>
                    <a:lnTo>
                      <a:pt x="6681" y="6421"/>
                    </a:lnTo>
                    <a:lnTo>
                      <a:pt x="6678" y="6427"/>
                    </a:lnTo>
                    <a:lnTo>
                      <a:pt x="6674" y="6432"/>
                    </a:lnTo>
                    <a:lnTo>
                      <a:pt x="6669" y="6438"/>
                    </a:lnTo>
                    <a:lnTo>
                      <a:pt x="6664" y="6442"/>
                    </a:lnTo>
                    <a:lnTo>
                      <a:pt x="6657" y="6446"/>
                    </a:lnTo>
                    <a:lnTo>
                      <a:pt x="6651" y="6449"/>
                    </a:lnTo>
                    <a:lnTo>
                      <a:pt x="6645" y="6451"/>
                    </a:lnTo>
                    <a:lnTo>
                      <a:pt x="6637" y="6452"/>
                    </a:lnTo>
                    <a:lnTo>
                      <a:pt x="6637" y="6452"/>
                    </a:lnTo>
                    <a:lnTo>
                      <a:pt x="6634" y="6452"/>
                    </a:lnTo>
                    <a:lnTo>
                      <a:pt x="6634" y="6452"/>
                    </a:lnTo>
                    <a:close/>
                  </a:path>
                </a:pathLst>
              </a:custGeom>
              <a:solidFill>
                <a:srgbClr val="EF4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ko-KR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10"/>
              <p:cNvSpPr>
                <a:spLocks/>
              </p:cNvSpPr>
              <p:nvPr/>
            </p:nvSpPr>
            <p:spPr bwMode="auto">
              <a:xfrm>
                <a:off x="3133725" y="3171825"/>
                <a:ext cx="3403600" cy="2062163"/>
              </a:xfrm>
              <a:custGeom>
                <a:avLst/>
                <a:gdLst>
                  <a:gd name="T0" fmla="*/ 5350 w 10719"/>
                  <a:gd name="T1" fmla="*/ 6492 h 6494"/>
                  <a:gd name="T2" fmla="*/ 5283 w 10719"/>
                  <a:gd name="T3" fmla="*/ 6457 h 6494"/>
                  <a:gd name="T4" fmla="*/ 4927 w 10719"/>
                  <a:gd name="T5" fmla="*/ 6266 h 6494"/>
                  <a:gd name="T6" fmla="*/ 4394 w 10719"/>
                  <a:gd name="T7" fmla="*/ 5962 h 6494"/>
                  <a:gd name="T8" fmla="*/ 3899 w 10719"/>
                  <a:gd name="T9" fmla="*/ 5654 h 6494"/>
                  <a:gd name="T10" fmla="*/ 3538 w 10719"/>
                  <a:gd name="T11" fmla="*/ 5410 h 6494"/>
                  <a:gd name="T12" fmla="*/ 3157 w 10719"/>
                  <a:gd name="T13" fmla="*/ 5136 h 6494"/>
                  <a:gd name="T14" fmla="*/ 2767 w 10719"/>
                  <a:gd name="T15" fmla="*/ 4833 h 6494"/>
                  <a:gd name="T16" fmla="*/ 2440 w 10719"/>
                  <a:gd name="T17" fmla="*/ 4561 h 6494"/>
                  <a:gd name="T18" fmla="*/ 2031 w 10719"/>
                  <a:gd name="T19" fmla="*/ 4189 h 6494"/>
                  <a:gd name="T20" fmla="*/ 1650 w 10719"/>
                  <a:gd name="T21" fmla="*/ 3808 h 6494"/>
                  <a:gd name="T22" fmla="*/ 1300 w 10719"/>
                  <a:gd name="T23" fmla="*/ 3418 h 6494"/>
                  <a:gd name="T24" fmla="*/ 1120 w 10719"/>
                  <a:gd name="T25" fmla="*/ 3201 h 6494"/>
                  <a:gd name="T26" fmla="*/ 933 w 10719"/>
                  <a:gd name="T27" fmla="*/ 2959 h 6494"/>
                  <a:gd name="T28" fmla="*/ 758 w 10719"/>
                  <a:gd name="T29" fmla="*/ 2714 h 6494"/>
                  <a:gd name="T30" fmla="*/ 595 w 10719"/>
                  <a:gd name="T31" fmla="*/ 2467 h 6494"/>
                  <a:gd name="T32" fmla="*/ 442 w 10719"/>
                  <a:gd name="T33" fmla="*/ 2217 h 6494"/>
                  <a:gd name="T34" fmla="*/ 302 w 10719"/>
                  <a:gd name="T35" fmla="*/ 1966 h 6494"/>
                  <a:gd name="T36" fmla="*/ 173 w 10719"/>
                  <a:gd name="T37" fmla="*/ 1712 h 6494"/>
                  <a:gd name="T38" fmla="*/ 58 w 10719"/>
                  <a:gd name="T39" fmla="*/ 1456 h 6494"/>
                  <a:gd name="T40" fmla="*/ 4 w 10719"/>
                  <a:gd name="T41" fmla="*/ 1326 h 6494"/>
                  <a:gd name="T42" fmla="*/ 0 w 10719"/>
                  <a:gd name="T43" fmla="*/ 1301 h 6494"/>
                  <a:gd name="T44" fmla="*/ 8 w 10719"/>
                  <a:gd name="T45" fmla="*/ 1276 h 6494"/>
                  <a:gd name="T46" fmla="*/ 21 w 10719"/>
                  <a:gd name="T47" fmla="*/ 1264 h 6494"/>
                  <a:gd name="T48" fmla="*/ 45 w 10719"/>
                  <a:gd name="T49" fmla="*/ 1254 h 6494"/>
                  <a:gd name="T50" fmla="*/ 3963 w 10719"/>
                  <a:gd name="T51" fmla="*/ 31 h 6494"/>
                  <a:gd name="T52" fmla="*/ 3980 w 10719"/>
                  <a:gd name="T53" fmla="*/ 10 h 6494"/>
                  <a:gd name="T54" fmla="*/ 4006 w 10719"/>
                  <a:gd name="T55" fmla="*/ 0 h 6494"/>
                  <a:gd name="T56" fmla="*/ 4017 w 10719"/>
                  <a:gd name="T57" fmla="*/ 0 h 6494"/>
                  <a:gd name="T58" fmla="*/ 4042 w 10719"/>
                  <a:gd name="T59" fmla="*/ 10 h 6494"/>
                  <a:gd name="T60" fmla="*/ 6315 w 10719"/>
                  <a:gd name="T61" fmla="*/ 3658 h 6494"/>
                  <a:gd name="T62" fmla="*/ 7287 w 10719"/>
                  <a:gd name="T63" fmla="*/ 1294 h 6494"/>
                  <a:gd name="T64" fmla="*/ 7312 w 10719"/>
                  <a:gd name="T65" fmla="*/ 1278 h 6494"/>
                  <a:gd name="T66" fmla="*/ 10667 w 10719"/>
                  <a:gd name="T67" fmla="*/ 1274 h 6494"/>
                  <a:gd name="T68" fmla="*/ 10692 w 10719"/>
                  <a:gd name="T69" fmla="*/ 1281 h 6494"/>
                  <a:gd name="T70" fmla="*/ 10710 w 10719"/>
                  <a:gd name="T71" fmla="*/ 1298 h 6494"/>
                  <a:gd name="T72" fmla="*/ 10717 w 10719"/>
                  <a:gd name="T73" fmla="*/ 1315 h 6494"/>
                  <a:gd name="T74" fmla="*/ 10717 w 10719"/>
                  <a:gd name="T75" fmla="*/ 1340 h 6494"/>
                  <a:gd name="T76" fmla="*/ 10661 w 10719"/>
                  <a:gd name="T77" fmla="*/ 1474 h 6494"/>
                  <a:gd name="T78" fmla="*/ 10545 w 10719"/>
                  <a:gd name="T79" fmla="*/ 1729 h 6494"/>
                  <a:gd name="T80" fmla="*/ 10416 w 10719"/>
                  <a:gd name="T81" fmla="*/ 1982 h 6494"/>
                  <a:gd name="T82" fmla="*/ 10276 w 10719"/>
                  <a:gd name="T83" fmla="*/ 2232 h 6494"/>
                  <a:gd name="T84" fmla="*/ 10123 w 10719"/>
                  <a:gd name="T85" fmla="*/ 2482 h 6494"/>
                  <a:gd name="T86" fmla="*/ 9959 w 10719"/>
                  <a:gd name="T87" fmla="*/ 2728 h 6494"/>
                  <a:gd name="T88" fmla="*/ 9784 w 10719"/>
                  <a:gd name="T89" fmla="*/ 2971 h 6494"/>
                  <a:gd name="T90" fmla="*/ 9598 w 10719"/>
                  <a:gd name="T91" fmla="*/ 3213 h 6494"/>
                  <a:gd name="T92" fmla="*/ 9418 w 10719"/>
                  <a:gd name="T93" fmla="*/ 3430 h 6494"/>
                  <a:gd name="T94" fmla="*/ 9068 w 10719"/>
                  <a:gd name="T95" fmla="*/ 3818 h 6494"/>
                  <a:gd name="T96" fmla="*/ 8688 w 10719"/>
                  <a:gd name="T97" fmla="*/ 4197 h 6494"/>
                  <a:gd name="T98" fmla="*/ 8279 w 10719"/>
                  <a:gd name="T99" fmla="*/ 4568 h 6494"/>
                  <a:gd name="T100" fmla="*/ 7953 w 10719"/>
                  <a:gd name="T101" fmla="*/ 4839 h 6494"/>
                  <a:gd name="T102" fmla="*/ 7563 w 10719"/>
                  <a:gd name="T103" fmla="*/ 5141 h 6494"/>
                  <a:gd name="T104" fmla="*/ 7184 w 10719"/>
                  <a:gd name="T105" fmla="*/ 5414 h 6494"/>
                  <a:gd name="T106" fmla="*/ 6823 w 10719"/>
                  <a:gd name="T107" fmla="*/ 5656 h 6494"/>
                  <a:gd name="T108" fmla="*/ 6331 w 10719"/>
                  <a:gd name="T109" fmla="*/ 5964 h 6494"/>
                  <a:gd name="T110" fmla="*/ 5799 w 10719"/>
                  <a:gd name="T111" fmla="*/ 6267 h 6494"/>
                  <a:gd name="T112" fmla="*/ 5444 w 10719"/>
                  <a:gd name="T113" fmla="*/ 6457 h 6494"/>
                  <a:gd name="T114" fmla="*/ 5377 w 10719"/>
                  <a:gd name="T115" fmla="*/ 6492 h 6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719" h="6494">
                    <a:moveTo>
                      <a:pt x="5364" y="6494"/>
                    </a:moveTo>
                    <a:lnTo>
                      <a:pt x="5364" y="6494"/>
                    </a:lnTo>
                    <a:lnTo>
                      <a:pt x="5356" y="6494"/>
                    </a:lnTo>
                    <a:lnTo>
                      <a:pt x="5350" y="6492"/>
                    </a:lnTo>
                    <a:lnTo>
                      <a:pt x="5343" y="6490"/>
                    </a:lnTo>
                    <a:lnTo>
                      <a:pt x="5338" y="6487"/>
                    </a:lnTo>
                    <a:lnTo>
                      <a:pt x="5338" y="6487"/>
                    </a:lnTo>
                    <a:lnTo>
                      <a:pt x="5283" y="6457"/>
                    </a:lnTo>
                    <a:lnTo>
                      <a:pt x="5201" y="6414"/>
                    </a:lnTo>
                    <a:lnTo>
                      <a:pt x="5201" y="6414"/>
                    </a:lnTo>
                    <a:lnTo>
                      <a:pt x="5031" y="6323"/>
                    </a:lnTo>
                    <a:lnTo>
                      <a:pt x="4927" y="6266"/>
                    </a:lnTo>
                    <a:lnTo>
                      <a:pt x="4809" y="6201"/>
                    </a:lnTo>
                    <a:lnTo>
                      <a:pt x="4680" y="6129"/>
                    </a:lnTo>
                    <a:lnTo>
                      <a:pt x="4542" y="6049"/>
                    </a:lnTo>
                    <a:lnTo>
                      <a:pt x="4394" y="5962"/>
                    </a:lnTo>
                    <a:lnTo>
                      <a:pt x="4236" y="5866"/>
                    </a:lnTo>
                    <a:lnTo>
                      <a:pt x="4071" y="5764"/>
                    </a:lnTo>
                    <a:lnTo>
                      <a:pt x="3986" y="5710"/>
                    </a:lnTo>
                    <a:lnTo>
                      <a:pt x="3899" y="5654"/>
                    </a:lnTo>
                    <a:lnTo>
                      <a:pt x="3811" y="5595"/>
                    </a:lnTo>
                    <a:lnTo>
                      <a:pt x="3721" y="5535"/>
                    </a:lnTo>
                    <a:lnTo>
                      <a:pt x="3631" y="5473"/>
                    </a:lnTo>
                    <a:lnTo>
                      <a:pt x="3538" y="5410"/>
                    </a:lnTo>
                    <a:lnTo>
                      <a:pt x="3444" y="5345"/>
                    </a:lnTo>
                    <a:lnTo>
                      <a:pt x="3350" y="5277"/>
                    </a:lnTo>
                    <a:lnTo>
                      <a:pt x="3254" y="5208"/>
                    </a:lnTo>
                    <a:lnTo>
                      <a:pt x="3157" y="5136"/>
                    </a:lnTo>
                    <a:lnTo>
                      <a:pt x="3060" y="5063"/>
                    </a:lnTo>
                    <a:lnTo>
                      <a:pt x="2963" y="4988"/>
                    </a:lnTo>
                    <a:lnTo>
                      <a:pt x="2865" y="4912"/>
                    </a:lnTo>
                    <a:lnTo>
                      <a:pt x="2767" y="4833"/>
                    </a:lnTo>
                    <a:lnTo>
                      <a:pt x="2767" y="4833"/>
                    </a:lnTo>
                    <a:lnTo>
                      <a:pt x="2656" y="4743"/>
                    </a:lnTo>
                    <a:lnTo>
                      <a:pt x="2547" y="4653"/>
                    </a:lnTo>
                    <a:lnTo>
                      <a:pt x="2440" y="4561"/>
                    </a:lnTo>
                    <a:lnTo>
                      <a:pt x="2336" y="4469"/>
                    </a:lnTo>
                    <a:lnTo>
                      <a:pt x="2232" y="4376"/>
                    </a:lnTo>
                    <a:lnTo>
                      <a:pt x="2130" y="4283"/>
                    </a:lnTo>
                    <a:lnTo>
                      <a:pt x="2031" y="4189"/>
                    </a:lnTo>
                    <a:lnTo>
                      <a:pt x="1933" y="4094"/>
                    </a:lnTo>
                    <a:lnTo>
                      <a:pt x="1837" y="3999"/>
                    </a:lnTo>
                    <a:lnTo>
                      <a:pt x="1742" y="3904"/>
                    </a:lnTo>
                    <a:lnTo>
                      <a:pt x="1650" y="3808"/>
                    </a:lnTo>
                    <a:lnTo>
                      <a:pt x="1559" y="3711"/>
                    </a:lnTo>
                    <a:lnTo>
                      <a:pt x="1471" y="3614"/>
                    </a:lnTo>
                    <a:lnTo>
                      <a:pt x="1384" y="3516"/>
                    </a:lnTo>
                    <a:lnTo>
                      <a:pt x="1300" y="3418"/>
                    </a:lnTo>
                    <a:lnTo>
                      <a:pt x="1217" y="3320"/>
                    </a:lnTo>
                    <a:lnTo>
                      <a:pt x="1217" y="3320"/>
                    </a:lnTo>
                    <a:lnTo>
                      <a:pt x="1168" y="3260"/>
                    </a:lnTo>
                    <a:lnTo>
                      <a:pt x="1120" y="3201"/>
                    </a:lnTo>
                    <a:lnTo>
                      <a:pt x="1072" y="3141"/>
                    </a:lnTo>
                    <a:lnTo>
                      <a:pt x="1024" y="3080"/>
                    </a:lnTo>
                    <a:lnTo>
                      <a:pt x="978" y="3020"/>
                    </a:lnTo>
                    <a:lnTo>
                      <a:pt x="933" y="2959"/>
                    </a:lnTo>
                    <a:lnTo>
                      <a:pt x="888" y="2898"/>
                    </a:lnTo>
                    <a:lnTo>
                      <a:pt x="844" y="2837"/>
                    </a:lnTo>
                    <a:lnTo>
                      <a:pt x="801" y="2776"/>
                    </a:lnTo>
                    <a:lnTo>
                      <a:pt x="758" y="2714"/>
                    </a:lnTo>
                    <a:lnTo>
                      <a:pt x="716" y="2652"/>
                    </a:lnTo>
                    <a:lnTo>
                      <a:pt x="675" y="2591"/>
                    </a:lnTo>
                    <a:lnTo>
                      <a:pt x="635" y="2529"/>
                    </a:lnTo>
                    <a:lnTo>
                      <a:pt x="595" y="2467"/>
                    </a:lnTo>
                    <a:lnTo>
                      <a:pt x="556" y="2405"/>
                    </a:lnTo>
                    <a:lnTo>
                      <a:pt x="517" y="2342"/>
                    </a:lnTo>
                    <a:lnTo>
                      <a:pt x="479" y="2280"/>
                    </a:lnTo>
                    <a:lnTo>
                      <a:pt x="442" y="2217"/>
                    </a:lnTo>
                    <a:lnTo>
                      <a:pt x="407" y="2155"/>
                    </a:lnTo>
                    <a:lnTo>
                      <a:pt x="371" y="2092"/>
                    </a:lnTo>
                    <a:lnTo>
                      <a:pt x="337" y="2028"/>
                    </a:lnTo>
                    <a:lnTo>
                      <a:pt x="302" y="1966"/>
                    </a:lnTo>
                    <a:lnTo>
                      <a:pt x="270" y="1902"/>
                    </a:lnTo>
                    <a:lnTo>
                      <a:pt x="236" y="1839"/>
                    </a:lnTo>
                    <a:lnTo>
                      <a:pt x="205" y="1775"/>
                    </a:lnTo>
                    <a:lnTo>
                      <a:pt x="173" y="1712"/>
                    </a:lnTo>
                    <a:lnTo>
                      <a:pt x="144" y="1648"/>
                    </a:lnTo>
                    <a:lnTo>
                      <a:pt x="114" y="1584"/>
                    </a:lnTo>
                    <a:lnTo>
                      <a:pt x="86" y="1519"/>
                    </a:lnTo>
                    <a:lnTo>
                      <a:pt x="58" y="1456"/>
                    </a:lnTo>
                    <a:lnTo>
                      <a:pt x="31" y="1392"/>
                    </a:lnTo>
                    <a:lnTo>
                      <a:pt x="4" y="1327"/>
                    </a:lnTo>
                    <a:lnTo>
                      <a:pt x="4" y="1326"/>
                    </a:lnTo>
                    <a:lnTo>
                      <a:pt x="4" y="1326"/>
                    </a:lnTo>
                    <a:lnTo>
                      <a:pt x="2" y="1320"/>
                    </a:lnTo>
                    <a:lnTo>
                      <a:pt x="0" y="1313"/>
                    </a:lnTo>
                    <a:lnTo>
                      <a:pt x="0" y="1308"/>
                    </a:lnTo>
                    <a:lnTo>
                      <a:pt x="0" y="1301"/>
                    </a:lnTo>
                    <a:lnTo>
                      <a:pt x="1" y="1295"/>
                    </a:lnTo>
                    <a:lnTo>
                      <a:pt x="2" y="1288"/>
                    </a:lnTo>
                    <a:lnTo>
                      <a:pt x="5" y="1283"/>
                    </a:lnTo>
                    <a:lnTo>
                      <a:pt x="8" y="1276"/>
                    </a:lnTo>
                    <a:lnTo>
                      <a:pt x="8" y="1276"/>
                    </a:lnTo>
                    <a:lnTo>
                      <a:pt x="11" y="1272"/>
                    </a:lnTo>
                    <a:lnTo>
                      <a:pt x="16" y="1267"/>
                    </a:lnTo>
                    <a:lnTo>
                      <a:pt x="21" y="1264"/>
                    </a:lnTo>
                    <a:lnTo>
                      <a:pt x="27" y="1260"/>
                    </a:lnTo>
                    <a:lnTo>
                      <a:pt x="32" y="1257"/>
                    </a:lnTo>
                    <a:lnTo>
                      <a:pt x="38" y="1255"/>
                    </a:lnTo>
                    <a:lnTo>
                      <a:pt x="45" y="1254"/>
                    </a:lnTo>
                    <a:lnTo>
                      <a:pt x="51" y="1254"/>
                    </a:lnTo>
                    <a:lnTo>
                      <a:pt x="3445" y="1254"/>
                    </a:lnTo>
                    <a:lnTo>
                      <a:pt x="3963" y="31"/>
                    </a:lnTo>
                    <a:lnTo>
                      <a:pt x="3963" y="31"/>
                    </a:lnTo>
                    <a:lnTo>
                      <a:pt x="3966" y="25"/>
                    </a:lnTo>
                    <a:lnTo>
                      <a:pt x="3971" y="19"/>
                    </a:lnTo>
                    <a:lnTo>
                      <a:pt x="3975" y="14"/>
                    </a:lnTo>
                    <a:lnTo>
                      <a:pt x="3980" y="10"/>
                    </a:lnTo>
                    <a:lnTo>
                      <a:pt x="3987" y="5"/>
                    </a:lnTo>
                    <a:lnTo>
                      <a:pt x="3993" y="3"/>
                    </a:lnTo>
                    <a:lnTo>
                      <a:pt x="4000" y="1"/>
                    </a:lnTo>
                    <a:lnTo>
                      <a:pt x="4006" y="0"/>
                    </a:lnTo>
                    <a:lnTo>
                      <a:pt x="4006" y="0"/>
                    </a:lnTo>
                    <a:lnTo>
                      <a:pt x="4011" y="0"/>
                    </a:lnTo>
                    <a:lnTo>
                      <a:pt x="4011" y="0"/>
                    </a:lnTo>
                    <a:lnTo>
                      <a:pt x="4017" y="0"/>
                    </a:lnTo>
                    <a:lnTo>
                      <a:pt x="4024" y="1"/>
                    </a:lnTo>
                    <a:lnTo>
                      <a:pt x="4030" y="3"/>
                    </a:lnTo>
                    <a:lnTo>
                      <a:pt x="4036" y="6"/>
                    </a:lnTo>
                    <a:lnTo>
                      <a:pt x="4042" y="10"/>
                    </a:lnTo>
                    <a:lnTo>
                      <a:pt x="4046" y="14"/>
                    </a:lnTo>
                    <a:lnTo>
                      <a:pt x="4051" y="18"/>
                    </a:lnTo>
                    <a:lnTo>
                      <a:pt x="4055" y="24"/>
                    </a:lnTo>
                    <a:lnTo>
                      <a:pt x="6315" y="3658"/>
                    </a:lnTo>
                    <a:lnTo>
                      <a:pt x="7280" y="1307"/>
                    </a:lnTo>
                    <a:lnTo>
                      <a:pt x="7280" y="1307"/>
                    </a:lnTo>
                    <a:lnTo>
                      <a:pt x="7283" y="1300"/>
                    </a:lnTo>
                    <a:lnTo>
                      <a:pt x="7287" y="1294"/>
                    </a:lnTo>
                    <a:lnTo>
                      <a:pt x="7293" y="1288"/>
                    </a:lnTo>
                    <a:lnTo>
                      <a:pt x="7299" y="1284"/>
                    </a:lnTo>
                    <a:lnTo>
                      <a:pt x="7306" y="1280"/>
                    </a:lnTo>
                    <a:lnTo>
                      <a:pt x="7312" y="1278"/>
                    </a:lnTo>
                    <a:lnTo>
                      <a:pt x="7320" y="1275"/>
                    </a:lnTo>
                    <a:lnTo>
                      <a:pt x="7327" y="1274"/>
                    </a:lnTo>
                    <a:lnTo>
                      <a:pt x="10667" y="1274"/>
                    </a:lnTo>
                    <a:lnTo>
                      <a:pt x="10667" y="1274"/>
                    </a:lnTo>
                    <a:lnTo>
                      <a:pt x="10673" y="1275"/>
                    </a:lnTo>
                    <a:lnTo>
                      <a:pt x="10680" y="1276"/>
                    </a:lnTo>
                    <a:lnTo>
                      <a:pt x="10686" y="1279"/>
                    </a:lnTo>
                    <a:lnTo>
                      <a:pt x="10692" y="1281"/>
                    </a:lnTo>
                    <a:lnTo>
                      <a:pt x="10697" y="1284"/>
                    </a:lnTo>
                    <a:lnTo>
                      <a:pt x="10702" y="1288"/>
                    </a:lnTo>
                    <a:lnTo>
                      <a:pt x="10707" y="1293"/>
                    </a:lnTo>
                    <a:lnTo>
                      <a:pt x="10710" y="1298"/>
                    </a:lnTo>
                    <a:lnTo>
                      <a:pt x="10710" y="1298"/>
                    </a:lnTo>
                    <a:lnTo>
                      <a:pt x="10713" y="1303"/>
                    </a:lnTo>
                    <a:lnTo>
                      <a:pt x="10716" y="1309"/>
                    </a:lnTo>
                    <a:lnTo>
                      <a:pt x="10717" y="1315"/>
                    </a:lnTo>
                    <a:lnTo>
                      <a:pt x="10719" y="1322"/>
                    </a:lnTo>
                    <a:lnTo>
                      <a:pt x="10719" y="1327"/>
                    </a:lnTo>
                    <a:lnTo>
                      <a:pt x="10719" y="1334"/>
                    </a:lnTo>
                    <a:lnTo>
                      <a:pt x="10717" y="1340"/>
                    </a:lnTo>
                    <a:lnTo>
                      <a:pt x="10715" y="1347"/>
                    </a:lnTo>
                    <a:lnTo>
                      <a:pt x="10715" y="1347"/>
                    </a:lnTo>
                    <a:lnTo>
                      <a:pt x="10688" y="1410"/>
                    </a:lnTo>
                    <a:lnTo>
                      <a:pt x="10661" y="1474"/>
                    </a:lnTo>
                    <a:lnTo>
                      <a:pt x="10633" y="1538"/>
                    </a:lnTo>
                    <a:lnTo>
                      <a:pt x="10604" y="1602"/>
                    </a:lnTo>
                    <a:lnTo>
                      <a:pt x="10575" y="1665"/>
                    </a:lnTo>
                    <a:lnTo>
                      <a:pt x="10545" y="1729"/>
                    </a:lnTo>
                    <a:lnTo>
                      <a:pt x="10513" y="1792"/>
                    </a:lnTo>
                    <a:lnTo>
                      <a:pt x="10482" y="1855"/>
                    </a:lnTo>
                    <a:lnTo>
                      <a:pt x="10450" y="1919"/>
                    </a:lnTo>
                    <a:lnTo>
                      <a:pt x="10416" y="1982"/>
                    </a:lnTo>
                    <a:lnTo>
                      <a:pt x="10382" y="2044"/>
                    </a:lnTo>
                    <a:lnTo>
                      <a:pt x="10347" y="2107"/>
                    </a:lnTo>
                    <a:lnTo>
                      <a:pt x="10311" y="2170"/>
                    </a:lnTo>
                    <a:lnTo>
                      <a:pt x="10276" y="2232"/>
                    </a:lnTo>
                    <a:lnTo>
                      <a:pt x="10239" y="2295"/>
                    </a:lnTo>
                    <a:lnTo>
                      <a:pt x="10201" y="2358"/>
                    </a:lnTo>
                    <a:lnTo>
                      <a:pt x="10162" y="2419"/>
                    </a:lnTo>
                    <a:lnTo>
                      <a:pt x="10123" y="2482"/>
                    </a:lnTo>
                    <a:lnTo>
                      <a:pt x="10084" y="2543"/>
                    </a:lnTo>
                    <a:lnTo>
                      <a:pt x="10042" y="2605"/>
                    </a:lnTo>
                    <a:lnTo>
                      <a:pt x="10001" y="2666"/>
                    </a:lnTo>
                    <a:lnTo>
                      <a:pt x="9959" y="2728"/>
                    </a:lnTo>
                    <a:lnTo>
                      <a:pt x="9917" y="2788"/>
                    </a:lnTo>
                    <a:lnTo>
                      <a:pt x="9873" y="2850"/>
                    </a:lnTo>
                    <a:lnTo>
                      <a:pt x="9830" y="2911"/>
                    </a:lnTo>
                    <a:lnTo>
                      <a:pt x="9784" y="2971"/>
                    </a:lnTo>
                    <a:lnTo>
                      <a:pt x="9739" y="3033"/>
                    </a:lnTo>
                    <a:lnTo>
                      <a:pt x="9693" y="3092"/>
                    </a:lnTo>
                    <a:lnTo>
                      <a:pt x="9646" y="3152"/>
                    </a:lnTo>
                    <a:lnTo>
                      <a:pt x="9598" y="3213"/>
                    </a:lnTo>
                    <a:lnTo>
                      <a:pt x="9550" y="3272"/>
                    </a:lnTo>
                    <a:lnTo>
                      <a:pt x="9500" y="3332"/>
                    </a:lnTo>
                    <a:lnTo>
                      <a:pt x="9500" y="3332"/>
                    </a:lnTo>
                    <a:lnTo>
                      <a:pt x="9418" y="3430"/>
                    </a:lnTo>
                    <a:lnTo>
                      <a:pt x="9333" y="3527"/>
                    </a:lnTo>
                    <a:lnTo>
                      <a:pt x="9247" y="3624"/>
                    </a:lnTo>
                    <a:lnTo>
                      <a:pt x="9158" y="3722"/>
                    </a:lnTo>
                    <a:lnTo>
                      <a:pt x="9068" y="3818"/>
                    </a:lnTo>
                    <a:lnTo>
                      <a:pt x="8975" y="3913"/>
                    </a:lnTo>
                    <a:lnTo>
                      <a:pt x="8881" y="4009"/>
                    </a:lnTo>
                    <a:lnTo>
                      <a:pt x="8785" y="4103"/>
                    </a:lnTo>
                    <a:lnTo>
                      <a:pt x="8688" y="4197"/>
                    </a:lnTo>
                    <a:lnTo>
                      <a:pt x="8588" y="4291"/>
                    </a:lnTo>
                    <a:lnTo>
                      <a:pt x="8486" y="4384"/>
                    </a:lnTo>
                    <a:lnTo>
                      <a:pt x="8384" y="4477"/>
                    </a:lnTo>
                    <a:lnTo>
                      <a:pt x="8279" y="4568"/>
                    </a:lnTo>
                    <a:lnTo>
                      <a:pt x="8172" y="4659"/>
                    </a:lnTo>
                    <a:lnTo>
                      <a:pt x="8063" y="4750"/>
                    </a:lnTo>
                    <a:lnTo>
                      <a:pt x="7953" y="4839"/>
                    </a:lnTo>
                    <a:lnTo>
                      <a:pt x="7953" y="4839"/>
                    </a:lnTo>
                    <a:lnTo>
                      <a:pt x="7854" y="4917"/>
                    </a:lnTo>
                    <a:lnTo>
                      <a:pt x="7757" y="4994"/>
                    </a:lnTo>
                    <a:lnTo>
                      <a:pt x="7660" y="5068"/>
                    </a:lnTo>
                    <a:lnTo>
                      <a:pt x="7563" y="5141"/>
                    </a:lnTo>
                    <a:lnTo>
                      <a:pt x="7467" y="5212"/>
                    </a:lnTo>
                    <a:lnTo>
                      <a:pt x="7372" y="5281"/>
                    </a:lnTo>
                    <a:lnTo>
                      <a:pt x="7278" y="5348"/>
                    </a:lnTo>
                    <a:lnTo>
                      <a:pt x="7184" y="5414"/>
                    </a:lnTo>
                    <a:lnTo>
                      <a:pt x="7092" y="5477"/>
                    </a:lnTo>
                    <a:lnTo>
                      <a:pt x="7001" y="5538"/>
                    </a:lnTo>
                    <a:lnTo>
                      <a:pt x="6912" y="5599"/>
                    </a:lnTo>
                    <a:lnTo>
                      <a:pt x="6823" y="5656"/>
                    </a:lnTo>
                    <a:lnTo>
                      <a:pt x="6737" y="5712"/>
                    </a:lnTo>
                    <a:lnTo>
                      <a:pt x="6651" y="5766"/>
                    </a:lnTo>
                    <a:lnTo>
                      <a:pt x="6487" y="5869"/>
                    </a:lnTo>
                    <a:lnTo>
                      <a:pt x="6331" y="5964"/>
                    </a:lnTo>
                    <a:lnTo>
                      <a:pt x="6183" y="6050"/>
                    </a:lnTo>
                    <a:lnTo>
                      <a:pt x="6044" y="6130"/>
                    </a:lnTo>
                    <a:lnTo>
                      <a:pt x="5916" y="6202"/>
                    </a:lnTo>
                    <a:lnTo>
                      <a:pt x="5799" y="6267"/>
                    </a:lnTo>
                    <a:lnTo>
                      <a:pt x="5695" y="6323"/>
                    </a:lnTo>
                    <a:lnTo>
                      <a:pt x="5526" y="6414"/>
                    </a:lnTo>
                    <a:lnTo>
                      <a:pt x="5526" y="6414"/>
                    </a:lnTo>
                    <a:lnTo>
                      <a:pt x="5444" y="6457"/>
                    </a:lnTo>
                    <a:lnTo>
                      <a:pt x="5390" y="6487"/>
                    </a:lnTo>
                    <a:lnTo>
                      <a:pt x="5390" y="6487"/>
                    </a:lnTo>
                    <a:lnTo>
                      <a:pt x="5383" y="6490"/>
                    </a:lnTo>
                    <a:lnTo>
                      <a:pt x="5377" y="6492"/>
                    </a:lnTo>
                    <a:lnTo>
                      <a:pt x="5370" y="6494"/>
                    </a:lnTo>
                    <a:lnTo>
                      <a:pt x="5364" y="6494"/>
                    </a:lnTo>
                    <a:lnTo>
                      <a:pt x="5364" y="6494"/>
                    </a:lnTo>
                    <a:close/>
                  </a:path>
                </a:pathLst>
              </a:custGeom>
              <a:solidFill>
                <a:srgbClr val="EF4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ko-KR" altLang="en-US" sz="240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013330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468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7090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gradFill flip="none" rotWithShape="1">
          <a:gsLst>
            <a:gs pos="0">
              <a:srgbClr val="FEA4B9"/>
            </a:gs>
            <a:gs pos="84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5547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gradFill flip="none" rotWithShape="1">
          <a:gsLst>
            <a:gs pos="0">
              <a:srgbClr val="FEA4B9"/>
            </a:gs>
            <a:gs pos="84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3880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3128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048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833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450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7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slideLayout" Target="../slideLayouts/slideLayout26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9B5A74CF-1A1A-50F0-89F3-D39B58D0D3F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0332" y="329608"/>
            <a:ext cx="1291413" cy="129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300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8709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7" r:id="rId20"/>
    <p:sldLayoutId id="2147483688" r:id="rId21"/>
    <p:sldLayoutId id="2147483689" r:id="rId22"/>
    <p:sldLayoutId id="2147483690" r:id="rId23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audio" Target="../media/audio2.wav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2.png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jpg"/><Relationship Id="rId7" Type="http://schemas.microsoft.com/office/2007/relationships/hdphoto" Target="../media/hdphoto2.wdp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microsoft.com/office/2007/relationships/hdphoto" Target="../media/hdphoto1.wdp"/><Relationship Id="rId10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microsoft.com/office/2007/relationships/hdphoto" Target="../media/hdphoto5.wdp"/><Relationship Id="rId18" Type="http://schemas.openxmlformats.org/officeDocument/2006/relationships/image" Target="../media/image32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5.png"/><Relationship Id="rId12" Type="http://schemas.openxmlformats.org/officeDocument/2006/relationships/image" Target="../media/image28.png"/><Relationship Id="rId17" Type="http://schemas.openxmlformats.org/officeDocument/2006/relationships/image" Target="../media/image31.png"/><Relationship Id="rId2" Type="http://schemas.openxmlformats.org/officeDocument/2006/relationships/audio" Target="../media/media1.mp3"/><Relationship Id="rId16" Type="http://schemas.openxmlformats.org/officeDocument/2006/relationships/image" Target="../media/image30.png"/><Relationship Id="rId1" Type="http://schemas.microsoft.com/office/2007/relationships/media" Target="../media/media1.mp3"/><Relationship Id="rId6" Type="http://schemas.openxmlformats.org/officeDocument/2006/relationships/image" Target="../media/image24.png"/><Relationship Id="rId11" Type="http://schemas.microsoft.com/office/2007/relationships/hdphoto" Target="../media/hdphoto4.wdp"/><Relationship Id="rId5" Type="http://schemas.openxmlformats.org/officeDocument/2006/relationships/image" Target="../media/image18.jpg"/><Relationship Id="rId15" Type="http://schemas.microsoft.com/office/2007/relationships/hdphoto" Target="../media/hdphoto6.wdp"/><Relationship Id="rId10" Type="http://schemas.openxmlformats.org/officeDocument/2006/relationships/image" Target="../media/image27.png"/><Relationship Id="rId19" Type="http://schemas.openxmlformats.org/officeDocument/2006/relationships/image" Target="../media/image33.png"/><Relationship Id="rId4" Type="http://schemas.openxmlformats.org/officeDocument/2006/relationships/audio" Target="../media/audio1.wav"/><Relationship Id="rId9" Type="http://schemas.openxmlformats.org/officeDocument/2006/relationships/image" Target="../media/image26.png"/><Relationship Id="rId1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microsoft.com/office/2007/relationships/hdphoto" Target="../media/hdphoto5.wdp"/><Relationship Id="rId18" Type="http://schemas.openxmlformats.org/officeDocument/2006/relationships/image" Target="../media/image32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5.png"/><Relationship Id="rId12" Type="http://schemas.openxmlformats.org/officeDocument/2006/relationships/image" Target="../media/image28.png"/><Relationship Id="rId17" Type="http://schemas.openxmlformats.org/officeDocument/2006/relationships/image" Target="../media/image31.png"/><Relationship Id="rId2" Type="http://schemas.openxmlformats.org/officeDocument/2006/relationships/audio" Target="../media/media1.mp3"/><Relationship Id="rId16" Type="http://schemas.openxmlformats.org/officeDocument/2006/relationships/image" Target="../media/image30.png"/><Relationship Id="rId1" Type="http://schemas.microsoft.com/office/2007/relationships/media" Target="../media/media1.mp3"/><Relationship Id="rId6" Type="http://schemas.openxmlformats.org/officeDocument/2006/relationships/image" Target="../media/image24.png"/><Relationship Id="rId11" Type="http://schemas.microsoft.com/office/2007/relationships/hdphoto" Target="../media/hdphoto4.wdp"/><Relationship Id="rId5" Type="http://schemas.openxmlformats.org/officeDocument/2006/relationships/image" Target="../media/image18.jpg"/><Relationship Id="rId15" Type="http://schemas.microsoft.com/office/2007/relationships/hdphoto" Target="../media/hdphoto6.wdp"/><Relationship Id="rId10" Type="http://schemas.openxmlformats.org/officeDocument/2006/relationships/image" Target="../media/image27.png"/><Relationship Id="rId19" Type="http://schemas.openxmlformats.org/officeDocument/2006/relationships/image" Target="../media/image33.png"/><Relationship Id="rId4" Type="http://schemas.openxmlformats.org/officeDocument/2006/relationships/audio" Target="../media/audio1.wav"/><Relationship Id="rId9" Type="http://schemas.openxmlformats.org/officeDocument/2006/relationships/image" Target="../media/image26.png"/><Relationship Id="rId1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microsoft.com/office/2007/relationships/hdphoto" Target="../media/hdphoto5.wdp"/><Relationship Id="rId18" Type="http://schemas.openxmlformats.org/officeDocument/2006/relationships/image" Target="../media/image32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5.png"/><Relationship Id="rId12" Type="http://schemas.openxmlformats.org/officeDocument/2006/relationships/image" Target="../media/image28.png"/><Relationship Id="rId17" Type="http://schemas.openxmlformats.org/officeDocument/2006/relationships/image" Target="../media/image31.png"/><Relationship Id="rId2" Type="http://schemas.openxmlformats.org/officeDocument/2006/relationships/audio" Target="../media/media1.mp3"/><Relationship Id="rId16" Type="http://schemas.openxmlformats.org/officeDocument/2006/relationships/image" Target="../media/image30.png"/><Relationship Id="rId1" Type="http://schemas.microsoft.com/office/2007/relationships/media" Target="../media/media1.mp3"/><Relationship Id="rId6" Type="http://schemas.openxmlformats.org/officeDocument/2006/relationships/image" Target="../media/image24.png"/><Relationship Id="rId11" Type="http://schemas.microsoft.com/office/2007/relationships/hdphoto" Target="../media/hdphoto4.wdp"/><Relationship Id="rId5" Type="http://schemas.openxmlformats.org/officeDocument/2006/relationships/image" Target="../media/image18.jpg"/><Relationship Id="rId15" Type="http://schemas.microsoft.com/office/2007/relationships/hdphoto" Target="../media/hdphoto6.wdp"/><Relationship Id="rId10" Type="http://schemas.openxmlformats.org/officeDocument/2006/relationships/image" Target="../media/image27.png"/><Relationship Id="rId19" Type="http://schemas.openxmlformats.org/officeDocument/2006/relationships/image" Target="../media/image33.png"/><Relationship Id="rId4" Type="http://schemas.openxmlformats.org/officeDocument/2006/relationships/audio" Target="../media/audio1.wav"/><Relationship Id="rId9" Type="http://schemas.openxmlformats.org/officeDocument/2006/relationships/image" Target="../media/image26.png"/><Relationship Id="rId1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5.xml"/><Relationship Id="rId7" Type="http://schemas.openxmlformats.org/officeDocument/2006/relationships/image" Target="../media/image14.jp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35.png"/><Relationship Id="rId4" Type="http://schemas.openxmlformats.org/officeDocument/2006/relationships/tags" Target="../tags/tag6.xml"/><Relationship Id="rId9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microsoft.com/office/2007/relationships/hdphoto" Target="../media/hdphoto7.wdp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A_库_文本框 962">
            <a:extLst>
              <a:ext uri="{FF2B5EF4-FFF2-40B4-BE49-F238E27FC236}">
                <a16:creationId xmlns:a16="http://schemas.microsoft.com/office/drawing/2014/main" id="{18478907-4078-4354-A2A4-5B7B98EC156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462379" y="874455"/>
            <a:ext cx="326724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4ABAAC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t>再见</a:t>
            </a:r>
            <a:endParaRPr kumimoji="0" lang="en-US" altLang="zh-CN" sz="8000" b="1" i="0" u="none" strike="noStrike" kern="1200" cap="none" spc="0" normalizeH="0" baseline="0" noProof="0" dirty="0">
              <a:ln>
                <a:noFill/>
              </a:ln>
              <a:solidFill>
                <a:srgbClr val="4ABAAC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4ABAAC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t>小可爱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148" y="0"/>
            <a:ext cx="12433300" cy="685800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01517409-D12D-45AC-9B23-B862D34E104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01"/>
          <a:stretch/>
        </p:blipFill>
        <p:spPr>
          <a:xfrm>
            <a:off x="-861292" y="5043055"/>
            <a:ext cx="10058400" cy="1814945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03858454-7124-4ED5-B52F-14CABDF2048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84584" y="5043055"/>
            <a:ext cx="5375564" cy="1814945"/>
          </a:xfrm>
          <a:prstGeom prst="rect">
            <a:avLst/>
          </a:prstGeom>
        </p:spPr>
      </p:pic>
      <p:sp>
        <p:nvSpPr>
          <p:cNvPr id="31" name="圆角矩形 10">
            <a:extLst>
              <a:ext uri="{FF2B5EF4-FFF2-40B4-BE49-F238E27FC236}">
                <a16:creationId xmlns:a16="http://schemas.microsoft.com/office/drawing/2014/main" id="{4E31B812-77F4-40C3-9D90-CE000816F52D}"/>
              </a:ext>
            </a:extLst>
          </p:cNvPr>
          <p:cNvSpPr/>
          <p:nvPr/>
        </p:nvSpPr>
        <p:spPr>
          <a:xfrm>
            <a:off x="3962398" y="457005"/>
            <a:ext cx="7175501" cy="5493522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t>TẠM BIỆT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3B0FE27D-0831-45B3-B23B-BAA4422456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601" y="1854200"/>
            <a:ext cx="3265695" cy="51563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CF91A3-E2FC-5187-B65F-4CC12302CE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9502" y="1555698"/>
            <a:ext cx="7797460" cy="293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3894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utoUpdateAnimBg="0"/>
      <p:bldP spid="3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405556" cy="6858000"/>
          </a:xfrm>
          <a:prstGeom prst="rect">
            <a:avLst/>
          </a:prstGeom>
        </p:spPr>
      </p:pic>
      <p:sp>
        <p:nvSpPr>
          <p:cNvPr id="7" name="圆角矩形 10">
            <a:extLst>
              <a:ext uri="{FF2B5EF4-FFF2-40B4-BE49-F238E27FC236}">
                <a16:creationId xmlns:a16="http://schemas.microsoft.com/office/drawing/2014/main" id="{FC870A44-FAF0-FD1C-8050-6B3B65512C4F}"/>
              </a:ext>
            </a:extLst>
          </p:cNvPr>
          <p:cNvSpPr/>
          <p:nvPr/>
        </p:nvSpPr>
        <p:spPr>
          <a:xfrm>
            <a:off x="552893" y="202019"/>
            <a:ext cx="11355572" cy="6443330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</a:rPr>
              <a:t>TẠM BIỆT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字魂59号-创粗黑" panose="000005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28" name="TextBox 43">
            <a:extLst>
              <a:ext uri="{FF2B5EF4-FFF2-40B4-BE49-F238E27FC236}">
                <a16:creationId xmlns:a16="http://schemas.microsoft.com/office/drawing/2014/main" id="{F929FFE5-3474-D6C4-86D0-50A509F3F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8531" y="1717471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9" name="TextBox 49">
            <a:extLst>
              <a:ext uri="{FF2B5EF4-FFF2-40B4-BE49-F238E27FC236}">
                <a16:creationId xmlns:a16="http://schemas.microsoft.com/office/drawing/2014/main" id="{1181C833-234F-351D-5CE2-F4ED9EE40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701006"/>
            <a:ext cx="15131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10 450</a:t>
            </a:r>
          </a:p>
        </p:txBody>
      </p:sp>
      <p:grpSp>
        <p:nvGrpSpPr>
          <p:cNvPr id="30" name="Group 66">
            <a:extLst>
              <a:ext uri="{FF2B5EF4-FFF2-40B4-BE49-F238E27FC236}">
                <a16:creationId xmlns:a16="http://schemas.microsoft.com/office/drawing/2014/main" id="{81C49C22-7DFD-4D5E-DBE6-5BE94328D989}"/>
              </a:ext>
            </a:extLst>
          </p:cNvPr>
          <p:cNvGrpSpPr>
            <a:grpSpLocks/>
          </p:cNvGrpSpPr>
          <p:nvPr/>
        </p:nvGrpSpPr>
        <p:grpSpPr bwMode="auto">
          <a:xfrm>
            <a:off x="2338710" y="1767125"/>
            <a:ext cx="1045599" cy="1690944"/>
            <a:chOff x="2299" y="1252"/>
            <a:chExt cx="438" cy="775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CAA0533-6097-0A83-6B68-2F3C720FC442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438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82560C7-4E1B-6E39-5E2D-3E49A42C31FA}"/>
                </a:ext>
              </a:extLst>
            </p:cNvPr>
            <p:cNvCxnSpPr>
              <a:cxnSpLocks/>
            </p:cNvCxnSpPr>
            <p:nvPr/>
          </p:nvCxnSpPr>
          <p:spPr>
            <a:xfrm>
              <a:off x="2304" y="1252"/>
              <a:ext cx="10" cy="775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33" name="TextBox 36">
            <a:extLst>
              <a:ext uri="{FF2B5EF4-FFF2-40B4-BE49-F238E27FC236}">
                <a16:creationId xmlns:a16="http://schemas.microsoft.com/office/drawing/2014/main" id="{225E2C76-2A86-3DAE-C4E8-AA8DDA4ED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6144" y="2482244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4" name="TextBox 38">
            <a:extLst>
              <a:ext uri="{FF2B5EF4-FFF2-40B4-BE49-F238E27FC236}">
                <a16:creationId xmlns:a16="http://schemas.microsoft.com/office/drawing/2014/main" id="{731EE76C-0354-FA1D-4A80-F2C5E325B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794" y="2055933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35" name="TextBox 39">
            <a:extLst>
              <a:ext uri="{FF2B5EF4-FFF2-40B4-BE49-F238E27FC236}">
                <a16:creationId xmlns:a16="http://schemas.microsoft.com/office/drawing/2014/main" id="{9066D052-C10D-82EA-9CC1-548078B0E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0310" y="2054902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E966F7B-9974-B97D-2CBD-D9985DE64AC1}"/>
              </a:ext>
            </a:extLst>
          </p:cNvPr>
          <p:cNvSpPr txBox="1"/>
          <p:nvPr/>
        </p:nvSpPr>
        <p:spPr>
          <a:xfrm>
            <a:off x="3921114" y="1621303"/>
            <a:ext cx="607541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chia 3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3,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3.</a:t>
            </a:r>
          </a:p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9, 10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9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6FC6C85-1AE2-F491-4691-808FB463C624}"/>
              </a:ext>
            </a:extLst>
          </p:cNvPr>
          <p:cNvSpPr txBox="1"/>
          <p:nvPr/>
        </p:nvSpPr>
        <p:spPr>
          <a:xfrm>
            <a:off x="3953011" y="2716134"/>
            <a:ext cx="823898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Hạ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4,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14; 14 chia 3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4,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4.</a:t>
            </a:r>
          </a:p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12 ,14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12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2.</a:t>
            </a:r>
          </a:p>
        </p:txBody>
      </p:sp>
      <p:sp>
        <p:nvSpPr>
          <p:cNvPr id="38" name="TextBox 36">
            <a:extLst>
              <a:ext uri="{FF2B5EF4-FFF2-40B4-BE49-F238E27FC236}">
                <a16:creationId xmlns:a16="http://schemas.microsoft.com/office/drawing/2014/main" id="{EE80BB72-740A-1C35-C139-A69E24134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8922" y="2476677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E8400F1-BB57-7C2B-394A-C92D1AED6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7076" y="2478621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0" name="TextBox 38">
            <a:extLst>
              <a:ext uri="{FF2B5EF4-FFF2-40B4-BE49-F238E27FC236}">
                <a16:creationId xmlns:a16="http://schemas.microsoft.com/office/drawing/2014/main" id="{C87A83CA-97EB-8A2D-3B45-BE8E84334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6210" y="2481524"/>
            <a:ext cx="3527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B55E7B1D-B632-1C5E-857B-A43335316206}"/>
              </a:ext>
            </a:extLst>
          </p:cNvPr>
          <p:cNvSpPr/>
          <p:nvPr/>
        </p:nvSpPr>
        <p:spPr>
          <a:xfrm>
            <a:off x="4281156" y="5790089"/>
            <a:ext cx="6170436" cy="7023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 cmpd="sng" algn="ctr">
            <a:solidFill>
              <a:srgbClr val="FF0000"/>
            </a:solidFill>
            <a:prstDash val="dashDot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40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10 450 : 3 = 3 483 </a:t>
            </a:r>
            <a:r>
              <a:rPr lang="en-US" sz="4000" b="1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</a:t>
            </a:r>
            <a:r>
              <a:rPr lang="en-US" sz="40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</a:t>
            </a:r>
          </a:p>
        </p:txBody>
      </p:sp>
      <p:sp>
        <p:nvSpPr>
          <p:cNvPr id="42" name="TextBox 36">
            <a:extLst>
              <a:ext uri="{FF2B5EF4-FFF2-40B4-BE49-F238E27FC236}">
                <a16:creationId xmlns:a16="http://schemas.microsoft.com/office/drawing/2014/main" id="{5E9BD205-CC5D-6E40-CD48-070E15AEC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079" y="247667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D7F177B-BE90-BB43-2AD3-8E2B8B7A49F3}"/>
              </a:ext>
            </a:extLst>
          </p:cNvPr>
          <p:cNvSpPr txBox="1"/>
          <p:nvPr/>
        </p:nvSpPr>
        <p:spPr>
          <a:xfrm>
            <a:off x="3845925" y="3721165"/>
            <a:ext cx="806886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Hạ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5,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25, 25 chia 3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8,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8.</a:t>
            </a:r>
          </a:p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24, 25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24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1.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F645431A-B71B-45C3-98E1-81BA4766A59E}"/>
              </a:ext>
            </a:extLst>
          </p:cNvPr>
          <p:cNvSpPr/>
          <p:nvPr/>
        </p:nvSpPr>
        <p:spPr>
          <a:xfrm>
            <a:off x="4463144" y="511628"/>
            <a:ext cx="3428999" cy="838200"/>
          </a:xfrm>
          <a:prstGeom prst="roundRect">
            <a:avLst>
              <a:gd name="adj" fmla="val 24459"/>
            </a:avLst>
          </a:prstGeom>
          <a:solidFill>
            <a:sysClr val="window" lastClr="FFFFFF"/>
          </a:solidFill>
          <a:ln w="57150" cap="flat" cmpd="sng" algn="ctr">
            <a:solidFill>
              <a:srgbClr val="D0246E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10 450 : 3 = ?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03D908D-383A-CB12-B2BB-F0C8505BB266}"/>
              </a:ext>
            </a:extLst>
          </p:cNvPr>
          <p:cNvSpPr txBox="1"/>
          <p:nvPr/>
        </p:nvSpPr>
        <p:spPr>
          <a:xfrm>
            <a:off x="3856557" y="4646197"/>
            <a:ext cx="806886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Hạ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0,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10, 10 chia 3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3,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3.</a:t>
            </a:r>
          </a:p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9, 10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9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1.</a:t>
            </a:r>
          </a:p>
        </p:txBody>
      </p:sp>
      <p:sp>
        <p:nvSpPr>
          <p:cNvPr id="47" name="TextBox 36">
            <a:extLst>
              <a:ext uri="{FF2B5EF4-FFF2-40B4-BE49-F238E27FC236}">
                <a16:creationId xmlns:a16="http://schemas.microsoft.com/office/drawing/2014/main" id="{EA178272-7DDE-3FBF-2CDE-B55167335C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3465" y="247667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48" name="TextBox 38">
            <a:extLst>
              <a:ext uri="{FF2B5EF4-FFF2-40B4-BE49-F238E27FC236}">
                <a16:creationId xmlns:a16="http://schemas.microsoft.com/office/drawing/2014/main" id="{BCA70D0F-D74C-8D1D-DFE7-28BD1CADF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7475" y="2874928"/>
            <a:ext cx="3527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9" name="TextBox 38">
            <a:extLst>
              <a:ext uri="{FF2B5EF4-FFF2-40B4-BE49-F238E27FC236}">
                <a16:creationId xmlns:a16="http://schemas.microsoft.com/office/drawing/2014/main" id="{28AE5C51-3DD3-FFCD-B4C9-A00B1A299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1391" y="2874928"/>
            <a:ext cx="3527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50" name="TextBox 38">
            <a:extLst>
              <a:ext uri="{FF2B5EF4-FFF2-40B4-BE49-F238E27FC236}">
                <a16:creationId xmlns:a16="http://schemas.microsoft.com/office/drawing/2014/main" id="{1A191C8D-C241-F7D8-4602-6B1F9E33D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1391" y="3332128"/>
            <a:ext cx="3527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FC069ED6-3771-722A-9BFA-A049B21F8F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723" y="4452937"/>
            <a:ext cx="2609850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9866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 animBg="1"/>
      <p:bldP spid="42" grpId="0"/>
      <p:bldP spid="44" grpId="0"/>
      <p:bldP spid="45" grpId="0" animBg="1"/>
      <p:bldP spid="46" grpId="0"/>
      <p:bldP spid="47" grpId="0"/>
      <p:bldP spid="48" grpId="0"/>
      <p:bldP spid="49" grpId="0"/>
      <p:bldP spid="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A_库_文本框 962">
            <a:extLst>
              <a:ext uri="{FF2B5EF4-FFF2-40B4-BE49-F238E27FC236}">
                <a16:creationId xmlns:a16="http://schemas.microsoft.com/office/drawing/2014/main" id="{18478907-4078-4354-A2A4-5B7B98EC156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462379" y="874455"/>
            <a:ext cx="326724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4ABAAC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t>再见</a:t>
            </a:r>
            <a:endParaRPr kumimoji="0" lang="en-US" altLang="zh-CN" sz="8000" b="1" i="0" u="none" strike="noStrike" kern="1200" cap="none" spc="0" normalizeH="0" baseline="0" noProof="0" dirty="0">
              <a:ln>
                <a:noFill/>
              </a:ln>
              <a:solidFill>
                <a:srgbClr val="4ABAAC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4ABAAC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t>小可爱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148" y="0"/>
            <a:ext cx="12433300" cy="685800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01517409-D12D-45AC-9B23-B862D34E104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01"/>
          <a:stretch/>
        </p:blipFill>
        <p:spPr>
          <a:xfrm>
            <a:off x="-861292" y="5043055"/>
            <a:ext cx="10058400" cy="1814945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03858454-7124-4ED5-B52F-14CABDF2048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84584" y="5043055"/>
            <a:ext cx="5375564" cy="1814945"/>
          </a:xfrm>
          <a:prstGeom prst="rect">
            <a:avLst/>
          </a:prstGeom>
        </p:spPr>
      </p:pic>
      <p:sp>
        <p:nvSpPr>
          <p:cNvPr id="31" name="圆角矩形 10">
            <a:extLst>
              <a:ext uri="{FF2B5EF4-FFF2-40B4-BE49-F238E27FC236}">
                <a16:creationId xmlns:a16="http://schemas.microsoft.com/office/drawing/2014/main" id="{4E31B812-77F4-40C3-9D90-CE000816F52D}"/>
              </a:ext>
            </a:extLst>
          </p:cNvPr>
          <p:cNvSpPr/>
          <p:nvPr/>
        </p:nvSpPr>
        <p:spPr>
          <a:xfrm>
            <a:off x="3962398" y="457005"/>
            <a:ext cx="7175501" cy="5493522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t>TẠM BIỆT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3B0FE27D-0831-45B3-B23B-BAA4422456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601" y="1854200"/>
            <a:ext cx="3265695" cy="51563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B9FFFCE-2BAF-006F-F35E-835579DBFF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6289" y="1407645"/>
            <a:ext cx="7797460" cy="293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7241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utoUpdateAnimBg="0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405556" cy="6858000"/>
          </a:xfrm>
          <a:prstGeom prst="rect">
            <a:avLst/>
          </a:prstGeom>
        </p:spPr>
      </p:pic>
      <p:sp>
        <p:nvSpPr>
          <p:cNvPr id="7" name="圆角矩形 10">
            <a:extLst>
              <a:ext uri="{FF2B5EF4-FFF2-40B4-BE49-F238E27FC236}">
                <a16:creationId xmlns:a16="http://schemas.microsoft.com/office/drawing/2014/main" id="{FC870A44-FAF0-FD1C-8050-6B3B65512C4F}"/>
              </a:ext>
            </a:extLst>
          </p:cNvPr>
          <p:cNvSpPr/>
          <p:nvPr/>
        </p:nvSpPr>
        <p:spPr>
          <a:xfrm>
            <a:off x="552893" y="202019"/>
            <a:ext cx="11355572" cy="6443330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</a:rPr>
              <a:t>TẠM BIỆT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字魂59号-创粗黑" panose="00000500000000000000" pitchFamily="2" charset="-122"/>
              <a:cs typeface="Calibri" panose="020F0502020204030204" pitchFamily="34" charset="0"/>
            </a:endParaRP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DC4C49C3-D83B-9868-B0D4-E9E2FE7FAF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94" y="4253948"/>
            <a:ext cx="934477" cy="151661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3286E85-0F27-685A-D7C9-294F940DF005}"/>
              </a:ext>
            </a:extLst>
          </p:cNvPr>
          <p:cNvGrpSpPr/>
          <p:nvPr/>
        </p:nvGrpSpPr>
        <p:grpSpPr>
          <a:xfrm>
            <a:off x="1214855" y="392215"/>
            <a:ext cx="619044" cy="584775"/>
            <a:chOff x="621568" y="794220"/>
            <a:chExt cx="619044" cy="58477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35C7979-AE92-A2DE-7A4D-78E6BE859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FBDA6E6-B180-7DA4-210F-A76E03C84A1A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AE69CE7-8C65-9735-01B5-DA5338A3F867}"/>
              </a:ext>
            </a:extLst>
          </p:cNvPr>
          <p:cNvSpPr txBox="1"/>
          <p:nvPr/>
        </p:nvSpPr>
        <p:spPr>
          <a:xfrm>
            <a:off x="1747278" y="361436"/>
            <a:ext cx="2067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2E07509-84EE-4C1B-BE62-F56CA82CAA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5954" y="1894660"/>
            <a:ext cx="5510521" cy="381081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6D165C35-5E92-9EDB-EC52-3714D121C048}"/>
              </a:ext>
            </a:extLst>
          </p:cNvPr>
          <p:cNvGrpSpPr/>
          <p:nvPr/>
        </p:nvGrpSpPr>
        <p:grpSpPr>
          <a:xfrm>
            <a:off x="1658679" y="2844173"/>
            <a:ext cx="2865108" cy="1631502"/>
            <a:chOff x="189403" y="1441024"/>
            <a:chExt cx="2192024" cy="1631502"/>
          </a:xfrm>
        </p:grpSpPr>
        <p:sp>
          <p:nvSpPr>
            <p:cNvPr id="15" name="TextBox 43">
              <a:extLst>
                <a:ext uri="{FF2B5EF4-FFF2-40B4-BE49-F238E27FC236}">
                  <a16:creationId xmlns:a16="http://schemas.microsoft.com/office/drawing/2014/main" id="{75B42C36-A5D0-9E4E-4F9E-CB2189D534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6" name="TextBox 49">
              <a:extLst>
                <a:ext uri="{FF2B5EF4-FFF2-40B4-BE49-F238E27FC236}">
                  <a16:creationId xmlns:a16="http://schemas.microsoft.com/office/drawing/2014/main" id="{9E9C9987-DB2F-66D8-7F17-AC2D029444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403" y="1445824"/>
              <a:ext cx="135910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15 827</a:t>
              </a:r>
            </a:p>
          </p:txBody>
        </p:sp>
        <p:grpSp>
          <p:nvGrpSpPr>
            <p:cNvPr id="17" name="Group 66">
              <a:extLst>
                <a:ext uri="{FF2B5EF4-FFF2-40B4-BE49-F238E27FC236}">
                  <a16:creationId xmlns:a16="http://schemas.microsoft.com/office/drawing/2014/main" id="{4BDD8543-E227-88BE-867D-904018CA59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764B52BC-58B8-0CD6-670A-129DB7929F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E924CF33-0997-FBA4-79A4-6BA3B448497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37B84028-5313-BF7E-6D11-C943EBB9BA85}"/>
              </a:ext>
            </a:extLst>
          </p:cNvPr>
          <p:cNvSpPr txBox="1"/>
          <p:nvPr/>
        </p:nvSpPr>
        <p:spPr>
          <a:xfrm>
            <a:off x="3244133" y="349649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97E30C7-514F-B993-44EA-6DD1CC71DF6F}"/>
              </a:ext>
            </a:extLst>
          </p:cNvPr>
          <p:cNvSpPr txBox="1"/>
          <p:nvPr/>
        </p:nvSpPr>
        <p:spPr>
          <a:xfrm>
            <a:off x="1996613" y="323818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74ED347-CEF3-C7DC-574E-FAFC2DD3CA35}"/>
              </a:ext>
            </a:extLst>
          </p:cNvPr>
          <p:cNvSpPr txBox="1"/>
          <p:nvPr/>
        </p:nvSpPr>
        <p:spPr>
          <a:xfrm>
            <a:off x="2309481" y="323954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170C31D-67E9-75EF-2ABC-2DDAC729EAC3}"/>
              </a:ext>
            </a:extLst>
          </p:cNvPr>
          <p:cNvSpPr txBox="1"/>
          <p:nvPr/>
        </p:nvSpPr>
        <p:spPr>
          <a:xfrm>
            <a:off x="3528681" y="347903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18383E2-86CC-A838-5B2D-DB6A0AAB7AB1}"/>
              </a:ext>
            </a:extLst>
          </p:cNvPr>
          <p:cNvSpPr txBox="1"/>
          <p:nvPr/>
        </p:nvSpPr>
        <p:spPr>
          <a:xfrm>
            <a:off x="2309481" y="3710353"/>
            <a:ext cx="424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A216A10-43B4-AD70-7D6E-E9E16E0356C8}"/>
              </a:ext>
            </a:extLst>
          </p:cNvPr>
          <p:cNvSpPr txBox="1"/>
          <p:nvPr/>
        </p:nvSpPr>
        <p:spPr>
          <a:xfrm>
            <a:off x="3781774" y="3491026"/>
            <a:ext cx="37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031273D-4B87-A317-2F2D-108E7326CA18}"/>
              </a:ext>
            </a:extLst>
          </p:cNvPr>
          <p:cNvSpPr txBox="1"/>
          <p:nvPr/>
        </p:nvSpPr>
        <p:spPr>
          <a:xfrm>
            <a:off x="2565295" y="370627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A222AA2-8218-061E-8782-6DC541483DAF}"/>
              </a:ext>
            </a:extLst>
          </p:cNvPr>
          <p:cNvSpPr txBox="1"/>
          <p:nvPr/>
        </p:nvSpPr>
        <p:spPr>
          <a:xfrm>
            <a:off x="2559852" y="420157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CAABC0B-8AC1-4173-8EC0-8F4C480CC30B}"/>
              </a:ext>
            </a:extLst>
          </p:cNvPr>
          <p:cNvSpPr txBox="1"/>
          <p:nvPr/>
        </p:nvSpPr>
        <p:spPr>
          <a:xfrm>
            <a:off x="2836077" y="420157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C34C95A-1CBF-1D8D-F5D4-7C3D0CB18A92}"/>
              </a:ext>
            </a:extLst>
          </p:cNvPr>
          <p:cNvSpPr txBox="1"/>
          <p:nvPr/>
        </p:nvSpPr>
        <p:spPr>
          <a:xfrm>
            <a:off x="4061322" y="3498112"/>
            <a:ext cx="351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99B1A39-510C-D10C-88CD-AB06935BF029}"/>
              </a:ext>
            </a:extLst>
          </p:cNvPr>
          <p:cNvSpPr txBox="1"/>
          <p:nvPr/>
        </p:nvSpPr>
        <p:spPr>
          <a:xfrm>
            <a:off x="2855127" y="466829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AA1CC3C6-9D05-F95E-288F-5FDBB931C8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4402" y="941645"/>
            <a:ext cx="7028267" cy="940317"/>
          </a:xfrm>
          <a:prstGeom prst="rect">
            <a:avLst/>
          </a:prstGeom>
        </p:spPr>
      </p:pic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DE0FD549-34AC-4CCF-0E69-47CF3A631F0D}"/>
              </a:ext>
            </a:extLst>
          </p:cNvPr>
          <p:cNvSpPr/>
          <p:nvPr/>
        </p:nvSpPr>
        <p:spPr>
          <a:xfrm>
            <a:off x="697984" y="5673131"/>
            <a:ext cx="5277513" cy="7023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 cmpd="sng" algn="ctr">
            <a:solidFill>
              <a:srgbClr val="FF0000"/>
            </a:solidFill>
            <a:prstDash val="dashDot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40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15 827 : 5 = 3 165 </a:t>
            </a:r>
            <a:r>
              <a:rPr lang="en-US" sz="4000" b="1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</a:t>
            </a:r>
            <a:r>
              <a:rPr lang="en-US" sz="40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</a:t>
            </a:r>
          </a:p>
        </p:txBody>
      </p:sp>
      <p:pic>
        <p:nvPicPr>
          <p:cNvPr id="76" name="Picture 75" descr="Icon&#10;&#10;Description automatically generated">
            <a:extLst>
              <a:ext uri="{FF2B5EF4-FFF2-40B4-BE49-F238E27FC236}">
                <a16:creationId xmlns:a16="http://schemas.microsoft.com/office/drawing/2014/main" id="{5C350863-11D3-3493-DD52-AB8CEFBBBC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284" y="4211417"/>
            <a:ext cx="934477" cy="1516615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77AFD58A-9F00-29F7-7145-ADEE8F3897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9944" y="1852129"/>
            <a:ext cx="5510521" cy="3810815"/>
          </a:xfrm>
          <a:prstGeom prst="rect">
            <a:avLst/>
          </a:prstGeom>
        </p:spPr>
      </p:pic>
      <p:grpSp>
        <p:nvGrpSpPr>
          <p:cNvPr id="78" name="Group 77">
            <a:extLst>
              <a:ext uri="{FF2B5EF4-FFF2-40B4-BE49-F238E27FC236}">
                <a16:creationId xmlns:a16="http://schemas.microsoft.com/office/drawing/2014/main" id="{305FC071-39FF-9F3B-0A34-9F662ABDF124}"/>
              </a:ext>
            </a:extLst>
          </p:cNvPr>
          <p:cNvGrpSpPr/>
          <p:nvPr/>
        </p:nvGrpSpPr>
        <p:grpSpPr>
          <a:xfrm>
            <a:off x="7272669" y="2801642"/>
            <a:ext cx="2865108" cy="1631502"/>
            <a:chOff x="189403" y="1441024"/>
            <a:chExt cx="2192024" cy="1631502"/>
          </a:xfrm>
        </p:grpSpPr>
        <p:sp>
          <p:nvSpPr>
            <p:cNvPr id="79" name="TextBox 43">
              <a:extLst>
                <a:ext uri="{FF2B5EF4-FFF2-40B4-BE49-F238E27FC236}">
                  <a16:creationId xmlns:a16="http://schemas.microsoft.com/office/drawing/2014/main" id="{8A115471-7608-0442-9C87-428C93D6FC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80" name="TextBox 49">
              <a:extLst>
                <a:ext uri="{FF2B5EF4-FFF2-40B4-BE49-F238E27FC236}">
                  <a16:creationId xmlns:a16="http://schemas.microsoft.com/office/drawing/2014/main" id="{0C7A3106-C4EF-A047-7ADE-AC08648B1D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403" y="1445824"/>
              <a:ext cx="135910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26 167</a:t>
              </a:r>
            </a:p>
          </p:txBody>
        </p:sp>
        <p:grpSp>
          <p:nvGrpSpPr>
            <p:cNvPr id="81" name="Group 66">
              <a:extLst>
                <a:ext uri="{FF2B5EF4-FFF2-40B4-BE49-F238E27FC236}">
                  <a16:creationId xmlns:a16="http://schemas.microsoft.com/office/drawing/2014/main" id="{752A546A-F9EF-DEA3-3DDC-DB36513EC6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0AD6CC8F-6F31-F7FE-CF5D-27F4D55105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AF315768-204D-7209-19BF-B11027FABB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</p:grp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5967E21C-7994-EB14-7806-6B95CC1468B1}"/>
              </a:ext>
            </a:extLst>
          </p:cNvPr>
          <p:cNvSpPr txBox="1"/>
          <p:nvPr/>
        </p:nvSpPr>
        <p:spPr>
          <a:xfrm>
            <a:off x="8858123" y="345396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21F01B1-A0A4-784B-BF91-EE5E9632FE54}"/>
              </a:ext>
            </a:extLst>
          </p:cNvPr>
          <p:cNvSpPr txBox="1"/>
          <p:nvPr/>
        </p:nvSpPr>
        <p:spPr>
          <a:xfrm>
            <a:off x="7599971" y="319565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4DAFF426-EC6B-E355-7F9D-4B4F1928D285}"/>
              </a:ext>
            </a:extLst>
          </p:cNvPr>
          <p:cNvSpPr txBox="1"/>
          <p:nvPr/>
        </p:nvSpPr>
        <p:spPr>
          <a:xfrm>
            <a:off x="7923471" y="319701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AEF4210C-E8F3-F252-84C3-80F90EBE1748}"/>
              </a:ext>
            </a:extLst>
          </p:cNvPr>
          <p:cNvSpPr txBox="1"/>
          <p:nvPr/>
        </p:nvSpPr>
        <p:spPr>
          <a:xfrm>
            <a:off x="9142671" y="343650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03A38195-3FF5-7658-B6D7-74B9AC90F828}"/>
              </a:ext>
            </a:extLst>
          </p:cNvPr>
          <p:cNvSpPr txBox="1"/>
          <p:nvPr/>
        </p:nvSpPr>
        <p:spPr>
          <a:xfrm>
            <a:off x="7923471" y="3667822"/>
            <a:ext cx="424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1350BCF-E1E6-F926-1DFF-2CE7BD5BD62A}"/>
              </a:ext>
            </a:extLst>
          </p:cNvPr>
          <p:cNvSpPr txBox="1"/>
          <p:nvPr/>
        </p:nvSpPr>
        <p:spPr>
          <a:xfrm>
            <a:off x="9395764" y="3448495"/>
            <a:ext cx="37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859B880-1245-9356-2826-DD7CFF324A37}"/>
              </a:ext>
            </a:extLst>
          </p:cNvPr>
          <p:cNvSpPr txBox="1"/>
          <p:nvPr/>
        </p:nvSpPr>
        <p:spPr>
          <a:xfrm>
            <a:off x="8179285" y="366374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70237EB0-FB50-92B2-6AEA-AC50B129EF3E}"/>
              </a:ext>
            </a:extLst>
          </p:cNvPr>
          <p:cNvSpPr txBox="1"/>
          <p:nvPr/>
        </p:nvSpPr>
        <p:spPr>
          <a:xfrm>
            <a:off x="8173842" y="415904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8A96A74-734C-ABC4-C9E7-05E90DA2F99A}"/>
              </a:ext>
            </a:extLst>
          </p:cNvPr>
          <p:cNvSpPr txBox="1"/>
          <p:nvPr/>
        </p:nvSpPr>
        <p:spPr>
          <a:xfrm>
            <a:off x="8450067" y="415904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36B2E9A5-C2CC-23C7-EEE9-9A784A2EBFA2}"/>
              </a:ext>
            </a:extLst>
          </p:cNvPr>
          <p:cNvSpPr txBox="1"/>
          <p:nvPr/>
        </p:nvSpPr>
        <p:spPr>
          <a:xfrm>
            <a:off x="9675312" y="3455581"/>
            <a:ext cx="351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BAB999C5-87DF-A97A-4D71-136CC9F49547}"/>
              </a:ext>
            </a:extLst>
          </p:cNvPr>
          <p:cNvSpPr txBox="1"/>
          <p:nvPr/>
        </p:nvSpPr>
        <p:spPr>
          <a:xfrm>
            <a:off x="8469117" y="462576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B8A3E340-07D5-F95B-0555-C23B7C2D264F}"/>
              </a:ext>
            </a:extLst>
          </p:cNvPr>
          <p:cNvSpPr/>
          <p:nvPr/>
        </p:nvSpPr>
        <p:spPr>
          <a:xfrm>
            <a:off x="6311974" y="5630600"/>
            <a:ext cx="5277513" cy="7023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 cmpd="sng" algn="ctr">
            <a:solidFill>
              <a:srgbClr val="FF0000"/>
            </a:solidFill>
            <a:prstDash val="dashDot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40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26 168 : 4 = 6 641 </a:t>
            </a:r>
            <a:r>
              <a:rPr lang="en-US" sz="4000" b="1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</a:t>
            </a:r>
            <a:r>
              <a:rPr lang="en-US" sz="40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3203112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43" grpId="0"/>
      <p:bldP spid="51" grpId="0"/>
      <p:bldP spid="52" grpId="0"/>
      <p:bldP spid="75" grpId="0" animBg="1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405556" cy="6858000"/>
          </a:xfrm>
          <a:prstGeom prst="rect">
            <a:avLst/>
          </a:prstGeom>
        </p:spPr>
      </p:pic>
      <p:sp>
        <p:nvSpPr>
          <p:cNvPr id="7" name="圆角矩形 10">
            <a:extLst>
              <a:ext uri="{FF2B5EF4-FFF2-40B4-BE49-F238E27FC236}">
                <a16:creationId xmlns:a16="http://schemas.microsoft.com/office/drawing/2014/main" id="{FC870A44-FAF0-FD1C-8050-6B3B65512C4F}"/>
              </a:ext>
            </a:extLst>
          </p:cNvPr>
          <p:cNvSpPr/>
          <p:nvPr/>
        </p:nvSpPr>
        <p:spPr>
          <a:xfrm>
            <a:off x="552893" y="202019"/>
            <a:ext cx="11355572" cy="6443330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</a:rPr>
              <a:t>TẠM BIỆT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字魂59号-创粗黑" panose="00000500000000000000" pitchFamily="2" charset="-122"/>
              <a:cs typeface="Calibri" panose="020F050202020403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3286E85-0F27-685A-D7C9-294F940DF005}"/>
              </a:ext>
            </a:extLst>
          </p:cNvPr>
          <p:cNvGrpSpPr/>
          <p:nvPr/>
        </p:nvGrpSpPr>
        <p:grpSpPr>
          <a:xfrm>
            <a:off x="1214855" y="392215"/>
            <a:ext cx="619044" cy="584775"/>
            <a:chOff x="621568" y="794220"/>
            <a:chExt cx="619044" cy="58477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35C7979-AE92-A2DE-7A4D-78E6BE859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FBDA6E6-B180-7DA4-210F-A76E03C84A1A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AE69CE7-8C65-9735-01B5-DA5338A3F867}"/>
              </a:ext>
            </a:extLst>
          </p:cNvPr>
          <p:cNvSpPr txBox="1"/>
          <p:nvPr/>
        </p:nvSpPr>
        <p:spPr>
          <a:xfrm>
            <a:off x="1747278" y="361436"/>
            <a:ext cx="2067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r>
              <a:rPr lang="en-US" sz="36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272DC96C-3A5C-8508-5DCB-68E99BE845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486822"/>
              </p:ext>
            </p:extLst>
          </p:nvPr>
        </p:nvGraphicFramePr>
        <p:xfrm>
          <a:off x="1031357" y="1485210"/>
          <a:ext cx="10515600" cy="350723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369405556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20358973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42581474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9733922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67529367"/>
                    </a:ext>
                  </a:extLst>
                </a:gridCol>
              </a:tblGrid>
              <a:tr h="832688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Phép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chia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bị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chia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chia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Thương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dư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067348"/>
                  </a:ext>
                </a:extLst>
              </a:tr>
              <a:tr h="1337274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07230"/>
                  </a:ext>
                </a:extLst>
              </a:tr>
              <a:tr h="1337274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930115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70DF504-77CD-7647-8399-6FA3211B3313}"/>
              </a:ext>
            </a:extLst>
          </p:cNvPr>
          <p:cNvSpPr txBox="1"/>
          <p:nvPr/>
        </p:nvSpPr>
        <p:spPr>
          <a:xfrm>
            <a:off x="3296093" y="2445488"/>
            <a:ext cx="19032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15 827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BC1867-3F91-AAED-10E6-2B86AE05DBB2}"/>
              </a:ext>
            </a:extLst>
          </p:cNvPr>
          <p:cNvSpPr txBox="1"/>
          <p:nvPr/>
        </p:nvSpPr>
        <p:spPr>
          <a:xfrm>
            <a:off x="5380074" y="2445488"/>
            <a:ext cx="19032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4B1900-3D24-8089-765F-1FD1F792EE5B}"/>
              </a:ext>
            </a:extLst>
          </p:cNvPr>
          <p:cNvSpPr txBox="1"/>
          <p:nvPr/>
        </p:nvSpPr>
        <p:spPr>
          <a:xfrm>
            <a:off x="7357730" y="2371060"/>
            <a:ext cx="19032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3 165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528EDD-E929-FB33-F683-7A9459310CDB}"/>
              </a:ext>
            </a:extLst>
          </p:cNvPr>
          <p:cNvSpPr txBox="1"/>
          <p:nvPr/>
        </p:nvSpPr>
        <p:spPr>
          <a:xfrm>
            <a:off x="9611833" y="2381693"/>
            <a:ext cx="19032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369D621-9152-80AA-07FB-8A2018835593}"/>
              </a:ext>
            </a:extLst>
          </p:cNvPr>
          <p:cNvSpPr txBox="1"/>
          <p:nvPr/>
        </p:nvSpPr>
        <p:spPr>
          <a:xfrm>
            <a:off x="3168502" y="3763926"/>
            <a:ext cx="19032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26 167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4270D4B-F6F4-6F12-21E7-43AC6E39D795}"/>
              </a:ext>
            </a:extLst>
          </p:cNvPr>
          <p:cNvSpPr txBox="1"/>
          <p:nvPr/>
        </p:nvSpPr>
        <p:spPr>
          <a:xfrm>
            <a:off x="5369441" y="3753293"/>
            <a:ext cx="19032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304D504-D200-2D14-05AD-1355A048341F}"/>
              </a:ext>
            </a:extLst>
          </p:cNvPr>
          <p:cNvSpPr txBox="1"/>
          <p:nvPr/>
        </p:nvSpPr>
        <p:spPr>
          <a:xfrm>
            <a:off x="7410892" y="3678866"/>
            <a:ext cx="19032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6 541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C7CEF85-8B6F-A76D-9239-047F3FD8EDFA}"/>
              </a:ext>
            </a:extLst>
          </p:cNvPr>
          <p:cNvSpPr txBox="1"/>
          <p:nvPr/>
        </p:nvSpPr>
        <p:spPr>
          <a:xfrm>
            <a:off x="9579935" y="3710763"/>
            <a:ext cx="19032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145113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2" grpId="0"/>
      <p:bldP spid="28" grpId="0"/>
      <p:bldP spid="29" grpId="0"/>
      <p:bldP spid="30" grpId="0"/>
      <p:bldP spid="31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405556" cy="6858000"/>
          </a:xfrm>
          <a:prstGeom prst="rect">
            <a:avLst/>
          </a:prstGeom>
        </p:spPr>
      </p:pic>
      <p:sp>
        <p:nvSpPr>
          <p:cNvPr id="7" name="圆角矩形 10">
            <a:extLst>
              <a:ext uri="{FF2B5EF4-FFF2-40B4-BE49-F238E27FC236}">
                <a16:creationId xmlns:a16="http://schemas.microsoft.com/office/drawing/2014/main" id="{FC870A44-FAF0-FD1C-8050-6B3B65512C4F}"/>
              </a:ext>
            </a:extLst>
          </p:cNvPr>
          <p:cNvSpPr/>
          <p:nvPr/>
        </p:nvSpPr>
        <p:spPr>
          <a:xfrm>
            <a:off x="552893" y="202019"/>
            <a:ext cx="11355572" cy="6443330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</a:rPr>
              <a:t>TẠM BIỆT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字魂59号-创粗黑" panose="00000500000000000000" pitchFamily="2" charset="-122"/>
              <a:cs typeface="Calibri" panose="020F050202020403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3286E85-0F27-685A-D7C9-294F940DF005}"/>
              </a:ext>
            </a:extLst>
          </p:cNvPr>
          <p:cNvGrpSpPr/>
          <p:nvPr/>
        </p:nvGrpSpPr>
        <p:grpSpPr>
          <a:xfrm>
            <a:off x="1214855" y="392215"/>
            <a:ext cx="619044" cy="584775"/>
            <a:chOff x="621568" y="794220"/>
            <a:chExt cx="619044" cy="58477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35C7979-AE92-A2DE-7A4D-78E6BE859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FBDA6E6-B180-7DA4-210F-A76E03C84A1A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AE69CE7-8C65-9735-01B5-DA5338A3F867}"/>
              </a:ext>
            </a:extLst>
          </p:cNvPr>
          <p:cNvSpPr txBox="1"/>
          <p:nvPr/>
        </p:nvSpPr>
        <p:spPr>
          <a:xfrm>
            <a:off x="1747278" y="361436"/>
            <a:ext cx="4685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Đặt</a:t>
            </a:r>
            <a:r>
              <a:rPr lang="en-US" sz="3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3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rồi</a:t>
            </a:r>
            <a:r>
              <a:rPr lang="en-US" sz="3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CC8616F-A6B5-EE18-4D6A-7A9A14C549B2}"/>
              </a:ext>
            </a:extLst>
          </p:cNvPr>
          <p:cNvSpPr/>
          <p:nvPr/>
        </p:nvSpPr>
        <p:spPr>
          <a:xfrm>
            <a:off x="1339702" y="1244009"/>
            <a:ext cx="2923954" cy="88250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21 437 : 3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0F343E3-E09E-60E1-9929-AE205754502B}"/>
              </a:ext>
            </a:extLst>
          </p:cNvPr>
          <p:cNvSpPr/>
          <p:nvPr/>
        </p:nvSpPr>
        <p:spPr>
          <a:xfrm>
            <a:off x="6368902" y="1180214"/>
            <a:ext cx="2923954" cy="88250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36 095 : 8</a:t>
            </a:r>
          </a:p>
        </p:txBody>
      </p:sp>
      <p:pic>
        <p:nvPicPr>
          <p:cNvPr id="66" name="Picture 65" descr="Icon&#10;&#10;Description automatically generated">
            <a:extLst>
              <a:ext uri="{FF2B5EF4-FFF2-40B4-BE49-F238E27FC236}">
                <a16:creationId xmlns:a16="http://schemas.microsoft.com/office/drawing/2014/main" id="{043078E9-8A4A-27CD-EB01-86841650DB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60" y="4736464"/>
            <a:ext cx="934477" cy="1516615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19096993-6A7F-214D-899E-52391BAB02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220" y="2377176"/>
            <a:ext cx="5510521" cy="3810815"/>
          </a:xfrm>
          <a:prstGeom prst="rect">
            <a:avLst/>
          </a:prstGeom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A156C5AF-AD02-520C-7CCB-3C8ADC0C1D8F}"/>
              </a:ext>
            </a:extLst>
          </p:cNvPr>
          <p:cNvGrpSpPr/>
          <p:nvPr/>
        </p:nvGrpSpPr>
        <p:grpSpPr>
          <a:xfrm>
            <a:off x="1679945" y="3326689"/>
            <a:ext cx="2865108" cy="1631502"/>
            <a:chOff x="189403" y="1441024"/>
            <a:chExt cx="2192024" cy="1631502"/>
          </a:xfrm>
        </p:grpSpPr>
        <p:sp>
          <p:nvSpPr>
            <p:cNvPr id="69" name="TextBox 43">
              <a:extLst>
                <a:ext uri="{FF2B5EF4-FFF2-40B4-BE49-F238E27FC236}">
                  <a16:creationId xmlns:a16="http://schemas.microsoft.com/office/drawing/2014/main" id="{14C108C7-FC4C-2BCE-E117-D5F76D9A7B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70" name="TextBox 49">
              <a:extLst>
                <a:ext uri="{FF2B5EF4-FFF2-40B4-BE49-F238E27FC236}">
                  <a16:creationId xmlns:a16="http://schemas.microsoft.com/office/drawing/2014/main" id="{2B2CD306-3897-B54B-25A5-0C9835610A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403" y="1445824"/>
              <a:ext cx="135910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21 437</a:t>
              </a:r>
            </a:p>
          </p:txBody>
        </p:sp>
        <p:grpSp>
          <p:nvGrpSpPr>
            <p:cNvPr id="71" name="Group 66">
              <a:extLst>
                <a:ext uri="{FF2B5EF4-FFF2-40B4-BE49-F238E27FC236}">
                  <a16:creationId xmlns:a16="http://schemas.microsoft.com/office/drawing/2014/main" id="{6BF4FF01-CB7E-DEF2-4E9B-06723A0FD0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CB31EF78-726B-2D8C-5471-9A411DC534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3DE7E98B-54FB-046A-FEEB-9BF94FA39C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</p:grpSp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F286ADF8-A68F-70E7-9E27-8B6FEC0C74F5}"/>
              </a:ext>
            </a:extLst>
          </p:cNvPr>
          <p:cNvSpPr txBox="1"/>
          <p:nvPr/>
        </p:nvSpPr>
        <p:spPr>
          <a:xfrm>
            <a:off x="3265399" y="396838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E529C1EF-DFAD-D994-881F-F931B8C263AD}"/>
              </a:ext>
            </a:extLst>
          </p:cNvPr>
          <p:cNvSpPr txBox="1"/>
          <p:nvPr/>
        </p:nvSpPr>
        <p:spPr>
          <a:xfrm>
            <a:off x="2017879" y="372070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F657B0B8-4279-710B-4D66-A08050F8A7DE}"/>
              </a:ext>
            </a:extLst>
          </p:cNvPr>
          <p:cNvSpPr txBox="1"/>
          <p:nvPr/>
        </p:nvSpPr>
        <p:spPr>
          <a:xfrm>
            <a:off x="2330747" y="372206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16D40529-C101-73E4-FD09-D5CD652E0DB1}"/>
              </a:ext>
            </a:extLst>
          </p:cNvPr>
          <p:cNvSpPr txBox="1"/>
          <p:nvPr/>
        </p:nvSpPr>
        <p:spPr>
          <a:xfrm>
            <a:off x="3549947" y="396154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30DFECCA-36EC-26AE-C8F7-46D07A74CFAB}"/>
              </a:ext>
            </a:extLst>
          </p:cNvPr>
          <p:cNvSpPr txBox="1"/>
          <p:nvPr/>
        </p:nvSpPr>
        <p:spPr>
          <a:xfrm>
            <a:off x="2309482" y="4171604"/>
            <a:ext cx="424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0A6DE7DF-4AC9-86F5-A07C-C30142C576B3}"/>
              </a:ext>
            </a:extLst>
          </p:cNvPr>
          <p:cNvSpPr txBox="1"/>
          <p:nvPr/>
        </p:nvSpPr>
        <p:spPr>
          <a:xfrm>
            <a:off x="3803040" y="3973542"/>
            <a:ext cx="37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354B51D3-300E-A0A7-A69A-ADD050F8730F}"/>
              </a:ext>
            </a:extLst>
          </p:cNvPr>
          <p:cNvSpPr txBox="1"/>
          <p:nvPr/>
        </p:nvSpPr>
        <p:spPr>
          <a:xfrm>
            <a:off x="2586561" y="418878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3FBEC09A-52D3-EE9E-1313-A3A82C01AE6A}"/>
              </a:ext>
            </a:extLst>
          </p:cNvPr>
          <p:cNvSpPr txBox="1"/>
          <p:nvPr/>
        </p:nvSpPr>
        <p:spPr>
          <a:xfrm>
            <a:off x="2581118" y="468408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7E8C9F67-0D91-B07A-D11D-380B38585C10}"/>
              </a:ext>
            </a:extLst>
          </p:cNvPr>
          <p:cNvSpPr txBox="1"/>
          <p:nvPr/>
        </p:nvSpPr>
        <p:spPr>
          <a:xfrm>
            <a:off x="2857343" y="468408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D73A6FFE-1A36-1130-FE33-15DA31B69CD5}"/>
              </a:ext>
            </a:extLst>
          </p:cNvPr>
          <p:cNvSpPr txBox="1"/>
          <p:nvPr/>
        </p:nvSpPr>
        <p:spPr>
          <a:xfrm>
            <a:off x="4082588" y="3980628"/>
            <a:ext cx="351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658C5FAA-4194-CDF6-F2D6-02243F510FBD}"/>
              </a:ext>
            </a:extLst>
          </p:cNvPr>
          <p:cNvSpPr txBox="1"/>
          <p:nvPr/>
        </p:nvSpPr>
        <p:spPr>
          <a:xfrm>
            <a:off x="2876393" y="515081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0B2100BA-E36D-2B32-2CDE-2BE0FBD47F15}"/>
              </a:ext>
            </a:extLst>
          </p:cNvPr>
          <p:cNvSpPr/>
          <p:nvPr/>
        </p:nvSpPr>
        <p:spPr>
          <a:xfrm>
            <a:off x="719250" y="6155647"/>
            <a:ext cx="5277513" cy="7023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 cmpd="sng" algn="ctr">
            <a:solidFill>
              <a:srgbClr val="FF0000"/>
            </a:solidFill>
            <a:prstDash val="dashDot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40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21 437 : 3 = 7 145 </a:t>
            </a:r>
            <a:r>
              <a:rPr lang="en-US" sz="4000" b="1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</a:t>
            </a:r>
            <a:r>
              <a:rPr lang="en-US" sz="40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</a:t>
            </a:r>
          </a:p>
        </p:txBody>
      </p:sp>
      <p:pic>
        <p:nvPicPr>
          <p:cNvPr id="108" name="Picture 107" descr="Icon&#10;&#10;Description automatically generated">
            <a:extLst>
              <a:ext uri="{FF2B5EF4-FFF2-40B4-BE49-F238E27FC236}">
                <a16:creationId xmlns:a16="http://schemas.microsoft.com/office/drawing/2014/main" id="{76194CA3-67E0-CBFF-125F-C4675DDA9D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550" y="4693933"/>
            <a:ext cx="934477" cy="1516615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AA1C6BDE-3E2E-7B55-13C7-3EB11F32DB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1210" y="2334645"/>
            <a:ext cx="5510521" cy="3810815"/>
          </a:xfrm>
          <a:prstGeom prst="rect">
            <a:avLst/>
          </a:prstGeom>
        </p:spPr>
      </p:pic>
      <p:grpSp>
        <p:nvGrpSpPr>
          <p:cNvPr id="110" name="Group 109">
            <a:extLst>
              <a:ext uri="{FF2B5EF4-FFF2-40B4-BE49-F238E27FC236}">
                <a16:creationId xmlns:a16="http://schemas.microsoft.com/office/drawing/2014/main" id="{BCE98E9D-829E-90A6-0162-3935A24B7E33}"/>
              </a:ext>
            </a:extLst>
          </p:cNvPr>
          <p:cNvGrpSpPr/>
          <p:nvPr/>
        </p:nvGrpSpPr>
        <p:grpSpPr>
          <a:xfrm>
            <a:off x="7293935" y="3284158"/>
            <a:ext cx="2865108" cy="1631502"/>
            <a:chOff x="189403" y="1441024"/>
            <a:chExt cx="2192024" cy="1631502"/>
          </a:xfrm>
        </p:grpSpPr>
        <p:sp>
          <p:nvSpPr>
            <p:cNvPr id="111" name="TextBox 43">
              <a:extLst>
                <a:ext uri="{FF2B5EF4-FFF2-40B4-BE49-F238E27FC236}">
                  <a16:creationId xmlns:a16="http://schemas.microsoft.com/office/drawing/2014/main" id="{9D32B44C-F007-DD46-50E9-B34DECFD74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12" name="TextBox 49">
              <a:extLst>
                <a:ext uri="{FF2B5EF4-FFF2-40B4-BE49-F238E27FC236}">
                  <a16:creationId xmlns:a16="http://schemas.microsoft.com/office/drawing/2014/main" id="{4801CEA4-85F8-29B0-4480-F478CBB914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403" y="1445824"/>
              <a:ext cx="135910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36 095</a:t>
              </a:r>
            </a:p>
          </p:txBody>
        </p:sp>
        <p:grpSp>
          <p:nvGrpSpPr>
            <p:cNvPr id="113" name="Group 66">
              <a:extLst>
                <a:ext uri="{FF2B5EF4-FFF2-40B4-BE49-F238E27FC236}">
                  <a16:creationId xmlns:a16="http://schemas.microsoft.com/office/drawing/2014/main" id="{2466D347-C62C-AF6C-6162-EB8BA1D704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6CB73573-6C66-7823-427C-C31CAE0D51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FE2C10F0-D2AA-3D49-7932-6329A763C2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</p:grpSp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id="{B3BB1F19-8700-BBA3-BDED-823CEE78889E}"/>
              </a:ext>
            </a:extLst>
          </p:cNvPr>
          <p:cNvSpPr txBox="1"/>
          <p:nvPr/>
        </p:nvSpPr>
        <p:spPr>
          <a:xfrm>
            <a:off x="8836859" y="391521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8732BA2D-DC61-CBB3-2D65-13D22E47A158}"/>
              </a:ext>
            </a:extLst>
          </p:cNvPr>
          <p:cNvSpPr txBox="1"/>
          <p:nvPr/>
        </p:nvSpPr>
        <p:spPr>
          <a:xfrm>
            <a:off x="7621237" y="367817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4873C6A3-B276-37FA-DFA6-45A0380227DC}"/>
              </a:ext>
            </a:extLst>
          </p:cNvPr>
          <p:cNvSpPr txBox="1"/>
          <p:nvPr/>
        </p:nvSpPr>
        <p:spPr>
          <a:xfrm>
            <a:off x="7944737" y="367953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CCEF703E-5331-7EA9-ECC3-4F209B850E24}"/>
              </a:ext>
            </a:extLst>
          </p:cNvPr>
          <p:cNvSpPr txBox="1"/>
          <p:nvPr/>
        </p:nvSpPr>
        <p:spPr>
          <a:xfrm>
            <a:off x="9142672" y="3929649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BA213FDB-A510-6C70-FBD2-1AB7C9DCEAD1}"/>
              </a:ext>
            </a:extLst>
          </p:cNvPr>
          <p:cNvSpPr txBox="1"/>
          <p:nvPr/>
        </p:nvSpPr>
        <p:spPr>
          <a:xfrm>
            <a:off x="7934104" y="4129073"/>
            <a:ext cx="424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42BFE640-21E1-B2A9-7219-339A02F55688}"/>
              </a:ext>
            </a:extLst>
          </p:cNvPr>
          <p:cNvSpPr txBox="1"/>
          <p:nvPr/>
        </p:nvSpPr>
        <p:spPr>
          <a:xfrm>
            <a:off x="9417030" y="3931011"/>
            <a:ext cx="37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F16F2B12-EB15-48AF-4522-B0F52654D2BF}"/>
              </a:ext>
            </a:extLst>
          </p:cNvPr>
          <p:cNvSpPr txBox="1"/>
          <p:nvPr/>
        </p:nvSpPr>
        <p:spPr>
          <a:xfrm>
            <a:off x="8200551" y="414625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8376EA1C-63A0-4E2F-9C75-6BA446A708A3}"/>
              </a:ext>
            </a:extLst>
          </p:cNvPr>
          <p:cNvSpPr txBox="1"/>
          <p:nvPr/>
        </p:nvSpPr>
        <p:spPr>
          <a:xfrm>
            <a:off x="8195108" y="464155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83C98D5E-E9AB-4395-74BA-FC30FBA7B3D2}"/>
              </a:ext>
            </a:extLst>
          </p:cNvPr>
          <p:cNvSpPr txBox="1"/>
          <p:nvPr/>
        </p:nvSpPr>
        <p:spPr>
          <a:xfrm>
            <a:off x="8471333" y="464155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A1B24EC3-8941-99B5-1519-65E84EC73137}"/>
              </a:ext>
            </a:extLst>
          </p:cNvPr>
          <p:cNvSpPr txBox="1"/>
          <p:nvPr/>
        </p:nvSpPr>
        <p:spPr>
          <a:xfrm>
            <a:off x="9707210" y="3916832"/>
            <a:ext cx="351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B986DFE3-01D2-E1AD-4BF8-927B794643FA}"/>
              </a:ext>
            </a:extLst>
          </p:cNvPr>
          <p:cNvSpPr txBox="1"/>
          <p:nvPr/>
        </p:nvSpPr>
        <p:spPr>
          <a:xfrm>
            <a:off x="8490383" y="510828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FD2227DF-8FBA-4020-3D50-4571A4D11D78}"/>
              </a:ext>
            </a:extLst>
          </p:cNvPr>
          <p:cNvSpPr/>
          <p:nvPr/>
        </p:nvSpPr>
        <p:spPr>
          <a:xfrm>
            <a:off x="6333240" y="6113116"/>
            <a:ext cx="5277513" cy="7023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 cmpd="sng" algn="ctr">
            <a:solidFill>
              <a:srgbClr val="FF0000"/>
            </a:solidFill>
            <a:prstDash val="dashDot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40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36 095 : 8 = 4 5 11 </a:t>
            </a:r>
            <a:r>
              <a:rPr lang="en-US" sz="4000" b="1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</a:t>
            </a:r>
            <a:r>
              <a:rPr lang="en-US" sz="40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7</a:t>
            </a:r>
          </a:p>
        </p:txBody>
      </p:sp>
    </p:spTree>
    <p:extLst>
      <p:ext uri="{BB962C8B-B14F-4D97-AF65-F5344CB8AC3E}">
        <p14:creationId xmlns:p14="http://schemas.microsoft.com/office/powerpoint/2010/main" val="34729813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 animBg="1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405556" cy="6858000"/>
          </a:xfrm>
          <a:prstGeom prst="rect">
            <a:avLst/>
          </a:prstGeom>
        </p:spPr>
      </p:pic>
      <p:sp>
        <p:nvSpPr>
          <p:cNvPr id="7" name="圆角矩形 10">
            <a:extLst>
              <a:ext uri="{FF2B5EF4-FFF2-40B4-BE49-F238E27FC236}">
                <a16:creationId xmlns:a16="http://schemas.microsoft.com/office/drawing/2014/main" id="{FC870A44-FAF0-FD1C-8050-6B3B65512C4F}"/>
              </a:ext>
            </a:extLst>
          </p:cNvPr>
          <p:cNvSpPr/>
          <p:nvPr/>
        </p:nvSpPr>
        <p:spPr>
          <a:xfrm>
            <a:off x="552893" y="202019"/>
            <a:ext cx="11355572" cy="6443330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</a:rPr>
              <a:t>TẠM BIỆT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字魂59号-创粗黑" panose="00000500000000000000" pitchFamily="2" charset="-122"/>
              <a:cs typeface="Calibri" panose="020F050202020403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3286E85-0F27-685A-D7C9-294F940DF005}"/>
              </a:ext>
            </a:extLst>
          </p:cNvPr>
          <p:cNvGrpSpPr/>
          <p:nvPr/>
        </p:nvGrpSpPr>
        <p:grpSpPr>
          <a:xfrm>
            <a:off x="630064" y="339052"/>
            <a:ext cx="619044" cy="584775"/>
            <a:chOff x="621568" y="794220"/>
            <a:chExt cx="619044" cy="58477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35C7979-AE92-A2DE-7A4D-78E6BE859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FBDA6E6-B180-7DA4-210F-A76E03C84A1A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AE69CE7-8C65-9735-01B5-DA5338A3F867}"/>
              </a:ext>
            </a:extLst>
          </p:cNvPr>
          <p:cNvSpPr txBox="1"/>
          <p:nvPr/>
        </p:nvSpPr>
        <p:spPr>
          <a:xfrm>
            <a:off x="1371600" y="361436"/>
            <a:ext cx="99946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 10 243 viên thuốc, người ta đóng vào các vỉ, mỗi vỉ 8 viên thuốc. Hỏi đóng được nhiều nhất bao nhiêu vỉ thuốc và còn thừa ra mấy viên?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1B11520-72C4-7E20-FC98-77C68ABCE3E1}"/>
              </a:ext>
            </a:extLst>
          </p:cNvPr>
          <p:cNvCxnSpPr/>
          <p:nvPr/>
        </p:nvCxnSpPr>
        <p:spPr>
          <a:xfrm>
            <a:off x="1679944" y="839972"/>
            <a:ext cx="41254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4C34C8F-E2A4-D406-7CB4-91BA92D54D34}"/>
              </a:ext>
            </a:extLst>
          </p:cNvPr>
          <p:cNvCxnSpPr>
            <a:cxnSpLocks/>
          </p:cNvCxnSpPr>
          <p:nvPr/>
        </p:nvCxnSpPr>
        <p:spPr>
          <a:xfrm>
            <a:off x="8066567" y="903768"/>
            <a:ext cx="31295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D619DF1-7E42-376D-7FB6-0EF994000A09}"/>
              </a:ext>
            </a:extLst>
          </p:cNvPr>
          <p:cNvCxnSpPr>
            <a:cxnSpLocks/>
          </p:cNvCxnSpPr>
          <p:nvPr/>
        </p:nvCxnSpPr>
        <p:spPr>
          <a:xfrm>
            <a:off x="1410585" y="1360968"/>
            <a:ext cx="27254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24ABC0F-9E32-1CF4-A7F5-B34843CC7B95}"/>
              </a:ext>
            </a:extLst>
          </p:cNvPr>
          <p:cNvCxnSpPr>
            <a:cxnSpLocks/>
          </p:cNvCxnSpPr>
          <p:nvPr/>
        </p:nvCxnSpPr>
        <p:spPr>
          <a:xfrm>
            <a:off x="6875720" y="1339703"/>
            <a:ext cx="43522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BB9C495-D504-3316-0A2A-553584A2A777}"/>
              </a:ext>
            </a:extLst>
          </p:cNvPr>
          <p:cNvCxnSpPr>
            <a:cxnSpLocks/>
          </p:cNvCxnSpPr>
          <p:nvPr/>
        </p:nvCxnSpPr>
        <p:spPr>
          <a:xfrm>
            <a:off x="1516911" y="1860699"/>
            <a:ext cx="25766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E1DC611-0848-0A24-107F-67BBF7D2037A}"/>
              </a:ext>
            </a:extLst>
          </p:cNvPr>
          <p:cNvCxnSpPr>
            <a:cxnSpLocks/>
          </p:cNvCxnSpPr>
          <p:nvPr/>
        </p:nvCxnSpPr>
        <p:spPr>
          <a:xfrm>
            <a:off x="6057013" y="1839434"/>
            <a:ext cx="423530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F1A4433-601E-F746-2593-FAE65298436D}"/>
              </a:ext>
            </a:extLst>
          </p:cNvPr>
          <p:cNvSpPr txBox="1"/>
          <p:nvPr/>
        </p:nvSpPr>
        <p:spPr>
          <a:xfrm>
            <a:off x="1201479" y="2275367"/>
            <a:ext cx="1003713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u="sng" dirty="0">
                <a:latin typeface="Calibri" panose="020F0502020204030204" pitchFamily="34" charset="0"/>
                <a:cs typeface="Calibri" panose="020F0502020204030204" pitchFamily="34" charset="0"/>
              </a:rPr>
              <a:t>Bài giải</a:t>
            </a:r>
            <a:r>
              <a:rPr lang="en-US" sz="4000" b="1" u="sng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vi-VN" sz="40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4000" dirty="0"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10 243 : 8 = 1 280 (dư 3)</a:t>
            </a:r>
          </a:p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 đóng được nhiều nhất 1 280 vỉ thuốc và còn thừa ra 3 viên.</a:t>
            </a:r>
          </a:p>
          <a:p>
            <a:pPr algn="r"/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Đáp số:  1280 vỉ thuốc, thừa 3 viên. </a:t>
            </a:r>
          </a:p>
        </p:txBody>
      </p:sp>
    </p:spTree>
    <p:extLst>
      <p:ext uri="{BB962C8B-B14F-4D97-AF65-F5344CB8AC3E}">
        <p14:creationId xmlns:p14="http://schemas.microsoft.com/office/powerpoint/2010/main" val="25820095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405556" cy="6858000"/>
          </a:xfrm>
          <a:prstGeom prst="rect">
            <a:avLst/>
          </a:prstGeom>
        </p:spPr>
      </p:pic>
      <p:sp>
        <p:nvSpPr>
          <p:cNvPr id="7" name="圆角矩形 10">
            <a:extLst>
              <a:ext uri="{FF2B5EF4-FFF2-40B4-BE49-F238E27FC236}">
                <a16:creationId xmlns:a16="http://schemas.microsoft.com/office/drawing/2014/main" id="{FC870A44-FAF0-FD1C-8050-6B3B65512C4F}"/>
              </a:ext>
            </a:extLst>
          </p:cNvPr>
          <p:cNvSpPr/>
          <p:nvPr/>
        </p:nvSpPr>
        <p:spPr>
          <a:xfrm>
            <a:off x="804529" y="510363"/>
            <a:ext cx="10742429" cy="6007395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t>TẠM BIỆT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C23D48-3F49-E591-1949-21C549F427F6}"/>
              </a:ext>
            </a:extLst>
          </p:cNvPr>
          <p:cNvSpPr txBox="1"/>
          <p:nvPr/>
        </p:nvSpPr>
        <p:spPr>
          <a:xfrm>
            <a:off x="828675" y="1330783"/>
            <a:ext cx="10630065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Biết và thực hiện được phép chia số có năm chữ số cho số có một chữ số (trường hợp chia có dư)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Thực hiện được tính nhẩm trong trường hợp đơn giản.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Vận dụng thực hành vào giải một số bài tập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có</a:t>
            </a:r>
            <a:r>
              <a:rPr kumimoji="0" lang="vi-VN" sz="32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liên quan đến phép chia số có năm chữ số cho số có một chữ số.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17AE7E-841C-ACAF-C4B5-4EB96978593C}"/>
              </a:ext>
            </a:extLst>
          </p:cNvPr>
          <p:cNvSpPr txBox="1"/>
          <p:nvPr/>
        </p:nvSpPr>
        <p:spPr>
          <a:xfrm>
            <a:off x="3667125" y="533400"/>
            <a:ext cx="4305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t>Yêu</a:t>
            </a:r>
            <a:r>
              <a:rPr kumimoji="0" lang="en-US" sz="4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t>cầu</a:t>
            </a:r>
            <a:r>
              <a:rPr kumimoji="0" lang="en-US" sz="4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t>cần</a:t>
            </a:r>
            <a:r>
              <a:rPr kumimoji="0" lang="en-US" sz="4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t>đạt</a:t>
            </a:r>
            <a:endParaRPr kumimoji="0" lang="en-US" sz="4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47964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A_库_文本框 962">
            <a:extLst>
              <a:ext uri="{FF2B5EF4-FFF2-40B4-BE49-F238E27FC236}">
                <a16:creationId xmlns:a16="http://schemas.microsoft.com/office/drawing/2014/main" id="{18478907-4078-4354-A2A4-5B7B98EC156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462379" y="874455"/>
            <a:ext cx="326724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4ABAAC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t>再见</a:t>
            </a:r>
            <a:endParaRPr kumimoji="0" lang="en-US" altLang="zh-CN" sz="8000" b="1" i="0" u="none" strike="noStrike" kern="1200" cap="none" spc="0" normalizeH="0" baseline="0" noProof="0" dirty="0">
              <a:ln>
                <a:noFill/>
              </a:ln>
              <a:solidFill>
                <a:srgbClr val="4ABAAC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4ABAAC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t>小可爱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148" y="0"/>
            <a:ext cx="12433300" cy="685800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01517409-D12D-45AC-9B23-B862D34E104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01"/>
          <a:stretch/>
        </p:blipFill>
        <p:spPr>
          <a:xfrm>
            <a:off x="-861292" y="5043055"/>
            <a:ext cx="10058400" cy="1814945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03858454-7124-4ED5-B52F-14CABDF2048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84584" y="5043055"/>
            <a:ext cx="5375564" cy="1814945"/>
          </a:xfrm>
          <a:prstGeom prst="rect">
            <a:avLst/>
          </a:prstGeom>
        </p:spPr>
      </p:pic>
      <p:sp>
        <p:nvSpPr>
          <p:cNvPr id="31" name="圆角矩形 10">
            <a:extLst>
              <a:ext uri="{FF2B5EF4-FFF2-40B4-BE49-F238E27FC236}">
                <a16:creationId xmlns:a16="http://schemas.microsoft.com/office/drawing/2014/main" id="{4E31B812-77F4-40C3-9D90-CE000816F52D}"/>
              </a:ext>
            </a:extLst>
          </p:cNvPr>
          <p:cNvSpPr/>
          <p:nvPr/>
        </p:nvSpPr>
        <p:spPr>
          <a:xfrm>
            <a:off x="3962398" y="457005"/>
            <a:ext cx="7175501" cy="5493522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t>TẠM BIỆT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3B0FE27D-0831-45B3-B23B-BAA4422456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243" y="1886098"/>
            <a:ext cx="3265695" cy="51563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9C5F10-924F-3939-D0A1-DC7FC80222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61621" y="684897"/>
            <a:ext cx="7163421" cy="466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0403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utoUpdateAnimBg="0"/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3"/>
            <a:ext cx="12191999" cy="68189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98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718" b="2453"/>
          <a:stretch/>
        </p:blipFill>
        <p:spPr>
          <a:xfrm>
            <a:off x="0" y="2726580"/>
            <a:ext cx="12192000" cy="41314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0000" r="100000">
                        <a14:foregroundMark x1="64429" y1="60616" x2="83571" y2="75041"/>
                        <a14:backgroundMark x1="49429" y1="19935" x2="50000" y2="36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767" t="2338"/>
          <a:stretch/>
        </p:blipFill>
        <p:spPr>
          <a:xfrm>
            <a:off x="8035318" y="1018657"/>
            <a:ext cx="3816028" cy="57395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99" b="89809" l="3516" r="89844">
                        <a14:foregroundMark x1="27734" y1="23355" x2="34961" y2="235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275" y="1066629"/>
            <a:ext cx="4876800" cy="44862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445549" y="1446953"/>
            <a:ext cx="3861275" cy="372561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5909" y="4140200"/>
            <a:ext cx="9876367" cy="3096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51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11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11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1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1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3"/>
            <a:ext cx="12191999" cy="6818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09" b="-1"/>
          <a:stretch/>
        </p:blipFill>
        <p:spPr>
          <a:xfrm>
            <a:off x="0" y="1837444"/>
            <a:ext cx="12192000" cy="50205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1E7D152-0C6A-4C7E-BD83-2D4A1529E3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49" y="1415768"/>
            <a:ext cx="2201679" cy="3274125"/>
          </a:xfrm>
          <a:prstGeom prst="rect">
            <a:avLst/>
          </a:prstGeom>
        </p:spPr>
      </p:pic>
      <p:pic>
        <p:nvPicPr>
          <p:cNvPr id="14" name="Picture 13">
            <a:hlinkClick r:id="rId8" action="ppaction://hlinksldjump"/>
            <a:extLst>
              <a:ext uri="{FF2B5EF4-FFF2-40B4-BE49-F238E27FC236}">
                <a16:creationId xmlns:a16="http://schemas.microsoft.com/office/drawing/2014/main" id="{53B5CB6F-D1AE-4559-9B67-09BED34060F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081" y="1663573"/>
            <a:ext cx="2715491" cy="277851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435490" y="4230117"/>
            <a:ext cx="3381364" cy="1441532"/>
            <a:chOff x="1435485" y="4230117"/>
            <a:chExt cx="3381364" cy="1441532"/>
          </a:xfrm>
        </p:grpSpPr>
        <p:sp>
          <p:nvSpPr>
            <p:cNvPr id="11" name="Câu TL C">
              <a:extLst>
                <a:ext uri="{FF2B5EF4-FFF2-40B4-BE49-F238E27FC236}">
                  <a16:creationId xmlns:a16="http://schemas.microsoft.com/office/drawing/2014/main" id="{1ADD5860-CF83-4F4D-A0C6-F9A35BC10FD1}"/>
                </a:ext>
              </a:extLst>
            </p:cNvPr>
            <p:cNvSpPr/>
            <p:nvPr/>
          </p:nvSpPr>
          <p:spPr>
            <a:xfrm>
              <a:off x="1845049" y="4646494"/>
              <a:ext cx="2971800" cy="1025155"/>
            </a:xfrm>
            <a:prstGeom prst="flowChartTerminator">
              <a:avLst/>
            </a:prstGeom>
            <a:solidFill>
              <a:srgbClr val="FFC000"/>
            </a:solidFill>
            <a:ln w="38100" cap="flat" cmpd="sng" algn="ctr">
              <a:solidFill>
                <a:sysClr val="window" lastClr="FFFFFF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rPr>
                <a:t>10 010</a:t>
              </a:r>
            </a:p>
          </p:txBody>
        </p:sp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id="{CD2676AA-1878-4513-BA37-6168D10496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626" b="94118" l="7383" r="94631">
                          <a14:foregroundMark x1="12752" y1="53476" x2="32215" y2="87166"/>
                          <a14:foregroundMark x1="32215" y1="87166" x2="67114" y2="90374"/>
                          <a14:foregroundMark x1="67114" y1="90374" x2="89262" y2="67380"/>
                          <a14:foregroundMark x1="89262" y1="67380" x2="79195" y2="12834"/>
                          <a14:foregroundMark x1="75839" y1="43316" x2="71812" y2="73797"/>
                          <a14:foregroundMark x1="71812" y1="73797" x2="61745" y2="68449"/>
                          <a14:foregroundMark x1="33557" y1="47594" x2="42282" y2="61497"/>
                          <a14:foregroundMark x1="51007" y1="43316" x2="61745" y2="64706"/>
                          <a14:foregroundMark x1="89933" y1="58824" x2="85235" y2="85561"/>
                          <a14:foregroundMark x1="85235" y1="85561" x2="52349" y2="94652"/>
                          <a14:foregroundMark x1="52349" y1="94652" x2="34228" y2="83957"/>
                          <a14:foregroundMark x1="91275" y1="63102" x2="80537" y2="68984"/>
                          <a14:foregroundMark x1="94631" y1="63102" x2="93289" y2="75936"/>
                          <a14:foregroundMark x1="9396" y1="50802" x2="7383" y2="60428"/>
                        </a14:backgroundRemoval>
                      </a14:imgEffect>
                      <a14:imgEffect>
                        <a14:colorTemperature colorTemp="8800"/>
                      </a14:imgEffect>
                      <a14:imgEffect>
                        <a14:saturation sat="20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5485" y="4230117"/>
              <a:ext cx="1011274" cy="1269183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7332360" y="4362594"/>
            <a:ext cx="3186467" cy="1309059"/>
            <a:chOff x="7332360" y="4362590"/>
            <a:chExt cx="3186467" cy="1309059"/>
          </a:xfrm>
        </p:grpSpPr>
        <p:sp>
          <p:nvSpPr>
            <p:cNvPr id="12" name="Câu TL D">
              <a:extLst>
                <a:ext uri="{FF2B5EF4-FFF2-40B4-BE49-F238E27FC236}">
                  <a16:creationId xmlns:a16="http://schemas.microsoft.com/office/drawing/2014/main" id="{BCDD3FC2-AA8A-4371-A5DF-8CEC6BD225E1}"/>
                </a:ext>
              </a:extLst>
            </p:cNvPr>
            <p:cNvSpPr/>
            <p:nvPr/>
          </p:nvSpPr>
          <p:spPr>
            <a:xfrm>
              <a:off x="7547027" y="4646494"/>
              <a:ext cx="2971800" cy="1025155"/>
            </a:xfrm>
            <a:prstGeom prst="flowChartTerminator">
              <a:avLst/>
            </a:prstGeom>
            <a:solidFill>
              <a:srgbClr val="FFC000"/>
            </a:solidFill>
            <a:ln w="38100" cap="flat" cmpd="sng" algn="ctr">
              <a:solidFill>
                <a:sysClr val="window" lastClr="FFFFFF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rPr>
                <a:t>10 100</a:t>
              </a:r>
            </a:p>
          </p:txBody>
        </p:sp>
        <p:pic>
          <p:nvPicPr>
            <p:cNvPr id="17" name="Picture 16" descr="A picture containing tableware, plate&#10;&#10;Description automatically generated">
              <a:extLst>
                <a:ext uri="{FF2B5EF4-FFF2-40B4-BE49-F238E27FC236}">
                  <a16:creationId xmlns:a16="http://schemas.microsoft.com/office/drawing/2014/main" id="{B49909B5-8A4F-4BD4-924A-39E10A524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8333" l="8228" r="89241">
                          <a14:foregroundMark x1="14557" y1="33333" x2="35443" y2="75000"/>
                          <a14:foregroundMark x1="6329" y1="62222" x2="25949" y2="91111"/>
                          <a14:foregroundMark x1="25949" y1="91111" x2="72785" y2="90000"/>
                          <a14:foregroundMark x1="72785" y1="90000" x2="85443" y2="61667"/>
                          <a14:foregroundMark x1="85443" y1="61667" x2="51266" y2="70556"/>
                          <a14:foregroundMark x1="51266" y1="70556" x2="49367" y2="76111"/>
                          <a14:foregroundMark x1="55063" y1="18889" x2="47468" y2="76111"/>
                          <a14:foregroundMark x1="81646" y1="28333" x2="65190" y2="72222"/>
                          <a14:foregroundMark x1="22152" y1="28889" x2="48734" y2="67778"/>
                          <a14:foregroundMark x1="14557" y1="57778" x2="34177" y2="77778"/>
                          <a14:foregroundMark x1="27848" y1="96111" x2="65190" y2="93333"/>
                          <a14:foregroundMark x1="65190" y1="93333" x2="67089" y2="91111"/>
                          <a14:foregroundMark x1="13924" y1="48889" x2="13924" y2="58889"/>
                          <a14:foregroundMark x1="9494" y1="53333" x2="8228" y2="61667"/>
                          <a14:foregroundMark x1="8228" y1="57778" x2="22785" y2="72222"/>
                          <a14:foregroundMark x1="24051" y1="54444" x2="42405" y2="65000"/>
                          <a14:foregroundMark x1="62025" y1="51667" x2="55063" y2="81667"/>
                          <a14:foregroundMark x1="49367" y1="98333" x2="62025" y2="96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2360" y="4362590"/>
              <a:ext cx="978265" cy="1114479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4788314" y="5276153"/>
            <a:ext cx="3120636" cy="1420651"/>
            <a:chOff x="4788311" y="5276154"/>
            <a:chExt cx="3120636" cy="1420650"/>
          </a:xfrm>
        </p:grpSpPr>
        <p:sp>
          <p:nvSpPr>
            <p:cNvPr id="19" name="Câu TL B">
              <a:extLst>
                <a:ext uri="{FF2B5EF4-FFF2-40B4-BE49-F238E27FC236}">
                  <a16:creationId xmlns:a16="http://schemas.microsoft.com/office/drawing/2014/main" id="{B5144036-08CE-4B1F-AE10-706A42CD6EFC}"/>
                </a:ext>
              </a:extLst>
            </p:cNvPr>
            <p:cNvSpPr/>
            <p:nvPr/>
          </p:nvSpPr>
          <p:spPr>
            <a:xfrm>
              <a:off x="4937147" y="5671649"/>
              <a:ext cx="2971800" cy="1025155"/>
            </a:xfrm>
            <a:prstGeom prst="flowChartTerminator">
              <a:avLst/>
            </a:prstGeom>
            <a:solidFill>
              <a:srgbClr val="FFC000"/>
            </a:solidFill>
            <a:ln w="381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rPr>
                <a:t>   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rPr>
                <a:t>10 101</a:t>
              </a:r>
            </a:p>
          </p:txBody>
        </p:sp>
        <p:pic>
          <p:nvPicPr>
            <p:cNvPr id="16" name="Picture 15" descr="Icon&#10;&#10;Description automatically generated">
              <a:extLst>
                <a:ext uri="{FF2B5EF4-FFF2-40B4-BE49-F238E27FC236}">
                  <a16:creationId xmlns:a16="http://schemas.microsoft.com/office/drawing/2014/main" id="{76664E7E-9FD0-4043-ADCF-3D7E7A8A1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6667" l="7639" r="91667">
                          <a14:foregroundMark x1="6944" y1="47778" x2="24306" y2="73889"/>
                          <a14:foregroundMark x1="24306" y1="73889" x2="54167" y2="92778"/>
                          <a14:foregroundMark x1="54167" y1="92778" x2="89583" y2="76111"/>
                          <a14:foregroundMark x1="89583" y1="76111" x2="81944" y2="14444"/>
                          <a14:foregroundMark x1="81944" y1="14444" x2="48611" y2="36667"/>
                          <a14:foregroundMark x1="48611" y1="36667" x2="50000" y2="66111"/>
                          <a14:foregroundMark x1="91667" y1="23333" x2="91667" y2="36111"/>
                          <a14:foregroundMark x1="69444" y1="52222" x2="70139" y2="75556"/>
                          <a14:foregroundMark x1="52083" y1="20000" x2="51389" y2="45000"/>
                          <a14:foregroundMark x1="30556" y1="45000" x2="31944" y2="58889"/>
                          <a14:foregroundMark x1="9722" y1="49444" x2="10417" y2="60556"/>
                          <a14:foregroundMark x1="8333" y1="53333" x2="8333" y2="59444"/>
                          <a14:foregroundMark x1="42361" y1="96667" x2="56944" y2="93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311" y="5276154"/>
              <a:ext cx="978265" cy="1222831"/>
            </a:xfrm>
            <a:prstGeom prst="rect">
              <a:avLst/>
            </a:prstGeom>
          </p:spPr>
        </p:pic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079" y="-220092"/>
            <a:ext cx="5398967" cy="2514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Thủ Môn">
            <a:extLst>
              <a:ext uri="{FF2B5EF4-FFF2-40B4-BE49-F238E27FC236}">
                <a16:creationId xmlns:a16="http://schemas.microsoft.com/office/drawing/2014/main" id="{6B501096-014E-42FF-8A99-337DE47E5A3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914" y="1837446"/>
            <a:ext cx="2077311" cy="24307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FA5AD3-D19E-48A3-838A-AF1943F67736}"/>
              </a:ext>
            </a:extLst>
          </p:cNvPr>
          <p:cNvSpPr txBox="1"/>
          <p:nvPr/>
        </p:nvSpPr>
        <p:spPr>
          <a:xfrm>
            <a:off x="4087116" y="483794"/>
            <a:ext cx="4437759" cy="830995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alibri" panose="020F0502020204030204" pitchFamily="34" charset="0"/>
              </a:rPr>
              <a:t> 20 202 : 2 = ?</a:t>
            </a:r>
          </a:p>
        </p:txBody>
      </p:sp>
      <p:pic>
        <p:nvPicPr>
          <p:cNvPr id="9" name="Quả Bóng">
            <a:extLst>
              <a:ext uri="{FF2B5EF4-FFF2-40B4-BE49-F238E27FC236}">
                <a16:creationId xmlns:a16="http://schemas.microsoft.com/office/drawing/2014/main" id="{B0C85A9D-0ADC-4B41-90FA-31EFADFDB64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282" y="4421283"/>
            <a:ext cx="1101871" cy="1083048"/>
          </a:xfrm>
          <a:prstGeom prst="rect">
            <a:avLst/>
          </a:prstGeom>
        </p:spPr>
      </p:pic>
      <p:pic>
        <p:nvPicPr>
          <p:cNvPr id="20" name="engineer_no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003069" y="-8296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52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8041 -0.00254 " pathEditMode="relative" rAng="0" ptsTypes="AA">
                                      <p:cBhvr>
                                        <p:cTn id="38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7" y="-13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-0.16061 -0.20647 " pathEditMode="relative" rAng="0" ptsTypes="AA">
                                      <p:cBhvr>
                                        <p:cTn id="40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37" y="-1033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44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-0.16204 -0.20763 " pathEditMode="relative" rAng="0" ptsTypes="AA">
                                      <p:cBhvr>
                                        <p:cTn id="51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02" y="-1038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8041 -0.00254 " pathEditMode="relative" rAng="0" ptsTypes="AA">
                                      <p:cBhvr>
                                        <p:cTn id="53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7" y="-139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44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0.12987 -0.25225 " pathEditMode="relative" rAng="0" ptsTypes="AA">
                                      <p:cBhvr>
                                        <p:cTn id="65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87" y="-12624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7898 -4.27746E-6 " pathEditMode="relative" rAng="0" ptsTypes="AA">
                                      <p:cBhvr>
                                        <p:cTn id="70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49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3"/>
            <a:ext cx="12191999" cy="6818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09" b="-1"/>
          <a:stretch/>
        </p:blipFill>
        <p:spPr>
          <a:xfrm>
            <a:off x="0" y="1837444"/>
            <a:ext cx="12192000" cy="50205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1E7D152-0C6A-4C7E-BD83-2D4A1529E3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49" y="1415768"/>
            <a:ext cx="2201679" cy="3274125"/>
          </a:xfrm>
          <a:prstGeom prst="rect">
            <a:avLst/>
          </a:prstGeom>
        </p:spPr>
      </p:pic>
      <p:pic>
        <p:nvPicPr>
          <p:cNvPr id="14" name="Picture 13">
            <a:hlinkClick r:id="rId8" action="ppaction://hlinksldjump"/>
            <a:extLst>
              <a:ext uri="{FF2B5EF4-FFF2-40B4-BE49-F238E27FC236}">
                <a16:creationId xmlns:a16="http://schemas.microsoft.com/office/drawing/2014/main" id="{53B5CB6F-D1AE-4559-9B67-09BED34060F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081" y="1663573"/>
            <a:ext cx="2715491" cy="277851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521215" y="4249167"/>
            <a:ext cx="3295639" cy="1422482"/>
            <a:chOff x="1521210" y="4249167"/>
            <a:chExt cx="3295639" cy="1422482"/>
          </a:xfrm>
        </p:grpSpPr>
        <p:sp>
          <p:nvSpPr>
            <p:cNvPr id="11" name="Câu TL C">
              <a:extLst>
                <a:ext uri="{FF2B5EF4-FFF2-40B4-BE49-F238E27FC236}">
                  <a16:creationId xmlns:a16="http://schemas.microsoft.com/office/drawing/2014/main" id="{1ADD5860-CF83-4F4D-A0C6-F9A35BC10FD1}"/>
                </a:ext>
              </a:extLst>
            </p:cNvPr>
            <p:cNvSpPr/>
            <p:nvPr/>
          </p:nvSpPr>
          <p:spPr>
            <a:xfrm>
              <a:off x="1845049" y="4646494"/>
              <a:ext cx="2971800" cy="1025155"/>
            </a:xfrm>
            <a:prstGeom prst="flowChartTerminator">
              <a:avLst/>
            </a:prstGeom>
            <a:solidFill>
              <a:srgbClr val="FFC000"/>
            </a:solidFill>
            <a:ln w="38100" cap="flat" cmpd="sng" algn="ctr">
              <a:solidFill>
                <a:sysClr val="window" lastClr="FFFFFF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rPr>
                <a:t>7 111</a:t>
              </a:r>
            </a:p>
          </p:txBody>
        </p:sp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id="{CD2676AA-1878-4513-BA37-6168D10496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626" b="94118" l="7383" r="94631">
                          <a14:foregroundMark x1="12752" y1="53476" x2="32215" y2="87166"/>
                          <a14:foregroundMark x1="32215" y1="87166" x2="67114" y2="90374"/>
                          <a14:foregroundMark x1="67114" y1="90374" x2="89262" y2="67380"/>
                          <a14:foregroundMark x1="89262" y1="67380" x2="79195" y2="12834"/>
                          <a14:foregroundMark x1="75839" y1="43316" x2="71812" y2="73797"/>
                          <a14:foregroundMark x1="71812" y1="73797" x2="61745" y2="68449"/>
                          <a14:foregroundMark x1="33557" y1="47594" x2="42282" y2="61497"/>
                          <a14:foregroundMark x1="51007" y1="43316" x2="61745" y2="64706"/>
                          <a14:foregroundMark x1="89933" y1="58824" x2="85235" y2="85561"/>
                          <a14:foregroundMark x1="85235" y1="85561" x2="52349" y2="94652"/>
                          <a14:foregroundMark x1="52349" y1="94652" x2="34228" y2="83957"/>
                          <a14:foregroundMark x1="91275" y1="63102" x2="80537" y2="68984"/>
                          <a14:foregroundMark x1="94631" y1="63102" x2="93289" y2="75936"/>
                          <a14:foregroundMark x1="9396" y1="50802" x2="7383" y2="60428"/>
                        </a14:backgroundRemoval>
                      </a14:imgEffect>
                      <a14:imgEffect>
                        <a14:colorTemperature colorTemp="8800"/>
                      </a14:imgEffect>
                      <a14:imgEffect>
                        <a14:saturation sat="20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1210" y="4249167"/>
              <a:ext cx="1011274" cy="1269183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7341885" y="4381644"/>
            <a:ext cx="3176942" cy="1290009"/>
            <a:chOff x="7341885" y="4381640"/>
            <a:chExt cx="3176942" cy="1290009"/>
          </a:xfrm>
        </p:grpSpPr>
        <p:sp>
          <p:nvSpPr>
            <p:cNvPr id="12" name="Câu TL D">
              <a:extLst>
                <a:ext uri="{FF2B5EF4-FFF2-40B4-BE49-F238E27FC236}">
                  <a16:creationId xmlns:a16="http://schemas.microsoft.com/office/drawing/2014/main" id="{BCDD3FC2-AA8A-4371-A5DF-8CEC6BD225E1}"/>
                </a:ext>
              </a:extLst>
            </p:cNvPr>
            <p:cNvSpPr/>
            <p:nvPr/>
          </p:nvSpPr>
          <p:spPr>
            <a:xfrm>
              <a:off x="7547027" y="4646494"/>
              <a:ext cx="2971800" cy="1025155"/>
            </a:xfrm>
            <a:prstGeom prst="flowChartTerminator">
              <a:avLst/>
            </a:prstGeom>
            <a:solidFill>
              <a:srgbClr val="FFC000"/>
            </a:solidFill>
            <a:ln w="38100" cap="flat" cmpd="sng" algn="ctr">
              <a:solidFill>
                <a:sysClr val="window" lastClr="FFFFFF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rPr>
                <a:t>7 777</a:t>
              </a:r>
            </a:p>
          </p:txBody>
        </p:sp>
        <p:pic>
          <p:nvPicPr>
            <p:cNvPr id="17" name="Picture 16" descr="A picture containing tableware, plate&#10;&#10;Description automatically generated">
              <a:extLst>
                <a:ext uri="{FF2B5EF4-FFF2-40B4-BE49-F238E27FC236}">
                  <a16:creationId xmlns:a16="http://schemas.microsoft.com/office/drawing/2014/main" id="{B49909B5-8A4F-4BD4-924A-39E10A524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8333" l="8228" r="89241">
                          <a14:foregroundMark x1="14557" y1="33333" x2="35443" y2="75000"/>
                          <a14:foregroundMark x1="6329" y1="62222" x2="25949" y2="91111"/>
                          <a14:foregroundMark x1="25949" y1="91111" x2="72785" y2="90000"/>
                          <a14:foregroundMark x1="72785" y1="90000" x2="85443" y2="61667"/>
                          <a14:foregroundMark x1="85443" y1="61667" x2="51266" y2="70556"/>
                          <a14:foregroundMark x1="51266" y1="70556" x2="49367" y2="76111"/>
                          <a14:foregroundMark x1="55063" y1="18889" x2="47468" y2="76111"/>
                          <a14:foregroundMark x1="81646" y1="28333" x2="65190" y2="72222"/>
                          <a14:foregroundMark x1="22152" y1="28889" x2="48734" y2="67778"/>
                          <a14:foregroundMark x1="14557" y1="57778" x2="34177" y2="77778"/>
                          <a14:foregroundMark x1="27848" y1="96111" x2="65190" y2="93333"/>
                          <a14:foregroundMark x1="65190" y1="93333" x2="67089" y2="91111"/>
                          <a14:foregroundMark x1="13924" y1="48889" x2="13924" y2="58889"/>
                          <a14:foregroundMark x1="9494" y1="53333" x2="8228" y2="61667"/>
                          <a14:foregroundMark x1="8228" y1="57778" x2="22785" y2="72222"/>
                          <a14:foregroundMark x1="24051" y1="54444" x2="42405" y2="65000"/>
                          <a14:foregroundMark x1="62025" y1="51667" x2="55063" y2="81667"/>
                          <a14:foregroundMark x1="49367" y1="98333" x2="62025" y2="96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1885" y="4381640"/>
              <a:ext cx="978265" cy="1114479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4788314" y="5276153"/>
            <a:ext cx="3120636" cy="1420651"/>
            <a:chOff x="4788311" y="5276154"/>
            <a:chExt cx="3120636" cy="1420650"/>
          </a:xfrm>
        </p:grpSpPr>
        <p:sp>
          <p:nvSpPr>
            <p:cNvPr id="19" name="Câu TL B">
              <a:extLst>
                <a:ext uri="{FF2B5EF4-FFF2-40B4-BE49-F238E27FC236}">
                  <a16:creationId xmlns:a16="http://schemas.microsoft.com/office/drawing/2014/main" id="{B5144036-08CE-4B1F-AE10-706A42CD6EFC}"/>
                </a:ext>
              </a:extLst>
            </p:cNvPr>
            <p:cNvSpPr/>
            <p:nvPr/>
          </p:nvSpPr>
          <p:spPr>
            <a:xfrm>
              <a:off x="4937147" y="5671649"/>
              <a:ext cx="2971800" cy="1025155"/>
            </a:xfrm>
            <a:prstGeom prst="flowChartTerminator">
              <a:avLst/>
            </a:prstGeom>
            <a:solidFill>
              <a:srgbClr val="FFC000"/>
            </a:solidFill>
            <a:ln w="381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rPr>
                <a:t>7 101</a:t>
              </a:r>
              <a:endPara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endParaRPr>
            </a:p>
          </p:txBody>
        </p:sp>
        <p:pic>
          <p:nvPicPr>
            <p:cNvPr id="16" name="Picture 15" descr="Icon&#10;&#10;Description automatically generated">
              <a:extLst>
                <a:ext uri="{FF2B5EF4-FFF2-40B4-BE49-F238E27FC236}">
                  <a16:creationId xmlns:a16="http://schemas.microsoft.com/office/drawing/2014/main" id="{76664E7E-9FD0-4043-ADCF-3D7E7A8A1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6667" l="7639" r="91667">
                          <a14:foregroundMark x1="6944" y1="47778" x2="24306" y2="73889"/>
                          <a14:foregroundMark x1="24306" y1="73889" x2="54167" y2="92778"/>
                          <a14:foregroundMark x1="54167" y1="92778" x2="89583" y2="76111"/>
                          <a14:foregroundMark x1="89583" y1="76111" x2="81944" y2="14444"/>
                          <a14:foregroundMark x1="81944" y1="14444" x2="48611" y2="36667"/>
                          <a14:foregroundMark x1="48611" y1="36667" x2="50000" y2="66111"/>
                          <a14:foregroundMark x1="91667" y1="23333" x2="91667" y2="36111"/>
                          <a14:foregroundMark x1="69444" y1="52222" x2="70139" y2="75556"/>
                          <a14:foregroundMark x1="52083" y1="20000" x2="51389" y2="45000"/>
                          <a14:foregroundMark x1="30556" y1="45000" x2="31944" y2="58889"/>
                          <a14:foregroundMark x1="9722" y1="49444" x2="10417" y2="60556"/>
                          <a14:foregroundMark x1="8333" y1="53333" x2="8333" y2="59444"/>
                          <a14:foregroundMark x1="42361" y1="96667" x2="56944" y2="93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311" y="5276154"/>
              <a:ext cx="978265" cy="1222831"/>
            </a:xfrm>
            <a:prstGeom prst="rect">
              <a:avLst/>
            </a:prstGeom>
          </p:spPr>
        </p:pic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079" y="-220092"/>
            <a:ext cx="5398967" cy="2514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Thủ Môn">
            <a:extLst>
              <a:ext uri="{FF2B5EF4-FFF2-40B4-BE49-F238E27FC236}">
                <a16:creationId xmlns:a16="http://schemas.microsoft.com/office/drawing/2014/main" id="{6B501096-014E-42FF-8A99-337DE47E5A3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914" y="1837446"/>
            <a:ext cx="2077311" cy="24307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FA5AD3-D19E-48A3-838A-AF1943F67736}"/>
              </a:ext>
            </a:extLst>
          </p:cNvPr>
          <p:cNvSpPr txBox="1"/>
          <p:nvPr/>
        </p:nvSpPr>
        <p:spPr>
          <a:xfrm>
            <a:off x="4087116" y="483794"/>
            <a:ext cx="4332984" cy="861772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35 555 : 5 = ?</a:t>
            </a:r>
          </a:p>
        </p:txBody>
      </p:sp>
      <p:pic>
        <p:nvPicPr>
          <p:cNvPr id="9" name="Quả Bóng">
            <a:extLst>
              <a:ext uri="{FF2B5EF4-FFF2-40B4-BE49-F238E27FC236}">
                <a16:creationId xmlns:a16="http://schemas.microsoft.com/office/drawing/2014/main" id="{B0C85A9D-0ADC-4B41-90FA-31EFADFDB64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282" y="4421283"/>
            <a:ext cx="1101871" cy="1083048"/>
          </a:xfrm>
          <a:prstGeom prst="rect">
            <a:avLst/>
          </a:prstGeom>
        </p:spPr>
      </p:pic>
      <p:pic>
        <p:nvPicPr>
          <p:cNvPr id="20" name="engineer_no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003069" y="-8296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9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8041 -0.00254 " pathEditMode="relative" rAng="0" ptsTypes="AA">
                                      <p:cBhvr>
                                        <p:cTn id="38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7" y="-13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-0.16061 -0.20647 " pathEditMode="relative" rAng="0" ptsTypes="AA">
                                      <p:cBhvr>
                                        <p:cTn id="40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37" y="-1033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44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0.12987 -0.25225 " pathEditMode="relative" rAng="0" ptsTypes="AA">
                                      <p:cBhvr>
                                        <p:cTn id="51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87" y="-1262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7898 -4.27746E-6 " pathEditMode="relative" rAng="0" ptsTypes="AA">
                                      <p:cBhvr>
                                        <p:cTn id="53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49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-0.16204 -0.20763 " pathEditMode="relative" rAng="0" ptsTypes="AA">
                                      <p:cBhvr>
                                        <p:cTn id="66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02" y="-10382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8041 -0.00254 " pathEditMode="relative" rAng="0" ptsTypes="AA">
                                      <p:cBhvr>
                                        <p:cTn id="68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7" y="-139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44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3"/>
            <a:ext cx="12191999" cy="6818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09" b="-1"/>
          <a:stretch/>
        </p:blipFill>
        <p:spPr>
          <a:xfrm>
            <a:off x="0" y="1837444"/>
            <a:ext cx="12192000" cy="50205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1E7D152-0C6A-4C7E-BD83-2D4A1529E3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49" y="1415768"/>
            <a:ext cx="2201679" cy="3274125"/>
          </a:xfrm>
          <a:prstGeom prst="rect">
            <a:avLst/>
          </a:prstGeom>
        </p:spPr>
      </p:pic>
      <p:pic>
        <p:nvPicPr>
          <p:cNvPr id="14" name="Picture 13">
            <a:hlinkClick r:id="rId8" action="ppaction://hlinksldjump"/>
            <a:extLst>
              <a:ext uri="{FF2B5EF4-FFF2-40B4-BE49-F238E27FC236}">
                <a16:creationId xmlns:a16="http://schemas.microsoft.com/office/drawing/2014/main" id="{53B5CB6F-D1AE-4559-9B67-09BED34060F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081" y="1663573"/>
            <a:ext cx="2715491" cy="277851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435490" y="4230117"/>
            <a:ext cx="3381364" cy="1441532"/>
            <a:chOff x="1435485" y="4230117"/>
            <a:chExt cx="3381364" cy="1441532"/>
          </a:xfrm>
        </p:grpSpPr>
        <p:sp>
          <p:nvSpPr>
            <p:cNvPr id="11" name="Câu TL C">
              <a:extLst>
                <a:ext uri="{FF2B5EF4-FFF2-40B4-BE49-F238E27FC236}">
                  <a16:creationId xmlns:a16="http://schemas.microsoft.com/office/drawing/2014/main" id="{1ADD5860-CF83-4F4D-A0C6-F9A35BC10FD1}"/>
                </a:ext>
              </a:extLst>
            </p:cNvPr>
            <p:cNvSpPr/>
            <p:nvPr/>
          </p:nvSpPr>
          <p:spPr>
            <a:xfrm>
              <a:off x="1845049" y="4646494"/>
              <a:ext cx="2971800" cy="1025155"/>
            </a:xfrm>
            <a:prstGeom prst="flowChartTerminator">
              <a:avLst/>
            </a:prstGeom>
            <a:solidFill>
              <a:srgbClr val="FFC000"/>
            </a:solidFill>
            <a:ln w="38100" cap="flat" cmpd="sng" algn="ctr">
              <a:solidFill>
                <a:sysClr val="window" lastClr="FFFFFF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rPr>
                <a:t>21 111</a:t>
              </a:r>
            </a:p>
          </p:txBody>
        </p:sp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id="{CD2676AA-1878-4513-BA37-6168D10496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626" b="94118" l="7383" r="94631">
                          <a14:foregroundMark x1="12752" y1="53476" x2="32215" y2="87166"/>
                          <a14:foregroundMark x1="32215" y1="87166" x2="67114" y2="90374"/>
                          <a14:foregroundMark x1="67114" y1="90374" x2="89262" y2="67380"/>
                          <a14:foregroundMark x1="89262" y1="67380" x2="79195" y2="12834"/>
                          <a14:foregroundMark x1="75839" y1="43316" x2="71812" y2="73797"/>
                          <a14:foregroundMark x1="71812" y1="73797" x2="61745" y2="68449"/>
                          <a14:foregroundMark x1="33557" y1="47594" x2="42282" y2="61497"/>
                          <a14:foregroundMark x1="51007" y1="43316" x2="61745" y2="64706"/>
                          <a14:foregroundMark x1="89933" y1="58824" x2="85235" y2="85561"/>
                          <a14:foregroundMark x1="85235" y1="85561" x2="52349" y2="94652"/>
                          <a14:foregroundMark x1="52349" y1="94652" x2="34228" y2="83957"/>
                          <a14:foregroundMark x1="91275" y1="63102" x2="80537" y2="68984"/>
                          <a14:foregroundMark x1="94631" y1="63102" x2="93289" y2="75936"/>
                          <a14:foregroundMark x1="9396" y1="50802" x2="7383" y2="60428"/>
                        </a14:backgroundRemoval>
                      </a14:imgEffect>
                      <a14:imgEffect>
                        <a14:colorTemperature colorTemp="8800"/>
                      </a14:imgEffect>
                      <a14:imgEffect>
                        <a14:saturation sat="20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5485" y="4230117"/>
              <a:ext cx="1011274" cy="1269183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7332360" y="4362594"/>
            <a:ext cx="3186467" cy="1309059"/>
            <a:chOff x="7332360" y="4362590"/>
            <a:chExt cx="3186467" cy="1309059"/>
          </a:xfrm>
        </p:grpSpPr>
        <p:sp>
          <p:nvSpPr>
            <p:cNvPr id="12" name="Câu TL D">
              <a:extLst>
                <a:ext uri="{FF2B5EF4-FFF2-40B4-BE49-F238E27FC236}">
                  <a16:creationId xmlns:a16="http://schemas.microsoft.com/office/drawing/2014/main" id="{BCDD3FC2-AA8A-4371-A5DF-8CEC6BD225E1}"/>
                </a:ext>
              </a:extLst>
            </p:cNvPr>
            <p:cNvSpPr/>
            <p:nvPr/>
          </p:nvSpPr>
          <p:spPr>
            <a:xfrm>
              <a:off x="7547027" y="4646494"/>
              <a:ext cx="2971800" cy="1025155"/>
            </a:xfrm>
            <a:prstGeom prst="flowChartTerminator">
              <a:avLst/>
            </a:prstGeom>
            <a:solidFill>
              <a:srgbClr val="FFC000"/>
            </a:solidFill>
            <a:ln w="38100" cap="flat" cmpd="sng" algn="ctr">
              <a:solidFill>
                <a:sysClr val="window" lastClr="FFFFFF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rPr>
                <a:t>21 221</a:t>
              </a:r>
            </a:p>
          </p:txBody>
        </p:sp>
        <p:pic>
          <p:nvPicPr>
            <p:cNvPr id="17" name="Picture 16" descr="A picture containing tableware, plate&#10;&#10;Description automatically generated">
              <a:extLst>
                <a:ext uri="{FF2B5EF4-FFF2-40B4-BE49-F238E27FC236}">
                  <a16:creationId xmlns:a16="http://schemas.microsoft.com/office/drawing/2014/main" id="{B49909B5-8A4F-4BD4-924A-39E10A524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8333" l="8228" r="89241">
                          <a14:foregroundMark x1="14557" y1="33333" x2="35443" y2="75000"/>
                          <a14:foregroundMark x1="6329" y1="62222" x2="25949" y2="91111"/>
                          <a14:foregroundMark x1="25949" y1="91111" x2="72785" y2="90000"/>
                          <a14:foregroundMark x1="72785" y1="90000" x2="85443" y2="61667"/>
                          <a14:foregroundMark x1="85443" y1="61667" x2="51266" y2="70556"/>
                          <a14:foregroundMark x1="51266" y1="70556" x2="49367" y2="76111"/>
                          <a14:foregroundMark x1="55063" y1="18889" x2="47468" y2="76111"/>
                          <a14:foregroundMark x1="81646" y1="28333" x2="65190" y2="72222"/>
                          <a14:foregroundMark x1="22152" y1="28889" x2="48734" y2="67778"/>
                          <a14:foregroundMark x1="14557" y1="57778" x2="34177" y2="77778"/>
                          <a14:foregroundMark x1="27848" y1="96111" x2="65190" y2="93333"/>
                          <a14:foregroundMark x1="65190" y1="93333" x2="67089" y2="91111"/>
                          <a14:foregroundMark x1="13924" y1="48889" x2="13924" y2="58889"/>
                          <a14:foregroundMark x1="9494" y1="53333" x2="8228" y2="61667"/>
                          <a14:foregroundMark x1="8228" y1="57778" x2="22785" y2="72222"/>
                          <a14:foregroundMark x1="24051" y1="54444" x2="42405" y2="65000"/>
                          <a14:foregroundMark x1="62025" y1="51667" x2="55063" y2="81667"/>
                          <a14:foregroundMark x1="49367" y1="98333" x2="62025" y2="96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2360" y="4362590"/>
              <a:ext cx="978265" cy="1114479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4788314" y="5276153"/>
            <a:ext cx="3120636" cy="1420651"/>
            <a:chOff x="4788311" y="5276154"/>
            <a:chExt cx="3120636" cy="1420650"/>
          </a:xfrm>
        </p:grpSpPr>
        <p:sp>
          <p:nvSpPr>
            <p:cNvPr id="19" name="Câu TL B">
              <a:extLst>
                <a:ext uri="{FF2B5EF4-FFF2-40B4-BE49-F238E27FC236}">
                  <a16:creationId xmlns:a16="http://schemas.microsoft.com/office/drawing/2014/main" id="{B5144036-08CE-4B1F-AE10-706A42CD6EFC}"/>
                </a:ext>
              </a:extLst>
            </p:cNvPr>
            <p:cNvSpPr/>
            <p:nvPr/>
          </p:nvSpPr>
          <p:spPr>
            <a:xfrm>
              <a:off x="4937147" y="5671649"/>
              <a:ext cx="2971800" cy="1025155"/>
            </a:xfrm>
            <a:prstGeom prst="flowChartTerminator">
              <a:avLst/>
            </a:prstGeom>
            <a:solidFill>
              <a:srgbClr val="FFC000"/>
            </a:solidFill>
            <a:ln w="381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rPr>
                <a:t>21 211</a:t>
              </a:r>
            </a:p>
          </p:txBody>
        </p:sp>
        <p:pic>
          <p:nvPicPr>
            <p:cNvPr id="16" name="Picture 15" descr="Icon&#10;&#10;Description automatically generated">
              <a:extLst>
                <a:ext uri="{FF2B5EF4-FFF2-40B4-BE49-F238E27FC236}">
                  <a16:creationId xmlns:a16="http://schemas.microsoft.com/office/drawing/2014/main" id="{76664E7E-9FD0-4043-ADCF-3D7E7A8A1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6667" l="7639" r="91667">
                          <a14:foregroundMark x1="6944" y1="47778" x2="24306" y2="73889"/>
                          <a14:foregroundMark x1="24306" y1="73889" x2="54167" y2="92778"/>
                          <a14:foregroundMark x1="54167" y1="92778" x2="89583" y2="76111"/>
                          <a14:foregroundMark x1="89583" y1="76111" x2="81944" y2="14444"/>
                          <a14:foregroundMark x1="81944" y1="14444" x2="48611" y2="36667"/>
                          <a14:foregroundMark x1="48611" y1="36667" x2="50000" y2="66111"/>
                          <a14:foregroundMark x1="91667" y1="23333" x2="91667" y2="36111"/>
                          <a14:foregroundMark x1="69444" y1="52222" x2="70139" y2="75556"/>
                          <a14:foregroundMark x1="52083" y1="20000" x2="51389" y2="45000"/>
                          <a14:foregroundMark x1="30556" y1="45000" x2="31944" y2="58889"/>
                          <a14:foregroundMark x1="9722" y1="49444" x2="10417" y2="60556"/>
                          <a14:foregroundMark x1="8333" y1="53333" x2="8333" y2="59444"/>
                          <a14:foregroundMark x1="42361" y1="96667" x2="56944" y2="93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311" y="5276154"/>
              <a:ext cx="978265" cy="1222831"/>
            </a:xfrm>
            <a:prstGeom prst="rect">
              <a:avLst/>
            </a:prstGeom>
          </p:spPr>
        </p:pic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079" y="-220092"/>
            <a:ext cx="5398967" cy="2514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Thủ Môn">
            <a:extLst>
              <a:ext uri="{FF2B5EF4-FFF2-40B4-BE49-F238E27FC236}">
                <a16:creationId xmlns:a16="http://schemas.microsoft.com/office/drawing/2014/main" id="{6B501096-014E-42FF-8A99-337DE47E5A3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914" y="1837446"/>
            <a:ext cx="2077311" cy="24307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FA5AD3-D19E-48A3-838A-AF1943F67736}"/>
              </a:ext>
            </a:extLst>
          </p:cNvPr>
          <p:cNvSpPr txBox="1"/>
          <p:nvPr/>
        </p:nvSpPr>
        <p:spPr>
          <a:xfrm>
            <a:off x="4087116" y="483794"/>
            <a:ext cx="4437759" cy="830995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alibri" panose="020F0502020204030204" pitchFamily="34" charset="0"/>
              </a:rPr>
              <a:t>84 844 : 4 = ?</a:t>
            </a:r>
          </a:p>
        </p:txBody>
      </p:sp>
      <p:pic>
        <p:nvPicPr>
          <p:cNvPr id="9" name="Quả Bóng">
            <a:extLst>
              <a:ext uri="{FF2B5EF4-FFF2-40B4-BE49-F238E27FC236}">
                <a16:creationId xmlns:a16="http://schemas.microsoft.com/office/drawing/2014/main" id="{B0C85A9D-0ADC-4B41-90FA-31EFADFDB64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282" y="4421283"/>
            <a:ext cx="1101871" cy="1083048"/>
          </a:xfrm>
          <a:prstGeom prst="rect">
            <a:avLst/>
          </a:prstGeom>
        </p:spPr>
      </p:pic>
      <p:pic>
        <p:nvPicPr>
          <p:cNvPr id="20" name="engineer_no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003069" y="-8296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72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8041 -0.00254 " pathEditMode="relative" rAng="0" ptsTypes="AA">
                                      <p:cBhvr>
                                        <p:cTn id="38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7" y="-13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-0.16061 -0.20647 " pathEditMode="relative" rAng="0" ptsTypes="AA">
                                      <p:cBhvr>
                                        <p:cTn id="40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37" y="-1033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44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-0.16204 -0.20763 " pathEditMode="relative" rAng="0" ptsTypes="AA">
                                      <p:cBhvr>
                                        <p:cTn id="51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02" y="-1038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8041 -0.00254 " pathEditMode="relative" rAng="0" ptsTypes="AA">
                                      <p:cBhvr>
                                        <p:cTn id="53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7" y="-139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44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0.12987 -0.25225 " pathEditMode="relative" rAng="0" ptsTypes="AA">
                                      <p:cBhvr>
                                        <p:cTn id="65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87" y="-12624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7898 -4.27746E-6 " pathEditMode="relative" rAng="0" ptsTypes="AA">
                                      <p:cBhvr>
                                        <p:cTn id="70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49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86695" cy="6858000"/>
          </a:xfrm>
          <a:prstGeom prst="rect">
            <a:avLst/>
          </a:prstGeom>
        </p:spPr>
      </p:pic>
      <p:sp>
        <p:nvSpPr>
          <p:cNvPr id="11" name="PA_圆角矩形 10"/>
          <p:cNvSpPr/>
          <p:nvPr>
            <p:custDataLst>
              <p:tags r:id="rId1"/>
            </p:custDataLst>
          </p:nvPr>
        </p:nvSpPr>
        <p:spPr>
          <a:xfrm>
            <a:off x="954382" y="510363"/>
            <a:ext cx="10457330" cy="3664608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14" name="PA_图片 13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01"/>
          <a:stretch/>
        </p:blipFill>
        <p:spPr>
          <a:xfrm>
            <a:off x="-734292" y="5043055"/>
            <a:ext cx="10058400" cy="1814945"/>
          </a:xfrm>
          <a:prstGeom prst="rect">
            <a:avLst/>
          </a:prstGeom>
        </p:spPr>
      </p:pic>
      <p:pic>
        <p:nvPicPr>
          <p:cNvPr id="15" name="PA_图片 1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52670" y="5043055"/>
            <a:ext cx="5342613" cy="1814945"/>
          </a:xfrm>
          <a:prstGeom prst="rect">
            <a:avLst/>
          </a:prstGeom>
        </p:spPr>
      </p:pic>
      <p:pic>
        <p:nvPicPr>
          <p:cNvPr id="21" name="PA_库_图片 20">
            <a:extLst>
              <a:ext uri="{FF2B5EF4-FFF2-40B4-BE49-F238E27FC236}">
                <a16:creationId xmlns:a16="http://schemas.microsoft.com/office/drawing/2014/main" id="{56E96B94-FD71-4A65-9BBF-F44503BED20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402" y="1800878"/>
            <a:ext cx="3275552" cy="51719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B24E774-FBD8-888A-DDE6-4D2B2F819EB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584" y="-89631"/>
            <a:ext cx="1919416" cy="1919416"/>
          </a:xfrm>
          <a:prstGeom prst="rect">
            <a:avLst/>
          </a:prstGeom>
        </p:spPr>
      </p:pic>
      <p:grpSp>
        <p:nvGrpSpPr>
          <p:cNvPr id="7" name="组合 11">
            <a:extLst>
              <a:ext uri="{FF2B5EF4-FFF2-40B4-BE49-F238E27FC236}">
                <a16:creationId xmlns:a16="http://schemas.microsoft.com/office/drawing/2014/main" id="{57787E3D-1D83-8D6E-E6F5-DB68A65A3B43}"/>
              </a:ext>
            </a:extLst>
          </p:cNvPr>
          <p:cNvGrpSpPr/>
          <p:nvPr/>
        </p:nvGrpSpPr>
        <p:grpSpPr>
          <a:xfrm>
            <a:off x="2809905" y="709296"/>
            <a:ext cx="5100339" cy="492443"/>
            <a:chOff x="2796376" y="4181475"/>
            <a:chExt cx="6086572" cy="521421"/>
          </a:xfrm>
        </p:grpSpPr>
        <p:sp>
          <p:nvSpPr>
            <p:cNvPr id="8" name="矩形: 圆角 47">
              <a:extLst>
                <a:ext uri="{FF2B5EF4-FFF2-40B4-BE49-F238E27FC236}">
                  <a16:creationId xmlns:a16="http://schemas.microsoft.com/office/drawing/2014/main" id="{8747DC2A-40E2-CD58-DE42-1F9BEBDD5CC3}"/>
                </a:ext>
              </a:extLst>
            </p:cNvPr>
            <p:cNvSpPr/>
            <p:nvPr/>
          </p:nvSpPr>
          <p:spPr>
            <a:xfrm>
              <a:off x="2796376" y="4181475"/>
              <a:ext cx="6086572" cy="44637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131号-酷乐潮玩体" panose="00000500000000000000" pitchFamily="2" charset="-122"/>
                <a:ea typeface="字魂131号-酷乐潮玩体" panose="00000500000000000000" pitchFamily="2" charset="-122"/>
                <a:cs typeface="+mn-cs"/>
                <a:sym typeface="字魂160号-檀宋" panose="00000500000000000000" pitchFamily="2" charset="-122"/>
              </a:endParaRPr>
            </a:p>
          </p:txBody>
        </p:sp>
        <p:sp>
          <p:nvSpPr>
            <p:cNvPr id="9" name="矩形 259">
              <a:extLst>
                <a:ext uri="{FF2B5EF4-FFF2-40B4-BE49-F238E27FC236}">
                  <a16:creationId xmlns:a16="http://schemas.microsoft.com/office/drawing/2014/main" id="{80BC542E-2515-28EC-22FA-3F8CFCEE2B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0013" y="4181475"/>
              <a:ext cx="5459297" cy="521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2B302D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Arial" panose="020B0604020202020204" pitchFamily="34" charset="0"/>
                  <a:sym typeface="字魂160号-檀宋" panose="00000500000000000000" pitchFamily="2" charset="-122"/>
                </a:rPr>
                <a:t>TOÁN 3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B302D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Arial" panose="020B0604020202020204" pitchFamily="34" charset="0"/>
                <a:sym typeface="字魂160号-檀宋" panose="00000500000000000000" pitchFamily="2" charset="-122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235B2DB-9055-4E70-89C2-9976343DB74A}"/>
              </a:ext>
            </a:extLst>
          </p:cNvPr>
          <p:cNvSpPr txBox="1"/>
          <p:nvPr/>
        </p:nvSpPr>
        <p:spPr>
          <a:xfrm>
            <a:off x="1286097" y="1402833"/>
            <a:ext cx="95059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 71: CHIA</a:t>
            </a:r>
            <a:r>
              <a:rPr lang="vi-VN" sz="4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SỐ CÓ NĂM CHỮ SỐ CHO SỐ CÓ MỘT CHỮ SỐ  </a:t>
            </a:r>
            <a:endParaRPr lang="en-US" sz="48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FD745C-EE55-E442-F873-0DC6ACD0B290}"/>
              </a:ext>
            </a:extLst>
          </p:cNvPr>
          <p:cNvSpPr txBox="1"/>
          <p:nvPr/>
        </p:nvSpPr>
        <p:spPr>
          <a:xfrm>
            <a:off x="4497572" y="3009014"/>
            <a:ext cx="2775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Tiết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2002034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405556" cy="6858000"/>
          </a:xfrm>
          <a:prstGeom prst="rect">
            <a:avLst/>
          </a:prstGeom>
        </p:spPr>
      </p:pic>
      <p:sp>
        <p:nvSpPr>
          <p:cNvPr id="7" name="圆角矩形 10">
            <a:extLst>
              <a:ext uri="{FF2B5EF4-FFF2-40B4-BE49-F238E27FC236}">
                <a16:creationId xmlns:a16="http://schemas.microsoft.com/office/drawing/2014/main" id="{FC870A44-FAF0-FD1C-8050-6B3B65512C4F}"/>
              </a:ext>
            </a:extLst>
          </p:cNvPr>
          <p:cNvSpPr/>
          <p:nvPr/>
        </p:nvSpPr>
        <p:spPr>
          <a:xfrm>
            <a:off x="804529" y="510363"/>
            <a:ext cx="10742429" cy="6007395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t>TẠM BIỆT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C23D48-3F49-E591-1949-21C549F427F6}"/>
              </a:ext>
            </a:extLst>
          </p:cNvPr>
          <p:cNvSpPr txBox="1"/>
          <p:nvPr/>
        </p:nvSpPr>
        <p:spPr>
          <a:xfrm>
            <a:off x="828675" y="1330783"/>
            <a:ext cx="10630065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vi-VN" sz="3200" b="1" i="0" u="none" strike="noStrike" kern="120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Biết và thực hiện được phép chia số có năm chữ số cho số có một chữ số (trường hợp chia có dư)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vi-VN" sz="3200" b="1" i="0" u="none" strike="noStrike" kern="120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Thực hiện được tính nhẩm trong trường hợp đơn giản.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vi-VN" sz="3200" b="1" i="0" u="none" strike="noStrike" kern="120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Vận dụng thực hành vào giải một số bài tập</a:t>
            </a:r>
            <a:r>
              <a:rPr lang="en-US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có</a:t>
            </a:r>
            <a:r>
              <a:rPr lang="en-US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kumimoji="0" lang="vi-VN" sz="3200" b="1" i="0" u="none" strike="noStrike" kern="120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liên quan đến phép chia số có năm chữ số cho số có một chữ số.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17AE7E-841C-ACAF-C4B5-4EB96978593C}"/>
              </a:ext>
            </a:extLst>
          </p:cNvPr>
          <p:cNvSpPr txBox="1"/>
          <p:nvPr/>
        </p:nvSpPr>
        <p:spPr>
          <a:xfrm>
            <a:off x="3667125" y="533400"/>
            <a:ext cx="4305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Yêu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cầu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cần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đạt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4546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A_库_文本框 962">
            <a:extLst>
              <a:ext uri="{FF2B5EF4-FFF2-40B4-BE49-F238E27FC236}">
                <a16:creationId xmlns:a16="http://schemas.microsoft.com/office/drawing/2014/main" id="{18478907-4078-4354-A2A4-5B7B98EC156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462379" y="874455"/>
            <a:ext cx="326724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4ABAAC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t>再见</a:t>
            </a:r>
            <a:endParaRPr kumimoji="0" lang="en-US" altLang="zh-CN" sz="8000" b="1" i="0" u="none" strike="noStrike" kern="1200" cap="none" spc="0" normalizeH="0" baseline="0" noProof="0" dirty="0">
              <a:ln>
                <a:noFill/>
              </a:ln>
              <a:solidFill>
                <a:srgbClr val="4ABAAC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4ABAAC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t>小可爱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148" y="0"/>
            <a:ext cx="12433300" cy="685800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01517409-D12D-45AC-9B23-B862D34E104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01"/>
          <a:stretch/>
        </p:blipFill>
        <p:spPr>
          <a:xfrm>
            <a:off x="-861292" y="5043055"/>
            <a:ext cx="10058400" cy="1814945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03858454-7124-4ED5-B52F-14CABDF2048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84584" y="5043055"/>
            <a:ext cx="5375564" cy="1814945"/>
          </a:xfrm>
          <a:prstGeom prst="rect">
            <a:avLst/>
          </a:prstGeom>
        </p:spPr>
      </p:pic>
      <p:sp>
        <p:nvSpPr>
          <p:cNvPr id="31" name="圆角矩形 10">
            <a:extLst>
              <a:ext uri="{FF2B5EF4-FFF2-40B4-BE49-F238E27FC236}">
                <a16:creationId xmlns:a16="http://schemas.microsoft.com/office/drawing/2014/main" id="{4E31B812-77F4-40C3-9D90-CE000816F52D}"/>
              </a:ext>
            </a:extLst>
          </p:cNvPr>
          <p:cNvSpPr/>
          <p:nvPr/>
        </p:nvSpPr>
        <p:spPr>
          <a:xfrm>
            <a:off x="3962398" y="457005"/>
            <a:ext cx="7175501" cy="5493522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t>TẠM BIỆT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3B0FE27D-0831-45B3-B23B-BAA4422456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601" y="1854200"/>
            <a:ext cx="3265695" cy="51563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8BD63EA-3554-2675-8ED7-DBD5CFD37B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8991" y="1417475"/>
            <a:ext cx="7797460" cy="293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2575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utoUpdateAnimBg="0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405556" cy="6858000"/>
          </a:xfrm>
          <a:prstGeom prst="rect">
            <a:avLst/>
          </a:prstGeom>
        </p:spPr>
      </p:pic>
      <p:sp>
        <p:nvSpPr>
          <p:cNvPr id="7" name="圆角矩形 10">
            <a:extLst>
              <a:ext uri="{FF2B5EF4-FFF2-40B4-BE49-F238E27FC236}">
                <a16:creationId xmlns:a16="http://schemas.microsoft.com/office/drawing/2014/main" id="{FC870A44-FAF0-FD1C-8050-6B3B65512C4F}"/>
              </a:ext>
            </a:extLst>
          </p:cNvPr>
          <p:cNvSpPr/>
          <p:nvPr/>
        </p:nvSpPr>
        <p:spPr>
          <a:xfrm>
            <a:off x="350875" y="287079"/>
            <a:ext cx="11196084" cy="6230679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t>TẠM BIỆT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EA2632-C8B6-DDBB-70E0-243820FF4BFD}"/>
              </a:ext>
            </a:extLst>
          </p:cNvPr>
          <p:cNvSpPr txBox="1"/>
          <p:nvPr/>
        </p:nvSpPr>
        <p:spPr>
          <a:xfrm>
            <a:off x="1063257" y="595423"/>
            <a:ext cx="972879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xưởng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may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10 450 m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vải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ta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vải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may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quần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áo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quần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áo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may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hết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3 m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vải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may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nhiều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quần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áo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vậy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thừa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mấy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mét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vải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139EE6-584C-5AFD-3CD5-6CC011CC8C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40434" y="2240396"/>
            <a:ext cx="3428957" cy="17361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2B4C797-4DC9-02F0-8CCD-84BA1E3428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7529" y="0"/>
            <a:ext cx="1714500" cy="62865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5C199C3-2196-AD87-4D2A-E19EC5CBA86D}"/>
              </a:ext>
            </a:extLst>
          </p:cNvPr>
          <p:cNvSpPr/>
          <p:nvPr/>
        </p:nvSpPr>
        <p:spPr>
          <a:xfrm>
            <a:off x="1073065" y="4397002"/>
            <a:ext cx="9691514" cy="1163826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Muốn biết may được nhiều nhất bao nhiêu bộ quần áo như vậy và còn thừa mấy mét vải ta làm như thế nào?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F3C8775-223E-A2D4-A4FD-060FCBA18EA9}"/>
              </a:ext>
            </a:extLst>
          </p:cNvPr>
          <p:cNvSpPr/>
          <p:nvPr/>
        </p:nvSpPr>
        <p:spPr>
          <a:xfrm>
            <a:off x="3612539" y="3222930"/>
            <a:ext cx="3428999" cy="838200"/>
          </a:xfrm>
          <a:prstGeom prst="roundRect">
            <a:avLst>
              <a:gd name="adj" fmla="val 24459"/>
            </a:avLst>
          </a:prstGeom>
          <a:solidFill>
            <a:schemeClr val="accent4">
              <a:lumMod val="20000"/>
              <a:lumOff val="80000"/>
            </a:schemeClr>
          </a:solidFill>
          <a:ln w="57150" cap="flat" cmpd="sng" algn="ctr">
            <a:solidFill>
              <a:srgbClr val="D0246E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10 450 : 3 = ?</a:t>
            </a:r>
          </a:p>
        </p:txBody>
      </p:sp>
    </p:spTree>
    <p:extLst>
      <p:ext uri="{BB962C8B-B14F-4D97-AF65-F5344CB8AC3E}">
        <p14:creationId xmlns:p14="http://schemas.microsoft.com/office/powerpoint/2010/main" val="42264903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4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688</Words>
  <Application>Microsoft Office PowerPoint</Application>
  <PresentationFormat>Widescreen</PresentationFormat>
  <Paragraphs>168</Paragraphs>
  <Slides>17</Slides>
  <Notes>13</Notes>
  <HiddenSlides>0</HiddenSlides>
  <MMClips>3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2" baseType="lpstr">
      <vt:lpstr>等线</vt:lpstr>
      <vt:lpstr>맑은 고딕</vt:lpstr>
      <vt:lpstr>微软雅黑</vt:lpstr>
      <vt:lpstr>Arial</vt:lpstr>
      <vt:lpstr>Calibri</vt:lpstr>
      <vt:lpstr>Cambria</vt:lpstr>
      <vt:lpstr>LNTH-LuoLuoNotangYuanTi 1</vt:lpstr>
      <vt:lpstr>Tahoma</vt:lpstr>
      <vt:lpstr>Times New Roman</vt:lpstr>
      <vt:lpstr>Wingdings</vt:lpstr>
      <vt:lpstr>字魂131号-酷乐潮玩体</vt:lpstr>
      <vt:lpstr>字魂160号-檀宋</vt:lpstr>
      <vt:lpstr>字魂59号-创粗黑</vt:lpstr>
      <vt:lpstr>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22</cp:revision>
  <dcterms:created xsi:type="dcterms:W3CDTF">2023-02-06T07:16:59Z</dcterms:created>
  <dcterms:modified xsi:type="dcterms:W3CDTF">2023-04-14T10:24:22Z</dcterms:modified>
</cp:coreProperties>
</file>