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6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8" r:id="rId2"/>
    <p:sldMasterId id="2147483761" r:id="rId3"/>
    <p:sldMasterId id="2147483827" r:id="rId4"/>
    <p:sldMasterId id="2147483899" r:id="rId5"/>
    <p:sldMasterId id="2147483911" r:id="rId6"/>
    <p:sldMasterId id="2147483925" r:id="rId7"/>
  </p:sldMasterIdLst>
  <p:notesMasterIdLst>
    <p:notesMasterId r:id="rId18"/>
  </p:notesMasterIdLst>
  <p:sldIdLst>
    <p:sldId id="515" r:id="rId8"/>
    <p:sldId id="3407" r:id="rId9"/>
    <p:sldId id="3404" r:id="rId10"/>
    <p:sldId id="348" r:id="rId11"/>
    <p:sldId id="377" r:id="rId12"/>
    <p:sldId id="265" r:id="rId13"/>
    <p:sldId id="304" r:id="rId14"/>
    <p:sldId id="3401" r:id="rId15"/>
    <p:sldId id="514" r:id="rId16"/>
    <p:sldId id="277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72" d="100"/>
          <a:sy n="72" d="100"/>
        </p:scale>
        <p:origin x="510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10" Type="http://schemas.openxmlformats.org/officeDocument/2006/relationships/slide" Target="slides/slide3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幻灯片图像占位符 5632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4819" name="文本占位符 5632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 eaLnBrk="1" hangingPunct="1"/>
            <a:endParaRPr dirty="0"/>
          </a:p>
        </p:txBody>
      </p:sp>
      <p:sp>
        <p:nvSpPr>
          <p:cNvPr id="34820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2024/4/16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2024/4/16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2024/4/16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2024/4/16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2024/4/16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2024/4/16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2024/4/16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2024/4/16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2024/4/16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2024/4/16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2024/4/16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2024/4/16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2024/4/16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2024/4/16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2024/4/16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2024/4/16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2024/4/16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2024/4/16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2024/4/16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2024/4/16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2024/4/16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2024/4/16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2024/4/16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2024/4/16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2024/4/16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2024/4/16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2024/4/16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2024/4/16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2024/4/16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2024/4/16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2024/4/16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2024/4/16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2024/4/16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70785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9697502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56758992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8019806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88825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71422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809533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5797057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29521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43013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43857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87791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308919"/>
            <a:ext cx="11640697" cy="6293261"/>
          </a:xfrm>
          <a:prstGeom prst="roundRect">
            <a:avLst>
              <a:gd name="adj" fmla="val 11169"/>
            </a:avLst>
          </a:prstGeom>
          <a:solidFill>
            <a:srgbClr val="FFFFFF"/>
          </a:solidFill>
          <a:ln w="25400" cap="flat" cmpd="sng" algn="ctr">
            <a:solidFill>
              <a:schemeClr val="bg2">
                <a:lumMod val="7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4333289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62406056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702818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69634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80793" y="1122217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D309D3-D471-4F60-BAF5-84FC57DE863F}"/>
              </a:ext>
            </a:extLst>
          </p:cNvPr>
          <p:cNvGrpSpPr/>
          <p:nvPr userDrawn="1"/>
        </p:nvGrpSpPr>
        <p:grpSpPr>
          <a:xfrm>
            <a:off x="377049" y="255821"/>
            <a:ext cx="2632037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2595410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868345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0605803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50920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58104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37446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68927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4622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89779419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92069784"/>
      </p:ext>
    </p:extLst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2111146"/>
      </p:ext>
    </p:extLst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36896499"/>
      </p:ext>
    </p:extLst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62835473"/>
      </p:ext>
    </p:extLst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42075191"/>
      </p:ext>
    </p:extLst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5568084"/>
      </p:ext>
    </p:extLst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5217348"/>
      </p:ext>
    </p:extLst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53982437"/>
      </p:ext>
    </p:extLst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67362149"/>
      </p:ext>
    </p:extLst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92229189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40.jpe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slideLayout" Target="../slideLayouts/slideLayout78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image" Target="../media/image42.jpeg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pPr/>
              <a:t>2024/4/16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pPr/>
              <a:t>2024/4/16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pPr/>
              <a:t>2024/4/16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061753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70911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2" r:id="rId1"/>
    <p:sldLayoutId id="2147483913" r:id="rId2"/>
    <p:sldLayoutId id="2147483914" r:id="rId3"/>
    <p:sldLayoutId id="2147483915" r:id="rId4"/>
    <p:sldLayoutId id="2147483916" r:id="rId5"/>
    <p:sldLayoutId id="2147483917" r:id="rId6"/>
    <p:sldLayoutId id="2147483918" r:id="rId7"/>
    <p:sldLayoutId id="2147483919" r:id="rId8"/>
    <p:sldLayoutId id="2147483920" r:id="rId9"/>
    <p:sldLayoutId id="2147483921" r:id="rId10"/>
    <p:sldLayoutId id="2147483922" r:id="rId11"/>
    <p:sldLayoutId id="2147483923" r:id="rId12"/>
    <p:sldLayoutId id="214748392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E400B8D-2264-4894-8419-6AD47897368A}"/>
              </a:ext>
            </a:extLst>
          </p:cNvPr>
          <p:cNvSpPr txBox="1"/>
          <p:nvPr userDrawn="1"/>
        </p:nvSpPr>
        <p:spPr>
          <a:xfrm>
            <a:off x="10379987" y="70338"/>
            <a:ext cx="19819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Design by: </a:t>
            </a:r>
            <a:r>
              <a:rPr lang="en-US" sz="1200" i="1" dirty="0" err="1"/>
              <a:t>Hương</a:t>
            </a:r>
            <a:r>
              <a:rPr lang="en-US" sz="1200" i="1" dirty="0"/>
              <a:t> </a:t>
            </a:r>
            <a:r>
              <a:rPr lang="en-US" sz="1200" i="1" dirty="0" err="1"/>
              <a:t>Thảo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1113113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6" r:id="rId1"/>
    <p:sldLayoutId id="2147483927" r:id="rId2"/>
    <p:sldLayoutId id="2147483928" r:id="rId3"/>
    <p:sldLayoutId id="2147483929" r:id="rId4"/>
    <p:sldLayoutId id="2147483930" r:id="rId5"/>
    <p:sldLayoutId id="2147483931" r:id="rId6"/>
    <p:sldLayoutId id="2147483932" r:id="rId7"/>
    <p:sldLayoutId id="2147483933" r:id="rId8"/>
    <p:sldLayoutId id="2147483934" r:id="rId9"/>
    <p:sldLayoutId id="2147483935" r:id="rId10"/>
    <p:sldLayoutId id="2147483936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58.png"/><Relationship Id="rId18" Type="http://schemas.openxmlformats.org/officeDocument/2006/relationships/image" Target="../media/image61.png"/><Relationship Id="rId26" Type="http://schemas.openxmlformats.org/officeDocument/2006/relationships/image" Target="../media/image66.png"/><Relationship Id="rId3" Type="http://schemas.openxmlformats.org/officeDocument/2006/relationships/image" Target="../media/image52.png"/><Relationship Id="rId21" Type="http://schemas.microsoft.com/office/2007/relationships/hdphoto" Target="../media/hdphoto9.wdp"/><Relationship Id="rId7" Type="http://schemas.openxmlformats.org/officeDocument/2006/relationships/image" Target="../media/image54.png"/><Relationship Id="rId12" Type="http://schemas.openxmlformats.org/officeDocument/2006/relationships/image" Target="../media/image57.gif"/><Relationship Id="rId17" Type="http://schemas.openxmlformats.org/officeDocument/2006/relationships/image" Target="../media/image60.png"/><Relationship Id="rId25" Type="http://schemas.microsoft.com/office/2007/relationships/hdphoto" Target="../media/hdphoto11.wdp"/><Relationship Id="rId2" Type="http://schemas.openxmlformats.org/officeDocument/2006/relationships/image" Target="../media/image51.gif"/><Relationship Id="rId16" Type="http://schemas.microsoft.com/office/2007/relationships/hdphoto" Target="../media/hdphoto8.wdp"/><Relationship Id="rId20" Type="http://schemas.openxmlformats.org/officeDocument/2006/relationships/image" Target="../media/image63.png"/><Relationship Id="rId29" Type="http://schemas.microsoft.com/office/2007/relationships/hdphoto" Target="../media/hdphoto13.wdp"/><Relationship Id="rId1" Type="http://schemas.openxmlformats.org/officeDocument/2006/relationships/slideLayout" Target="../slideLayouts/slideLayout78.xml"/><Relationship Id="rId6" Type="http://schemas.microsoft.com/office/2007/relationships/hdphoto" Target="../media/hdphoto4.wdp"/><Relationship Id="rId11" Type="http://schemas.openxmlformats.org/officeDocument/2006/relationships/image" Target="../media/image56.gif"/><Relationship Id="rId24" Type="http://schemas.openxmlformats.org/officeDocument/2006/relationships/image" Target="../media/image65.png"/><Relationship Id="rId32" Type="http://schemas.microsoft.com/office/2007/relationships/hdphoto" Target="../media/hdphoto14.wdp"/><Relationship Id="rId5" Type="http://schemas.openxmlformats.org/officeDocument/2006/relationships/image" Target="../media/image53.png"/><Relationship Id="rId15" Type="http://schemas.openxmlformats.org/officeDocument/2006/relationships/image" Target="../media/image59.png"/><Relationship Id="rId23" Type="http://schemas.microsoft.com/office/2007/relationships/hdphoto" Target="../media/hdphoto10.wdp"/><Relationship Id="rId28" Type="http://schemas.openxmlformats.org/officeDocument/2006/relationships/image" Target="../media/image67.png"/><Relationship Id="rId10" Type="http://schemas.microsoft.com/office/2007/relationships/hdphoto" Target="../media/hdphoto6.wdp"/><Relationship Id="rId19" Type="http://schemas.openxmlformats.org/officeDocument/2006/relationships/image" Target="../media/image62.gif"/><Relationship Id="rId31" Type="http://schemas.openxmlformats.org/officeDocument/2006/relationships/image" Target="../media/image69.png"/><Relationship Id="rId4" Type="http://schemas.microsoft.com/office/2007/relationships/hdphoto" Target="../media/hdphoto3.wdp"/><Relationship Id="rId9" Type="http://schemas.openxmlformats.org/officeDocument/2006/relationships/image" Target="../media/image55.png"/><Relationship Id="rId14" Type="http://schemas.microsoft.com/office/2007/relationships/hdphoto" Target="../media/hdphoto7.wdp"/><Relationship Id="rId22" Type="http://schemas.openxmlformats.org/officeDocument/2006/relationships/image" Target="../media/image64.png"/><Relationship Id="rId27" Type="http://schemas.microsoft.com/office/2007/relationships/hdphoto" Target="../media/hdphoto12.wdp"/><Relationship Id="rId30" Type="http://schemas.openxmlformats.org/officeDocument/2006/relationships/image" Target="../media/image68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0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0.xml"/><Relationship Id="rId5" Type="http://schemas.microsoft.com/office/2007/relationships/hdphoto" Target="../media/hdphoto2.wdp"/><Relationship Id="rId4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60.xml"/><Relationship Id="rId1" Type="http://schemas.openxmlformats.org/officeDocument/2006/relationships/tags" Target="../tags/tag5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60.xml"/><Relationship Id="rId1" Type="http://schemas.openxmlformats.org/officeDocument/2006/relationships/tags" Target="../tags/tag6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8.xml"/><Relationship Id="rId5" Type="http://schemas.microsoft.com/office/2007/relationships/hdphoto" Target="../media/hdphoto2.wdp"/><Relationship Id="rId4" Type="http://schemas.openxmlformats.org/officeDocument/2006/relationships/image" Target="../media/image4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microsoft.com/office/2007/relationships/hdphoto" Target="../media/hdphoto2.wdp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7.xml"/><Relationship Id="rId6" Type="http://schemas.openxmlformats.org/officeDocument/2006/relationships/image" Target="../media/image46.png"/><Relationship Id="rId5" Type="http://schemas.microsoft.com/office/2007/relationships/hdphoto" Target="../media/hdphoto1.wdp"/><Relationship Id="rId4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7C27E7-3EBB-44E4-B587-606D4BE648FB}"/>
              </a:ext>
            </a:extLst>
          </p:cNvPr>
          <p:cNvSpPr txBox="1"/>
          <p:nvPr/>
        </p:nvSpPr>
        <p:spPr>
          <a:xfrm>
            <a:off x="2810540" y="2690037"/>
            <a:ext cx="680483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err="1">
                <a:solidFill>
                  <a:srgbClr val="00B050"/>
                </a:solidFill>
              </a:rPr>
              <a:t>Tiết</a:t>
            </a:r>
            <a:r>
              <a:rPr lang="en-US" sz="7200" dirty="0">
                <a:solidFill>
                  <a:srgbClr val="00B050"/>
                </a:solidFill>
              </a:rPr>
              <a:t> 4</a:t>
            </a:r>
          </a:p>
          <a:p>
            <a:pPr algn="ctr"/>
            <a:r>
              <a:rPr lang="en-US" sz="7200" dirty="0" err="1">
                <a:solidFill>
                  <a:srgbClr val="00B050"/>
                </a:solidFill>
              </a:rPr>
              <a:t>Nói</a:t>
            </a:r>
            <a:r>
              <a:rPr lang="en-US" sz="7200" dirty="0">
                <a:solidFill>
                  <a:srgbClr val="00B050"/>
                </a:solidFill>
              </a:rPr>
              <a:t> </a:t>
            </a:r>
            <a:r>
              <a:rPr lang="en-US" sz="7200" dirty="0" err="1">
                <a:solidFill>
                  <a:srgbClr val="00B050"/>
                </a:solidFill>
              </a:rPr>
              <a:t>và</a:t>
            </a:r>
            <a:r>
              <a:rPr lang="en-US" sz="7200" dirty="0">
                <a:solidFill>
                  <a:srgbClr val="00B050"/>
                </a:solidFill>
              </a:rPr>
              <a:t> </a:t>
            </a:r>
            <a:r>
              <a:rPr lang="en-US" sz="7200" dirty="0" err="1">
                <a:solidFill>
                  <a:srgbClr val="00B050"/>
                </a:solidFill>
              </a:rPr>
              <a:t>nghe</a:t>
            </a:r>
            <a:endParaRPr lang="en-US" sz="7200" dirty="0">
              <a:solidFill>
                <a:srgbClr val="00B05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F2BF1B-663F-4548-B5E3-8BFB05A88393}"/>
              </a:ext>
            </a:extLst>
          </p:cNvPr>
          <p:cNvSpPr txBox="1"/>
          <p:nvPr/>
        </p:nvSpPr>
        <p:spPr>
          <a:xfrm>
            <a:off x="2842353" y="121826"/>
            <a:ext cx="65072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LÝ TH</a:t>
            </a: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ƯỜNG KIỆT</a:t>
            </a:r>
          </a:p>
        </p:txBody>
      </p:sp>
    </p:spTree>
    <p:extLst>
      <p:ext uri="{BB962C8B-B14F-4D97-AF65-F5344CB8AC3E}">
        <p14:creationId xmlns:p14="http://schemas.microsoft.com/office/powerpoint/2010/main" val="29072102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49" y="-126077"/>
            <a:ext cx="3143250" cy="23812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447800"/>
            <a:ext cx="4648200" cy="20764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3917" l="3750" r="98667">
                        <a14:foregroundMark x1="44333" y1="17167" x2="45167" y2="20583"/>
                        <a14:foregroundMark x1="50167" y1="19167" x2="49833" y2="22250"/>
                        <a14:foregroundMark x1="39917" y1="30917" x2="40083" y2="34750"/>
                        <a14:foregroundMark x1="42750" y1="36583" x2="45333" y2="36583"/>
                        <a14:foregroundMark x1="49583" y1="40000" x2="48583" y2="42667"/>
                        <a14:foregroundMark x1="43500" y1="24667" x2="47167" y2="23000"/>
                        <a14:foregroundMark x1="61333" y1="19417" x2="62500" y2="23000"/>
                        <a14:foregroundMark x1="69000" y1="17583" x2="66750" y2="21833"/>
                        <a14:foregroundMark x1="72667" y1="21417" x2="71000" y2="25083"/>
                        <a14:foregroundMark x1="65167" y1="24250" x2="68000" y2="26250"/>
                        <a14:foregroundMark x1="72417" y1="27667" x2="74417" y2="27667"/>
                        <a14:foregroundMark x1="84167" y1="40167" x2="82083" y2="44667"/>
                        <a14:foregroundMark x1="82083" y1="47667" x2="85333" y2="48250"/>
                        <a14:foregroundMark x1="75833" y1="46250" x2="77250" y2="48500"/>
                        <a14:foregroundMark x1="65333" y1="60000" x2="68417" y2="61000"/>
                        <a14:foregroundMark x1="20500" y1="32333" x2="21083" y2="35750"/>
                        <a14:foregroundMark x1="10833" y1="34167" x2="16500" y2="34917"/>
                        <a14:foregroundMark x1="16833" y1="38583" x2="18250" y2="42250"/>
                        <a14:foregroundMark x1="18500" y1="46833" x2="21333" y2="45833"/>
                        <a14:foregroundMark x1="29000" y1="55167" x2="30000" y2="52917"/>
                        <a14:foregroundMark x1="25167" y1="62833" x2="27750" y2="66250"/>
                        <a14:foregroundMark x1="35833" y1="76000" x2="38250" y2="76000"/>
                        <a14:foregroundMark x1="38083" y1="83417" x2="36083" y2="87250"/>
                        <a14:foregroundMark x1="21750" y1="88500" x2="26000" y2="88500"/>
                        <a14:foregroundMark x1="11833" y1="83667" x2="12250" y2="86667"/>
                        <a14:foregroundMark x1="43750" y1="89500" x2="46750" y2="90500"/>
                        <a14:foregroundMark x1="70583" y1="79833" x2="70000" y2="83833"/>
                        <a14:foregroundMark x1="73250" y1="86667" x2="70833" y2="88083"/>
                        <a14:foregroundMark x1="78083" y1="76000" x2="81333" y2="77333"/>
                        <a14:foregroundMark x1="72833" y1="68250" x2="75250" y2="71333"/>
                        <a14:foregroundMark x1="81500" y1="88667" x2="83333" y2="9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4" t="15000" r="13235" b="5000"/>
          <a:stretch/>
        </p:blipFill>
        <p:spPr>
          <a:xfrm>
            <a:off x="7886700" y="200891"/>
            <a:ext cx="4038600" cy="3657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92" b="99769" l="10000" r="957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36" r="4762"/>
          <a:stretch/>
        </p:blipFill>
        <p:spPr>
          <a:xfrm>
            <a:off x="0" y="457200"/>
            <a:ext cx="2625436" cy="23673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250" y="2772301"/>
            <a:ext cx="1048683" cy="8127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11" y="2209800"/>
            <a:ext cx="1039920" cy="914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58" y="2180359"/>
            <a:ext cx="1039920" cy="124864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761" y="2115469"/>
            <a:ext cx="1039920" cy="100873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199" y="2313474"/>
            <a:ext cx="1257300" cy="182533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272" y="2646730"/>
            <a:ext cx="1137329" cy="91521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199" y="4458566"/>
            <a:ext cx="1753077" cy="12192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4492161"/>
            <a:ext cx="1753077" cy="12192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0" r="32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2" t="35185" r="63490" b="31482"/>
          <a:stretch/>
        </p:blipFill>
        <p:spPr>
          <a:xfrm>
            <a:off x="7769814" y="4881631"/>
            <a:ext cx="1426110" cy="13716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778" b="96000" l="0" r="100000">
                        <a14:foregroundMark x1="42000" y1="55111" x2="48000" y2="66222"/>
                        <a14:foregroundMark x1="47556" y1="51111" x2="51111" y2="64667"/>
                        <a14:foregroundMark x1="55778" y1="48222" x2="55333" y2="6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56" t="33318" r="33663" b="31496"/>
          <a:stretch/>
        </p:blipFill>
        <p:spPr>
          <a:xfrm>
            <a:off x="11049000" y="4728834"/>
            <a:ext cx="1295400" cy="14478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4018" y="3524250"/>
            <a:ext cx="2438400" cy="24384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550" y="29350"/>
            <a:ext cx="1581150" cy="15547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5692" b="96000" l="9963" r="89851">
                        <a14:foregroundMark x1="35196" y1="28154" x2="39385" y2="29231"/>
                        <a14:foregroundMark x1="55121" y1="30615" x2="58845" y2="32692"/>
                        <a14:foregroundMark x1="69088" y1="20077" x2="69088" y2="23923"/>
                        <a14:foregroundMark x1="35196" y1="13462" x2="35196" y2="17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1511" y="3858491"/>
            <a:ext cx="2357489" cy="241935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0" r="90000">
                        <a14:foregroundMark x1="39538" y1="17248" x2="37769" y2="288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79" t="11468" r="52891" b="10549"/>
          <a:stretch/>
        </p:blipFill>
        <p:spPr>
          <a:xfrm>
            <a:off x="1677769" y="4409208"/>
            <a:ext cx="1398310" cy="155170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10000" r="98231">
                        <a14:foregroundMark x1="78692" y1="13119" x2="66462" y2="610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45" t="8716" r="5770" b="2294"/>
          <a:stretch/>
        </p:blipFill>
        <p:spPr>
          <a:xfrm>
            <a:off x="3829413" y="4458566"/>
            <a:ext cx="1228718" cy="164590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400" b="99600" l="9664" r="899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105" y="2139775"/>
            <a:ext cx="2406492" cy="2442441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6619" y="6015373"/>
            <a:ext cx="12150436" cy="92333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 prstMaterial="dkEdge">
              <a:bevelT w="38100" h="38100" prst="angl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r>
              <a:rPr kumimoji="0" lang="en-US" sz="5400" b="1" i="0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ẹn</a:t>
            </a: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gặp lại các bạn ở bài sau nhé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10000" b="90000" l="4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129" y="-41757"/>
            <a:ext cx="2153327" cy="157207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5307" y="1190577"/>
            <a:ext cx="1070829" cy="117583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0" b="99517" l="0" r="99180">
                        <a14:foregroundMark x1="30328" y1="42512" x2="22131" y2="93720"/>
                        <a14:foregroundMark x1="23361" y1="42029" x2="15984" y2="62319"/>
                        <a14:foregroundMark x1="27869" y1="31401" x2="34016" y2="31401"/>
                        <a14:foregroundMark x1="54918" y1="40580" x2="61885" y2="41063"/>
                        <a14:foregroundMark x1="86066" y1="57488" x2="86475" y2="695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655" y="2083458"/>
            <a:ext cx="1628244" cy="1389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740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2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1673" y="360218"/>
            <a:ext cx="117070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FF0000"/>
                </a:solidFill>
              </a:rPr>
              <a:t>Nói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và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nghe</a:t>
            </a:r>
            <a:endParaRPr lang="en-US" sz="4800" dirty="0">
              <a:solidFill>
                <a:srgbClr val="FF0000"/>
              </a:solidFill>
            </a:endParaRPr>
          </a:p>
          <a:p>
            <a:pPr algn="ctr"/>
            <a:r>
              <a:rPr lang="en-US" sz="4800" dirty="0" err="1">
                <a:solidFill>
                  <a:srgbClr val="0070C0"/>
                </a:solidFill>
              </a:rPr>
              <a:t>Bóp</a:t>
            </a:r>
            <a:r>
              <a:rPr lang="en-US" sz="4800" dirty="0">
                <a:solidFill>
                  <a:srgbClr val="0070C0"/>
                </a:solidFill>
              </a:rPr>
              <a:t> </a:t>
            </a:r>
            <a:r>
              <a:rPr lang="en-US" sz="4800" dirty="0" err="1">
                <a:solidFill>
                  <a:srgbClr val="0070C0"/>
                </a:solidFill>
              </a:rPr>
              <a:t>nát</a:t>
            </a:r>
            <a:r>
              <a:rPr lang="en-US" sz="4800" dirty="0">
                <a:solidFill>
                  <a:srgbClr val="0070C0"/>
                </a:solidFill>
              </a:rPr>
              <a:t> </a:t>
            </a:r>
            <a:r>
              <a:rPr lang="en-US" sz="4800" dirty="0" err="1">
                <a:solidFill>
                  <a:srgbClr val="0070C0"/>
                </a:solidFill>
              </a:rPr>
              <a:t>quả</a:t>
            </a:r>
            <a:r>
              <a:rPr lang="en-US" sz="4800" dirty="0">
                <a:solidFill>
                  <a:srgbClr val="0070C0"/>
                </a:solidFill>
              </a:rPr>
              <a:t> cam</a:t>
            </a:r>
          </a:p>
        </p:txBody>
      </p:sp>
      <p:pic>
        <p:nvPicPr>
          <p:cNvPr id="3" name="Picture 2" descr="31.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019" y="2008910"/>
            <a:ext cx="5999018" cy="4558538"/>
          </a:xfrm>
          <a:prstGeom prst="rect">
            <a:avLst/>
          </a:prstGeom>
        </p:spPr>
      </p:pic>
      <p:pic>
        <p:nvPicPr>
          <p:cNvPr id="4" name="Picture 3" descr="31.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6087" y="2119745"/>
            <a:ext cx="4610895" cy="447501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369ED5-EC16-4AEA-AB15-A379C7A69BD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75658" y="928399"/>
            <a:ext cx="10345783" cy="28206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EF44039-2753-4B58-B6C5-174600389C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4217" y="3735978"/>
            <a:ext cx="10280469" cy="26256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A55F565-500F-4B74-B82A-82E2009B4B13}"/>
              </a:ext>
            </a:extLst>
          </p:cNvPr>
          <p:cNvSpPr txBox="1"/>
          <p:nvPr/>
        </p:nvSpPr>
        <p:spPr>
          <a:xfrm>
            <a:off x="506658" y="339163"/>
            <a:ext cx="7890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1.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A55F565-500F-4B74-B82A-82E2009B4B13}"/>
              </a:ext>
            </a:extLst>
          </p:cNvPr>
          <p:cNvSpPr txBox="1"/>
          <p:nvPr/>
        </p:nvSpPr>
        <p:spPr>
          <a:xfrm>
            <a:off x="506658" y="339163"/>
            <a:ext cx="7890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1.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00206D1-8093-4165-BCC8-50BB47612E89}"/>
              </a:ext>
            </a:extLst>
          </p:cNvPr>
          <p:cNvSpPr txBox="1"/>
          <p:nvPr/>
        </p:nvSpPr>
        <p:spPr>
          <a:xfrm>
            <a:off x="4205642" y="702368"/>
            <a:ext cx="45987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Bóp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cam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369ED5-EC16-4AEA-AB15-A379C7A69BD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23527" y="1385603"/>
            <a:ext cx="8174469" cy="425072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B830BBE-D320-409E-9108-85B954D17645}"/>
              </a:ext>
            </a:extLst>
          </p:cNvPr>
          <p:cNvSpPr txBox="1"/>
          <p:nvPr/>
        </p:nvSpPr>
        <p:spPr>
          <a:xfrm>
            <a:off x="2320521" y="4851497"/>
            <a:ext cx="3560719" cy="156966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xô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lính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gặp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xin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giặc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B480048-6F09-4838-B3F8-1A64EECB0671}"/>
              </a:ext>
            </a:extLst>
          </p:cNvPr>
          <p:cNvSpPr txBox="1"/>
          <p:nvPr/>
        </p:nvSpPr>
        <p:spPr>
          <a:xfrm>
            <a:off x="6310761" y="4827172"/>
            <a:ext cx="3945705" cy="156966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 “Cho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giặc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mượn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Xin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bệ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!”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00292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EF44039-2753-4B58-B6C5-174600389C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99744" y="796677"/>
            <a:ext cx="9103878" cy="40325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BEB6E3D-CBEA-4710-9188-94FF60988430}"/>
              </a:ext>
            </a:extLst>
          </p:cNvPr>
          <p:cNvSpPr txBox="1"/>
          <p:nvPr/>
        </p:nvSpPr>
        <p:spPr>
          <a:xfrm>
            <a:off x="1309817" y="4245441"/>
            <a:ext cx="4548141" cy="224676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 “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phép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ra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trẻ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lo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ta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khen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4F41FF-D053-4078-8307-E7E905BBDFEE}"/>
              </a:ext>
            </a:extLst>
          </p:cNvPr>
          <p:cNvSpPr txBox="1"/>
          <p:nvPr/>
        </p:nvSpPr>
        <p:spPr>
          <a:xfrm>
            <a:off x="6212873" y="4255094"/>
            <a:ext cx="4809754" cy="181588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xòe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ban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bao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65370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2DA991-ECC0-4CA1-93BE-CB6792344B7F}"/>
              </a:ext>
            </a:extLst>
          </p:cNvPr>
          <p:cNvSpPr txBox="1"/>
          <p:nvPr/>
        </p:nvSpPr>
        <p:spPr>
          <a:xfrm>
            <a:off x="1787728" y="391093"/>
            <a:ext cx="8723839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2</a:t>
            </a:r>
            <a:r>
              <a:rPr lang="vi-VN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 </a:t>
            </a:r>
            <a:r>
              <a:rPr lang="en-US" sz="3200" dirty="0" err="1">
                <a:latin typeface="+mj-lt"/>
              </a:rPr>
              <a:t>Kể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lại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từng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đoạn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của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câu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chuyện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theo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tranh</a:t>
            </a:r>
            <a:r>
              <a:rPr lang="en-US" sz="3200" dirty="0">
                <a:latin typeface="+mj-lt"/>
              </a:rPr>
              <a:t>.</a:t>
            </a:r>
            <a:endParaRPr lang="vi-VN" sz="3200" dirty="0">
              <a:latin typeface="+mj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0155EBB-4F3C-401C-8D80-44A664E473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16093"/>
          <a:stretch/>
        </p:blipFill>
        <p:spPr>
          <a:xfrm>
            <a:off x="1586909" y="1260765"/>
            <a:ext cx="9187894" cy="25480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98AF79B-DEA7-4557-A635-7FA0DA69DED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17050"/>
          <a:stretch/>
        </p:blipFill>
        <p:spPr>
          <a:xfrm>
            <a:off x="1586908" y="3962400"/>
            <a:ext cx="9073593" cy="2469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96" name="图片 41995" descr="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0400" y="685800"/>
            <a:ext cx="4656667" cy="386291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97" name="图片 41996" descr="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77800"/>
            <a:ext cx="7272867" cy="618278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796" name="图片 41997" descr="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617633"/>
            <a:ext cx="12192000" cy="124036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3797" name="Text Box 5"/>
          <p:cNvSpPr txBox="1"/>
          <p:nvPr/>
        </p:nvSpPr>
        <p:spPr>
          <a:xfrm>
            <a:off x="1930400" y="3429000"/>
            <a:ext cx="35560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798" name="Text Box 6"/>
          <p:cNvSpPr txBox="1"/>
          <p:nvPr/>
        </p:nvSpPr>
        <p:spPr>
          <a:xfrm>
            <a:off x="711200" y="3429000"/>
            <a:ext cx="5994400" cy="152844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735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Cïng b¹n kÓ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735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trong nhãm</a:t>
            </a:r>
            <a:r>
              <a:rPr kumimoji="0" sz="373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55303" name="Text Box 7"/>
          <p:cNvSpPr txBox="1"/>
          <p:nvPr/>
        </p:nvSpPr>
        <p:spPr>
          <a:xfrm>
            <a:off x="7416800" y="2819400"/>
            <a:ext cx="2540000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Thêi gian 5’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19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53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53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0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F7F0044-EC6F-41DD-AD10-50DAC98411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1" y="23769"/>
            <a:ext cx="9627326" cy="8775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369ED5-EC16-4AEA-AB15-A379C7A69BD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75658" y="928399"/>
            <a:ext cx="10345783" cy="28206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EF44039-2753-4B58-B6C5-174600389C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4217" y="3735978"/>
            <a:ext cx="10280469" cy="262563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690949" y="39189"/>
            <a:ext cx="82949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en-US" sz="2400" dirty="0" err="1">
                <a:solidFill>
                  <a:srgbClr val="A5A5A5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400" dirty="0">
                <a:solidFill>
                  <a:srgbClr val="A5A5A5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A5A5A5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solidFill>
                  <a:srgbClr val="A5A5A5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A5A5A5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solidFill>
                  <a:srgbClr val="A5A5A5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A5A5A5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400" dirty="0">
                <a:solidFill>
                  <a:srgbClr val="A5A5A5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A5A5A5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>
                <a:solidFill>
                  <a:srgbClr val="A5A5A5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A5A5A5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solidFill>
                  <a:srgbClr val="A5A5A5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A5A5A5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2400" dirty="0">
                <a:solidFill>
                  <a:srgbClr val="A5A5A5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A5A5A5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hùng</a:t>
            </a:r>
            <a:r>
              <a:rPr lang="en-US" sz="2400" dirty="0">
                <a:solidFill>
                  <a:srgbClr val="A5A5A5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A5A5A5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400" dirty="0">
                <a:solidFill>
                  <a:srgbClr val="A5A5A5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A5A5A5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400" dirty="0">
                <a:solidFill>
                  <a:srgbClr val="A5A5A5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A5A5A5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sz="2400" dirty="0">
                <a:solidFill>
                  <a:srgbClr val="A5A5A5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A5A5A5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400" dirty="0">
                <a:solidFill>
                  <a:srgbClr val="A5A5A5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A5A5A5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Toản</a:t>
            </a:r>
            <a:r>
              <a:rPr lang="en-US" sz="2400" dirty="0">
                <a:solidFill>
                  <a:srgbClr val="A5A5A5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91114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30"/>
  <p:tag name="ARS_SLIDE_PARTICIPANTNUM" val="3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470</TotalTime>
  <Words>189</Words>
  <Application>Microsoft Office PowerPoint</Application>
  <PresentationFormat>Widescreen</PresentationFormat>
  <Paragraphs>20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10</vt:i4>
      </vt:variant>
    </vt:vector>
  </HeadingPairs>
  <TitlesOfParts>
    <vt:vector size="25" baseType="lpstr">
      <vt:lpstr>等线</vt:lpstr>
      <vt:lpstr>黑体</vt:lpstr>
      <vt:lpstr>SimSun</vt:lpstr>
      <vt:lpstr>.VnAvant</vt:lpstr>
      <vt:lpstr>Arial</vt:lpstr>
      <vt:lpstr>Arial-Rounded</vt:lpstr>
      <vt:lpstr>Calibri</vt:lpstr>
      <vt:lpstr>Times New Roman</vt:lpstr>
      <vt:lpstr>Office Theme</vt:lpstr>
      <vt:lpstr>1_Office 主题</vt:lpstr>
      <vt:lpstr>2_Office 主题</vt:lpstr>
      <vt:lpstr>https://www.freeppt7.com</vt:lpstr>
      <vt:lpstr>2_Office Theme</vt:lpstr>
      <vt:lpstr>1_Office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Administrator</cp:lastModifiedBy>
  <cp:revision>49</cp:revision>
  <dcterms:created xsi:type="dcterms:W3CDTF">2021-07-20T01:55:21Z</dcterms:created>
  <dcterms:modified xsi:type="dcterms:W3CDTF">2024-04-16T07:27:39Z</dcterms:modified>
</cp:coreProperties>
</file>