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4" r:id="rId7"/>
  </p:sldMasterIdLst>
  <p:notesMasterIdLst>
    <p:notesMasterId r:id="rId19"/>
  </p:notesMasterIdLst>
  <p:sldIdLst>
    <p:sldId id="515" r:id="rId8"/>
    <p:sldId id="361" r:id="rId9"/>
    <p:sldId id="307" r:id="rId10"/>
    <p:sldId id="309" r:id="rId11"/>
    <p:sldId id="314" r:id="rId12"/>
    <p:sldId id="362" r:id="rId13"/>
    <p:sldId id="3404" r:id="rId14"/>
    <p:sldId id="3403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2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16/04/2024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lvl="0" eaLnBrk="1" hangingPunct="1">
                <a:spcBef>
                  <a:spcPct val="20000"/>
                </a:spcBef>
                <a:buNone/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3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4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file:///C:\Users\Admin\Desktop\ppt%2031\ch&#7919;%20hoa%20Q.mp4" TargetMode="External"/><Relationship Id="rId1" Type="http://schemas.openxmlformats.org/officeDocument/2006/relationships/tags" Target="../tags/tag6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D:\7511139756161436000%20(2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00000"/>
                </a:solidFill>
              </a:rPr>
              <a:t>Tập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viết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chữ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hoa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Z</a:t>
            </a:r>
            <a:r>
              <a:rPr lang="en-US" sz="6600" dirty="0">
                <a:solidFill>
                  <a:srgbClr val="C00000"/>
                </a:solidFill>
              </a:rPr>
              <a:t> </a:t>
            </a:r>
            <a:r>
              <a:rPr lang="en-US" sz="6600" dirty="0" err="1">
                <a:solidFill>
                  <a:srgbClr val="C00000"/>
                </a:solidFill>
              </a:rPr>
              <a:t>hoa</a:t>
            </a:r>
            <a:r>
              <a:rPr lang="en-US" sz="6600" dirty="0">
                <a:solidFill>
                  <a:srgbClr val="C00000"/>
                </a:solidFill>
              </a:rPr>
              <a:t> (</a:t>
            </a:r>
            <a:r>
              <a:rPr lang="en-US" sz="6600" dirty="0" err="1">
                <a:solidFill>
                  <a:srgbClr val="C00000"/>
                </a:solidFill>
              </a:rPr>
              <a:t>kiểu</a:t>
            </a:r>
            <a:r>
              <a:rPr lang="en-US" sz="6600" dirty="0">
                <a:solidFill>
                  <a:srgbClr val="C00000"/>
                </a:solidFill>
              </a:rPr>
              <a:t> 2)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LÝ TH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ƯỜNG KIỆT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4440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949347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 dirty="0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Tm="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379430" y="1470125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628305" y="1350004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1087588" y="55173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3795613" y="559653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08874" y="921114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 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443905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chữ hoa Q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19200" y="1714500"/>
            <a:ext cx="9975273" cy="4797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1376" y="322702"/>
            <a:ext cx="426270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7511139756161436000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048" y="900752"/>
            <a:ext cx="10426889" cy="5957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089213" y="2729753"/>
            <a:ext cx="103407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514350" marR="0" lvl="0" indent="-5143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518617" y="1084218"/>
            <a:ext cx="11887198" cy="1879416"/>
            <a:chOff x="403937" y="2043957"/>
            <a:chExt cx="6648038" cy="118108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403937" y="2354668"/>
              <a:ext cx="6648038" cy="870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T</a:t>
              </a:r>
              <a:r>
                <a:rPr lang="en-US" sz="42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ỏa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n là wgưƟ a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1514315" y="4189244"/>
            <a:ext cx="1053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1703521" y="3127099"/>
            <a:ext cx="379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1609016" y="508147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253</Words>
  <Application>Microsoft Office PowerPoint</Application>
  <PresentationFormat>Widescreen</PresentationFormat>
  <Paragraphs>41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微软雅黑</vt:lpstr>
      <vt:lpstr>黑体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68</cp:revision>
  <dcterms:created xsi:type="dcterms:W3CDTF">2021-07-20T01:55:21Z</dcterms:created>
  <dcterms:modified xsi:type="dcterms:W3CDTF">2024-04-16T07:26:33Z</dcterms:modified>
</cp:coreProperties>
</file>