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7" r:id="rId2"/>
    <p:sldMasterId id="2147483710" r:id="rId3"/>
    <p:sldMasterId id="2147483725" r:id="rId4"/>
  </p:sldMasterIdLst>
  <p:notesMasterIdLst>
    <p:notesMasterId r:id="rId34"/>
  </p:notesMasterIdLst>
  <p:sldIdLst>
    <p:sldId id="354" r:id="rId5"/>
    <p:sldId id="316" r:id="rId6"/>
    <p:sldId id="355" r:id="rId7"/>
    <p:sldId id="318" r:id="rId8"/>
    <p:sldId id="378" r:id="rId9"/>
    <p:sldId id="319" r:id="rId10"/>
    <p:sldId id="357" r:id="rId11"/>
    <p:sldId id="380" r:id="rId12"/>
    <p:sldId id="356" r:id="rId13"/>
    <p:sldId id="384" r:id="rId14"/>
    <p:sldId id="385" r:id="rId15"/>
    <p:sldId id="381" r:id="rId16"/>
    <p:sldId id="382" r:id="rId17"/>
    <p:sldId id="383" r:id="rId18"/>
    <p:sldId id="386" r:id="rId19"/>
    <p:sldId id="387" r:id="rId20"/>
    <p:sldId id="388" r:id="rId21"/>
    <p:sldId id="392" r:id="rId22"/>
    <p:sldId id="390" r:id="rId23"/>
    <p:sldId id="391" r:id="rId24"/>
    <p:sldId id="323" r:id="rId25"/>
    <p:sldId id="358" r:id="rId26"/>
    <p:sldId id="360" r:id="rId27"/>
    <p:sldId id="359" r:id="rId28"/>
    <p:sldId id="324" r:id="rId29"/>
    <p:sldId id="376" r:id="rId30"/>
    <p:sldId id="393" r:id="rId31"/>
    <p:sldId id="329" r:id="rId32"/>
    <p:sldId id="2007577161" r:id="rId33"/>
  </p:sldIdLst>
  <p:sldSz cx="6858000" cy="5143500"/>
  <p:notesSz cx="6858000" cy="9144000"/>
  <p:embeddedFontLst>
    <p:embeddedFont>
      <p:font typeface="等线" panose="02010600030101010101" pitchFamily="2" charset="-122"/>
      <p:regular r:id="rId35"/>
      <p:bold r:id="rId36"/>
    </p:embeddedFont>
    <p:embeddedFont>
      <p:font typeface="等线 Light" panose="02010600030101010101" pitchFamily="2" charset="-122"/>
      <p:regular r:id="rId37"/>
    </p:embeddedFont>
    <p:embeddedFont>
      <p:font typeface="微软雅黑" panose="020B0503020204020204" pitchFamily="34" charset="-122"/>
      <p:regular r:id="rId38"/>
      <p:bold r:id="rId39"/>
    </p:embeddedFont>
    <p:embeddedFont>
      <p:font typeface="Arial-Rounded" panose="020B0500000000000000" charset="0"/>
      <p:regular r:id="rId40"/>
    </p:embeddedFont>
    <p:embeddedFont>
      <p:font typeface="Calibri" panose="020F0502020204030204" pitchFamily="34" charset="0"/>
      <p:regular r:id="rId41"/>
      <p:bold r:id="rId42"/>
      <p:italic r:id="rId43"/>
      <p:boldItalic r:id="rId44"/>
    </p:embeddedFont>
    <p:embeddedFont>
      <p:font typeface="Comfortaa" panose="020B0604020202020204" charset="0"/>
      <p:regular r:id="rId45"/>
      <p:bold r:id="rId46"/>
    </p:embeddedFont>
    <p:embeddedFont>
      <p:font typeface="Chewy" panose="020B0604020202020204" charset="0"/>
      <p:regular r:id="rId47"/>
    </p:embeddedFont>
    <p:embeddedFont>
      <p:font typeface="Delius Unicase" panose="020B0604020202020204" charset="0"/>
      <p:regular r:id="rId48"/>
      <p:bold r:id="rId49"/>
    </p:embeddedFont>
    <p:embeddedFont>
      <p:font typeface="HP001 4 hàng" panose="020B0603050302020204" pitchFamily="34" charset="0"/>
      <p:regular r:id="rId50"/>
      <p:bold r:id="rId51"/>
    </p:embeddedFont>
    <p:embeddedFont>
      <p:font typeface="iCiel Cadena" panose="020B0604020202020204" charset="0"/>
      <p:bold r:id="rId52"/>
    </p:embeddedFont>
    <p:embeddedFont>
      <p:font typeface="Kalam" panose="020B0604020202020204" charset="0"/>
      <p:regular r:id="rId53"/>
      <p:bold r:id="rId54"/>
    </p:embeddedFont>
    <p:embeddedFont>
      <p:font typeface="Montserrat" panose="02000505000000020004" pitchFamily="2" charset="0"/>
      <p:regular r:id="rId55"/>
      <p:bold r:id="rId56"/>
      <p:italic r:id="rId57"/>
      <p:boldItalic r:id="rId58"/>
    </p:embeddedFont>
    <p:embeddedFont>
      <p:font typeface="Roboto Condensed Light" panose="02000000000000000000" pitchFamily="2" charset="0"/>
      <p:regular r:id="rId59"/>
      <p:italic r:id="rId60"/>
    </p:embeddedFont>
    <p:embeddedFont>
      <p:font typeface="UTM Avo" panose="02040603050506020204" pitchFamily="18" charset="0"/>
      <p:regular r:id="rId61"/>
      <p:bold r:id="rId62"/>
      <p:italic r:id="rId63"/>
      <p:boldItalic r:id="rId64"/>
    </p:embeddedFont>
    <p:embeddedFont>
      <p:font typeface="UTM Cookies" panose="02040603050506020204" pitchFamily="18" charset="0"/>
      <p:regular r:id="rId65"/>
    </p:embeddedFont>
    <p:embeddedFont>
      <p:font typeface="UTM Charlotte" panose="02040603050506020204" pitchFamily="18" charset="0"/>
      <p:regular r:id="rId66"/>
    </p:embeddedFont>
  </p:embeddedFontLst>
  <p:custDataLst>
    <p:tags r:id="rId6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9C7"/>
    <a:srgbClr val="000000"/>
    <a:srgbClr val="CC7500"/>
    <a:srgbClr val="1E5CC1"/>
    <a:srgbClr val="FB5B53"/>
    <a:srgbClr val="FB4C43"/>
    <a:srgbClr val="FFCC00"/>
    <a:srgbClr val="B7D574"/>
    <a:srgbClr val="7EA131"/>
    <a:srgbClr val="8AB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96" d="100"/>
          <a:sy n="96" d="100"/>
        </p:scale>
        <p:origin x="13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8.fntdata"/><Relationship Id="rId47" Type="http://schemas.openxmlformats.org/officeDocument/2006/relationships/font" Target="fonts/font13.fntdata"/><Relationship Id="rId63" Type="http://schemas.openxmlformats.org/officeDocument/2006/relationships/font" Target="fonts/font29.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5" Type="http://schemas.openxmlformats.org/officeDocument/2006/relationships/slide" Target="slides/slide1.xml"/><Relationship Id="rId61" Type="http://schemas.openxmlformats.org/officeDocument/2006/relationships/font" Target="fonts/font27.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7.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font" Target="fonts/font5.fntdata"/><Relationship Id="rId34" Type="http://schemas.openxmlformats.org/officeDocument/2006/relationships/notesMaster" Target="notesMasters/notesMaster1.xml"/><Relationship Id="rId50" Type="http://schemas.openxmlformats.org/officeDocument/2006/relationships/font" Target="fonts/font16.fntdata"/><Relationship Id="rId55"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26119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F9BAA6-30B6-4FF4-B55C-79D62B66F1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885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082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364919026"/>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4919" y="2181538"/>
            <a:ext cx="5788125" cy="16149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2707" b="1"/>
            </a:lvl1pPr>
            <a:lvl2pPr lvl="1" algn="ctr">
              <a:spcBef>
                <a:spcPts val="0"/>
              </a:spcBef>
              <a:spcAft>
                <a:spcPts val="0"/>
              </a:spcAft>
              <a:buSzPts val="6000"/>
              <a:buNone/>
              <a:defRPr sz="4511"/>
            </a:lvl2pPr>
            <a:lvl3pPr lvl="2" algn="ctr">
              <a:spcBef>
                <a:spcPts val="0"/>
              </a:spcBef>
              <a:spcAft>
                <a:spcPts val="0"/>
              </a:spcAft>
              <a:buSzPts val="6000"/>
              <a:buNone/>
              <a:defRPr sz="4511"/>
            </a:lvl3pPr>
            <a:lvl4pPr lvl="3" algn="ctr">
              <a:spcBef>
                <a:spcPts val="0"/>
              </a:spcBef>
              <a:spcAft>
                <a:spcPts val="0"/>
              </a:spcAft>
              <a:buSzPts val="6000"/>
              <a:buNone/>
              <a:defRPr sz="4511"/>
            </a:lvl4pPr>
            <a:lvl5pPr lvl="4" algn="ctr">
              <a:spcBef>
                <a:spcPts val="0"/>
              </a:spcBef>
              <a:spcAft>
                <a:spcPts val="0"/>
              </a:spcAft>
              <a:buSzPts val="6000"/>
              <a:buNone/>
              <a:defRPr sz="4511"/>
            </a:lvl5pPr>
            <a:lvl6pPr lvl="5" algn="ctr">
              <a:spcBef>
                <a:spcPts val="0"/>
              </a:spcBef>
              <a:spcAft>
                <a:spcPts val="0"/>
              </a:spcAft>
              <a:buSzPts val="6000"/>
              <a:buNone/>
              <a:defRPr sz="4511"/>
            </a:lvl6pPr>
            <a:lvl7pPr lvl="6" algn="ctr">
              <a:spcBef>
                <a:spcPts val="0"/>
              </a:spcBef>
              <a:spcAft>
                <a:spcPts val="0"/>
              </a:spcAft>
              <a:buSzPts val="6000"/>
              <a:buNone/>
              <a:defRPr sz="4511"/>
            </a:lvl7pPr>
            <a:lvl8pPr lvl="7" algn="ctr">
              <a:spcBef>
                <a:spcPts val="0"/>
              </a:spcBef>
              <a:spcAft>
                <a:spcPts val="0"/>
              </a:spcAft>
              <a:buSzPts val="6000"/>
              <a:buNone/>
              <a:defRPr sz="4511"/>
            </a:lvl8pPr>
            <a:lvl9pPr lvl="8" algn="ctr">
              <a:spcBef>
                <a:spcPts val="0"/>
              </a:spcBef>
              <a:spcAft>
                <a:spcPts val="0"/>
              </a:spcAft>
              <a:buSzPts val="6000"/>
              <a:buNone/>
              <a:defRPr sz="4511"/>
            </a:lvl9pPr>
          </a:lstStyle>
          <a:p>
            <a:endParaRPr/>
          </a:p>
        </p:txBody>
      </p:sp>
      <p:sp>
        <p:nvSpPr>
          <p:cNvPr id="10" name="Google Shape;10;p2"/>
          <p:cNvSpPr txBox="1">
            <a:spLocks noGrp="1"/>
          </p:cNvSpPr>
          <p:nvPr>
            <p:ph type="subTitle" idx="1"/>
          </p:nvPr>
        </p:nvSpPr>
        <p:spPr>
          <a:xfrm>
            <a:off x="1411763" y="3853713"/>
            <a:ext cx="4034475" cy="2949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5114155" y="1027525"/>
            <a:ext cx="2771370" cy="716320"/>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 name="Google Shape;12;p2"/>
          <p:cNvSpPr/>
          <p:nvPr/>
        </p:nvSpPr>
        <p:spPr>
          <a:xfrm rot="5400000">
            <a:off x="5396908" y="3759812"/>
            <a:ext cx="986132" cy="178121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 name="Google Shape;13;p2"/>
          <p:cNvSpPr/>
          <p:nvPr/>
        </p:nvSpPr>
        <p:spPr>
          <a:xfrm rot="5400000">
            <a:off x="5542154" y="4685918"/>
            <a:ext cx="188656" cy="12555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4" name="Google Shape;14;p2"/>
          <p:cNvSpPr/>
          <p:nvPr/>
        </p:nvSpPr>
        <p:spPr>
          <a:xfrm flipH="1">
            <a:off x="6710041" y="4235776"/>
            <a:ext cx="97042" cy="11084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5" name="Google Shape;15;p2"/>
          <p:cNvSpPr/>
          <p:nvPr/>
        </p:nvSpPr>
        <p:spPr>
          <a:xfrm rot="5400000">
            <a:off x="793899" y="4585008"/>
            <a:ext cx="102641" cy="65948"/>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6" name="Google Shape;16;p2"/>
          <p:cNvSpPr/>
          <p:nvPr/>
        </p:nvSpPr>
        <p:spPr>
          <a:xfrm rot="5400000">
            <a:off x="560842" y="4749561"/>
            <a:ext cx="176978" cy="120946"/>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7" name="Google Shape;17;p2"/>
          <p:cNvSpPr/>
          <p:nvPr/>
        </p:nvSpPr>
        <p:spPr>
          <a:xfrm rot="5400000">
            <a:off x="1628103" y="4962374"/>
            <a:ext cx="102641" cy="65989"/>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8" name="Google Shape;18;p2"/>
          <p:cNvSpPr/>
          <p:nvPr/>
        </p:nvSpPr>
        <p:spPr>
          <a:xfrm flipH="1">
            <a:off x="6468520" y="3679507"/>
            <a:ext cx="97042" cy="110775"/>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9" name="Google Shape;19;p2"/>
          <p:cNvSpPr/>
          <p:nvPr/>
        </p:nvSpPr>
        <p:spPr>
          <a:xfrm rot="5400000">
            <a:off x="5378801" y="4725093"/>
            <a:ext cx="94935" cy="71611"/>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0" name="Google Shape;20;p2"/>
          <p:cNvSpPr/>
          <p:nvPr/>
        </p:nvSpPr>
        <p:spPr>
          <a:xfrm rot="5400000">
            <a:off x="884014" y="4395996"/>
            <a:ext cx="483726" cy="1011319"/>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1" name="Google Shape;21;p2"/>
          <p:cNvSpPr/>
          <p:nvPr/>
        </p:nvSpPr>
        <p:spPr>
          <a:xfrm flipH="1">
            <a:off x="6735267" y="3886742"/>
            <a:ext cx="124754" cy="221691"/>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2" name="Google Shape;22;p2"/>
          <p:cNvSpPr/>
          <p:nvPr/>
        </p:nvSpPr>
        <p:spPr>
          <a:xfrm rot="5400000">
            <a:off x="-867214" y="3548501"/>
            <a:ext cx="2462259" cy="727854"/>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3" name="Google Shape;23;p2"/>
          <p:cNvSpPr/>
          <p:nvPr/>
        </p:nvSpPr>
        <p:spPr>
          <a:xfrm rot="5400000">
            <a:off x="-236582" y="3304156"/>
            <a:ext cx="862630" cy="3894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4" name="Google Shape;24;p2"/>
          <p:cNvSpPr/>
          <p:nvPr/>
        </p:nvSpPr>
        <p:spPr>
          <a:xfrm rot="5400000">
            <a:off x="5816390" y="-291901"/>
            <a:ext cx="540779" cy="1124582"/>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5" name="Google Shape;25;p2"/>
          <p:cNvSpPr/>
          <p:nvPr/>
        </p:nvSpPr>
        <p:spPr>
          <a:xfrm rot="5400000">
            <a:off x="521342" y="-521393"/>
            <a:ext cx="1240370" cy="2283155"/>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6" name="Google Shape;26;p2"/>
          <p:cNvSpPr/>
          <p:nvPr/>
        </p:nvSpPr>
        <p:spPr>
          <a:xfrm rot="5400000">
            <a:off x="6636311" y="356618"/>
            <a:ext cx="44334" cy="3321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7" name="Google Shape;27;p2"/>
          <p:cNvSpPr/>
          <p:nvPr/>
        </p:nvSpPr>
        <p:spPr>
          <a:xfrm rot="5400000">
            <a:off x="6137656" y="4628663"/>
            <a:ext cx="58029" cy="43522"/>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8" name="Google Shape;28;p2"/>
          <p:cNvSpPr/>
          <p:nvPr/>
        </p:nvSpPr>
        <p:spPr>
          <a:xfrm rot="5400000">
            <a:off x="6384776" y="4972342"/>
            <a:ext cx="57968" cy="43476"/>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29" name="Google Shape;29;p2"/>
          <p:cNvSpPr/>
          <p:nvPr/>
        </p:nvSpPr>
        <p:spPr>
          <a:xfrm rot="5400000">
            <a:off x="837980" y="46246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0" name="Google Shape;30;p2"/>
          <p:cNvSpPr/>
          <p:nvPr/>
        </p:nvSpPr>
        <p:spPr>
          <a:xfrm rot="5400000">
            <a:off x="139072" y="316666"/>
            <a:ext cx="61239" cy="45929"/>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1" name="Google Shape;31;p2"/>
          <p:cNvSpPr/>
          <p:nvPr/>
        </p:nvSpPr>
        <p:spPr>
          <a:xfrm rot="5400000">
            <a:off x="207917" y="110230"/>
            <a:ext cx="61239" cy="4597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2" name="Google Shape;32;p2"/>
          <p:cNvSpPr/>
          <p:nvPr/>
        </p:nvSpPr>
        <p:spPr>
          <a:xfrm rot="5400000">
            <a:off x="373060" y="444498"/>
            <a:ext cx="61303" cy="45929"/>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3" name="Google Shape;33;p2"/>
          <p:cNvSpPr/>
          <p:nvPr/>
        </p:nvSpPr>
        <p:spPr>
          <a:xfrm rot="5400000">
            <a:off x="161330" y="5023446"/>
            <a:ext cx="53474" cy="4010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4" name="Google Shape;34;p2"/>
          <p:cNvSpPr/>
          <p:nvPr/>
        </p:nvSpPr>
        <p:spPr>
          <a:xfrm rot="5400000">
            <a:off x="1302926" y="4989481"/>
            <a:ext cx="62871" cy="40021"/>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5" name="Google Shape;35;p2"/>
          <p:cNvSpPr/>
          <p:nvPr/>
        </p:nvSpPr>
        <p:spPr>
          <a:xfrm rot="5400000">
            <a:off x="237868" y="3273688"/>
            <a:ext cx="53474" cy="4006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6" name="Google Shape;36;p2"/>
          <p:cNvSpPr/>
          <p:nvPr/>
        </p:nvSpPr>
        <p:spPr>
          <a:xfrm rot="5400000">
            <a:off x="6729160" y="432702"/>
            <a:ext cx="99845" cy="74571"/>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7" name="Google Shape;37;p2"/>
          <p:cNvSpPr/>
          <p:nvPr/>
        </p:nvSpPr>
        <p:spPr>
          <a:xfrm rot="5400000">
            <a:off x="5991406" y="4741725"/>
            <a:ext cx="130687" cy="9801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8" name="Google Shape;38;p2"/>
          <p:cNvSpPr/>
          <p:nvPr/>
        </p:nvSpPr>
        <p:spPr>
          <a:xfrm rot="5400000">
            <a:off x="-264" y="3574354"/>
            <a:ext cx="119925" cy="90363"/>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39" name="Google Shape;39;p2"/>
          <p:cNvSpPr/>
          <p:nvPr/>
        </p:nvSpPr>
        <p:spPr>
          <a:xfrm rot="5400000">
            <a:off x="989030" y="218862"/>
            <a:ext cx="138061" cy="10354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0" name="Google Shape;40;p2"/>
          <p:cNvSpPr/>
          <p:nvPr/>
        </p:nvSpPr>
        <p:spPr>
          <a:xfrm rot="5400000">
            <a:off x="-30888" y="4729444"/>
            <a:ext cx="119925" cy="58144"/>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 name="Google Shape;41;p2"/>
          <p:cNvSpPr/>
          <p:nvPr/>
        </p:nvSpPr>
        <p:spPr>
          <a:xfrm rot="5400000">
            <a:off x="5969053" y="108750"/>
            <a:ext cx="99428" cy="74571"/>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077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grpSp>
        <p:nvGrpSpPr>
          <p:cNvPr id="43" name="Google Shape;43;p3"/>
          <p:cNvGrpSpPr/>
          <p:nvPr/>
        </p:nvGrpSpPr>
        <p:grpSpPr>
          <a:xfrm>
            <a:off x="1521197" y="168789"/>
            <a:ext cx="3915612" cy="4805916"/>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89"/>
            </a:p>
          </p:txBody>
        </p:sp>
      </p:grpSp>
      <p:sp>
        <p:nvSpPr>
          <p:cNvPr id="83" name="Google Shape;83;p3"/>
          <p:cNvSpPr txBox="1">
            <a:spLocks noGrp="1"/>
          </p:cNvSpPr>
          <p:nvPr>
            <p:ph type="title"/>
          </p:nvPr>
        </p:nvSpPr>
        <p:spPr>
          <a:xfrm>
            <a:off x="2449228" y="2355125"/>
            <a:ext cx="1959525" cy="5232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2707"/>
            </a:lvl2pPr>
            <a:lvl3pPr lvl="2" algn="ctr">
              <a:spcBef>
                <a:spcPts val="0"/>
              </a:spcBef>
              <a:spcAft>
                <a:spcPts val="0"/>
              </a:spcAft>
              <a:buSzPts val="3600"/>
              <a:buNone/>
              <a:defRPr sz="2707"/>
            </a:lvl3pPr>
            <a:lvl4pPr lvl="3" algn="ctr">
              <a:spcBef>
                <a:spcPts val="0"/>
              </a:spcBef>
              <a:spcAft>
                <a:spcPts val="0"/>
              </a:spcAft>
              <a:buSzPts val="3600"/>
              <a:buNone/>
              <a:defRPr sz="2707"/>
            </a:lvl4pPr>
            <a:lvl5pPr lvl="4" algn="ctr">
              <a:spcBef>
                <a:spcPts val="0"/>
              </a:spcBef>
              <a:spcAft>
                <a:spcPts val="0"/>
              </a:spcAft>
              <a:buSzPts val="3600"/>
              <a:buNone/>
              <a:defRPr sz="2707"/>
            </a:lvl5pPr>
            <a:lvl6pPr lvl="5" algn="ctr">
              <a:spcBef>
                <a:spcPts val="0"/>
              </a:spcBef>
              <a:spcAft>
                <a:spcPts val="0"/>
              </a:spcAft>
              <a:buSzPts val="3600"/>
              <a:buNone/>
              <a:defRPr sz="2707"/>
            </a:lvl6pPr>
            <a:lvl7pPr lvl="6" algn="ctr">
              <a:spcBef>
                <a:spcPts val="0"/>
              </a:spcBef>
              <a:spcAft>
                <a:spcPts val="0"/>
              </a:spcAft>
              <a:buSzPts val="3600"/>
              <a:buNone/>
              <a:defRPr sz="2707"/>
            </a:lvl7pPr>
            <a:lvl8pPr lvl="7" algn="ctr">
              <a:spcBef>
                <a:spcPts val="0"/>
              </a:spcBef>
              <a:spcAft>
                <a:spcPts val="0"/>
              </a:spcAft>
              <a:buSzPts val="3600"/>
              <a:buNone/>
              <a:defRPr sz="2707"/>
            </a:lvl8pPr>
            <a:lvl9pPr lvl="8" algn="ctr">
              <a:spcBef>
                <a:spcPts val="0"/>
              </a:spcBef>
              <a:spcAft>
                <a:spcPts val="0"/>
              </a:spcAft>
              <a:buSzPts val="3600"/>
              <a:buNone/>
              <a:defRPr sz="2707"/>
            </a:lvl9pPr>
          </a:lstStyle>
          <a:p>
            <a:endParaRPr/>
          </a:p>
        </p:txBody>
      </p:sp>
      <p:sp>
        <p:nvSpPr>
          <p:cNvPr id="84" name="Google Shape;84;p3"/>
          <p:cNvSpPr txBox="1">
            <a:spLocks noGrp="1"/>
          </p:cNvSpPr>
          <p:nvPr>
            <p:ph type="title" idx="2" hasCustomPrompt="1"/>
          </p:nvPr>
        </p:nvSpPr>
        <p:spPr>
          <a:xfrm>
            <a:off x="2778063" y="1536713"/>
            <a:ext cx="1301850" cy="8184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4511">
                <a:solidFill>
                  <a:schemeClr val="accent6"/>
                </a:solidFill>
              </a:defRPr>
            </a:lvl1pPr>
            <a:lvl2pPr lvl="1" algn="ctr" rtl="0">
              <a:spcBef>
                <a:spcPts val="0"/>
              </a:spcBef>
              <a:spcAft>
                <a:spcPts val="0"/>
              </a:spcAft>
              <a:buSzPts val="7200"/>
              <a:buNone/>
              <a:defRPr sz="5413"/>
            </a:lvl2pPr>
            <a:lvl3pPr lvl="2" algn="ctr" rtl="0">
              <a:spcBef>
                <a:spcPts val="0"/>
              </a:spcBef>
              <a:spcAft>
                <a:spcPts val="0"/>
              </a:spcAft>
              <a:buSzPts val="7200"/>
              <a:buNone/>
              <a:defRPr sz="5413"/>
            </a:lvl3pPr>
            <a:lvl4pPr lvl="3" algn="ctr" rtl="0">
              <a:spcBef>
                <a:spcPts val="0"/>
              </a:spcBef>
              <a:spcAft>
                <a:spcPts val="0"/>
              </a:spcAft>
              <a:buSzPts val="7200"/>
              <a:buNone/>
              <a:defRPr sz="5413"/>
            </a:lvl4pPr>
            <a:lvl5pPr lvl="4" algn="ctr" rtl="0">
              <a:spcBef>
                <a:spcPts val="0"/>
              </a:spcBef>
              <a:spcAft>
                <a:spcPts val="0"/>
              </a:spcAft>
              <a:buSzPts val="7200"/>
              <a:buNone/>
              <a:defRPr sz="5413"/>
            </a:lvl5pPr>
            <a:lvl6pPr lvl="5" algn="ctr" rtl="0">
              <a:spcBef>
                <a:spcPts val="0"/>
              </a:spcBef>
              <a:spcAft>
                <a:spcPts val="0"/>
              </a:spcAft>
              <a:buSzPts val="7200"/>
              <a:buNone/>
              <a:defRPr sz="5413"/>
            </a:lvl6pPr>
            <a:lvl7pPr lvl="6" algn="ctr" rtl="0">
              <a:spcBef>
                <a:spcPts val="0"/>
              </a:spcBef>
              <a:spcAft>
                <a:spcPts val="0"/>
              </a:spcAft>
              <a:buSzPts val="7200"/>
              <a:buNone/>
              <a:defRPr sz="5413"/>
            </a:lvl7pPr>
            <a:lvl8pPr lvl="7" algn="ctr" rtl="0">
              <a:spcBef>
                <a:spcPts val="0"/>
              </a:spcBef>
              <a:spcAft>
                <a:spcPts val="0"/>
              </a:spcAft>
              <a:buSzPts val="7200"/>
              <a:buNone/>
              <a:defRPr sz="5413"/>
            </a:lvl8pPr>
            <a:lvl9pPr lvl="8" algn="ctr" rtl="0">
              <a:spcBef>
                <a:spcPts val="0"/>
              </a:spcBef>
              <a:spcAft>
                <a:spcPts val="0"/>
              </a:spcAft>
              <a:buSzPts val="7200"/>
              <a:buNone/>
              <a:defRPr sz="5413"/>
            </a:lvl9pPr>
          </a:lstStyle>
          <a:p>
            <a:r>
              <a:t>xx%</a:t>
            </a:r>
          </a:p>
        </p:txBody>
      </p:sp>
      <p:sp>
        <p:nvSpPr>
          <p:cNvPr id="85" name="Google Shape;85;p3"/>
          <p:cNvSpPr txBox="1">
            <a:spLocks noGrp="1"/>
          </p:cNvSpPr>
          <p:nvPr>
            <p:ph type="subTitle" idx="1"/>
          </p:nvPr>
        </p:nvSpPr>
        <p:spPr>
          <a:xfrm>
            <a:off x="2449247" y="2997175"/>
            <a:ext cx="1959525" cy="6096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1579"/>
            </a:lvl2pPr>
            <a:lvl3pPr lvl="2" algn="ctr" rtl="0">
              <a:lnSpc>
                <a:spcPct val="100000"/>
              </a:lnSpc>
              <a:spcBef>
                <a:spcPts val="0"/>
              </a:spcBef>
              <a:spcAft>
                <a:spcPts val="0"/>
              </a:spcAft>
              <a:buSzPts val="2100"/>
              <a:buNone/>
              <a:defRPr sz="1579"/>
            </a:lvl3pPr>
            <a:lvl4pPr lvl="3" algn="ctr" rtl="0">
              <a:lnSpc>
                <a:spcPct val="100000"/>
              </a:lnSpc>
              <a:spcBef>
                <a:spcPts val="0"/>
              </a:spcBef>
              <a:spcAft>
                <a:spcPts val="0"/>
              </a:spcAft>
              <a:buSzPts val="2100"/>
              <a:buNone/>
              <a:defRPr sz="1579"/>
            </a:lvl4pPr>
            <a:lvl5pPr lvl="4" algn="ctr" rtl="0">
              <a:lnSpc>
                <a:spcPct val="100000"/>
              </a:lnSpc>
              <a:spcBef>
                <a:spcPts val="0"/>
              </a:spcBef>
              <a:spcAft>
                <a:spcPts val="0"/>
              </a:spcAft>
              <a:buSzPts val="2100"/>
              <a:buNone/>
              <a:defRPr sz="1579"/>
            </a:lvl5pPr>
            <a:lvl6pPr lvl="5" algn="ctr" rtl="0">
              <a:lnSpc>
                <a:spcPct val="100000"/>
              </a:lnSpc>
              <a:spcBef>
                <a:spcPts val="0"/>
              </a:spcBef>
              <a:spcAft>
                <a:spcPts val="0"/>
              </a:spcAft>
              <a:buSzPts val="2100"/>
              <a:buNone/>
              <a:defRPr sz="1579"/>
            </a:lvl6pPr>
            <a:lvl7pPr lvl="6" algn="ctr" rtl="0">
              <a:lnSpc>
                <a:spcPct val="100000"/>
              </a:lnSpc>
              <a:spcBef>
                <a:spcPts val="0"/>
              </a:spcBef>
              <a:spcAft>
                <a:spcPts val="0"/>
              </a:spcAft>
              <a:buSzPts val="2100"/>
              <a:buNone/>
              <a:defRPr sz="1579"/>
            </a:lvl7pPr>
            <a:lvl8pPr lvl="7" algn="ctr" rtl="0">
              <a:lnSpc>
                <a:spcPct val="100000"/>
              </a:lnSpc>
              <a:spcBef>
                <a:spcPts val="0"/>
              </a:spcBef>
              <a:spcAft>
                <a:spcPts val="0"/>
              </a:spcAft>
              <a:buSzPts val="2100"/>
              <a:buNone/>
              <a:defRPr sz="1579"/>
            </a:lvl8pPr>
            <a:lvl9pPr lvl="8" algn="ctr" rtl="0">
              <a:lnSpc>
                <a:spcPct val="100000"/>
              </a:lnSpc>
              <a:spcBef>
                <a:spcPts val="0"/>
              </a:spcBef>
              <a:spcAft>
                <a:spcPts val="0"/>
              </a:spcAft>
              <a:buSzPts val="2100"/>
              <a:buNone/>
              <a:defRPr sz="1579"/>
            </a:lvl9pPr>
          </a:lstStyle>
          <a:p>
            <a:endParaRPr/>
          </a:p>
        </p:txBody>
      </p:sp>
    </p:spTree>
    <p:extLst>
      <p:ext uri="{BB962C8B-B14F-4D97-AF65-F5344CB8AC3E}">
        <p14:creationId xmlns:p14="http://schemas.microsoft.com/office/powerpoint/2010/main" val="232378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2256"/>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534919" y="1376375"/>
            <a:ext cx="5788125" cy="3117900"/>
          </a:xfrm>
          <a:prstGeom prst="rect">
            <a:avLst/>
          </a:prstGeom>
        </p:spPr>
        <p:txBody>
          <a:bodyPr spcFirstLastPara="1" wrap="square" lIns="121705" tIns="121705" rIns="121705" bIns="121705" anchor="t" anchorCtr="0">
            <a:noAutofit/>
          </a:bodyPr>
          <a:lstStyle>
            <a:lvl1pPr marL="343204" lvl="0" indent="-224036" rtl="0">
              <a:spcBef>
                <a:spcPts val="0"/>
              </a:spcBef>
              <a:spcAft>
                <a:spcPts val="0"/>
              </a:spcAft>
              <a:buSzPts val="1100"/>
              <a:buFont typeface="Livvic"/>
              <a:buAutoNum type="arabicPeriod"/>
              <a:defRPr sz="789">
                <a:latin typeface="Comfortaa"/>
                <a:ea typeface="Comfortaa"/>
                <a:cs typeface="Comfortaa"/>
                <a:sym typeface="Comfortaa"/>
              </a:defRPr>
            </a:lvl1pPr>
            <a:lvl2pPr marL="686407" lvl="1" indent="-224036" rtl="0">
              <a:spcBef>
                <a:spcPts val="1201"/>
              </a:spcBef>
              <a:spcAft>
                <a:spcPts val="0"/>
              </a:spcAft>
              <a:buSzPts val="1100"/>
              <a:buFont typeface="Roboto Condensed Light"/>
              <a:buAutoNum type="alphaLcPeriod"/>
              <a:defRPr sz="846"/>
            </a:lvl2pPr>
            <a:lvl3pPr marL="1029610" lvl="2" indent="-224036" rtl="0">
              <a:spcBef>
                <a:spcPts val="1201"/>
              </a:spcBef>
              <a:spcAft>
                <a:spcPts val="0"/>
              </a:spcAft>
              <a:buSzPts val="1100"/>
              <a:buFont typeface="Roboto Condensed Light"/>
              <a:buAutoNum type="romanLcPeriod"/>
              <a:defRPr sz="846"/>
            </a:lvl3pPr>
            <a:lvl4pPr marL="1372814" lvl="3" indent="-224036" rtl="0">
              <a:spcBef>
                <a:spcPts val="1201"/>
              </a:spcBef>
              <a:spcAft>
                <a:spcPts val="0"/>
              </a:spcAft>
              <a:buSzPts val="1100"/>
              <a:buFont typeface="Roboto Condensed Light"/>
              <a:buAutoNum type="arabicPeriod"/>
              <a:defRPr sz="846"/>
            </a:lvl4pPr>
            <a:lvl5pPr marL="1716017" lvl="4" indent="-224036" rtl="0">
              <a:spcBef>
                <a:spcPts val="1201"/>
              </a:spcBef>
              <a:spcAft>
                <a:spcPts val="0"/>
              </a:spcAft>
              <a:buSzPts val="1100"/>
              <a:buFont typeface="Roboto Condensed Light"/>
              <a:buAutoNum type="alphaLcPeriod"/>
              <a:defRPr sz="846"/>
            </a:lvl5pPr>
            <a:lvl6pPr marL="2059221" lvl="5" indent="-224036" rtl="0">
              <a:spcBef>
                <a:spcPts val="1201"/>
              </a:spcBef>
              <a:spcAft>
                <a:spcPts val="0"/>
              </a:spcAft>
              <a:buSzPts val="1100"/>
              <a:buFont typeface="Roboto Condensed Light"/>
              <a:buAutoNum type="romanLcPeriod"/>
              <a:defRPr sz="846"/>
            </a:lvl6pPr>
            <a:lvl7pPr marL="2402424" lvl="6" indent="-224036" rtl="0">
              <a:spcBef>
                <a:spcPts val="1201"/>
              </a:spcBef>
              <a:spcAft>
                <a:spcPts val="0"/>
              </a:spcAft>
              <a:buSzPts val="1100"/>
              <a:buFont typeface="Roboto Condensed Light"/>
              <a:buAutoNum type="arabicPeriod"/>
              <a:defRPr sz="846"/>
            </a:lvl7pPr>
            <a:lvl8pPr marL="2745627" lvl="7" indent="-224036" rtl="0">
              <a:spcBef>
                <a:spcPts val="1201"/>
              </a:spcBef>
              <a:spcAft>
                <a:spcPts val="0"/>
              </a:spcAft>
              <a:buSzPts val="1100"/>
              <a:buFont typeface="Roboto Condensed Light"/>
              <a:buAutoNum type="alphaLcPeriod"/>
              <a:defRPr sz="846"/>
            </a:lvl8pPr>
            <a:lvl9pPr marL="3088831" lvl="8" indent="-224036" rtl="0">
              <a:spcBef>
                <a:spcPts val="1201"/>
              </a:spcBef>
              <a:spcAft>
                <a:spcPts val="1201"/>
              </a:spcAft>
              <a:buSzPts val="1100"/>
              <a:buFont typeface="Roboto Condensed Light"/>
              <a:buAutoNum type="romanLcPeriod"/>
              <a:defRPr sz="846"/>
            </a:lvl9pPr>
          </a:lstStyle>
          <a:p>
            <a:endParaRPr/>
          </a:p>
        </p:txBody>
      </p:sp>
      <p:sp>
        <p:nvSpPr>
          <p:cNvPr id="89" name="Google Shape;89;p4"/>
          <p:cNvSpPr/>
          <p:nvPr/>
        </p:nvSpPr>
        <p:spPr>
          <a:xfrm flipH="1">
            <a:off x="6323116" y="-581450"/>
            <a:ext cx="1072575" cy="1162200"/>
          </a:xfrm>
          <a:prstGeom prst="pie">
            <a:avLst>
              <a:gd name="adj1" fmla="val 0"/>
              <a:gd name="adj2" fmla="val 5398930"/>
            </a:avLst>
          </a:pr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0" name="Google Shape;90;p4"/>
          <p:cNvSpPr/>
          <p:nvPr/>
        </p:nvSpPr>
        <p:spPr>
          <a:xfrm>
            <a:off x="-633600" y="-581450"/>
            <a:ext cx="1264275"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91" name="Google Shape;91;p4"/>
          <p:cNvSpPr/>
          <p:nvPr/>
        </p:nvSpPr>
        <p:spPr>
          <a:xfrm rot="5400000">
            <a:off x="3312277" y="3196787"/>
            <a:ext cx="233360" cy="3660087"/>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93535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534919" y="1718200"/>
            <a:ext cx="1937475"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201"/>
              </a:spcBef>
              <a:spcAft>
                <a:spcPts val="0"/>
              </a:spcAft>
              <a:buSzPts val="1600"/>
              <a:buChar char="○"/>
              <a:defRPr sz="1184"/>
            </a:lvl2pPr>
            <a:lvl3pPr lvl="2">
              <a:spcBef>
                <a:spcPts val="1201"/>
              </a:spcBef>
              <a:spcAft>
                <a:spcPts val="0"/>
              </a:spcAft>
              <a:buSzPts val="1600"/>
              <a:buChar char="■"/>
              <a:defRPr sz="1184"/>
            </a:lvl3pPr>
            <a:lvl4pPr lvl="3">
              <a:spcBef>
                <a:spcPts val="1201"/>
              </a:spcBef>
              <a:spcAft>
                <a:spcPts val="0"/>
              </a:spcAft>
              <a:buSzPts val="1600"/>
              <a:buChar char="●"/>
              <a:defRPr sz="1184"/>
            </a:lvl4pPr>
            <a:lvl5pPr lvl="4">
              <a:spcBef>
                <a:spcPts val="1201"/>
              </a:spcBef>
              <a:spcAft>
                <a:spcPts val="0"/>
              </a:spcAft>
              <a:buSzPts val="1600"/>
              <a:buChar char="○"/>
              <a:defRPr sz="1184"/>
            </a:lvl5pPr>
            <a:lvl6pPr lvl="5">
              <a:spcBef>
                <a:spcPts val="1201"/>
              </a:spcBef>
              <a:spcAft>
                <a:spcPts val="0"/>
              </a:spcAft>
              <a:buSzPts val="1600"/>
              <a:buChar char="■"/>
              <a:defRPr sz="1184"/>
            </a:lvl6pPr>
            <a:lvl7pPr lvl="6">
              <a:spcBef>
                <a:spcPts val="1201"/>
              </a:spcBef>
              <a:spcAft>
                <a:spcPts val="0"/>
              </a:spcAft>
              <a:buSzPts val="1600"/>
              <a:buChar char="●"/>
              <a:defRPr sz="1184"/>
            </a:lvl7pPr>
            <a:lvl8pPr lvl="7">
              <a:spcBef>
                <a:spcPts val="1201"/>
              </a:spcBef>
              <a:spcAft>
                <a:spcPts val="0"/>
              </a:spcAft>
              <a:buSzPts val="1600"/>
              <a:buChar char="○"/>
              <a:defRPr sz="1184"/>
            </a:lvl8pPr>
            <a:lvl9pPr lvl="8">
              <a:spcBef>
                <a:spcPts val="1201"/>
              </a:spcBef>
              <a:spcAft>
                <a:spcPts val="1201"/>
              </a:spcAft>
              <a:buSzPts val="1600"/>
              <a:buChar char="■"/>
              <a:defRPr sz="1184"/>
            </a:lvl9pPr>
          </a:lstStyle>
          <a:p>
            <a:endParaRPr/>
          </a:p>
        </p:txBody>
      </p:sp>
      <p:sp>
        <p:nvSpPr>
          <p:cNvPr id="125" name="Google Shape;125;p7"/>
          <p:cNvSpPr txBox="1">
            <a:spLocks noGrp="1"/>
          </p:cNvSpPr>
          <p:nvPr>
            <p:ph type="title"/>
          </p:nvPr>
        </p:nvSpPr>
        <p:spPr>
          <a:xfrm>
            <a:off x="534919" y="539500"/>
            <a:ext cx="2535975"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3893881" y="4242603"/>
            <a:ext cx="2964119"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7" name="Google Shape;127;p7"/>
          <p:cNvSpPr/>
          <p:nvPr/>
        </p:nvSpPr>
        <p:spPr>
          <a:xfrm flipH="1">
            <a:off x="6182400" y="1718201"/>
            <a:ext cx="6756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8" name="Google Shape;128;p7"/>
          <p:cNvSpPr/>
          <p:nvPr/>
        </p:nvSpPr>
        <p:spPr>
          <a:xfrm flipH="1">
            <a:off x="6453345" y="2996087"/>
            <a:ext cx="51995"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29" name="Google Shape;129;p7"/>
          <p:cNvSpPr/>
          <p:nvPr/>
        </p:nvSpPr>
        <p:spPr>
          <a:xfrm flipH="1">
            <a:off x="6009103" y="4337021"/>
            <a:ext cx="51995"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0" name="Google Shape;130;p7"/>
          <p:cNvSpPr/>
          <p:nvPr/>
        </p:nvSpPr>
        <p:spPr>
          <a:xfrm flipH="1">
            <a:off x="6184376" y="4151111"/>
            <a:ext cx="113078"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1" name="Google Shape;131;p7"/>
          <p:cNvSpPr/>
          <p:nvPr/>
        </p:nvSpPr>
        <p:spPr>
          <a:xfrm flipH="1">
            <a:off x="5900542" y="3982977"/>
            <a:ext cx="52049"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2" name="Google Shape;132;p7"/>
          <p:cNvSpPr/>
          <p:nvPr/>
        </p:nvSpPr>
        <p:spPr>
          <a:xfrm flipH="1">
            <a:off x="6603120" y="2665908"/>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133" name="Google Shape;133;p7"/>
          <p:cNvSpPr/>
          <p:nvPr/>
        </p:nvSpPr>
        <p:spPr>
          <a:xfrm flipH="1">
            <a:off x="5480711" y="4760403"/>
            <a:ext cx="117219"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92975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1956525" y="1886850"/>
            <a:ext cx="3309525"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13856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extLst>
      <p:ext uri="{BB962C8B-B14F-4D97-AF65-F5344CB8AC3E}">
        <p14:creationId xmlns:p14="http://schemas.microsoft.com/office/powerpoint/2010/main" val="378480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5">
  <p:cSld name="Title and three columns 5">
    <p:spTree>
      <p:nvGrpSpPr>
        <p:cNvPr id="1" name="Shape 413"/>
        <p:cNvGrpSpPr/>
        <p:nvPr/>
      </p:nvGrpSpPr>
      <p:grpSpPr>
        <a:xfrm>
          <a:off x="0" y="0"/>
          <a:ext cx="0" cy="0"/>
          <a:chOff x="0" y="0"/>
          <a:chExt cx="0" cy="0"/>
        </a:xfrm>
      </p:grpSpPr>
      <p:sp>
        <p:nvSpPr>
          <p:cNvPr id="414" name="Google Shape;414;p24"/>
          <p:cNvSpPr/>
          <p:nvPr/>
        </p:nvSpPr>
        <p:spPr>
          <a:xfrm rot="10800000" flipH="1">
            <a:off x="22" y="4259282"/>
            <a:ext cx="2256298" cy="884209"/>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15" name="Google Shape;415;p24"/>
          <p:cNvSpPr txBox="1">
            <a:spLocks noGrp="1"/>
          </p:cNvSpPr>
          <p:nvPr>
            <p:ph type="title"/>
          </p:nvPr>
        </p:nvSpPr>
        <p:spPr>
          <a:xfrm flipH="1">
            <a:off x="4455131" y="996300"/>
            <a:ext cx="1867950" cy="6621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4455119" y="1658425"/>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0"/>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7" name="Google Shape;417;p24"/>
          <p:cNvSpPr txBox="1">
            <a:spLocks noGrp="1"/>
          </p:cNvSpPr>
          <p:nvPr>
            <p:ph type="subTitle" idx="2"/>
          </p:nvPr>
        </p:nvSpPr>
        <p:spPr>
          <a:xfrm flipH="1">
            <a:off x="534919" y="2410363"/>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18" name="Google Shape;418;p24"/>
          <p:cNvSpPr txBox="1">
            <a:spLocks noGrp="1"/>
          </p:cNvSpPr>
          <p:nvPr>
            <p:ph type="subTitle" idx="3"/>
          </p:nvPr>
        </p:nvSpPr>
        <p:spPr>
          <a:xfrm flipH="1">
            <a:off x="534919" y="1748238"/>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4455113" y="3363400"/>
            <a:ext cx="1867950" cy="984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1184"/>
            </a:lvl1pPr>
            <a:lvl2pPr lvl="1" rtl="0">
              <a:spcBef>
                <a:spcPts val="1201"/>
              </a:spcBef>
              <a:spcAft>
                <a:spcPts val="0"/>
              </a:spcAft>
              <a:buSzPts val="1600"/>
              <a:buChar char="○"/>
              <a:defRPr sz="1184"/>
            </a:lvl2pPr>
            <a:lvl3pPr lvl="2" rtl="0">
              <a:spcBef>
                <a:spcPts val="1201"/>
              </a:spcBef>
              <a:spcAft>
                <a:spcPts val="0"/>
              </a:spcAft>
              <a:buSzPts val="1600"/>
              <a:buChar char="■"/>
              <a:defRPr sz="1184"/>
            </a:lvl3pPr>
            <a:lvl4pPr lvl="3" rtl="0">
              <a:spcBef>
                <a:spcPts val="1201"/>
              </a:spcBef>
              <a:spcAft>
                <a:spcPts val="0"/>
              </a:spcAft>
              <a:buSzPts val="1600"/>
              <a:buChar char="●"/>
              <a:defRPr sz="1184"/>
            </a:lvl4pPr>
            <a:lvl5pPr lvl="4" rtl="0">
              <a:spcBef>
                <a:spcPts val="1201"/>
              </a:spcBef>
              <a:spcAft>
                <a:spcPts val="0"/>
              </a:spcAft>
              <a:buSzPts val="1600"/>
              <a:buChar char="○"/>
              <a:defRPr sz="1184"/>
            </a:lvl5pPr>
            <a:lvl6pPr lvl="5" rtl="0">
              <a:spcBef>
                <a:spcPts val="1201"/>
              </a:spcBef>
              <a:spcAft>
                <a:spcPts val="0"/>
              </a:spcAft>
              <a:buSzPts val="1600"/>
              <a:buChar char="■"/>
              <a:defRPr sz="1184"/>
            </a:lvl6pPr>
            <a:lvl7pPr lvl="6" rtl="0">
              <a:spcBef>
                <a:spcPts val="1201"/>
              </a:spcBef>
              <a:spcAft>
                <a:spcPts val="0"/>
              </a:spcAft>
              <a:buSzPts val="1600"/>
              <a:buChar char="●"/>
              <a:defRPr sz="1184"/>
            </a:lvl7pPr>
            <a:lvl8pPr lvl="7" rtl="0">
              <a:spcBef>
                <a:spcPts val="1201"/>
              </a:spcBef>
              <a:spcAft>
                <a:spcPts val="0"/>
              </a:spcAft>
              <a:buSzPts val="1600"/>
              <a:buChar char="○"/>
              <a:defRPr sz="1184"/>
            </a:lvl8pPr>
            <a:lvl9pPr lvl="8" rtl="0">
              <a:spcBef>
                <a:spcPts val="1201"/>
              </a:spcBef>
              <a:spcAft>
                <a:spcPts val="1201"/>
              </a:spcAft>
              <a:buSzPts val="1600"/>
              <a:buChar char="■"/>
              <a:defRPr sz="1184"/>
            </a:lvl9pPr>
          </a:lstStyle>
          <a:p>
            <a:endParaRPr/>
          </a:p>
        </p:txBody>
      </p:sp>
      <p:sp>
        <p:nvSpPr>
          <p:cNvPr id="420" name="Google Shape;420;p24"/>
          <p:cNvSpPr txBox="1">
            <a:spLocks noGrp="1"/>
          </p:cNvSpPr>
          <p:nvPr>
            <p:ph type="subTitle" idx="5"/>
          </p:nvPr>
        </p:nvSpPr>
        <p:spPr>
          <a:xfrm flipH="1">
            <a:off x="4455113" y="2701275"/>
            <a:ext cx="1867950" cy="6621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2707" b="1">
                <a:latin typeface="Chewy"/>
                <a:ea typeface="Chewy"/>
                <a:cs typeface="Chewy"/>
                <a:sym typeface="Chewy"/>
              </a:defRPr>
            </a:lvl1pPr>
            <a:lvl2pPr lvl="1" rtl="0">
              <a:spcBef>
                <a:spcPts val="1201"/>
              </a:spcBef>
              <a:spcAft>
                <a:spcPts val="0"/>
              </a:spcAft>
              <a:buSzPts val="3600"/>
              <a:buFont typeface="Chewy"/>
              <a:buNone/>
              <a:defRPr sz="2707">
                <a:latin typeface="Chewy"/>
                <a:ea typeface="Chewy"/>
                <a:cs typeface="Chewy"/>
                <a:sym typeface="Chewy"/>
              </a:defRPr>
            </a:lvl2pPr>
            <a:lvl3pPr lvl="2" rtl="0">
              <a:spcBef>
                <a:spcPts val="1201"/>
              </a:spcBef>
              <a:spcAft>
                <a:spcPts val="0"/>
              </a:spcAft>
              <a:buSzPts val="3600"/>
              <a:buFont typeface="Chewy"/>
              <a:buNone/>
              <a:defRPr sz="2707">
                <a:latin typeface="Chewy"/>
                <a:ea typeface="Chewy"/>
                <a:cs typeface="Chewy"/>
                <a:sym typeface="Chewy"/>
              </a:defRPr>
            </a:lvl3pPr>
            <a:lvl4pPr lvl="3" rtl="0">
              <a:spcBef>
                <a:spcPts val="1201"/>
              </a:spcBef>
              <a:spcAft>
                <a:spcPts val="0"/>
              </a:spcAft>
              <a:buSzPts val="3600"/>
              <a:buFont typeface="Chewy"/>
              <a:buNone/>
              <a:defRPr sz="2707">
                <a:latin typeface="Chewy"/>
                <a:ea typeface="Chewy"/>
                <a:cs typeface="Chewy"/>
                <a:sym typeface="Chewy"/>
              </a:defRPr>
            </a:lvl4pPr>
            <a:lvl5pPr lvl="4" rtl="0">
              <a:spcBef>
                <a:spcPts val="1201"/>
              </a:spcBef>
              <a:spcAft>
                <a:spcPts val="0"/>
              </a:spcAft>
              <a:buSzPts val="3600"/>
              <a:buFont typeface="Chewy"/>
              <a:buNone/>
              <a:defRPr sz="2707">
                <a:latin typeface="Chewy"/>
                <a:ea typeface="Chewy"/>
                <a:cs typeface="Chewy"/>
                <a:sym typeface="Chewy"/>
              </a:defRPr>
            </a:lvl5pPr>
            <a:lvl6pPr lvl="5" rtl="0">
              <a:spcBef>
                <a:spcPts val="1201"/>
              </a:spcBef>
              <a:spcAft>
                <a:spcPts val="0"/>
              </a:spcAft>
              <a:buSzPts val="3600"/>
              <a:buFont typeface="Chewy"/>
              <a:buNone/>
              <a:defRPr sz="2707">
                <a:latin typeface="Chewy"/>
                <a:ea typeface="Chewy"/>
                <a:cs typeface="Chewy"/>
                <a:sym typeface="Chewy"/>
              </a:defRPr>
            </a:lvl6pPr>
            <a:lvl7pPr lvl="6" rtl="0">
              <a:spcBef>
                <a:spcPts val="1201"/>
              </a:spcBef>
              <a:spcAft>
                <a:spcPts val="0"/>
              </a:spcAft>
              <a:buSzPts val="3600"/>
              <a:buFont typeface="Chewy"/>
              <a:buNone/>
              <a:defRPr sz="2707">
                <a:latin typeface="Chewy"/>
                <a:ea typeface="Chewy"/>
                <a:cs typeface="Chewy"/>
                <a:sym typeface="Chewy"/>
              </a:defRPr>
            </a:lvl7pPr>
            <a:lvl8pPr lvl="7" rtl="0">
              <a:spcBef>
                <a:spcPts val="1201"/>
              </a:spcBef>
              <a:spcAft>
                <a:spcPts val="0"/>
              </a:spcAft>
              <a:buSzPts val="3600"/>
              <a:buFont typeface="Chewy"/>
              <a:buNone/>
              <a:defRPr sz="2707">
                <a:latin typeface="Chewy"/>
                <a:ea typeface="Chewy"/>
                <a:cs typeface="Chewy"/>
                <a:sym typeface="Chewy"/>
              </a:defRPr>
            </a:lvl8pPr>
            <a:lvl9pPr lvl="8" rtl="0">
              <a:spcBef>
                <a:spcPts val="1201"/>
              </a:spcBef>
              <a:spcAft>
                <a:spcPts val="1201"/>
              </a:spcAft>
              <a:buSzPts val="3600"/>
              <a:buFont typeface="Chewy"/>
              <a:buNone/>
              <a:defRPr sz="2707">
                <a:latin typeface="Chewy"/>
                <a:ea typeface="Chewy"/>
                <a:cs typeface="Chewy"/>
                <a:sym typeface="Chewy"/>
              </a:defRPr>
            </a:lvl9pPr>
          </a:lstStyle>
          <a:p>
            <a:endParaRPr/>
          </a:p>
        </p:txBody>
      </p:sp>
      <p:sp>
        <p:nvSpPr>
          <p:cNvPr id="421" name="Google Shape;421;p24"/>
          <p:cNvSpPr/>
          <p:nvPr/>
        </p:nvSpPr>
        <p:spPr>
          <a:xfrm rot="5400000" flipH="1">
            <a:off x="1001769" y="-933306"/>
            <a:ext cx="577796" cy="244442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2" name="Google Shape;422;p24"/>
          <p:cNvSpPr/>
          <p:nvPr/>
        </p:nvSpPr>
        <p:spPr>
          <a:xfrm flipH="1">
            <a:off x="25" y="-6933"/>
            <a:ext cx="418766" cy="2668577"/>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3" name="Google Shape;423;p24"/>
          <p:cNvSpPr/>
          <p:nvPr/>
        </p:nvSpPr>
        <p:spPr>
          <a:xfrm rot="10800000">
            <a:off x="758872" y="314474"/>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4" name="Google Shape;424;p24"/>
          <p:cNvSpPr/>
          <p:nvPr/>
        </p:nvSpPr>
        <p:spPr>
          <a:xfrm rot="10800000">
            <a:off x="440020" y="6"/>
            <a:ext cx="107539" cy="9269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5" name="Google Shape;425;p24"/>
          <p:cNvSpPr/>
          <p:nvPr/>
        </p:nvSpPr>
        <p:spPr>
          <a:xfrm rot="10800000">
            <a:off x="2355772" y="4895591"/>
            <a:ext cx="81693" cy="10892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6" name="Google Shape;426;p24"/>
          <p:cNvSpPr/>
          <p:nvPr/>
        </p:nvSpPr>
        <p:spPr>
          <a:xfrm rot="5400000" flipH="1">
            <a:off x="176107" y="3904847"/>
            <a:ext cx="110549" cy="8291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7" name="Google Shape;427;p24"/>
          <p:cNvSpPr/>
          <p:nvPr/>
        </p:nvSpPr>
        <p:spPr>
          <a:xfrm rot="5400000">
            <a:off x="-636576" y="2475914"/>
            <a:ext cx="1630954" cy="35777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8" name="Google Shape;428;p24"/>
          <p:cNvSpPr/>
          <p:nvPr/>
        </p:nvSpPr>
        <p:spPr>
          <a:xfrm rot="5400000">
            <a:off x="183394" y="2668172"/>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29" name="Google Shape;429;p24"/>
          <p:cNvSpPr/>
          <p:nvPr/>
        </p:nvSpPr>
        <p:spPr>
          <a:xfrm rot="5400000">
            <a:off x="46158" y="2348573"/>
            <a:ext cx="116687" cy="8792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0" name="Google Shape;430;p24"/>
          <p:cNvSpPr/>
          <p:nvPr/>
        </p:nvSpPr>
        <p:spPr>
          <a:xfrm>
            <a:off x="-377772" y="-581442"/>
            <a:ext cx="752850" cy="1162200"/>
          </a:xfrm>
          <a:prstGeom prst="pie">
            <a:avLst>
              <a:gd name="adj1" fmla="val 0"/>
              <a:gd name="adj2" fmla="val 5398930"/>
            </a:avLst>
          </a:pr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1" name="Google Shape;431;p24"/>
          <p:cNvSpPr/>
          <p:nvPr/>
        </p:nvSpPr>
        <p:spPr>
          <a:xfrm rot="5400000">
            <a:off x="-922779" y="3450075"/>
            <a:ext cx="2616219" cy="770666"/>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2" name="Google Shape;432;p24"/>
          <p:cNvSpPr/>
          <p:nvPr/>
        </p:nvSpPr>
        <p:spPr>
          <a:xfrm rot="5400000" flipH="1">
            <a:off x="56447" y="4219292"/>
            <a:ext cx="96126" cy="7209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3" name="Google Shape;433;p24"/>
          <p:cNvSpPr/>
          <p:nvPr/>
        </p:nvSpPr>
        <p:spPr>
          <a:xfrm rot="10800000">
            <a:off x="104263" y="715323"/>
            <a:ext cx="47951" cy="63935"/>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434" name="Google Shape;434;p24"/>
          <p:cNvSpPr/>
          <p:nvPr/>
        </p:nvSpPr>
        <p:spPr>
          <a:xfrm rot="5400000">
            <a:off x="1483557" y="326947"/>
            <a:ext cx="52030" cy="38984"/>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34421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4013556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534919" y="539500"/>
            <a:ext cx="5788125"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580575"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7" name="Google Shape;497;p28"/>
          <p:cNvSpPr txBox="1">
            <a:spLocks noGrp="1"/>
          </p:cNvSpPr>
          <p:nvPr>
            <p:ph type="subTitle" idx="2"/>
          </p:nvPr>
        </p:nvSpPr>
        <p:spPr>
          <a:xfrm>
            <a:off x="580575"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498" name="Google Shape;498;p28"/>
          <p:cNvSpPr txBox="1">
            <a:spLocks noGrp="1"/>
          </p:cNvSpPr>
          <p:nvPr>
            <p:ph type="subTitle" idx="3"/>
          </p:nvPr>
        </p:nvSpPr>
        <p:spPr>
          <a:xfrm>
            <a:off x="2719463"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499" name="Google Shape;499;p28"/>
          <p:cNvSpPr txBox="1">
            <a:spLocks noGrp="1"/>
          </p:cNvSpPr>
          <p:nvPr>
            <p:ph type="subTitle" idx="4"/>
          </p:nvPr>
        </p:nvSpPr>
        <p:spPr>
          <a:xfrm>
            <a:off x="2719463"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0" name="Google Shape;500;p28"/>
          <p:cNvSpPr txBox="1">
            <a:spLocks noGrp="1"/>
          </p:cNvSpPr>
          <p:nvPr>
            <p:ph type="subTitle" idx="5"/>
          </p:nvPr>
        </p:nvSpPr>
        <p:spPr>
          <a:xfrm>
            <a:off x="4858350" y="23022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1" name="Google Shape;501;p28"/>
          <p:cNvSpPr txBox="1">
            <a:spLocks noGrp="1"/>
          </p:cNvSpPr>
          <p:nvPr>
            <p:ph type="subTitle" idx="6"/>
          </p:nvPr>
        </p:nvSpPr>
        <p:spPr>
          <a:xfrm>
            <a:off x="4858350" y="19216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2" name="Google Shape;502;p28"/>
          <p:cNvSpPr txBox="1">
            <a:spLocks noGrp="1"/>
          </p:cNvSpPr>
          <p:nvPr>
            <p:ph type="subTitle" idx="7"/>
          </p:nvPr>
        </p:nvSpPr>
        <p:spPr>
          <a:xfrm>
            <a:off x="580575"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3" name="Google Shape;503;p28"/>
          <p:cNvSpPr txBox="1">
            <a:spLocks noGrp="1"/>
          </p:cNvSpPr>
          <p:nvPr>
            <p:ph type="subTitle" idx="8"/>
          </p:nvPr>
        </p:nvSpPr>
        <p:spPr>
          <a:xfrm>
            <a:off x="580575"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4" name="Google Shape;504;p28"/>
          <p:cNvSpPr txBox="1">
            <a:spLocks noGrp="1"/>
          </p:cNvSpPr>
          <p:nvPr>
            <p:ph type="subTitle" idx="9"/>
          </p:nvPr>
        </p:nvSpPr>
        <p:spPr>
          <a:xfrm>
            <a:off x="2719463"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071" b="0">
                <a:latin typeface="Comfortaa"/>
                <a:ea typeface="Comfortaa"/>
                <a:cs typeface="Comfortaa"/>
                <a:sym typeface="Comfortaa"/>
              </a:defRPr>
            </a:lvl1pPr>
            <a:lvl2pPr lvl="1" rtl="0">
              <a:spcBef>
                <a:spcPts val="0"/>
              </a:spcBef>
              <a:spcAft>
                <a:spcPts val="0"/>
              </a:spcAft>
              <a:buSzPts val="1400"/>
              <a:buFont typeface="Comfortaa"/>
              <a:buNone/>
              <a:defRPr sz="1071">
                <a:latin typeface="Comfortaa"/>
                <a:ea typeface="Comfortaa"/>
                <a:cs typeface="Comfortaa"/>
                <a:sym typeface="Comfortaa"/>
              </a:defRPr>
            </a:lvl2pPr>
            <a:lvl3pPr lvl="2" rtl="0">
              <a:spcBef>
                <a:spcPts val="1201"/>
              </a:spcBef>
              <a:spcAft>
                <a:spcPts val="0"/>
              </a:spcAft>
              <a:buSzPts val="1400"/>
              <a:buFont typeface="Comfortaa"/>
              <a:buNone/>
              <a:defRPr sz="1071">
                <a:latin typeface="Comfortaa"/>
                <a:ea typeface="Comfortaa"/>
                <a:cs typeface="Comfortaa"/>
                <a:sym typeface="Comfortaa"/>
              </a:defRPr>
            </a:lvl3pPr>
            <a:lvl4pPr lvl="3" rtl="0">
              <a:spcBef>
                <a:spcPts val="1201"/>
              </a:spcBef>
              <a:spcAft>
                <a:spcPts val="0"/>
              </a:spcAft>
              <a:buSzPts val="1400"/>
              <a:buFont typeface="Comfortaa"/>
              <a:buNone/>
              <a:defRPr sz="1071">
                <a:latin typeface="Comfortaa"/>
                <a:ea typeface="Comfortaa"/>
                <a:cs typeface="Comfortaa"/>
                <a:sym typeface="Comfortaa"/>
              </a:defRPr>
            </a:lvl4pPr>
            <a:lvl5pPr lvl="4" rtl="0">
              <a:spcBef>
                <a:spcPts val="1201"/>
              </a:spcBef>
              <a:spcAft>
                <a:spcPts val="0"/>
              </a:spcAft>
              <a:buSzPts val="1400"/>
              <a:buFont typeface="Comfortaa"/>
              <a:buNone/>
              <a:defRPr sz="1071">
                <a:latin typeface="Comfortaa"/>
                <a:ea typeface="Comfortaa"/>
                <a:cs typeface="Comfortaa"/>
                <a:sym typeface="Comfortaa"/>
              </a:defRPr>
            </a:lvl5pPr>
            <a:lvl6pPr lvl="5" rtl="0">
              <a:spcBef>
                <a:spcPts val="1201"/>
              </a:spcBef>
              <a:spcAft>
                <a:spcPts val="0"/>
              </a:spcAft>
              <a:buSzPts val="1400"/>
              <a:buFont typeface="Comfortaa"/>
              <a:buNone/>
              <a:defRPr sz="1071">
                <a:latin typeface="Comfortaa"/>
                <a:ea typeface="Comfortaa"/>
                <a:cs typeface="Comfortaa"/>
                <a:sym typeface="Comfortaa"/>
              </a:defRPr>
            </a:lvl6pPr>
            <a:lvl7pPr lvl="6" rtl="0">
              <a:spcBef>
                <a:spcPts val="1201"/>
              </a:spcBef>
              <a:spcAft>
                <a:spcPts val="0"/>
              </a:spcAft>
              <a:buSzPts val="1400"/>
              <a:buFont typeface="Comfortaa"/>
              <a:buNone/>
              <a:defRPr sz="1071">
                <a:latin typeface="Comfortaa"/>
                <a:ea typeface="Comfortaa"/>
                <a:cs typeface="Comfortaa"/>
                <a:sym typeface="Comfortaa"/>
              </a:defRPr>
            </a:lvl7pPr>
            <a:lvl8pPr lvl="7" rtl="0">
              <a:spcBef>
                <a:spcPts val="1201"/>
              </a:spcBef>
              <a:spcAft>
                <a:spcPts val="0"/>
              </a:spcAft>
              <a:buSzPts val="1400"/>
              <a:buFont typeface="Comfortaa"/>
              <a:buNone/>
              <a:defRPr sz="1071">
                <a:latin typeface="Comfortaa"/>
                <a:ea typeface="Comfortaa"/>
                <a:cs typeface="Comfortaa"/>
                <a:sym typeface="Comfortaa"/>
              </a:defRPr>
            </a:lvl8pPr>
            <a:lvl9pPr lvl="8" rtl="0">
              <a:spcBef>
                <a:spcPts val="1201"/>
              </a:spcBef>
              <a:spcAft>
                <a:spcPts val="1201"/>
              </a:spcAft>
              <a:buSzPts val="1400"/>
              <a:buFont typeface="Comfortaa"/>
              <a:buNone/>
              <a:defRPr sz="1071">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2719463"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6" name="Google Shape;506;p28"/>
          <p:cNvSpPr txBox="1">
            <a:spLocks noGrp="1"/>
          </p:cNvSpPr>
          <p:nvPr>
            <p:ph type="subTitle" idx="14"/>
          </p:nvPr>
        </p:nvSpPr>
        <p:spPr>
          <a:xfrm>
            <a:off x="4858350" y="4061075"/>
            <a:ext cx="1419075"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184"/>
            </a:lvl2pPr>
            <a:lvl3pPr lvl="2" rtl="0">
              <a:spcBef>
                <a:spcPts val="1201"/>
              </a:spcBef>
              <a:spcAft>
                <a:spcPts val="0"/>
              </a:spcAft>
              <a:buSzPts val="1600"/>
              <a:buNone/>
              <a:defRPr sz="1184"/>
            </a:lvl3pPr>
            <a:lvl4pPr lvl="3" rtl="0">
              <a:spcBef>
                <a:spcPts val="1201"/>
              </a:spcBef>
              <a:spcAft>
                <a:spcPts val="0"/>
              </a:spcAft>
              <a:buSzPts val="1600"/>
              <a:buNone/>
              <a:defRPr sz="1184"/>
            </a:lvl4pPr>
            <a:lvl5pPr lvl="4" rtl="0">
              <a:spcBef>
                <a:spcPts val="1201"/>
              </a:spcBef>
              <a:spcAft>
                <a:spcPts val="0"/>
              </a:spcAft>
              <a:buSzPts val="1600"/>
              <a:buNone/>
              <a:defRPr sz="1184"/>
            </a:lvl5pPr>
            <a:lvl6pPr lvl="5" rtl="0">
              <a:spcBef>
                <a:spcPts val="1201"/>
              </a:spcBef>
              <a:spcAft>
                <a:spcPts val="0"/>
              </a:spcAft>
              <a:buSzPts val="1600"/>
              <a:buNone/>
              <a:defRPr sz="1184"/>
            </a:lvl6pPr>
            <a:lvl7pPr lvl="6" rtl="0">
              <a:spcBef>
                <a:spcPts val="1201"/>
              </a:spcBef>
              <a:spcAft>
                <a:spcPts val="0"/>
              </a:spcAft>
              <a:buSzPts val="1600"/>
              <a:buNone/>
              <a:defRPr sz="1184"/>
            </a:lvl7pPr>
            <a:lvl8pPr lvl="7" rtl="0">
              <a:spcBef>
                <a:spcPts val="1201"/>
              </a:spcBef>
              <a:spcAft>
                <a:spcPts val="0"/>
              </a:spcAft>
              <a:buSzPts val="1600"/>
              <a:buNone/>
              <a:defRPr sz="1184"/>
            </a:lvl8pPr>
            <a:lvl9pPr lvl="8" rtl="0">
              <a:spcBef>
                <a:spcPts val="1201"/>
              </a:spcBef>
              <a:spcAft>
                <a:spcPts val="1201"/>
              </a:spcAft>
              <a:buSzPts val="1600"/>
              <a:buNone/>
              <a:defRPr sz="1184"/>
            </a:lvl9pPr>
          </a:lstStyle>
          <a:p>
            <a:endParaRPr/>
          </a:p>
        </p:txBody>
      </p:sp>
      <p:sp>
        <p:nvSpPr>
          <p:cNvPr id="507" name="Google Shape;507;p28"/>
          <p:cNvSpPr txBox="1">
            <a:spLocks noGrp="1"/>
          </p:cNvSpPr>
          <p:nvPr>
            <p:ph type="subTitle" idx="15"/>
          </p:nvPr>
        </p:nvSpPr>
        <p:spPr>
          <a:xfrm>
            <a:off x="4858350" y="3680475"/>
            <a:ext cx="1419075"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1523" b="1">
                <a:latin typeface="Delius Unicase"/>
                <a:ea typeface="Delius Unicase"/>
                <a:cs typeface="Delius Unicase"/>
                <a:sym typeface="Delius Unicase"/>
              </a:defRPr>
            </a:lvl1pPr>
            <a:lvl2pPr lvl="1" rtl="0">
              <a:spcBef>
                <a:spcPts val="1201"/>
              </a:spcBef>
              <a:spcAft>
                <a:spcPts val="0"/>
              </a:spcAft>
              <a:buSzPts val="3000"/>
              <a:buNone/>
              <a:defRPr sz="2256"/>
            </a:lvl2pPr>
            <a:lvl3pPr lvl="2" rtl="0">
              <a:spcBef>
                <a:spcPts val="1201"/>
              </a:spcBef>
              <a:spcAft>
                <a:spcPts val="0"/>
              </a:spcAft>
              <a:buSzPts val="3000"/>
              <a:buNone/>
              <a:defRPr sz="2256"/>
            </a:lvl3pPr>
            <a:lvl4pPr lvl="3" rtl="0">
              <a:spcBef>
                <a:spcPts val="1201"/>
              </a:spcBef>
              <a:spcAft>
                <a:spcPts val="0"/>
              </a:spcAft>
              <a:buSzPts val="3000"/>
              <a:buNone/>
              <a:defRPr sz="2256"/>
            </a:lvl4pPr>
            <a:lvl5pPr lvl="4" rtl="0">
              <a:spcBef>
                <a:spcPts val="1201"/>
              </a:spcBef>
              <a:spcAft>
                <a:spcPts val="0"/>
              </a:spcAft>
              <a:buSzPts val="3000"/>
              <a:buNone/>
              <a:defRPr sz="2256"/>
            </a:lvl5pPr>
            <a:lvl6pPr lvl="5" rtl="0">
              <a:spcBef>
                <a:spcPts val="1201"/>
              </a:spcBef>
              <a:spcAft>
                <a:spcPts val="0"/>
              </a:spcAft>
              <a:buSzPts val="3000"/>
              <a:buNone/>
              <a:defRPr sz="2256"/>
            </a:lvl6pPr>
            <a:lvl7pPr lvl="6" rtl="0">
              <a:spcBef>
                <a:spcPts val="1201"/>
              </a:spcBef>
              <a:spcAft>
                <a:spcPts val="0"/>
              </a:spcAft>
              <a:buSzPts val="3000"/>
              <a:buNone/>
              <a:defRPr sz="2256"/>
            </a:lvl7pPr>
            <a:lvl8pPr lvl="7" rtl="0">
              <a:spcBef>
                <a:spcPts val="1201"/>
              </a:spcBef>
              <a:spcAft>
                <a:spcPts val="0"/>
              </a:spcAft>
              <a:buSzPts val="3000"/>
              <a:buNone/>
              <a:defRPr sz="2256"/>
            </a:lvl8pPr>
            <a:lvl9pPr lvl="8" rtl="0">
              <a:spcBef>
                <a:spcPts val="1201"/>
              </a:spcBef>
              <a:spcAft>
                <a:spcPts val="1201"/>
              </a:spcAft>
              <a:buSzPts val="3000"/>
              <a:buNone/>
              <a:defRPr sz="2256"/>
            </a:lvl9pPr>
          </a:lstStyle>
          <a:p>
            <a:endParaRPr/>
          </a:p>
        </p:txBody>
      </p:sp>
      <p:sp>
        <p:nvSpPr>
          <p:cNvPr id="508" name="Google Shape;508;p28"/>
          <p:cNvSpPr/>
          <p:nvPr/>
        </p:nvSpPr>
        <p:spPr>
          <a:xfrm flipH="1">
            <a:off x="-26" y="690575"/>
            <a:ext cx="46557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09" name="Google Shape;509;p28"/>
          <p:cNvSpPr/>
          <p:nvPr/>
        </p:nvSpPr>
        <p:spPr>
          <a:xfrm rot="10800000" flipH="1">
            <a:off x="6573451" y="177232"/>
            <a:ext cx="284539"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0" name="Google Shape;510;p28"/>
          <p:cNvSpPr/>
          <p:nvPr/>
        </p:nvSpPr>
        <p:spPr>
          <a:xfrm rot="5400000" flipH="1">
            <a:off x="4842014"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1" name="Google Shape;511;p28"/>
          <p:cNvSpPr/>
          <p:nvPr/>
        </p:nvSpPr>
        <p:spPr>
          <a:xfrm rot="-5400000">
            <a:off x="-1379761" y="1379690"/>
            <a:ext cx="3395739" cy="63623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2" name="Google Shape;512;p28"/>
          <p:cNvSpPr/>
          <p:nvPr/>
        </p:nvSpPr>
        <p:spPr>
          <a:xfrm rot="10800000" flipH="1">
            <a:off x="6542433" y="1111472"/>
            <a:ext cx="121713"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3" name="Google Shape;513;p28"/>
          <p:cNvSpPr/>
          <p:nvPr/>
        </p:nvSpPr>
        <p:spPr>
          <a:xfrm rot="10800000" flipH="1">
            <a:off x="6580538" y="901302"/>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4" name="Google Shape;514;p28"/>
          <p:cNvSpPr/>
          <p:nvPr/>
        </p:nvSpPr>
        <p:spPr>
          <a:xfrm rot="10800000" flipH="1">
            <a:off x="6742903" y="2050053"/>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5" name="Google Shape;515;p28"/>
          <p:cNvSpPr/>
          <p:nvPr/>
        </p:nvSpPr>
        <p:spPr>
          <a:xfrm rot="10800000" flipH="1">
            <a:off x="6673575" y="14454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6" name="Google Shape;516;p28"/>
          <p:cNvSpPr/>
          <p:nvPr/>
        </p:nvSpPr>
        <p:spPr>
          <a:xfrm rot="10800000" flipH="1">
            <a:off x="162843" y="2324800"/>
            <a:ext cx="102675"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7" name="Google Shape;517;p28"/>
          <p:cNvSpPr/>
          <p:nvPr/>
        </p:nvSpPr>
        <p:spPr>
          <a:xfrm rot="10800000" flipH="1">
            <a:off x="115763" y="359277"/>
            <a:ext cx="61248"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8" name="Google Shape;518;p28"/>
          <p:cNvSpPr/>
          <p:nvPr/>
        </p:nvSpPr>
        <p:spPr>
          <a:xfrm rot="10800000" flipH="1">
            <a:off x="278128" y="1508028"/>
            <a:ext cx="37399"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
        <p:nvSpPr>
          <p:cNvPr id="519" name="Google Shape;519;p28"/>
          <p:cNvSpPr/>
          <p:nvPr/>
        </p:nvSpPr>
        <p:spPr>
          <a:xfrm rot="10800000" flipH="1">
            <a:off x="415969" y="690574"/>
            <a:ext cx="84314"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68629" tIns="68629" rIns="68629" bIns="68629" anchor="ctr" anchorCtr="0">
            <a:noAutofit/>
          </a:bodyPr>
          <a:lstStyle/>
          <a:p>
            <a:pPr marL="0" lvl="0" indent="0" algn="l" rtl="0">
              <a:spcBef>
                <a:spcPts val="0"/>
              </a:spcBef>
              <a:spcAft>
                <a:spcPts val="0"/>
              </a:spcAft>
              <a:buNone/>
            </a:pPr>
            <a:endParaRPr sz="789"/>
          </a:p>
        </p:txBody>
      </p:sp>
    </p:spTree>
    <p:extLst>
      <p:ext uri="{BB962C8B-B14F-4D97-AF65-F5344CB8AC3E}">
        <p14:creationId xmlns:p14="http://schemas.microsoft.com/office/powerpoint/2010/main" val="2776957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41">
              <a:buClrTx/>
            </a:pPr>
            <a:fld id="{559C6F32-809B-4A83-821D-D07C0E8E5FD3}" type="datetimeFigureOut">
              <a:rPr lang="en-US" kern="1200" smtClean="0">
                <a:solidFill>
                  <a:prstClr val="black">
                    <a:tint val="75000"/>
                  </a:prstClr>
                </a:solidFill>
                <a:latin typeface="Calibri" panose="020F0502020204030204"/>
                <a:ea typeface="+mn-ea"/>
                <a:cs typeface="+mn-cs"/>
              </a:rPr>
              <a:pPr defTabSz="514341">
                <a:buClrTx/>
              </a:pPr>
              <a:t>4/16/2024</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514341">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514341">
              <a:buClrTx/>
            </a:pPr>
            <a:fld id="{8D247BC8-A6CA-494E-BB60-552F2E01048C}" type="slidenum">
              <a:rPr lang="en-US" kern="1200" smtClean="0">
                <a:solidFill>
                  <a:prstClr val="black">
                    <a:tint val="75000"/>
                  </a:prstClr>
                </a:solidFill>
                <a:latin typeface="Calibri" panose="020F0502020204030204"/>
                <a:ea typeface="+mn-ea"/>
                <a:cs typeface="+mn-cs"/>
              </a:rPr>
              <a:pPr defTabSz="514341">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28502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0277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0" y="25658"/>
            <a:ext cx="193154" cy="5061369"/>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6723416" y="317293"/>
            <a:ext cx="148565" cy="4804239"/>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06825" y="2"/>
            <a:ext cx="6732565" cy="285425"/>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12724" y="4918299"/>
            <a:ext cx="6454185" cy="225202"/>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32764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1" y="841773"/>
            <a:ext cx="5143500" cy="1790700"/>
          </a:xfrm>
          <a:prstGeom prst="rect">
            <a:avLst/>
          </a:prstGeom>
        </p:spPr>
        <p:txBody>
          <a:bodyPr lIns="91438" tIns="45719" rIns="91438" bIns="45719" anchor="b"/>
          <a:lstStyle>
            <a:lvl1pPr algn="ctr">
              <a:defRPr sz="3375"/>
            </a:lvl1pPr>
          </a:lstStyle>
          <a:p>
            <a:r>
              <a:rPr lang="zh-CN" altLang="en-US"/>
              <a:t>单击此处编辑母版标题样式</a:t>
            </a:r>
          </a:p>
        </p:txBody>
      </p:sp>
      <p:sp>
        <p:nvSpPr>
          <p:cNvPr id="3" name="副标题 2"/>
          <p:cNvSpPr>
            <a:spLocks noGrp="1"/>
          </p:cNvSpPr>
          <p:nvPr>
            <p:ph type="subTitle" idx="1"/>
          </p:nvPr>
        </p:nvSpPr>
        <p:spPr>
          <a:xfrm>
            <a:off x="857251" y="2701528"/>
            <a:ext cx="5143500" cy="1241822"/>
          </a:xfrm>
          <a:prstGeom prst="rect">
            <a:avLst/>
          </a:prstGeom>
        </p:spPr>
        <p:txBody>
          <a:bodyPr lIns="91438" tIns="45719" rIns="91438" bIns="45719"/>
          <a:lstStyle>
            <a:lvl1pPr marL="0" indent="0" algn="ctr">
              <a:buNone/>
              <a:defRPr sz="1350"/>
            </a:lvl1pPr>
            <a:lvl2pPr marL="257164" indent="0" algn="ctr">
              <a:buNone/>
              <a:defRPr sz="1125"/>
            </a:lvl2pPr>
            <a:lvl3pPr marL="514329" indent="0" algn="ctr">
              <a:buNone/>
              <a:defRPr sz="1012"/>
            </a:lvl3pPr>
            <a:lvl4pPr marL="771492" indent="0" algn="ctr">
              <a:buNone/>
              <a:defRPr sz="900"/>
            </a:lvl4pPr>
            <a:lvl5pPr marL="1028656" indent="0" algn="ctr">
              <a:buNone/>
              <a:defRPr sz="900"/>
            </a:lvl5pPr>
            <a:lvl6pPr marL="1285821" indent="0" algn="ctr">
              <a:buNone/>
              <a:defRPr sz="900"/>
            </a:lvl6pPr>
            <a:lvl7pPr marL="1542985" indent="0" algn="ctr">
              <a:buNone/>
              <a:defRPr sz="900"/>
            </a:lvl7pPr>
            <a:lvl8pPr marL="1800149" indent="0" algn="ctr">
              <a:buNone/>
              <a:defRPr sz="900"/>
            </a:lvl8pPr>
            <a:lvl9pPr marL="2057313" indent="0" algn="ctr">
              <a:buNone/>
              <a:defRPr sz="900"/>
            </a:lvl9pPr>
          </a:lstStyle>
          <a:p>
            <a:r>
              <a:rPr lang="zh-CN" altLang="en-US"/>
              <a:t>单击以编辑母版副标题样式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45168053"/>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028894242"/>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a:prstGeom prst="rect">
            <a:avLst/>
          </a:prstGeom>
        </p:spPr>
        <p:txBody>
          <a:bodyPr lIns="91438" tIns="45719" rIns="91438" bIns="45719" anchor="b"/>
          <a:lstStyle>
            <a:lvl1pPr>
              <a:defRPr sz="3375"/>
            </a:lvl1pPr>
          </a:lstStyle>
          <a:p>
            <a:r>
              <a:rPr lang="zh-CN" altLang="en-US"/>
              <a:t>单击此处编辑母版标题样式</a:t>
            </a:r>
          </a:p>
        </p:txBody>
      </p:sp>
      <p:sp>
        <p:nvSpPr>
          <p:cNvPr id="3" name="文本占位符 2"/>
          <p:cNvSpPr>
            <a:spLocks noGrp="1"/>
          </p:cNvSpPr>
          <p:nvPr>
            <p:ph type="body" idx="1"/>
          </p:nvPr>
        </p:nvSpPr>
        <p:spPr>
          <a:xfrm>
            <a:off x="467916" y="3442099"/>
            <a:ext cx="5915025" cy="1125140"/>
          </a:xfrm>
          <a:prstGeom prst="rect">
            <a:avLst/>
          </a:prstGeom>
        </p:spPr>
        <p:txBody>
          <a:bodyPr lIns="91438" tIns="45719" rIns="91438" bIns="45719"/>
          <a:lstStyle>
            <a:lvl1pPr marL="0" indent="0">
              <a:buNone/>
              <a:defRPr sz="1350">
                <a:solidFill>
                  <a:schemeClr val="tx1">
                    <a:tint val="75000"/>
                  </a:schemeClr>
                </a:solidFill>
              </a:defRPr>
            </a:lvl1pPr>
            <a:lvl2pPr marL="257164" indent="0">
              <a:buNone/>
              <a:defRPr sz="1125">
                <a:solidFill>
                  <a:schemeClr val="tx1">
                    <a:tint val="75000"/>
                  </a:schemeClr>
                </a:solidFill>
              </a:defRPr>
            </a:lvl2pPr>
            <a:lvl3pPr marL="514329" indent="0">
              <a:buNone/>
              <a:defRPr sz="1012">
                <a:solidFill>
                  <a:schemeClr val="tx1">
                    <a:tint val="75000"/>
                  </a:schemeClr>
                </a:solidFill>
              </a:defRPr>
            </a:lvl3pPr>
            <a:lvl4pPr marL="771492" indent="0">
              <a:buNone/>
              <a:defRPr sz="900">
                <a:solidFill>
                  <a:schemeClr val="tx1">
                    <a:tint val="75000"/>
                  </a:schemeClr>
                </a:solidFill>
              </a:defRPr>
            </a:lvl4pPr>
            <a:lvl5pPr marL="1028656" indent="0">
              <a:buNone/>
              <a:defRPr sz="900">
                <a:solidFill>
                  <a:schemeClr val="tx1">
                    <a:tint val="75000"/>
                  </a:schemeClr>
                </a:solidFill>
              </a:defRPr>
            </a:lvl5pPr>
            <a:lvl6pPr marL="1285821" indent="0">
              <a:buNone/>
              <a:defRPr sz="900">
                <a:solidFill>
                  <a:schemeClr val="tx1">
                    <a:tint val="75000"/>
                  </a:schemeClr>
                </a:solidFill>
              </a:defRPr>
            </a:lvl6pPr>
            <a:lvl7pPr marL="1542985" indent="0">
              <a:buNone/>
              <a:defRPr sz="900">
                <a:solidFill>
                  <a:schemeClr val="tx1">
                    <a:tint val="75000"/>
                  </a:schemeClr>
                </a:solidFill>
              </a:defRPr>
            </a:lvl7pPr>
            <a:lvl8pPr marL="1800149" indent="0">
              <a:buNone/>
              <a:defRPr sz="900">
                <a:solidFill>
                  <a:schemeClr val="tx1">
                    <a:tint val="75000"/>
                  </a:schemeClr>
                </a:solidFill>
              </a:defRPr>
            </a:lvl8pPr>
            <a:lvl9pPr marL="2057313" indent="0">
              <a:buNone/>
              <a:defRPr sz="9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120522391"/>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71863" y="1369219"/>
            <a:ext cx="2914650" cy="3263504"/>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8961093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6"/>
            <a:ext cx="5915025" cy="994172"/>
          </a:xfrm>
          <a:prstGeom prst="rect">
            <a:avLst/>
          </a:prstGeom>
        </p:spPr>
        <p:txBody>
          <a:bodyPr lIns="91438" tIns="45719" rIns="91438" bIns="45719"/>
          <a:lstStyle/>
          <a:p>
            <a:r>
              <a:rPr lang="zh-CN" altLang="en-US"/>
              <a:t>单击此处编辑母版标题样式</a:t>
            </a:r>
          </a:p>
        </p:txBody>
      </p:sp>
      <p:sp>
        <p:nvSpPr>
          <p:cNvPr id="3" name="文本占位符 2"/>
          <p:cNvSpPr>
            <a:spLocks noGrp="1"/>
          </p:cNvSpPr>
          <p:nvPr>
            <p:ph type="body" idx="1"/>
          </p:nvPr>
        </p:nvSpPr>
        <p:spPr>
          <a:xfrm>
            <a:off x="472382" y="1260873"/>
            <a:ext cx="2901255"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4" name="内容占位符 3"/>
          <p:cNvSpPr>
            <a:spLocks noGrp="1"/>
          </p:cNvSpPr>
          <p:nvPr>
            <p:ph sz="half" idx="2"/>
          </p:nvPr>
        </p:nvSpPr>
        <p:spPr>
          <a:xfrm>
            <a:off x="472382" y="1878806"/>
            <a:ext cx="2901255"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71863" y="1260873"/>
            <a:ext cx="2915543" cy="617934"/>
          </a:xfrm>
          <a:prstGeom prst="rect">
            <a:avLst/>
          </a:prstGeom>
        </p:spPr>
        <p:txBody>
          <a:bodyPr lIns="91438" tIns="45719" rIns="91438" bIns="45719" anchor="b"/>
          <a:lstStyle>
            <a:lvl1pPr marL="0" indent="0">
              <a:buNone/>
              <a:defRPr sz="1350" b="1"/>
            </a:lvl1pPr>
            <a:lvl2pPr marL="257164" indent="0">
              <a:buNone/>
              <a:defRPr sz="1125" b="1"/>
            </a:lvl2pPr>
            <a:lvl3pPr marL="514329" indent="0">
              <a:buNone/>
              <a:defRPr sz="1012" b="1"/>
            </a:lvl3pPr>
            <a:lvl4pPr marL="771492" indent="0">
              <a:buNone/>
              <a:defRPr sz="900" b="1"/>
            </a:lvl4pPr>
            <a:lvl5pPr marL="1028656" indent="0">
              <a:buNone/>
              <a:defRPr sz="900" b="1"/>
            </a:lvl5pPr>
            <a:lvl6pPr marL="1285821" indent="0">
              <a:buNone/>
              <a:defRPr sz="900" b="1"/>
            </a:lvl6pPr>
            <a:lvl7pPr marL="1542985" indent="0">
              <a:buNone/>
              <a:defRPr sz="900" b="1"/>
            </a:lvl7pPr>
            <a:lvl8pPr marL="1800149" indent="0">
              <a:buNone/>
              <a:defRPr sz="900" b="1"/>
            </a:lvl8pPr>
            <a:lvl9pPr marL="2057313" indent="0">
              <a:buNone/>
              <a:defRPr sz="900" b="1"/>
            </a:lvl9pPr>
          </a:lstStyle>
          <a:p>
            <a:pPr lvl="0"/>
            <a:r>
              <a:rPr lang="zh-CN" altLang="en-US"/>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8" name="页脚占位符 7"/>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9" name="灯片编号占位符 8"/>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117499697"/>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日期占位符 2"/>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4" name="页脚占位符 3"/>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5" name="灯片编号占位符 4"/>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148833746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3" name="页脚占位符 2"/>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4" name="灯片编号占位符 3"/>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694268607"/>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内容占位符 2"/>
          <p:cNvSpPr>
            <a:spLocks noGrp="1"/>
          </p:cNvSpPr>
          <p:nvPr>
            <p:ph idx="1"/>
          </p:nvPr>
        </p:nvSpPr>
        <p:spPr>
          <a:xfrm>
            <a:off x="2915543" y="740571"/>
            <a:ext cx="3471862" cy="3655219"/>
          </a:xfrm>
          <a:prstGeom prst="rect">
            <a:avLst/>
          </a:prstGeom>
        </p:spPr>
        <p:txBody>
          <a:bodyPr lIns="91438" tIns="45719" rIns="91438" bIns="45719"/>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476175081"/>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2" y="342900"/>
            <a:ext cx="2211883" cy="1200150"/>
          </a:xfrm>
          <a:prstGeom prst="rect">
            <a:avLst/>
          </a:prstGeom>
        </p:spPr>
        <p:txBody>
          <a:bodyPr lIns="91438" tIns="45719" rIns="91438" bIns="45719" anchor="b"/>
          <a:lstStyle>
            <a:lvl1pPr>
              <a:defRPr sz="1800"/>
            </a:lvl1pPr>
          </a:lstStyle>
          <a:p>
            <a:r>
              <a:rPr lang="zh-CN" altLang="en-US"/>
              <a:t>单击此处编辑母版标题样式</a:t>
            </a:r>
          </a:p>
        </p:txBody>
      </p:sp>
      <p:sp>
        <p:nvSpPr>
          <p:cNvPr id="3" name="图片占位符 2"/>
          <p:cNvSpPr>
            <a:spLocks noGrp="1"/>
          </p:cNvSpPr>
          <p:nvPr>
            <p:ph type="pic" idx="1"/>
          </p:nvPr>
        </p:nvSpPr>
        <p:spPr>
          <a:xfrm>
            <a:off x="2915543" y="740571"/>
            <a:ext cx="3471862" cy="3655219"/>
          </a:xfrm>
          <a:prstGeom prst="rect">
            <a:avLst/>
          </a:prstGeom>
        </p:spPr>
        <p:txBody>
          <a:bodyPr lIns="91438" tIns="45719" rIns="91438" bIns="45719"/>
          <a:lstStyle>
            <a:lvl1pPr marL="0" indent="0">
              <a:buNone/>
              <a:defRPr sz="1800"/>
            </a:lvl1pPr>
            <a:lvl2pPr marL="257164" indent="0">
              <a:buNone/>
              <a:defRPr sz="1575"/>
            </a:lvl2pPr>
            <a:lvl3pPr marL="514329" indent="0">
              <a:buNone/>
              <a:defRPr sz="1350"/>
            </a:lvl3pPr>
            <a:lvl4pPr marL="771492" indent="0">
              <a:buNone/>
              <a:defRPr sz="1125"/>
            </a:lvl4pPr>
            <a:lvl5pPr marL="1028656" indent="0">
              <a:buNone/>
              <a:defRPr sz="1125"/>
            </a:lvl5pPr>
            <a:lvl6pPr marL="1285821" indent="0">
              <a:buNone/>
              <a:defRPr sz="1125"/>
            </a:lvl6pPr>
            <a:lvl7pPr marL="1542985" indent="0">
              <a:buNone/>
              <a:defRPr sz="1125"/>
            </a:lvl7pPr>
            <a:lvl8pPr marL="1800149" indent="0">
              <a:buNone/>
              <a:defRPr sz="1125"/>
            </a:lvl8pPr>
            <a:lvl9pPr marL="2057313" indent="0">
              <a:buNone/>
              <a:defRPr sz="1125"/>
            </a:lvl9pPr>
          </a:lstStyle>
          <a:p>
            <a:endParaRPr lang="zh-CN" altLang="en-US"/>
          </a:p>
        </p:txBody>
      </p:sp>
      <p:sp>
        <p:nvSpPr>
          <p:cNvPr id="4" name="文本占位符 3"/>
          <p:cNvSpPr>
            <a:spLocks noGrp="1"/>
          </p:cNvSpPr>
          <p:nvPr>
            <p:ph type="body" sz="half" idx="2"/>
          </p:nvPr>
        </p:nvSpPr>
        <p:spPr>
          <a:xfrm>
            <a:off x="472382" y="1543050"/>
            <a:ext cx="2211883" cy="2858691"/>
          </a:xfrm>
          <a:prstGeom prst="rect">
            <a:avLst/>
          </a:prstGeom>
        </p:spPr>
        <p:txBody>
          <a:bodyPr lIns="91438" tIns="45719" rIns="91438" bIns="45719"/>
          <a:lstStyle>
            <a:lvl1pPr marL="0" indent="0">
              <a:buNone/>
              <a:defRPr sz="900"/>
            </a:lvl1pPr>
            <a:lvl2pPr marL="257164" indent="0">
              <a:buNone/>
              <a:defRPr sz="788"/>
            </a:lvl2pPr>
            <a:lvl3pPr marL="514329" indent="0">
              <a:buNone/>
              <a:defRPr sz="675"/>
            </a:lvl3pPr>
            <a:lvl4pPr marL="771492" indent="0">
              <a:buNone/>
              <a:defRPr sz="563"/>
            </a:lvl4pPr>
            <a:lvl5pPr marL="1028656" indent="0">
              <a:buNone/>
              <a:defRPr sz="563"/>
            </a:lvl5pPr>
            <a:lvl6pPr marL="1285821" indent="0">
              <a:buNone/>
              <a:defRPr sz="563"/>
            </a:lvl6pPr>
            <a:lvl7pPr marL="1542985" indent="0">
              <a:buNone/>
              <a:defRPr sz="563"/>
            </a:lvl7pPr>
            <a:lvl8pPr marL="1800149" indent="0">
              <a:buNone/>
              <a:defRPr sz="563"/>
            </a:lvl8pPr>
            <a:lvl9pPr marL="2057313" indent="0">
              <a:buNone/>
              <a:defRPr sz="563"/>
            </a:lvl9pPr>
          </a:lstStyle>
          <a:p>
            <a:pPr lvl="0"/>
            <a:r>
              <a:rPr lang="zh-CN" altLang="en-US"/>
              <a:t>编辑母版文本样式</a:t>
            </a:r>
          </a:p>
        </p:txBody>
      </p:sp>
      <p:sp>
        <p:nvSpPr>
          <p:cNvPr id="5" name="日期占位符 4"/>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6" name="页脚占位符 5"/>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7" name="灯片编号占位符 6"/>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2635237268"/>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6"/>
            <a:ext cx="5915025" cy="994172"/>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3024009287"/>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lIns="91438" tIns="45719" rIns="91438" bIns="45719"/>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7" y="4767264"/>
            <a:ext cx="1543050" cy="273844"/>
          </a:xfrm>
          <a:prstGeom prst="rect">
            <a:avLst/>
          </a:prstGeom>
        </p:spPr>
        <p:txBody>
          <a:bodyPr lIns="91438" tIns="45719" rIns="91438" bIns="45719"/>
          <a:lstStyle/>
          <a:p>
            <a:pPr defTabSz="514329">
              <a:buClrTx/>
              <a:defRPr/>
            </a:pPr>
            <a:fld id="{6B833182-0A27-4A82-AD86-EAD6460C4385}" type="datetimeFigureOut">
              <a:rPr lang="zh-CN" altLang="en-US" sz="1012" kern="1200" smtClean="0">
                <a:solidFill>
                  <a:prstClr val="black"/>
                </a:solidFill>
                <a:latin typeface="等线"/>
              </a:rPr>
              <a:pPr defTabSz="514329">
                <a:buClrTx/>
                <a:defRPr/>
              </a:pPr>
              <a:t>2024/4/16</a:t>
            </a:fld>
            <a:endParaRPr lang="zh-CN" altLang="en-US" sz="1012" kern="1200">
              <a:solidFill>
                <a:prstClr val="black"/>
              </a:solidFill>
              <a:latin typeface="等线"/>
            </a:endParaRPr>
          </a:p>
        </p:txBody>
      </p:sp>
      <p:sp>
        <p:nvSpPr>
          <p:cNvPr id="5" name="页脚占位符 4"/>
          <p:cNvSpPr>
            <a:spLocks noGrp="1"/>
          </p:cNvSpPr>
          <p:nvPr>
            <p:ph type="ftr" sz="quarter" idx="11"/>
          </p:nvPr>
        </p:nvSpPr>
        <p:spPr>
          <a:xfrm>
            <a:off x="2271713" y="4767264"/>
            <a:ext cx="2314575" cy="273844"/>
          </a:xfrm>
          <a:prstGeom prst="rect">
            <a:avLst/>
          </a:prstGeom>
        </p:spPr>
        <p:txBody>
          <a:bodyPr lIns="91438" tIns="45719" rIns="91438" bIns="45719"/>
          <a:lstStyle/>
          <a:p>
            <a:pPr defTabSz="514329">
              <a:buClrTx/>
              <a:defRPr/>
            </a:pPr>
            <a:endParaRPr lang="zh-CN" altLang="en-US" sz="1012" kern="1200">
              <a:solidFill>
                <a:prstClr val="black"/>
              </a:solidFill>
              <a:latin typeface="等线"/>
            </a:endParaRPr>
          </a:p>
        </p:txBody>
      </p:sp>
      <p:sp>
        <p:nvSpPr>
          <p:cNvPr id="6" name="灯片编号占位符 5"/>
          <p:cNvSpPr>
            <a:spLocks noGrp="1"/>
          </p:cNvSpPr>
          <p:nvPr>
            <p:ph type="sldNum" sz="quarter" idx="12"/>
          </p:nvPr>
        </p:nvSpPr>
        <p:spPr>
          <a:xfrm>
            <a:off x="4843463" y="4767264"/>
            <a:ext cx="1543050" cy="273844"/>
          </a:xfrm>
          <a:prstGeom prst="rect">
            <a:avLst/>
          </a:prstGeom>
        </p:spPr>
        <p:txBody>
          <a:bodyPr lIns="91438" tIns="45719" rIns="91438" bIns="45719"/>
          <a:lstStyle/>
          <a:p>
            <a:pPr defTabSz="514329">
              <a:buClrTx/>
              <a:defRPr/>
            </a:pPr>
            <a:fld id="{76B89268-6037-4630-93B9-87DCE428E2CA}" type="slidenum">
              <a:rPr lang="zh-CN" altLang="en-US" sz="1012" kern="1200" smtClean="0">
                <a:solidFill>
                  <a:prstClr val="black"/>
                </a:solidFill>
                <a:latin typeface="等线"/>
              </a:rPr>
              <a:pPr defTabSz="514329">
                <a:buClrTx/>
                <a:defRPr/>
              </a:pPr>
              <a:t>‹#›</a:t>
            </a:fld>
            <a:endParaRPr lang="zh-CN" altLang="en-US" sz="1012" kern="1200">
              <a:solidFill>
                <a:prstClr val="black"/>
              </a:solidFill>
              <a:latin typeface="等线"/>
            </a:endParaRPr>
          </a:p>
        </p:txBody>
      </p:sp>
    </p:spTree>
    <p:extLst>
      <p:ext uri="{BB962C8B-B14F-4D97-AF65-F5344CB8AC3E}">
        <p14:creationId xmlns:p14="http://schemas.microsoft.com/office/powerpoint/2010/main" val="4124492295"/>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7566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6858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5009968" y="4947294"/>
            <a:ext cx="2304684" cy="147219"/>
          </a:xfrm>
          <a:prstGeom prst="rect">
            <a:avLst/>
          </a:prstGeom>
          <a:noFill/>
        </p:spPr>
        <p:txBody>
          <a:bodyPr wrap="square" lIns="51434" tIns="25717" rIns="51434" bIns="25717" rtlCol="0">
            <a:spAutoFit/>
          </a:bodyPr>
          <a:lstStyle/>
          <a:p>
            <a:pPr marL="0" marR="0" lvl="0" indent="0" algn="l" defTabSz="514329" rtl="0" eaLnBrk="1" fontAlgn="auto" latinLnBrk="0" hangingPunct="1">
              <a:lnSpc>
                <a:spcPct val="100000"/>
              </a:lnSpc>
              <a:spcBef>
                <a:spcPts val="0"/>
              </a:spcBef>
              <a:spcAft>
                <a:spcPts val="0"/>
              </a:spcAft>
              <a:buClrTx/>
              <a:buSzTx/>
              <a:buFontTx/>
              <a:buNone/>
              <a:tabLst/>
              <a:defRPr/>
            </a:pP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Design by: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619"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619"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sym typeface="Arial"/>
              </a:rPr>
              <a:t> – tranthao121004@gmail.com </a:t>
            </a:r>
          </a:p>
        </p:txBody>
      </p:sp>
    </p:spTree>
    <p:extLst>
      <p:ext uri="{BB962C8B-B14F-4D97-AF65-F5344CB8AC3E}">
        <p14:creationId xmlns:p14="http://schemas.microsoft.com/office/powerpoint/2010/main" val="146585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857250" y="841772"/>
            <a:ext cx="5143500" cy="1790700"/>
          </a:xfrm>
        </p:spPr>
        <p:txBody>
          <a:bodyPr anchor="b"/>
          <a:lstStyle>
            <a:lvl1pPr algn="ctr">
              <a:defRPr sz="3375"/>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35848503"/>
      </p:ext>
    </p:extLst>
  </p:cSld>
  <p:clrMapOvr>
    <a:masterClrMapping/>
  </p:clrMapOvr>
  <p:transition spd="slow" advClick="0" advTm="100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4979029"/>
      </p:ext>
    </p:extLst>
  </p:cSld>
  <p:clrMapOvr>
    <a:masterClrMapping/>
  </p:clrMapOvr>
  <p:transition spd="slow" advClick="0" advTm="100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467916" y="1282304"/>
            <a:ext cx="5915025" cy="2139553"/>
          </a:xfrm>
        </p:spPr>
        <p:txBody>
          <a:bodyPr anchor="b"/>
          <a:lstStyle>
            <a:lvl1pPr>
              <a:defRPr sz="3375"/>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31048089"/>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93512244"/>
      </p:ext>
    </p:extLst>
  </p:cSld>
  <p:clrMapOvr>
    <a:masterClrMapping/>
  </p:clrMapOvr>
  <p:transition spd="slow" advClick="0" advTm="1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472381" y="273844"/>
            <a:ext cx="5915025"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48283271"/>
      </p:ext>
    </p:extLst>
  </p:cSld>
  <p:clrMapOvr>
    <a:masterClrMapping/>
  </p:clrMapOvr>
  <p:transition spd="slow" advClick="0" advTm="1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55822989"/>
      </p:ext>
    </p:extLst>
  </p:cSld>
  <p:clrMapOvr>
    <a:masterClrMapping/>
  </p:clrMapOvr>
  <p:transition spd="slow" advClick="0" advTm="1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469411"/>
      </p:ext>
    </p:extLst>
  </p:cSld>
  <p:clrMapOvr>
    <a:masterClrMapping/>
  </p:clrMapOvr>
  <p:transition spd="slow" advClick="0" advTm="1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1993176"/>
      </p:ext>
    </p:extLst>
  </p:cSld>
  <p:clrMapOvr>
    <a:masterClrMapping/>
  </p:clrMapOvr>
  <p:transition spd="slow" advClick="0" advTm="1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65467851"/>
      </p:ext>
    </p:extLst>
  </p:cSld>
  <p:clrMapOvr>
    <a:masterClrMapping/>
  </p:clrMapOvr>
  <p:transition spd="slow" advClick="0" advTm="1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01123826"/>
      </p:ext>
    </p:extLst>
  </p:cSld>
  <p:clrMapOvr>
    <a:masterClrMapping/>
  </p:clrMapOvr>
  <p:transition spd="slow" advClick="0" advTm="1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472381" y="342900"/>
            <a:ext cx="2211883" cy="1200150"/>
          </a:xfrm>
        </p:spPr>
        <p:txBody>
          <a:bodyPr anchor="b"/>
          <a:lstStyle>
            <a:lvl1pPr>
              <a:defRPr sz="18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74928335"/>
      </p:ext>
    </p:extLst>
  </p:cSld>
  <p:clrMapOvr>
    <a:masterClrMapping/>
  </p:clrMapOvr>
  <p:transition spd="slow" advClick="0" advTm="1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8650627"/>
      </p:ext>
    </p:extLst>
  </p:cSld>
  <p:clrMapOvr>
    <a:masterClrMapping/>
  </p:clrMapOvr>
  <p:transition spd="slow" advClick="0" advTm="1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4907756" y="273844"/>
            <a:ext cx="1478756"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471487"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45711527"/>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42608" y="205950"/>
            <a:ext cx="6172784" cy="85739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342611" y="1200352"/>
            <a:ext cx="3054921" cy="339424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3459822" y="1200352"/>
            <a:ext cx="3055570" cy="165533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459822" y="2938408"/>
            <a:ext cx="3055570" cy="165619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7519105"/>
      </p:ext>
    </p:extLst>
  </p:cSld>
  <p:clrMapOvr>
    <a:masterClrMapping/>
  </p:clrMapOvr>
  <p:transition spd="slow" advTm="1000">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240863" y="274950"/>
            <a:ext cx="6376275" cy="4593600"/>
          </a:xfrm>
          <a:prstGeom prst="roundRect">
            <a:avLst>
              <a:gd name="adj" fmla="val 3448"/>
            </a:avLst>
          </a:prstGeom>
          <a:solidFill>
            <a:schemeClr val="lt2"/>
          </a:solidFill>
          <a:ln>
            <a:noFill/>
          </a:ln>
        </p:spPr>
        <p:txBody>
          <a:bodyPr spcFirstLastPara="1" wrap="square" lIns="68459" tIns="68459" rIns="68459" bIns="68459" anchor="ctr" anchorCtr="0">
            <a:noAutofit/>
          </a:bodyPr>
          <a:lstStyle/>
          <a:p>
            <a:pPr marL="0" lvl="0" indent="0" algn="l" rtl="0">
              <a:spcBef>
                <a:spcPts val="0"/>
              </a:spcBef>
              <a:spcAft>
                <a:spcPts val="0"/>
              </a:spcAft>
              <a:buNone/>
            </a:pPr>
            <a:endParaRPr sz="1013"/>
          </a:p>
        </p:txBody>
      </p:sp>
      <p:sp>
        <p:nvSpPr>
          <p:cNvPr id="290" name="Google Shape;290;p18"/>
          <p:cNvSpPr txBox="1">
            <a:spLocks noGrp="1"/>
          </p:cNvSpPr>
          <p:nvPr>
            <p:ph type="title"/>
          </p:nvPr>
        </p:nvSpPr>
        <p:spPr>
          <a:xfrm>
            <a:off x="540000" y="539400"/>
            <a:ext cx="5783175" cy="5331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2856648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963018" y="1558322"/>
            <a:ext cx="4932112" cy="1511048"/>
          </a:xfrm>
          <a:prstGeom prst="rect">
            <a:avLst/>
          </a:prstGeom>
        </p:spPr>
        <p:txBody>
          <a:bodyPr spcFirstLastPara="1" wrap="square" lIns="86020" tIns="86020" rIns="86020" bIns="86020" anchor="b" anchorCtr="0">
            <a:noAutofit/>
          </a:bodyPr>
          <a:lstStyle>
            <a:lvl1pPr lvl="0" algn="ctr">
              <a:spcBef>
                <a:spcPts val="0"/>
              </a:spcBef>
              <a:spcAft>
                <a:spcPts val="0"/>
              </a:spcAft>
              <a:buSzPts val="12000"/>
              <a:buNone/>
              <a:defRPr sz="6733"/>
            </a:lvl1pPr>
            <a:lvl2pPr lvl="1" algn="ctr">
              <a:spcBef>
                <a:spcPts val="0"/>
              </a:spcBef>
              <a:spcAft>
                <a:spcPts val="0"/>
              </a:spcAft>
              <a:buSzPts val="12000"/>
              <a:buNone/>
              <a:defRPr sz="6733"/>
            </a:lvl2pPr>
            <a:lvl3pPr lvl="2" algn="ctr">
              <a:spcBef>
                <a:spcPts val="0"/>
              </a:spcBef>
              <a:spcAft>
                <a:spcPts val="0"/>
              </a:spcAft>
              <a:buSzPts val="12000"/>
              <a:buNone/>
              <a:defRPr sz="6733"/>
            </a:lvl3pPr>
            <a:lvl4pPr lvl="3" algn="ctr">
              <a:spcBef>
                <a:spcPts val="0"/>
              </a:spcBef>
              <a:spcAft>
                <a:spcPts val="0"/>
              </a:spcAft>
              <a:buSzPts val="12000"/>
              <a:buNone/>
              <a:defRPr sz="6733"/>
            </a:lvl4pPr>
            <a:lvl5pPr lvl="4" algn="ctr">
              <a:spcBef>
                <a:spcPts val="0"/>
              </a:spcBef>
              <a:spcAft>
                <a:spcPts val="0"/>
              </a:spcAft>
              <a:buSzPts val="12000"/>
              <a:buNone/>
              <a:defRPr sz="6733"/>
            </a:lvl5pPr>
            <a:lvl6pPr lvl="5" algn="ctr">
              <a:spcBef>
                <a:spcPts val="0"/>
              </a:spcBef>
              <a:spcAft>
                <a:spcPts val="0"/>
              </a:spcAft>
              <a:buSzPts val="12000"/>
              <a:buNone/>
              <a:defRPr sz="6733"/>
            </a:lvl6pPr>
            <a:lvl7pPr lvl="6" algn="ctr">
              <a:spcBef>
                <a:spcPts val="0"/>
              </a:spcBef>
              <a:spcAft>
                <a:spcPts val="0"/>
              </a:spcAft>
              <a:buSzPts val="12000"/>
              <a:buNone/>
              <a:defRPr sz="6733"/>
            </a:lvl7pPr>
            <a:lvl8pPr lvl="7" algn="ctr">
              <a:spcBef>
                <a:spcPts val="0"/>
              </a:spcBef>
              <a:spcAft>
                <a:spcPts val="0"/>
              </a:spcAft>
              <a:buSzPts val="12000"/>
              <a:buNone/>
              <a:defRPr sz="6733"/>
            </a:lvl8pPr>
            <a:lvl9pPr lvl="8" algn="ctr">
              <a:spcBef>
                <a:spcPts val="0"/>
              </a:spcBef>
              <a:spcAft>
                <a:spcPts val="0"/>
              </a:spcAft>
              <a:buSzPts val="12000"/>
              <a:buNone/>
              <a:defRPr sz="6733"/>
            </a:lvl9pPr>
          </a:lstStyle>
          <a:p>
            <a:r>
              <a:t>xx%</a:t>
            </a:r>
          </a:p>
        </p:txBody>
      </p:sp>
      <p:sp>
        <p:nvSpPr>
          <p:cNvPr id="3669" name="Google Shape;3669;p11"/>
          <p:cNvSpPr txBox="1">
            <a:spLocks noGrp="1"/>
          </p:cNvSpPr>
          <p:nvPr>
            <p:ph type="subTitle" idx="1"/>
          </p:nvPr>
        </p:nvSpPr>
        <p:spPr>
          <a:xfrm>
            <a:off x="963018" y="3069322"/>
            <a:ext cx="4932112" cy="713290"/>
          </a:xfrm>
          <a:prstGeom prst="rect">
            <a:avLst/>
          </a:prstGeom>
        </p:spPr>
        <p:txBody>
          <a:bodyPr spcFirstLastPara="1" wrap="square" lIns="86020" tIns="86020" rIns="86020" bIns="86020" anchor="t" anchorCtr="0">
            <a:noAutofit/>
          </a:bodyPr>
          <a:lstStyle>
            <a:lvl1pPr lvl="0" algn="ctr" rtl="0">
              <a:lnSpc>
                <a:spcPct val="100000"/>
              </a:lnSpc>
              <a:spcBef>
                <a:spcPts val="0"/>
              </a:spcBef>
              <a:spcAft>
                <a:spcPts val="0"/>
              </a:spcAft>
              <a:buSzPts val="2000"/>
              <a:buNone/>
              <a:defRPr sz="1122"/>
            </a:lvl1pPr>
            <a:lvl2pPr lvl="1" algn="ctr" rtl="0">
              <a:lnSpc>
                <a:spcPct val="100000"/>
              </a:lnSpc>
              <a:spcBef>
                <a:spcPts val="0"/>
              </a:spcBef>
              <a:spcAft>
                <a:spcPts val="0"/>
              </a:spcAft>
              <a:buSzPts val="2000"/>
              <a:buNone/>
              <a:defRPr sz="1122"/>
            </a:lvl2pPr>
            <a:lvl3pPr lvl="2" algn="ctr" rtl="0">
              <a:lnSpc>
                <a:spcPct val="100000"/>
              </a:lnSpc>
              <a:spcBef>
                <a:spcPts val="0"/>
              </a:spcBef>
              <a:spcAft>
                <a:spcPts val="0"/>
              </a:spcAft>
              <a:buSzPts val="2000"/>
              <a:buNone/>
              <a:defRPr sz="1122"/>
            </a:lvl3pPr>
            <a:lvl4pPr lvl="3" algn="ctr" rtl="0">
              <a:lnSpc>
                <a:spcPct val="100000"/>
              </a:lnSpc>
              <a:spcBef>
                <a:spcPts val="0"/>
              </a:spcBef>
              <a:spcAft>
                <a:spcPts val="0"/>
              </a:spcAft>
              <a:buSzPts val="2000"/>
              <a:buNone/>
              <a:defRPr sz="1122"/>
            </a:lvl4pPr>
            <a:lvl5pPr lvl="4" algn="ctr" rtl="0">
              <a:lnSpc>
                <a:spcPct val="100000"/>
              </a:lnSpc>
              <a:spcBef>
                <a:spcPts val="0"/>
              </a:spcBef>
              <a:spcAft>
                <a:spcPts val="0"/>
              </a:spcAft>
              <a:buSzPts val="2000"/>
              <a:buNone/>
              <a:defRPr sz="1122"/>
            </a:lvl5pPr>
            <a:lvl6pPr lvl="5" algn="ctr" rtl="0">
              <a:lnSpc>
                <a:spcPct val="100000"/>
              </a:lnSpc>
              <a:spcBef>
                <a:spcPts val="0"/>
              </a:spcBef>
              <a:spcAft>
                <a:spcPts val="0"/>
              </a:spcAft>
              <a:buSzPts val="2000"/>
              <a:buNone/>
              <a:defRPr sz="1122"/>
            </a:lvl6pPr>
            <a:lvl7pPr lvl="6" algn="ctr" rtl="0">
              <a:lnSpc>
                <a:spcPct val="100000"/>
              </a:lnSpc>
              <a:spcBef>
                <a:spcPts val="0"/>
              </a:spcBef>
              <a:spcAft>
                <a:spcPts val="0"/>
              </a:spcAft>
              <a:buSzPts val="2000"/>
              <a:buNone/>
              <a:defRPr sz="1122"/>
            </a:lvl7pPr>
            <a:lvl8pPr lvl="7" algn="ctr" rtl="0">
              <a:lnSpc>
                <a:spcPct val="100000"/>
              </a:lnSpc>
              <a:spcBef>
                <a:spcPts val="0"/>
              </a:spcBef>
              <a:spcAft>
                <a:spcPts val="0"/>
              </a:spcAft>
              <a:buSzPts val="2000"/>
              <a:buNone/>
              <a:defRPr sz="1122"/>
            </a:lvl8pPr>
            <a:lvl9pPr lvl="8" algn="ctr" rtl="0">
              <a:lnSpc>
                <a:spcPct val="100000"/>
              </a:lnSpc>
              <a:spcBef>
                <a:spcPts val="0"/>
              </a:spcBef>
              <a:spcAft>
                <a:spcPts val="0"/>
              </a:spcAft>
              <a:buSzPts val="2000"/>
              <a:buNone/>
              <a:defRPr sz="1122"/>
            </a:lvl9pPr>
          </a:lstStyle>
          <a:p>
            <a:endParaRPr/>
          </a:p>
        </p:txBody>
      </p:sp>
      <p:sp>
        <p:nvSpPr>
          <p:cNvPr id="3670" name="Google Shape;3670;p11"/>
          <p:cNvSpPr/>
          <p:nvPr/>
        </p:nvSpPr>
        <p:spPr>
          <a:xfrm>
            <a:off x="5861058" y="4187817"/>
            <a:ext cx="975899" cy="525467"/>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1" name="Google Shape;3671;p11"/>
          <p:cNvSpPr/>
          <p:nvPr/>
        </p:nvSpPr>
        <p:spPr>
          <a:xfrm>
            <a:off x="4362977" y="2821705"/>
            <a:ext cx="1450980" cy="664094"/>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2" name="Google Shape;3672;p11"/>
          <p:cNvSpPr/>
          <p:nvPr/>
        </p:nvSpPr>
        <p:spPr>
          <a:xfrm>
            <a:off x="5122116" y="1581244"/>
            <a:ext cx="242562" cy="130596"/>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
        <p:nvSpPr>
          <p:cNvPr id="3673" name="Google Shape;3673;p11"/>
          <p:cNvSpPr/>
          <p:nvPr/>
        </p:nvSpPr>
        <p:spPr>
          <a:xfrm>
            <a:off x="1003560" y="1546253"/>
            <a:ext cx="544408" cy="273938"/>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grpSp>
        <p:nvGrpSpPr>
          <p:cNvPr id="3674" name="Google Shape;3674;p11"/>
          <p:cNvGrpSpPr/>
          <p:nvPr/>
        </p:nvGrpSpPr>
        <p:grpSpPr>
          <a:xfrm>
            <a:off x="5755587" y="4206848"/>
            <a:ext cx="218279" cy="227409"/>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78" name="Google Shape;3678;p11"/>
          <p:cNvGrpSpPr/>
          <p:nvPr/>
        </p:nvGrpSpPr>
        <p:grpSpPr>
          <a:xfrm>
            <a:off x="1401360" y="4296773"/>
            <a:ext cx="146613" cy="148160"/>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2" name="Google Shape;3682;p11"/>
          <p:cNvGrpSpPr/>
          <p:nvPr/>
        </p:nvGrpSpPr>
        <p:grpSpPr>
          <a:xfrm>
            <a:off x="1673241" y="706797"/>
            <a:ext cx="189384" cy="188201"/>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86" name="Google Shape;3686;p11"/>
          <p:cNvGrpSpPr/>
          <p:nvPr/>
        </p:nvGrpSpPr>
        <p:grpSpPr>
          <a:xfrm>
            <a:off x="669158" y="1676866"/>
            <a:ext cx="146611" cy="132145"/>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0" name="Google Shape;3690;p11"/>
          <p:cNvGrpSpPr/>
          <p:nvPr/>
        </p:nvGrpSpPr>
        <p:grpSpPr>
          <a:xfrm>
            <a:off x="4438681" y="1193715"/>
            <a:ext cx="86829" cy="87988"/>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4" name="Google Shape;3694;p11"/>
          <p:cNvGrpSpPr/>
          <p:nvPr/>
        </p:nvGrpSpPr>
        <p:grpSpPr>
          <a:xfrm>
            <a:off x="848812" y="2705979"/>
            <a:ext cx="89369" cy="87257"/>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698" name="Google Shape;3698;p11"/>
          <p:cNvGrpSpPr/>
          <p:nvPr/>
        </p:nvGrpSpPr>
        <p:grpSpPr>
          <a:xfrm flipH="1">
            <a:off x="5197835" y="571039"/>
            <a:ext cx="874668" cy="710659"/>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1" name="Google Shape;3711;p11"/>
          <p:cNvGrpSpPr/>
          <p:nvPr/>
        </p:nvGrpSpPr>
        <p:grpSpPr>
          <a:xfrm>
            <a:off x="5364671" y="3050322"/>
            <a:ext cx="89369" cy="87257"/>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5" name="Google Shape;3715;p11"/>
          <p:cNvGrpSpPr/>
          <p:nvPr/>
        </p:nvGrpSpPr>
        <p:grpSpPr>
          <a:xfrm>
            <a:off x="3002802" y="840369"/>
            <a:ext cx="86829" cy="87988"/>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19" name="Google Shape;3719;p11"/>
          <p:cNvGrpSpPr/>
          <p:nvPr/>
        </p:nvGrpSpPr>
        <p:grpSpPr>
          <a:xfrm>
            <a:off x="-1282" y="-8587"/>
            <a:ext cx="6858120" cy="5161557"/>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grpSp>
        </p:grpSp>
      </p:grpSp>
      <p:grpSp>
        <p:nvGrpSpPr>
          <p:cNvPr id="4130" name="Google Shape;4130;p11"/>
          <p:cNvGrpSpPr/>
          <p:nvPr/>
        </p:nvGrpSpPr>
        <p:grpSpPr>
          <a:xfrm rot="-5400000" flipH="1">
            <a:off x="5761346" y="860308"/>
            <a:ext cx="1232823" cy="103340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grpSp>
        <p:nvGrpSpPr>
          <p:cNvPr id="4142" name="Google Shape;4142;p11"/>
          <p:cNvGrpSpPr/>
          <p:nvPr/>
        </p:nvGrpSpPr>
        <p:grpSpPr>
          <a:xfrm rot="5400000" flipH="1">
            <a:off x="24895" y="2796891"/>
            <a:ext cx="1368975" cy="1450946"/>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21"/>
            </a:p>
          </p:txBody>
        </p:sp>
      </p:grpSp>
      <p:sp>
        <p:nvSpPr>
          <p:cNvPr id="4156" name="Google Shape;4156;p11"/>
          <p:cNvSpPr/>
          <p:nvPr/>
        </p:nvSpPr>
        <p:spPr>
          <a:xfrm>
            <a:off x="669184" y="4241215"/>
            <a:ext cx="832015" cy="418667"/>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51374" tIns="51374" rIns="51374" bIns="51374" anchor="ctr" anchorCtr="0">
            <a:noAutofit/>
          </a:bodyPr>
          <a:lstStyle/>
          <a:p>
            <a:pPr marL="0" lvl="0" indent="0" algn="l" rtl="0">
              <a:spcBef>
                <a:spcPts val="0"/>
              </a:spcBef>
              <a:spcAft>
                <a:spcPts val="0"/>
              </a:spcAft>
              <a:buNone/>
            </a:pPr>
            <a:endParaRPr sz="1421"/>
          </a:p>
        </p:txBody>
      </p:sp>
    </p:spTree>
    <p:extLst>
      <p:ext uri="{BB962C8B-B14F-4D97-AF65-F5344CB8AC3E}">
        <p14:creationId xmlns:p14="http://schemas.microsoft.com/office/powerpoint/2010/main" val="58356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4.png"/><Relationship Id="rId2" Type="http://schemas.openxmlformats.org/officeDocument/2006/relationships/slideLayout" Target="../slideLayouts/slideLayout25.xml"/><Relationship Id="rId16"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4">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72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6129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34919" y="1152475"/>
            <a:ext cx="5788125" cy="3456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2345505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5" r:id="rId7"/>
    <p:sldLayoutId id="2147483706" r:id="rId8"/>
    <p:sldLayoutId id="2147483707" r:id="rId9"/>
    <p:sldLayoutId id="2147483708" r:id="rId10"/>
    <p:sldLayoutId id="21474837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71"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8" name="图片 7"/>
          <p:cNvPicPr>
            <a:picLocks noChangeAspect="1"/>
          </p:cNvPicPr>
          <p:nvPr userDrawn="1"/>
        </p:nvPicPr>
        <p:blipFill rotWithShape="1">
          <a:blip r:embed="rId17">
            <a:extLst>
              <a:ext uri="{28A0092B-C50C-407E-A947-70E740481C1C}">
                <a14:useLocalDpi xmlns:a14="http://schemas.microsoft.com/office/drawing/2010/main" val="0"/>
              </a:ext>
            </a:extLst>
          </a:blip>
          <a:srcRect l="28194" t="23704" r="40139" b="10617"/>
          <a:stretch/>
        </p:blipFill>
        <p:spPr>
          <a:xfrm>
            <a:off x="5343009" y="2786848"/>
            <a:ext cx="1514991" cy="2356653"/>
          </a:xfrm>
          <a:prstGeom prst="rect">
            <a:avLst/>
          </a:prstGeom>
        </p:spPr>
      </p:pic>
    </p:spTree>
    <p:extLst>
      <p:ext uri="{BB962C8B-B14F-4D97-AF65-F5344CB8AC3E}">
        <p14:creationId xmlns:p14="http://schemas.microsoft.com/office/powerpoint/2010/main" val="192080759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514329"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2" indent="-128582" algn="l" defTabSz="514329"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47" indent="-128582" algn="l" defTabSz="514329"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11" indent="-128582" algn="l" defTabSz="514329"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7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4pPr>
      <a:lvl5pPr marL="1157238"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5pPr>
      <a:lvl6pPr marL="1414403"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6pPr>
      <a:lvl7pPr marL="1671567"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7pPr>
      <a:lvl8pPr marL="1928731"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8pPr>
      <a:lvl9pPr marL="2185895" indent="-128582" algn="l" defTabSz="514329" rtl="0" eaLnBrk="1" latinLnBrk="0" hangingPunct="1">
        <a:lnSpc>
          <a:spcPct val="90000"/>
        </a:lnSpc>
        <a:spcBef>
          <a:spcPts val="281"/>
        </a:spcBef>
        <a:buFont typeface="Arial" panose="020B0604020202020204" pitchFamily="34" charset="0"/>
        <a:buChar char="•"/>
        <a:defRPr sz="1012" kern="1200">
          <a:solidFill>
            <a:schemeClr val="tx1"/>
          </a:solidFill>
          <a:latin typeface="+mn-lt"/>
          <a:ea typeface="+mn-ea"/>
          <a:cs typeface="+mn-cs"/>
        </a:defRPr>
      </a:lvl9pPr>
    </p:bodyStyle>
    <p:otherStyle>
      <a:defPPr>
        <a:defRPr lang="zh-CN"/>
      </a:defPPr>
      <a:lvl1pPr marL="0" algn="l" defTabSz="514329" rtl="0" eaLnBrk="1" latinLnBrk="0" hangingPunct="1">
        <a:defRPr sz="1012" kern="1200">
          <a:solidFill>
            <a:schemeClr val="tx1"/>
          </a:solidFill>
          <a:latin typeface="+mn-lt"/>
          <a:ea typeface="+mn-ea"/>
          <a:cs typeface="+mn-cs"/>
        </a:defRPr>
      </a:lvl1pPr>
      <a:lvl2pPr marL="257164" algn="l" defTabSz="514329" rtl="0" eaLnBrk="1" latinLnBrk="0" hangingPunct="1">
        <a:defRPr sz="1012" kern="1200">
          <a:solidFill>
            <a:schemeClr val="tx1"/>
          </a:solidFill>
          <a:latin typeface="+mn-lt"/>
          <a:ea typeface="+mn-ea"/>
          <a:cs typeface="+mn-cs"/>
        </a:defRPr>
      </a:lvl2pPr>
      <a:lvl3pPr marL="514329" algn="l" defTabSz="514329" rtl="0" eaLnBrk="1" latinLnBrk="0" hangingPunct="1">
        <a:defRPr sz="1012" kern="1200">
          <a:solidFill>
            <a:schemeClr val="tx1"/>
          </a:solidFill>
          <a:latin typeface="+mn-lt"/>
          <a:ea typeface="+mn-ea"/>
          <a:cs typeface="+mn-cs"/>
        </a:defRPr>
      </a:lvl3pPr>
      <a:lvl4pPr marL="771492" algn="l" defTabSz="514329" rtl="0" eaLnBrk="1" latinLnBrk="0" hangingPunct="1">
        <a:defRPr sz="1012" kern="1200">
          <a:solidFill>
            <a:schemeClr val="tx1"/>
          </a:solidFill>
          <a:latin typeface="+mn-lt"/>
          <a:ea typeface="+mn-ea"/>
          <a:cs typeface="+mn-cs"/>
        </a:defRPr>
      </a:lvl4pPr>
      <a:lvl5pPr marL="1028656" algn="l" defTabSz="514329" rtl="0" eaLnBrk="1" latinLnBrk="0" hangingPunct="1">
        <a:defRPr sz="1012" kern="1200">
          <a:solidFill>
            <a:schemeClr val="tx1"/>
          </a:solidFill>
          <a:latin typeface="+mn-lt"/>
          <a:ea typeface="+mn-ea"/>
          <a:cs typeface="+mn-cs"/>
        </a:defRPr>
      </a:lvl5pPr>
      <a:lvl6pPr marL="1285821" algn="l" defTabSz="514329" rtl="0" eaLnBrk="1" latinLnBrk="0" hangingPunct="1">
        <a:defRPr sz="1012" kern="1200">
          <a:solidFill>
            <a:schemeClr val="tx1"/>
          </a:solidFill>
          <a:latin typeface="+mn-lt"/>
          <a:ea typeface="+mn-ea"/>
          <a:cs typeface="+mn-cs"/>
        </a:defRPr>
      </a:lvl6pPr>
      <a:lvl7pPr marL="1542985" algn="l" defTabSz="514329" rtl="0" eaLnBrk="1" latinLnBrk="0" hangingPunct="1">
        <a:defRPr sz="1012" kern="1200">
          <a:solidFill>
            <a:schemeClr val="tx1"/>
          </a:solidFill>
          <a:latin typeface="+mn-lt"/>
          <a:ea typeface="+mn-ea"/>
          <a:cs typeface="+mn-cs"/>
        </a:defRPr>
      </a:lvl7pPr>
      <a:lvl8pPr marL="1800149" algn="l" defTabSz="514329" rtl="0" eaLnBrk="1" latinLnBrk="0" hangingPunct="1">
        <a:defRPr sz="1012" kern="1200">
          <a:solidFill>
            <a:schemeClr val="tx1"/>
          </a:solidFill>
          <a:latin typeface="+mn-lt"/>
          <a:ea typeface="+mn-ea"/>
          <a:cs typeface="+mn-cs"/>
        </a:defRPr>
      </a:lvl8pPr>
      <a:lvl9pPr marL="2057313" algn="l" defTabSz="514329" rtl="0" eaLnBrk="1" latinLnBrk="0" hangingPunct="1">
        <a:defRPr sz="10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86BAB08-D03A-4FEF-8092-001CB785BBAB}" type="datetimeFigureOut">
              <a:rPr lang="zh-CN" altLang="en-US" smtClean="0"/>
              <a:t>2024/4/16</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5157362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spd="slow" advClick="0" advTm="1000">
    <p:push dir="u"/>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1.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slideLayout" Target="../slideLayouts/slideLayout22.xml"/><Relationship Id="rId1" Type="http://schemas.openxmlformats.org/officeDocument/2006/relationships/tags" Target="../tags/tag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7.xml"/><Relationship Id="rId4" Type="http://schemas.microsoft.com/office/2007/relationships/hdphoto" Target="../media/hdphoto8.wdp"/></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8.xml"/><Relationship Id="rId4" Type="http://schemas.microsoft.com/office/2007/relationships/hdphoto" Target="../media/hdphoto9.wdp"/></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3.xml"/><Relationship Id="rId6" Type="http://schemas.microsoft.com/office/2007/relationships/hdphoto" Target="../media/hdphoto10.wdp"/><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19.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0.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3C7FBB-0134-41F0-9437-48D957ABC2AB}"/>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rcRect l="2170"/>
          <a:stretch/>
        </p:blipFill>
        <p:spPr>
          <a:xfrm>
            <a:off x="1831080" y="380343"/>
            <a:ext cx="4657439" cy="4382814"/>
          </a:xfrm>
          <a:prstGeom prst="flowChartConnector">
            <a:avLst/>
          </a:prstGeom>
        </p:spPr>
      </p:pic>
    </p:spTree>
    <p:custDataLst>
      <p:tags r:id="rId1"/>
    </p:custDataLst>
    <p:extLst>
      <p:ext uri="{BB962C8B-B14F-4D97-AF65-F5344CB8AC3E}">
        <p14:creationId xmlns:p14="http://schemas.microsoft.com/office/powerpoint/2010/main" val="286821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235010" y="495885"/>
            <a:ext cx="2308897" cy="4630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8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Trần</a:t>
            </a:r>
            <a:r>
              <a:rPr kumimoji="0" lang="en-US" sz="1800" b="0" i="0" u="none" strike="noStrike" kern="0" cap="none" spc="0" normalizeH="0" noProof="0" dirty="0">
                <a:ln>
                  <a:noFill/>
                </a:ln>
                <a:solidFill>
                  <a:srgbClr val="000000"/>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000000"/>
                </a:solidFill>
                <a:effectLst/>
                <a:uLnTx/>
                <a:uFillTx/>
                <a:latin typeface="UTM Avo" panose="02040603050506020204" pitchFamily="18" charset="0"/>
                <a:cs typeface="Arial"/>
                <a:sym typeface="Arial"/>
              </a:rPr>
              <a:t>Quốc</a:t>
            </a:r>
            <a:r>
              <a:rPr kumimoji="0" lang="en-US" sz="1800" b="0" i="0" u="none" strike="noStrike" kern="0" cap="none" spc="0" normalizeH="0" noProof="0" dirty="0">
                <a:ln>
                  <a:noFill/>
                </a:ln>
                <a:solidFill>
                  <a:srgbClr val="000000"/>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000000"/>
                </a:solidFill>
                <a:effectLst/>
                <a:uLnTx/>
                <a:uFillTx/>
                <a:latin typeface="UTM Avo" panose="02040603050506020204" pitchFamily="18" charset="0"/>
                <a:cs typeface="Arial"/>
                <a:sym typeface="Arial"/>
              </a:rPr>
              <a:t>Toản</a:t>
            </a:r>
            <a:r>
              <a:rPr kumimoji="0" lang="en-US" sz="1800" b="0" i="0" u="none" strike="noStrike" kern="0" cap="none" spc="0" normalizeH="0" noProof="0" dirty="0">
                <a:ln>
                  <a:noFill/>
                </a:ln>
                <a:solidFill>
                  <a:srgbClr val="000000"/>
                </a:solidFill>
                <a:effectLst/>
                <a:uLnTx/>
                <a:uFillTx/>
                <a:latin typeface="UTM Avo" panose="02040603050506020204" pitchFamily="18" charset="0"/>
                <a:cs typeface="Arial"/>
                <a:sym typeface="Arial"/>
              </a:rPr>
              <a:t> </a:t>
            </a:r>
            <a:endParaRPr kumimoji="0" lang="vi-VN"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DE7D1D45-3D61-4AE0-A71B-B62257A185D9}"/>
              </a:ext>
            </a:extLst>
          </p:cNvPr>
          <p:cNvSpPr txBox="1"/>
          <p:nvPr/>
        </p:nvSpPr>
        <p:spPr>
          <a:xfrm>
            <a:off x="2319133" y="495885"/>
            <a:ext cx="4303857" cy="12800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dirty="0">
                <a:ln>
                  <a:noFill/>
                </a:ln>
                <a:solidFill>
                  <a:srgbClr val="FC7D77">
                    <a:lumMod val="50000"/>
                  </a:srgbClr>
                </a:solidFill>
                <a:effectLst/>
                <a:uLnTx/>
                <a:uFillTx/>
                <a:latin typeface="UTM Avo" panose="02040603050506020204" pitchFamily="18" charset="0"/>
                <a:cs typeface="Arial"/>
                <a:sym typeface="Arial"/>
              </a:rPr>
              <a:t>:</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1267 – 1285: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một</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thiếu</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niên</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anh</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hùng</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tham</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gia</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kháng</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chiến</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chống</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giặc</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 </a:t>
            </a:r>
            <a:r>
              <a:rPr kumimoji="0" lang="en-US" sz="1800" b="0" i="0" u="none" strike="noStrike" kern="0" cap="none" spc="0" normalizeH="0" noProof="0" dirty="0" err="1">
                <a:ln>
                  <a:noFill/>
                </a:ln>
                <a:solidFill>
                  <a:srgbClr val="FC7D77">
                    <a:lumMod val="50000"/>
                  </a:srgbClr>
                </a:solidFill>
                <a:effectLst/>
                <a:uLnTx/>
                <a:uFillTx/>
                <a:latin typeface="UTM Avo" panose="02040603050506020204" pitchFamily="18" charset="0"/>
                <a:cs typeface="Arial"/>
                <a:sym typeface="Arial"/>
              </a:rPr>
              <a:t>Nguyên</a:t>
            </a:r>
            <a:r>
              <a:rPr kumimoji="0" lang="en-US" sz="1800" b="0" i="0" u="none" strike="noStrike" kern="0" cap="none" spc="0" normalizeH="0" noProof="0" dirty="0">
                <a:ln>
                  <a:noFill/>
                </a:ln>
                <a:solidFill>
                  <a:srgbClr val="FC7D77">
                    <a:lumMod val="50000"/>
                  </a:srgbClr>
                </a:solidFill>
                <a:effectLst/>
                <a:uLnTx/>
                <a:uFillTx/>
                <a:latin typeface="UTM Avo" panose="02040603050506020204" pitchFamily="18" charset="0"/>
                <a:cs typeface="Arial"/>
                <a:sym typeface="Arial"/>
              </a:rPr>
              <a:t>.</a:t>
            </a:r>
            <a:endParaRPr kumimoji="0" lang="en-US" sz="1800" b="0" i="0" u="none" strike="noStrike" kern="0" cap="none" spc="0" normalizeH="0" baseline="0" noProof="0" dirty="0">
              <a:ln>
                <a:noFill/>
              </a:ln>
              <a:solidFill>
                <a:srgbClr val="FC7D77">
                  <a:lumMod val="50000"/>
                </a:srgbClr>
              </a:solidFill>
              <a:effectLst/>
              <a:uLnTx/>
              <a:uFillTx/>
              <a:latin typeface="UTM Avo" panose="02040603050506020204" pitchFamily="18" charset="0"/>
              <a:cs typeface="Arial"/>
              <a:sym typeface="Arial"/>
            </a:endParaRPr>
          </a:p>
        </p:txBody>
      </p:sp>
      <p:pic>
        <p:nvPicPr>
          <p:cNvPr id="2050" name="Picture 2" descr="Trần Quốc Toản – Đại Việt Kỳ Nhân">
            <a:extLst>
              <a:ext uri="{FF2B5EF4-FFF2-40B4-BE49-F238E27FC236}">
                <a16:creationId xmlns:a16="http://schemas.microsoft.com/office/drawing/2014/main" id="{47FF0F12-6A32-4770-8471-FE8E7B2AB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769" y="1898374"/>
            <a:ext cx="3965249" cy="27492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937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Giặc Nguyên cho sứ thần sang giả vờ mượn đường để xâm chiếm nước ta. </a:t>
            </a: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5" name="Straight Connector 4">
            <a:extLst>
              <a:ext uri="{FF2B5EF4-FFF2-40B4-BE49-F238E27FC236}">
                <a16:creationId xmlns:a16="http://schemas.microsoft.com/office/drawing/2014/main" id="{ADD903D6-7533-4AF0-A094-1D56A9728AF1}"/>
              </a:ext>
            </a:extLst>
          </p:cNvPr>
          <p:cNvCxnSpPr/>
          <p:nvPr/>
        </p:nvCxnSpPr>
        <p:spPr>
          <a:xfrm flipH="1">
            <a:off x="3386676" y="151218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CBA5C6A-AFC4-45AB-B16C-CDB994924D04}"/>
              </a:ext>
            </a:extLst>
          </p:cNvPr>
          <p:cNvCxnSpPr/>
          <p:nvPr/>
        </p:nvCxnSpPr>
        <p:spPr>
          <a:xfrm flipH="1">
            <a:off x="5145686" y="15121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325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20B51-972D-4CA4-9329-4CFB0826E514}"/>
              </a:ext>
            </a:extLst>
          </p:cNvPr>
          <p:cNvSpPr txBox="1"/>
          <p:nvPr/>
        </p:nvSpPr>
        <p:spPr>
          <a:xfrm>
            <a:off x="717847" y="1615972"/>
            <a:ext cx="5930782" cy="1289071"/>
          </a:xfrm>
          <a:prstGeom prst="rect">
            <a:avLst/>
          </a:prstGeom>
          <a:noFill/>
        </p:spPr>
        <p:txBody>
          <a:bodyPr wrap="square">
            <a:spAutoFit/>
          </a:bodyPr>
          <a:lstStyle/>
          <a:p>
            <a:pPr algn="just">
              <a:lnSpc>
                <a:spcPct val="150000"/>
              </a:lnSpc>
            </a:pPr>
            <a:r>
              <a:rPr lang="en-US" sz="1800">
                <a:latin typeface="Times New Roman" panose="02020603050405020304" pitchFamily="18" charset="0"/>
                <a:cs typeface="Times New Roman" panose="02020603050405020304" pitchFamily="18" charset="0"/>
              </a:rPr>
              <a:t>   Gặp vua, Quốc Toản quỳ xuống tâu:</a:t>
            </a:r>
          </a:p>
          <a:p>
            <a:pPr marL="171450" indent="-171450" algn="just">
              <a:lnSpc>
                <a:spcPct val="150000"/>
              </a:lnSpc>
              <a:buFontTx/>
              <a:buChar char="-"/>
            </a:pPr>
            <a:r>
              <a:rPr lang="en-US" sz="1800">
                <a:latin typeface="Times New Roman" panose="02020603050405020304" pitchFamily="18" charset="0"/>
                <a:cs typeface="Times New Roman" panose="02020603050405020304" pitchFamily="18" charset="0"/>
              </a:rPr>
              <a:t>Cho giặc mượn đường là mất nước. Xin bệ hạ cho đánh!</a:t>
            </a:r>
          </a:p>
          <a:p>
            <a:pPr algn="just">
              <a:lnSpc>
                <a:spcPct val="150000"/>
              </a:lnSpc>
            </a:pPr>
            <a:r>
              <a:rPr lang="en-US" sz="1800">
                <a:latin typeface="Times New Roman" panose="02020603050405020304" pitchFamily="18" charset="0"/>
                <a:cs typeface="Times New Roman" panose="02020603050405020304" pitchFamily="18" charset="0"/>
              </a:rPr>
              <a:t>Nói xong, cậu tự đặt thanh gươm lên gáy, xin chịu tội.</a:t>
            </a:r>
          </a:p>
        </p:txBody>
      </p:sp>
      <p:pic>
        <p:nvPicPr>
          <p:cNvPr id="5" name="Picture 4">
            <a:extLst>
              <a:ext uri="{FF2B5EF4-FFF2-40B4-BE49-F238E27FC236}">
                <a16:creationId xmlns:a16="http://schemas.microsoft.com/office/drawing/2014/main" id="{AB10DB70-AD68-4DA6-A0EC-79FEA85B925D}"/>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3847" y="1726446"/>
            <a:ext cx="288000" cy="288000"/>
          </a:xfrm>
          <a:prstGeom prst="rect">
            <a:avLst/>
          </a:prstGeom>
        </p:spPr>
      </p:pic>
    </p:spTree>
    <p:custDataLst>
      <p:tags r:id="rId1"/>
    </p:custDataLst>
    <p:extLst>
      <p:ext uri="{BB962C8B-B14F-4D97-AF65-F5344CB8AC3E}">
        <p14:creationId xmlns:p14="http://schemas.microsoft.com/office/powerpoint/2010/main" val="15719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868839-3786-4500-AF28-1BD92B1FB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724" y="1487496"/>
            <a:ext cx="288000" cy="288000"/>
          </a:xfrm>
          <a:prstGeom prst="rect">
            <a:avLst/>
          </a:prstGeom>
        </p:spPr>
      </p:pic>
      <p:sp>
        <p:nvSpPr>
          <p:cNvPr id="4" name="TextBox 3">
            <a:extLst>
              <a:ext uri="{FF2B5EF4-FFF2-40B4-BE49-F238E27FC236}">
                <a16:creationId xmlns:a16="http://schemas.microsoft.com/office/drawing/2014/main" id="{FFB9D69B-9683-484F-AFA4-23C5ACE7D6CC}"/>
              </a:ext>
            </a:extLst>
          </p:cNvPr>
          <p:cNvSpPr txBox="1"/>
          <p:nvPr/>
        </p:nvSpPr>
        <p:spPr>
          <a:xfrm>
            <a:off x="1286724" y="1360385"/>
            <a:ext cx="5190988" cy="1525418"/>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Vua cho Quốc Toản đứng dậy, ôn tồn bảo:</a:t>
            </a:r>
          </a:p>
          <a:p>
            <a:pPr marL="171450" indent="-171450" algn="just">
              <a:lnSpc>
                <a:spcPct val="150000"/>
              </a:lnSpc>
              <a:buFontTx/>
              <a:buChar char="-"/>
            </a:pPr>
            <a:r>
              <a:rPr lang="en-US" sz="1600">
                <a:latin typeface="Times New Roman" panose="02020603050405020304" pitchFamily="18" charset="0"/>
                <a:cs typeface="Times New Roman" panose="02020603050405020304" pitchFamily="18" charset="0"/>
              </a:rPr>
              <a:t>Quốc Toản làm trái phép nước, lẽ ra phải trị tội. Nhưng còn trẻ mà đã biết lo việc nước, ta có lời khen.</a:t>
            </a:r>
          </a:p>
          <a:p>
            <a:pPr algn="just">
              <a:lnSpc>
                <a:spcPct val="150000"/>
              </a:lnSpc>
            </a:pPr>
            <a:r>
              <a:rPr lang="en-US" sz="1600">
                <a:latin typeface="Times New Roman" panose="02020603050405020304" pitchFamily="18" charset="0"/>
                <a:cs typeface="Times New Roman" panose="02020603050405020304" pitchFamily="18" charset="0"/>
              </a:rPr>
              <a:t>     Nói rồi, vua ban cho Quốc Toản một quả cam.</a:t>
            </a:r>
          </a:p>
        </p:txBody>
      </p:sp>
    </p:spTree>
    <p:custDataLst>
      <p:tags r:id="rId1"/>
    </p:custDataLst>
    <p:extLst>
      <p:ext uri="{BB962C8B-B14F-4D97-AF65-F5344CB8AC3E}">
        <p14:creationId xmlns:p14="http://schemas.microsoft.com/office/powerpoint/2010/main" val="251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1894749"/>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Quốc Toản ấm ức bước lên bờ: “ Vua ban cho cam quý nhưng xem ta như trẻ con, không cho dự bàn việc nước”. Nghĩ đến quân giặc ngang ngược, cậu nghiến răng, hai bàn tay bóp chặt.</a:t>
            </a:r>
          </a:p>
          <a:p>
            <a:pPr algn="just">
              <a:lnSpc>
                <a:spcPct val="150000"/>
              </a:lnSpc>
            </a:pPr>
            <a:r>
              <a:rPr lang="en-US" sz="1600">
                <a:latin typeface="Times New Roman" panose="02020603050405020304" pitchFamily="18" charset="0"/>
                <a:cs typeface="Times New Roman" panose="02020603050405020304" pitchFamily="18" charset="0"/>
              </a:rPr>
              <a:t>     Khi trở ra, Quốc Toản xoè tay cho mọi người xem cam quý. Nhưng quả cam đã nát từ bao giờ.</a:t>
            </a:r>
          </a:p>
        </p:txBody>
      </p:sp>
      <p:sp>
        <p:nvSpPr>
          <p:cNvPr id="6" name="Rectangle 5">
            <a:extLst>
              <a:ext uri="{FF2B5EF4-FFF2-40B4-BE49-F238E27FC236}">
                <a16:creationId xmlns:a16="http://schemas.microsoft.com/office/drawing/2014/main" id="{CAE4177B-D57E-4201-9C82-714DC48B4BF3}"/>
              </a:ext>
            </a:extLst>
          </p:cNvPr>
          <p:cNvSpPr/>
          <p:nvPr/>
        </p:nvSpPr>
        <p:spPr>
          <a:xfrm rot="21163024">
            <a:off x="388500" y="1362865"/>
            <a:ext cx="601448" cy="584775"/>
          </a:xfrm>
          <a:prstGeom prst="rect">
            <a:avLst/>
          </a:prstGeom>
        </p:spPr>
        <p:txBody>
          <a:bodyPr wrap="none">
            <a:spAutoFit/>
          </a:bodyPr>
          <a:lstStyle/>
          <a:p>
            <a:pPr algn="ctr"/>
            <a:r>
              <a:rPr lang="en-VN" sz="3200" b="1" i="1">
                <a:solidFill>
                  <a:schemeClr val="accent2"/>
                </a:solidFill>
                <a:latin typeface="UTM Charlotte" panose="02040603050506020204" pitchFamily="18" charset="0"/>
              </a:rPr>
              <a:t>4</a:t>
            </a:r>
            <a:r>
              <a:rPr lang="en-US" sz="3200" b="1" i="1">
                <a:solidFill>
                  <a:schemeClr val="accent2"/>
                </a:solidFill>
                <a:highlight>
                  <a:srgbClr val="FFFF00"/>
                </a:highlight>
                <a:latin typeface="UTM Charlotte" panose="02040603050506020204" pitchFamily="18" charset="0"/>
              </a:rPr>
              <a:t>4</a:t>
            </a:r>
            <a:endParaRPr lang="en-VN" sz="3200" b="1" i="1" dirty="0">
              <a:solidFill>
                <a:schemeClr val="accent2"/>
              </a:solidFill>
              <a:highlight>
                <a:srgbClr val="FFFF00"/>
              </a:highlight>
              <a:latin typeface="UTM Charlotte" panose="02040603050506020204" pitchFamily="18" charset="0"/>
            </a:endParaRPr>
          </a:p>
        </p:txBody>
      </p:sp>
    </p:spTree>
    <p:custDataLst>
      <p:tags r:id="rId1"/>
    </p:custDataLst>
    <p:extLst>
      <p:ext uri="{BB962C8B-B14F-4D97-AF65-F5344CB8AC3E}">
        <p14:creationId xmlns:p14="http://schemas.microsoft.com/office/powerpoint/2010/main" val="275005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B196E-5215-4EC5-BE0C-13F458FB1DDC}"/>
              </a:ext>
            </a:extLst>
          </p:cNvPr>
          <p:cNvSpPr txBox="1"/>
          <p:nvPr/>
        </p:nvSpPr>
        <p:spPr>
          <a:xfrm>
            <a:off x="606751" y="1481602"/>
            <a:ext cx="5794049" cy="78675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UTM Avo" panose="02040603050506020204" pitchFamily="18" charset="0"/>
                <a:cs typeface="Arial"/>
                <a:sym typeface="Arial"/>
              </a:rPr>
              <a:t>       </a:t>
            </a:r>
            <a:r>
              <a:rPr kumimoji="0" lang="en-US" sz="16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Quốc Toản ấm ức bước lên bờ: “ Vua ban cho cam quý nhưng xem ta như trẻ con, không cho dự bàn việc nước”. </a:t>
            </a:r>
          </a:p>
        </p:txBody>
      </p:sp>
      <p:cxnSp>
        <p:nvCxnSpPr>
          <p:cNvPr id="4" name="Straight Connector 3">
            <a:extLst>
              <a:ext uri="{FF2B5EF4-FFF2-40B4-BE49-F238E27FC236}">
                <a16:creationId xmlns:a16="http://schemas.microsoft.com/office/drawing/2014/main" id="{EB0558B0-9151-475D-9BA5-D74AB41927F1}"/>
              </a:ext>
            </a:extLst>
          </p:cNvPr>
          <p:cNvCxnSpPr/>
          <p:nvPr/>
        </p:nvCxnSpPr>
        <p:spPr>
          <a:xfrm flipH="1">
            <a:off x="3600321" y="148160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440A68B-F4DC-4FAA-8D3C-9E741B9671BB}"/>
              </a:ext>
            </a:extLst>
          </p:cNvPr>
          <p:cNvCxnSpPr/>
          <p:nvPr/>
        </p:nvCxnSpPr>
        <p:spPr>
          <a:xfrm flipH="1">
            <a:off x="5676949" y="15240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A72F81-A773-4BA1-8A99-567BC81FA605}"/>
              </a:ext>
            </a:extLst>
          </p:cNvPr>
          <p:cNvCxnSpPr/>
          <p:nvPr/>
        </p:nvCxnSpPr>
        <p:spPr>
          <a:xfrm flipH="1">
            <a:off x="4838594" y="1891503"/>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D04337-B015-417C-AF94-1720626D8DA1}"/>
              </a:ext>
            </a:extLst>
          </p:cNvPr>
          <p:cNvCxnSpPr/>
          <p:nvPr/>
        </p:nvCxnSpPr>
        <p:spPr>
          <a:xfrm flipH="1">
            <a:off x="4942011" y="190994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765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937800" y="3099239"/>
            <a:ext cx="5555178" cy="851025"/>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r>
              <a:rPr lang="en-US" altLang="zh-CN"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038"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nhóm</a:t>
            </a:r>
            <a:endParaRPr lang="zh-CN" altLang="en-US" sz="3038"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532304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852" t="1" r="7184" b="-415"/>
          <a:stretch/>
        </p:blipFill>
        <p:spPr>
          <a:xfrm>
            <a:off x="1" y="642938"/>
            <a:ext cx="6894369" cy="3857625"/>
          </a:xfrm>
          <a:prstGeom prst="rect">
            <a:avLst/>
          </a:prstGeom>
        </p:spPr>
      </p:pic>
      <p:pic>
        <p:nvPicPr>
          <p:cNvPr id="15" name="图片 73732" descr="PPT素材-12"/>
          <p:cNvPicPr>
            <a:picLocks noChangeAspect="1"/>
          </p:cNvPicPr>
          <p:nvPr/>
        </p:nvPicPr>
        <p:blipFill>
          <a:blip r:embed="rId4"/>
          <a:stretch>
            <a:fillRect/>
          </a:stretch>
        </p:blipFill>
        <p:spPr>
          <a:xfrm>
            <a:off x="2576469" y="508017"/>
            <a:ext cx="4281532" cy="170237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566387" y="1046079"/>
            <a:ext cx="6301696" cy="615230"/>
          </a:xfrm>
          <a:prstGeom prst="rect">
            <a:avLst/>
          </a:prstGeom>
          <a:noFill/>
          <a:ln>
            <a:noFill/>
          </a:ln>
        </p:spPr>
        <p:txBody>
          <a:bodyPr wrap="square" lIns="51433" tIns="25716" rIns="51433" bIns="25716">
            <a:spAutoFit/>
          </a:bodyPr>
          <a:lstStyle/>
          <a:p>
            <a:pPr algn="ctr" defTabSz="685720">
              <a:lnSpc>
                <a:spcPct val="150000"/>
              </a:lnSpc>
              <a:buClrTx/>
              <a:defRPr/>
            </a:pP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altLang="zh-CN"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2826"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2826"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5983423" y="665128"/>
            <a:ext cx="723195" cy="1074051"/>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26348" r="44843"/>
          <a:stretch/>
        </p:blipFill>
        <p:spPr>
          <a:xfrm>
            <a:off x="-35480" y="2612358"/>
            <a:ext cx="1862764" cy="1888126"/>
          </a:xfrm>
          <a:prstGeom prst="rect">
            <a:avLst/>
          </a:prstGeom>
          <a:ln>
            <a:noFill/>
          </a:ln>
          <a:effectLst>
            <a:outerShdw blurRad="292100" dist="139700" dir="2700000" algn="tl" rotWithShape="0">
              <a:srgbClr val="333333">
                <a:alpha val="65000"/>
              </a:srgbClr>
            </a:outerShdw>
          </a:effectLst>
        </p:spPr>
      </p:pic>
      <p:pic>
        <p:nvPicPr>
          <p:cNvPr id="9" name="PA_图片 4">
            <a:extLst>
              <a:ext uri="{FF2B5EF4-FFF2-40B4-BE49-F238E27FC236}">
                <a16:creationId xmlns:a16="http://schemas.microsoft.com/office/drawing/2014/main" id="{D905F46D-C93D-41F3-B62E-63FA6382E3D0}"/>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12681" y="456583"/>
            <a:ext cx="2918449" cy="2312873"/>
          </a:xfrm>
          <a:prstGeom prst="rect">
            <a:avLst/>
          </a:prstGeom>
        </p:spPr>
      </p:pic>
      <p:sp>
        <p:nvSpPr>
          <p:cNvPr id="10" name="Rectangle 9">
            <a:extLst>
              <a:ext uri="{FF2B5EF4-FFF2-40B4-BE49-F238E27FC236}">
                <a16:creationId xmlns:a16="http://schemas.microsoft.com/office/drawing/2014/main" id="{E2BEBDD5-1C69-4D04-BADB-E17C1B32BBC5}"/>
              </a:ext>
            </a:extLst>
          </p:cNvPr>
          <p:cNvSpPr/>
          <p:nvPr/>
        </p:nvSpPr>
        <p:spPr>
          <a:xfrm>
            <a:off x="350999" y="1005686"/>
            <a:ext cx="2621223" cy="1480210"/>
          </a:xfrm>
          <a:prstGeom prst="rect">
            <a:avLst/>
          </a:prstGeom>
        </p:spPr>
        <p:txBody>
          <a:bodyPr wrap="square" lIns="51433" tIns="25716" rIns="51433" bIns="25716">
            <a:spAutoFit/>
          </a:bodyPr>
          <a:lstStyle/>
          <a:p>
            <a:pPr algn="ctr" defTabSz="514341"/>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038" b="1" kern="1200" dirty="0" err="1">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038" b="1" kern="1200" dirty="0">
              <a:ln>
                <a:solidFill>
                  <a:sysClr val="windowText" lastClr="00000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514341">
              <a:buSzPts val="2800"/>
            </a:pP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Sửa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lỗi</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nếu</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bạn</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chưa</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1561" kern="1200" dirty="0" err="1">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1561" kern="1200" dirty="0">
              <a:ln w="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Google Shape;568;p14"/>
          <p:cNvPicPr preferRelativeResize="0"/>
          <p:nvPr/>
        </p:nvPicPr>
        <p:blipFill rotWithShape="1">
          <a:blip r:embed="rId7">
            <a:alphaModFix/>
          </a:blip>
          <a:srcRect/>
          <a:stretch/>
        </p:blipFill>
        <p:spPr>
          <a:xfrm>
            <a:off x="3047024" y="1902203"/>
            <a:ext cx="3046981" cy="2414734"/>
          </a:xfrm>
          <a:prstGeom prst="rect">
            <a:avLst/>
          </a:prstGeom>
          <a:noFill/>
          <a:ln>
            <a:noFill/>
          </a:ln>
        </p:spPr>
      </p:pic>
      <p:pic>
        <p:nvPicPr>
          <p:cNvPr id="13" name="Google Shape;572;p14"/>
          <p:cNvPicPr preferRelativeResize="0"/>
          <p:nvPr/>
        </p:nvPicPr>
        <p:blipFill rotWithShape="1">
          <a:blip r:embed="rId8">
            <a:alphaModFix/>
          </a:blip>
          <a:srcRect/>
          <a:stretch/>
        </p:blipFill>
        <p:spPr>
          <a:xfrm>
            <a:off x="3281470" y="2520138"/>
            <a:ext cx="2608767" cy="1312460"/>
          </a:xfrm>
          <a:prstGeom prst="rect">
            <a:avLst/>
          </a:prstGeom>
          <a:noFill/>
          <a:ln>
            <a:noFill/>
          </a:ln>
        </p:spPr>
      </p:pic>
    </p:spTree>
    <p:extLst>
      <p:ext uri="{BB962C8B-B14F-4D97-AF65-F5344CB8AC3E}">
        <p14:creationId xmlns:p14="http://schemas.microsoft.com/office/powerpoint/2010/main" val="331870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arn(inVertical)">
                                      <p:cBhvr>
                                        <p:cTn id="13" dur="500"/>
                                        <p:tgtEl>
                                          <p:spTgt spid="1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barn(inVertical)">
                                      <p:cBhvr>
                                        <p:cTn id="16" dur="500"/>
                                        <p:tgtEl>
                                          <p:spTgt spid="1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barn(inVertical)">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 đọc toàn bài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2154971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UTM Avo" panose="02040603050506020204" pitchFamily="18" charset="0"/>
                <a:cs typeface="Arial"/>
                <a:sym typeface="Arial"/>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Nguyên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sang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để</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xâm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chiếm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Trần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cùng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giận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họp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dưới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thuyền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quyết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liều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xô</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lính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xăm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Gặp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xuống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tâu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Cho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mượn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đường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mất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Xin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bệ</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hạ</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đánh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thanh</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gươm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gáy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xin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chịu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đứng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dậy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ôn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tồn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bảo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171450" marR="0" lvl="0" indent="-17145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trái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phép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phải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trị</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tội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còn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mà</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biết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lo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có</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khen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Nói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rồi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một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ấm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ức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lên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Vua</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trẻ</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con,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không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dự</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việc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nước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Nghĩ</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quân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giặc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ngang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ngược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cậu</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nghiến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răng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hai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bàn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bóp</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chặt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Khi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trở</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ra,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Quốc</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Toản</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xoè</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tay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cho</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mọi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người</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xem</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quý</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Nhưng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quả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cam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đã</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nát</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từ</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bao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giờ</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(Theo Nguyễn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Huy</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0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Tưởng</a:t>
            </a:r>
            <a:r>
              <a:rPr kumimoji="0" lang="en-US"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endParaRPr kumimoji="0" lang="vi-VN" sz="10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3600" b="0" i="1" u="none" strike="noStrike" kern="0" cap="none" spc="0" normalizeH="0" baseline="0" noProof="0" dirty="0">
                <a:ln>
                  <a:noFill/>
                </a:ln>
                <a:solidFill>
                  <a:srgbClr val="FFFFFF"/>
                </a:solidFill>
                <a:effectLst/>
                <a:uLnTx/>
                <a:uFillTx/>
                <a:latin typeface="UTM Charlotte" panose="02040603050506020204" pitchFamily="18" charset="0"/>
                <a:ea typeface="+mn-ea"/>
                <a:cs typeface="+mn-cs"/>
                <a:sym typeface="Arial"/>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VN" sz="3200" b="1" i="1" u="none" strike="noStrike" kern="0" cap="none" spc="0" normalizeH="0" baseline="0" noProof="0" dirty="0">
                  <a:ln>
                    <a:noFill/>
                  </a:ln>
                  <a:solidFill>
                    <a:srgbClr val="FFFFFF"/>
                  </a:solidFill>
                  <a:effectLst/>
                  <a:uLnTx/>
                  <a:uFillTx/>
                  <a:latin typeface="UTM Charlotte" panose="02040603050506020204" pitchFamily="18" charset="0"/>
                  <a:cs typeface="Arial"/>
                  <a:sym typeface="Arial"/>
                </a:rPr>
                <a:t>4</a:t>
              </a:r>
            </a:p>
          </p:txBody>
        </p:sp>
      </p:grpSp>
    </p:spTree>
    <p:custDataLst>
      <p:tags r:id="rId1"/>
    </p:custDataLst>
    <p:extLst>
      <p:ext uri="{BB962C8B-B14F-4D97-AF65-F5344CB8AC3E}">
        <p14:creationId xmlns:p14="http://schemas.microsoft.com/office/powerpoint/2010/main" val="30621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4805" y="627725"/>
            <a:ext cx="1966613" cy="596532"/>
            <a:chOff x="334135" y="617893"/>
            <a:chExt cx="1966613" cy="596532"/>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4" name="TextBox 3">
              <a:extLst>
                <a:ext uri="{FF2B5EF4-FFF2-40B4-BE49-F238E27FC236}">
                  <a16:creationId xmlns:a16="http://schemas.microsoft.com/office/drawing/2014/main" id="{31A601FE-6892-4EC6-ACDD-75D395FCC956}"/>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5" name="TextBox 4"/>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
        <p:nvSpPr>
          <p:cNvPr id="1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725;p64"/>
          <p:cNvGrpSpPr/>
          <p:nvPr/>
        </p:nvGrpSpPr>
        <p:grpSpPr>
          <a:xfrm rot="-1723955">
            <a:off x="1087919" y="406428"/>
            <a:ext cx="222757" cy="246344"/>
            <a:chOff x="5414907" y="2017485"/>
            <a:chExt cx="220338" cy="243702"/>
          </a:xfrm>
        </p:grpSpPr>
        <p:sp>
          <p:nvSpPr>
            <p:cNvPr id="1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725;p64"/>
          <p:cNvGrpSpPr/>
          <p:nvPr/>
        </p:nvGrpSpPr>
        <p:grpSpPr>
          <a:xfrm rot="6447076">
            <a:off x="1019839" y="1209110"/>
            <a:ext cx="272654" cy="312812"/>
            <a:chOff x="5365548" y="2017485"/>
            <a:chExt cx="269696" cy="309455"/>
          </a:xfrm>
        </p:grpSpPr>
        <p:sp>
          <p:nvSpPr>
            <p:cNvPr id="2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a:extLst>
              <a:ext uri="{FF2B5EF4-FFF2-40B4-BE49-F238E27FC236}">
                <a16:creationId xmlns:a16="http://schemas.microsoft.com/office/drawing/2014/main" id="{7BF6BCDF-9F5D-43EF-8D2F-74DA0EBB0C5C}"/>
              </a:ext>
            </a:extLst>
          </p:cNvPr>
          <p:cNvSpPr txBox="1"/>
          <p:nvPr/>
        </p:nvSpPr>
        <p:spPr>
          <a:xfrm>
            <a:off x="1024240" y="1657066"/>
            <a:ext cx="6407398" cy="349006"/>
          </a:xfrm>
          <a:prstGeom prst="rect">
            <a:avLst/>
          </a:prstGeom>
          <a:noFill/>
        </p:spPr>
        <p:txBody>
          <a:bodyPr wrap="square" rtlCol="0">
            <a:spAutoFit/>
          </a:bodyPr>
          <a:lstStyle/>
          <a:p>
            <a:pPr algn="just">
              <a:lnSpc>
                <a:spcPts val="2200"/>
              </a:lnSpc>
            </a:pPr>
            <a:r>
              <a:rPr lang="en-US" sz="1800" dirty="0" err="1">
                <a:latin typeface="UTM Avo" panose="02040603050506020204" pitchFamily="18" charset="0"/>
              </a:rPr>
              <a:t>Nói</a:t>
            </a:r>
            <a:r>
              <a:rPr lang="en-US" sz="1800" dirty="0">
                <a:latin typeface="UTM Avo" panose="02040603050506020204" pitchFamily="18" charset="0"/>
              </a:rPr>
              <a:t> </a:t>
            </a:r>
            <a:r>
              <a:rPr lang="en-US" sz="1800" dirty="0" err="1">
                <a:latin typeface="UTM Avo" panose="02040603050506020204" pitchFamily="18" charset="0"/>
              </a:rPr>
              <a:t>tên</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người</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r>
              <a:rPr lang="en-US" sz="1800" dirty="0" err="1">
                <a:latin typeface="UTM Avo" panose="02040603050506020204" pitchFamily="18" charset="0"/>
              </a:rPr>
              <a:t>hùng</a:t>
            </a:r>
            <a:r>
              <a:rPr lang="en-US" sz="1800" dirty="0">
                <a:latin typeface="UTM Avo" panose="02040603050506020204" pitchFamily="18" charset="0"/>
              </a:rPr>
              <a:t> </a:t>
            </a:r>
            <a:r>
              <a:rPr lang="en-US" sz="1800" dirty="0" err="1">
                <a:latin typeface="UTM Avo" panose="02040603050506020204" pitchFamily="18" charset="0"/>
              </a:rPr>
              <a:t>nhỏ</a:t>
            </a:r>
            <a:r>
              <a:rPr lang="en-US" sz="1800" dirty="0">
                <a:latin typeface="UTM Avo" panose="02040603050506020204" pitchFamily="18" charset="0"/>
              </a:rPr>
              <a:t> </a:t>
            </a:r>
            <a:r>
              <a:rPr lang="en-US" sz="1800" dirty="0" err="1">
                <a:latin typeface="UTM Avo" panose="02040603050506020204" pitchFamily="18" charset="0"/>
              </a:rPr>
              <a:t>tuổi</a:t>
            </a:r>
            <a:r>
              <a:rPr lang="en-US" sz="1800" dirty="0">
                <a:latin typeface="UTM Avo" panose="02040603050506020204" pitchFamily="18" charset="0"/>
              </a:rPr>
              <a:t> </a:t>
            </a:r>
            <a:r>
              <a:rPr lang="en-US" sz="1800" dirty="0" err="1">
                <a:latin typeface="UTM Avo" panose="02040603050506020204" pitchFamily="18" charset="0"/>
              </a:rPr>
              <a:t>mà</a:t>
            </a:r>
            <a:r>
              <a:rPr lang="en-US" sz="1800" dirty="0">
                <a:latin typeface="UTM Avo" panose="02040603050506020204" pitchFamily="18" charset="0"/>
              </a:rPr>
              <a:t> </a:t>
            </a:r>
            <a:r>
              <a:rPr lang="en-US" sz="1800" dirty="0" err="1">
                <a:latin typeface="UTM Avo" panose="02040603050506020204" pitchFamily="18" charset="0"/>
              </a:rPr>
              <a:t>em</a:t>
            </a:r>
            <a:r>
              <a:rPr lang="en-US" sz="1800" dirty="0">
                <a:latin typeface="UTM Avo" panose="02040603050506020204" pitchFamily="18" charset="0"/>
              </a:rPr>
              <a:t> </a:t>
            </a:r>
            <a:r>
              <a:rPr lang="en-US" sz="1800" dirty="0" err="1">
                <a:latin typeface="UTM Avo" panose="02040603050506020204" pitchFamily="18" charset="0"/>
              </a:rPr>
              <a:t>biết</a:t>
            </a:r>
            <a:r>
              <a:rPr lang="en-US" sz="1800" dirty="0">
                <a:latin typeface="UTM Avo" panose="02040603050506020204" pitchFamily="18" charset="0"/>
              </a:rPr>
              <a:t>.</a:t>
            </a:r>
            <a:endParaRPr lang="vi-VN" sz="1800" dirty="0">
              <a:latin typeface="UTM Avo" panose="02040603050506020204" pitchFamily="18" charset="0"/>
            </a:endParaRPr>
          </a:p>
        </p:txBody>
      </p:sp>
      <p:pic>
        <p:nvPicPr>
          <p:cNvPr id="27" name="Picture 26">
            <a:extLst>
              <a:ext uri="{FF2B5EF4-FFF2-40B4-BE49-F238E27FC236}">
                <a16:creationId xmlns:a16="http://schemas.microsoft.com/office/drawing/2014/main" id="{60ADAA5B-D8F7-46E2-AC36-48E5EAA41E4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5474" y="1582884"/>
            <a:ext cx="695814" cy="366713"/>
          </a:xfrm>
          <a:prstGeom prst="rect">
            <a:avLst/>
          </a:prstGeom>
        </p:spPr>
      </p:pic>
      <p:pic>
        <p:nvPicPr>
          <p:cNvPr id="8" name="Picture 7">
            <a:extLst>
              <a:ext uri="{FF2B5EF4-FFF2-40B4-BE49-F238E27FC236}">
                <a16:creationId xmlns:a16="http://schemas.microsoft.com/office/drawing/2014/main" id="{DA70B73C-300D-4B8B-B1E6-008C26AFCB5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27322" y="2104530"/>
            <a:ext cx="2957221" cy="2563771"/>
          </a:xfrm>
          <a:prstGeom prst="rect">
            <a:avLst/>
          </a:prstGeom>
        </p:spPr>
      </p:pic>
      <p:pic>
        <p:nvPicPr>
          <p:cNvPr id="10" name="Picture 9">
            <a:extLst>
              <a:ext uri="{FF2B5EF4-FFF2-40B4-BE49-F238E27FC236}">
                <a16:creationId xmlns:a16="http://schemas.microsoft.com/office/drawing/2014/main" id="{BEA1CC8A-9714-4DE4-8BC4-89027738075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473459" y="2006072"/>
            <a:ext cx="2957221" cy="2708960"/>
          </a:xfrm>
          <a:prstGeom prst="rect">
            <a:avLst/>
          </a:prstGeom>
        </p:spPr>
      </p:pic>
    </p:spTree>
    <p:custDataLst>
      <p:tags r:id="rId1"/>
    </p:custDataLst>
    <p:extLst>
      <p:ext uri="{BB962C8B-B14F-4D97-AF65-F5344CB8AC3E}">
        <p14:creationId xmlns:p14="http://schemas.microsoft.com/office/powerpoint/2010/main" val="318597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8"/>
            <a:ext cx="6861002" cy="2201197"/>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838249" y="2993462"/>
            <a:ext cx="5610484" cy="741106"/>
          </a:xfrm>
          <a:prstGeom prst="rect">
            <a:avLst/>
          </a:prstGeom>
          <a:noFill/>
          <a:ln>
            <a:noFill/>
          </a:ln>
        </p:spPr>
        <p:txBody>
          <a:bodyPr wrap="square">
            <a:prstTxWarp prst="textDoubleWave1">
              <a:avLst/>
            </a:prstTxWarp>
            <a:spAutoFit/>
          </a:bodyPr>
          <a:lstStyle/>
          <a:p>
            <a:pPr algn="ctr" defTabSz="685754">
              <a:lnSpc>
                <a:spcPct val="150000"/>
              </a:lnSpc>
              <a:buClrTx/>
              <a:defRPr/>
            </a:pP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Trả</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lời</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câu</a:t>
            </a:r>
            <a:r>
              <a:rPr lang="en-US" altLang="zh-CN"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3712" kern="1200" dirty="0" err="1">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hỏi</a:t>
            </a:r>
            <a:endParaRPr lang="zh-CN" altLang="en-US" sz="3712" kern="1200"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719517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5" name="Picture 4"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a:solidFill>
                    <a:srgbClr val="17479D"/>
                  </a:solidFill>
                  <a:latin typeface="UTM Avo" panose="02040603050506020204" pitchFamily="18" charset="0"/>
                </a:rPr>
                <a:t>TRẢ LỜI CÂU HỎI</a:t>
              </a:r>
            </a:p>
          </p:txBody>
        </p:sp>
      </p:grpSp>
      <p:sp>
        <p:nvSpPr>
          <p:cNvPr id="7" name="TextBox 6">
            <a:extLst>
              <a:ext uri="{FF2B5EF4-FFF2-40B4-BE49-F238E27FC236}">
                <a16:creationId xmlns:a16="http://schemas.microsoft.com/office/drawing/2014/main" id="{1EE696DF-76E1-4A97-9B3A-174226DC8640}"/>
              </a:ext>
            </a:extLst>
          </p:cNvPr>
          <p:cNvSpPr txBox="1"/>
          <p:nvPr/>
        </p:nvSpPr>
        <p:spPr>
          <a:xfrm>
            <a:off x="495299" y="1404611"/>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xin</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vi-VN" sz="1500" dirty="0">
                <a:latin typeface="UTM Avo" panose="02040603050506020204" pitchFamily="18" charset="0"/>
              </a:rPr>
              <a:t>?</a:t>
            </a:r>
          </a:p>
        </p:txBody>
      </p:sp>
      <p:sp>
        <p:nvSpPr>
          <p:cNvPr id="10" name="TextBox 9">
            <a:extLst>
              <a:ext uri="{FF2B5EF4-FFF2-40B4-BE49-F238E27FC236}">
                <a16:creationId xmlns:a16="http://schemas.microsoft.com/office/drawing/2014/main" id="{06B7E71D-61B9-43E5-ADFD-6EBD7E94A272}"/>
              </a:ext>
            </a:extLst>
          </p:cNvPr>
          <p:cNvSpPr txBox="1"/>
          <p:nvPr/>
        </p:nvSpPr>
        <p:spPr>
          <a:xfrm>
            <a:off x="477717" y="1768198"/>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xin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đánh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0F9BEFCD-C20C-4AED-85F9-80A2327A4898}"/>
              </a:ext>
            </a:extLst>
          </p:cNvPr>
          <p:cNvSpPr txBox="1"/>
          <p:nvPr/>
        </p:nvSpPr>
        <p:spPr>
          <a:xfrm>
            <a:off x="498090" y="2175617"/>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2</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Tìm</a:t>
            </a:r>
            <a:r>
              <a:rPr lang="en-US" sz="1500" dirty="0">
                <a:latin typeface="UTM Avo" panose="02040603050506020204" pitchFamily="18" charset="0"/>
              </a:rPr>
              <a:t> chi </a:t>
            </a:r>
            <a:r>
              <a:rPr lang="en-US" sz="1500" dirty="0" err="1">
                <a:latin typeface="UTM Avo" panose="02040603050506020204" pitchFamily="18" charset="0"/>
              </a:rPr>
              <a:t>tiết</a:t>
            </a:r>
            <a:r>
              <a:rPr lang="en-US" sz="1500" dirty="0">
                <a:latin typeface="UTM Avo" panose="02040603050506020204" pitchFamily="18" charset="0"/>
              </a:rPr>
              <a:t> </a:t>
            </a:r>
            <a:r>
              <a:rPr lang="en-US" sz="1500" dirty="0" err="1">
                <a:latin typeface="UTM Avo" panose="02040603050506020204" pitchFamily="18" charset="0"/>
              </a:rPr>
              <a:t>cho</a:t>
            </a:r>
            <a:r>
              <a:rPr lang="en-US" sz="1500" dirty="0">
                <a:latin typeface="UTM Avo" panose="02040603050506020204" pitchFamily="18" charset="0"/>
              </a:rPr>
              <a:t> </a:t>
            </a:r>
            <a:r>
              <a:rPr lang="en-US" sz="1500" dirty="0" err="1">
                <a:latin typeface="UTM Avo" panose="02040603050506020204" pitchFamily="18" charset="0"/>
              </a:rPr>
              <a:t>thấy</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rất</a:t>
            </a:r>
            <a:r>
              <a:rPr lang="en-US" sz="1500" dirty="0">
                <a:latin typeface="UTM Avo" panose="02040603050506020204" pitchFamily="18" charset="0"/>
              </a:rPr>
              <a:t> </a:t>
            </a:r>
            <a:r>
              <a:rPr lang="en-US" sz="1500" dirty="0" err="1">
                <a:latin typeface="UTM Avo" panose="02040603050506020204" pitchFamily="18" charset="0"/>
              </a:rPr>
              <a:t>nóng</a:t>
            </a:r>
            <a:r>
              <a:rPr lang="en-US" sz="1500" dirty="0">
                <a:latin typeface="UTM Avo" panose="02040603050506020204" pitchFamily="18" charset="0"/>
              </a:rPr>
              <a:t> </a:t>
            </a:r>
            <a:r>
              <a:rPr lang="en-US" sz="1500" dirty="0" err="1">
                <a:latin typeface="UTM Avo" panose="02040603050506020204" pitchFamily="18" charset="0"/>
              </a:rPr>
              <a:t>lòng</a:t>
            </a:r>
            <a:r>
              <a:rPr lang="en-US" sz="1500" dirty="0">
                <a:latin typeface="UTM Avo" panose="02040603050506020204" pitchFamily="18" charset="0"/>
              </a:rPr>
              <a:t> </a:t>
            </a:r>
            <a:r>
              <a:rPr lang="en-US" sz="1500" dirty="0" err="1">
                <a:latin typeface="UTM Avo" panose="02040603050506020204" pitchFamily="18" charset="0"/>
              </a:rPr>
              <a:t>gặp</a:t>
            </a:r>
            <a:r>
              <a:rPr lang="en-US" sz="1500" dirty="0">
                <a:latin typeface="UTM Avo" panose="02040603050506020204" pitchFamily="18" charset="0"/>
              </a:rPr>
              <a:t> </a:t>
            </a:r>
            <a:r>
              <a:rPr lang="en-US" sz="1500" dirty="0" err="1">
                <a:latin typeface="UTM Avo" panose="02040603050506020204" pitchFamily="18" charset="0"/>
              </a:rPr>
              <a:t>vua</a:t>
            </a:r>
            <a:r>
              <a:rPr lang="vi-VN" sz="1500" dirty="0">
                <a:latin typeface="UTM Avo" panose="02040603050506020204" pitchFamily="18" charset="0"/>
              </a:rPr>
              <a:t>?</a:t>
            </a:r>
          </a:p>
        </p:txBody>
      </p:sp>
      <p:sp>
        <p:nvSpPr>
          <p:cNvPr id="12" name="TextBox 11">
            <a:extLst>
              <a:ext uri="{FF2B5EF4-FFF2-40B4-BE49-F238E27FC236}">
                <a16:creationId xmlns:a16="http://schemas.microsoft.com/office/drawing/2014/main" id="{A3120BC9-9818-4209-A02F-A1426AFF3240}"/>
              </a:ext>
            </a:extLst>
          </p:cNvPr>
          <p:cNvSpPr txBox="1"/>
          <p:nvPr/>
        </p:nvSpPr>
        <p:spPr>
          <a:xfrm>
            <a:off x="495299" y="2603647"/>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chi </a:t>
            </a:r>
            <a:r>
              <a:rPr lang="en-US" sz="1500" dirty="0" err="1">
                <a:solidFill>
                  <a:schemeClr val="accent6">
                    <a:lumMod val="75000"/>
                  </a:schemeClr>
                </a:solidFill>
                <a:latin typeface="UTM Avo" panose="02040603050506020204" pitchFamily="18" charset="0"/>
              </a:rPr>
              <a:t>tiết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mãi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gặp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cậu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liền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mấy</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người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lính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xuống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bến</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78EC15C8-B8EB-46A2-8B51-61A8B9273773}"/>
              </a:ext>
            </a:extLst>
          </p:cNvPr>
          <p:cNvSpPr txBox="1"/>
          <p:nvPr/>
        </p:nvSpPr>
        <p:spPr>
          <a:xfrm>
            <a:off x="495299" y="3307959"/>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3</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vi-VN" sz="1500" dirty="0">
                <a:latin typeface="UTM Avo" panose="02040603050506020204" pitchFamily="18" charset="0"/>
              </a:rPr>
              <a:t>?</a:t>
            </a:r>
          </a:p>
        </p:txBody>
      </p:sp>
      <p:sp>
        <p:nvSpPr>
          <p:cNvPr id="15" name="TextBox 14">
            <a:extLst>
              <a:ext uri="{FF2B5EF4-FFF2-40B4-BE49-F238E27FC236}">
                <a16:creationId xmlns:a16="http://schemas.microsoft.com/office/drawing/2014/main" id="{58155A62-394A-4F0F-98E9-87633E21B8FE}"/>
              </a:ext>
            </a:extLst>
          </p:cNvPr>
          <p:cNvSpPr txBox="1"/>
          <p:nvPr/>
        </p:nvSpPr>
        <p:spPr>
          <a:xfrm>
            <a:off x="495299" y="3690376"/>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còn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đã</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biết</a:t>
            </a:r>
            <a:r>
              <a:rPr lang="en-US" sz="1500" dirty="0">
                <a:solidFill>
                  <a:schemeClr val="accent6">
                    <a:lumMod val="75000"/>
                  </a:schemeClr>
                </a:solidFill>
                <a:latin typeface="UTM Avo" panose="02040603050506020204" pitchFamily="18" charset="0"/>
              </a:rPr>
              <a:t> lo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22187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4C0CC1A-3E57-4BCE-858A-9BB1B4124CF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69087" y="2332534"/>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3EEC2E-9F02-46E5-A0D7-67F2916A1E32}"/>
              </a:ext>
            </a:extLst>
          </p:cNvPr>
          <p:cNvSpPr txBox="1"/>
          <p:nvPr/>
        </p:nvSpPr>
        <p:spPr>
          <a:xfrm>
            <a:off x="848512" y="2089885"/>
            <a:ext cx="5640401" cy="994118"/>
          </a:xfrm>
          <a:prstGeom prst="rect">
            <a:avLst/>
          </a:prstGeom>
          <a:noFill/>
        </p:spPr>
        <p:txBody>
          <a:bodyPr wrap="square" rtlCol="0">
            <a:spAutoFit/>
          </a:bodyPr>
          <a:lstStyle/>
          <a:p>
            <a:pPr algn="just">
              <a:lnSpc>
                <a:spcPct val="200000"/>
              </a:lnSpc>
            </a:pPr>
            <a:r>
              <a:rPr lang="en-US" sz="1600" dirty="0" err="1">
                <a:latin typeface="UTM Avo" panose="02040603050506020204" pitchFamily="18" charset="0"/>
              </a:rPr>
              <a:t>Việc</a:t>
            </a:r>
            <a:r>
              <a:rPr lang="en-US" sz="1600" dirty="0">
                <a:latin typeface="UTM Avo" panose="02040603050506020204" pitchFamily="18" charset="0"/>
              </a:rPr>
              <a:t> </a:t>
            </a:r>
            <a:r>
              <a:rPr lang="en-US" sz="1600" dirty="0" err="1">
                <a:latin typeface="UTM Avo" panose="02040603050506020204" pitchFamily="18" charset="0"/>
              </a:rPr>
              <a:t>Trần</a:t>
            </a:r>
            <a:r>
              <a:rPr lang="en-US" sz="1600" dirty="0">
                <a:latin typeface="UTM Avo" panose="02040603050506020204" pitchFamily="18" charset="0"/>
              </a:rPr>
              <a:t> </a:t>
            </a:r>
            <a:r>
              <a:rPr lang="en-US" sz="1600" dirty="0" err="1">
                <a:latin typeface="UTM Avo" panose="02040603050506020204" pitchFamily="18" charset="0"/>
              </a:rPr>
              <a:t>Quốc</a:t>
            </a:r>
            <a:r>
              <a:rPr lang="en-US" sz="1600" dirty="0">
                <a:latin typeface="UTM Avo" panose="02040603050506020204" pitchFamily="18" charset="0"/>
              </a:rPr>
              <a:t> </a:t>
            </a:r>
            <a:r>
              <a:rPr lang="en-US" sz="1600" dirty="0" err="1">
                <a:latin typeface="UTM Avo" panose="02040603050506020204" pitchFamily="18" charset="0"/>
              </a:rPr>
              <a:t>Toản</a:t>
            </a:r>
            <a:r>
              <a:rPr lang="en-US" sz="1600" dirty="0">
                <a:latin typeface="UTM Avo" panose="02040603050506020204" pitchFamily="18" charset="0"/>
              </a:rPr>
              <a:t> </a:t>
            </a:r>
            <a:r>
              <a:rPr lang="en-US" sz="1600" dirty="0" err="1">
                <a:latin typeface="UTM Avo" panose="02040603050506020204" pitchFamily="18" charset="0"/>
              </a:rPr>
              <a:t>vô</a:t>
            </a:r>
            <a:r>
              <a:rPr lang="en-US" sz="1600" dirty="0">
                <a:latin typeface="UTM Avo" panose="02040603050506020204" pitchFamily="18" charset="0"/>
              </a:rPr>
              <a:t> </a:t>
            </a:r>
            <a:r>
              <a:rPr lang="en-US" sz="1600" dirty="0" err="1">
                <a:latin typeface="UTM Avo" panose="02040603050506020204" pitchFamily="18" charset="0"/>
              </a:rPr>
              <a:t>tình</a:t>
            </a:r>
            <a:r>
              <a:rPr lang="en-US" sz="1600" dirty="0">
                <a:latin typeface="UTM Avo" panose="02040603050506020204" pitchFamily="18" charset="0"/>
              </a:rPr>
              <a:t> </a:t>
            </a:r>
            <a:r>
              <a:rPr lang="en-US" sz="1600" dirty="0" err="1">
                <a:latin typeface="UTM Avo" panose="02040603050506020204" pitchFamily="18" charset="0"/>
              </a:rPr>
              <a:t>bóp</a:t>
            </a:r>
            <a:r>
              <a:rPr lang="en-US" sz="1600" dirty="0">
                <a:latin typeface="UTM Avo" panose="02040603050506020204" pitchFamily="18" charset="0"/>
              </a:rPr>
              <a:t> </a:t>
            </a:r>
            <a:r>
              <a:rPr lang="en-US" sz="1600" dirty="0" err="1">
                <a:latin typeface="UTM Avo" panose="02040603050506020204" pitchFamily="18" charset="0"/>
              </a:rPr>
              <a:t>nát</a:t>
            </a:r>
            <a:r>
              <a:rPr lang="en-US" sz="1600" dirty="0">
                <a:latin typeface="UTM Avo" panose="02040603050506020204" pitchFamily="18" charset="0"/>
              </a:rPr>
              <a:t> </a:t>
            </a:r>
            <a:r>
              <a:rPr lang="en-US" sz="1600" dirty="0" err="1">
                <a:latin typeface="UTM Avo" panose="02040603050506020204" pitchFamily="18" charset="0"/>
              </a:rPr>
              <a:t>quả</a:t>
            </a:r>
            <a:r>
              <a:rPr lang="en-US" sz="1600" dirty="0">
                <a:latin typeface="UTM Avo" panose="02040603050506020204" pitchFamily="18" charset="0"/>
              </a:rPr>
              <a:t> cam </a:t>
            </a:r>
            <a:r>
              <a:rPr lang="en-US" sz="1600" dirty="0" err="1">
                <a:latin typeface="UTM Avo" panose="02040603050506020204" pitchFamily="18" charset="0"/>
              </a:rPr>
              <a:t>thể</a:t>
            </a:r>
            <a:r>
              <a:rPr lang="en-US" sz="1600" dirty="0">
                <a:latin typeface="UTM Avo" panose="02040603050506020204" pitchFamily="18" charset="0"/>
              </a:rPr>
              <a:t> </a:t>
            </a:r>
            <a:r>
              <a:rPr lang="en-US" sz="1600" dirty="0" err="1">
                <a:latin typeface="UTM Avo" panose="02040603050506020204" pitchFamily="18" charset="0"/>
              </a:rPr>
              <a:t>hiện</a:t>
            </a:r>
            <a:r>
              <a:rPr lang="en-US" sz="1600" dirty="0">
                <a:latin typeface="UTM Avo" panose="02040603050506020204" pitchFamily="18" charset="0"/>
              </a:rPr>
              <a:t> </a:t>
            </a:r>
            <a:r>
              <a:rPr lang="en-US" sz="1600" dirty="0" err="1">
                <a:latin typeface="UTM Avo" panose="02040603050506020204" pitchFamily="18" charset="0"/>
              </a:rPr>
              <a:t>điều</a:t>
            </a:r>
            <a:r>
              <a:rPr lang="en-US" sz="1600" dirty="0">
                <a:latin typeface="UTM Avo" panose="02040603050506020204" pitchFamily="18" charset="0"/>
              </a:rPr>
              <a:t> </a:t>
            </a:r>
            <a:r>
              <a:rPr lang="en-US" sz="1600" dirty="0" err="1">
                <a:latin typeface="UTM Avo" panose="02040603050506020204" pitchFamily="18" charset="0"/>
              </a:rPr>
              <a:t>gì</a:t>
            </a:r>
            <a:r>
              <a:rPr lang="en-US" sz="1600" dirty="0">
                <a:latin typeface="UTM Avo" panose="02040603050506020204" pitchFamily="18" charset="0"/>
              </a:rPr>
              <a:t>?</a:t>
            </a:r>
            <a:endParaRPr lang="vi-VN" sz="1600" dirty="0">
              <a:latin typeface="UTM Avo" panose="02040603050506020204" pitchFamily="18" charset="0"/>
            </a:endParaRPr>
          </a:p>
        </p:txBody>
      </p:sp>
      <p:sp>
        <p:nvSpPr>
          <p:cNvPr id="8" name="TextBox 7">
            <a:extLst>
              <a:ext uri="{FF2B5EF4-FFF2-40B4-BE49-F238E27FC236}">
                <a16:creationId xmlns:a16="http://schemas.microsoft.com/office/drawing/2014/main" id="{A22D0510-876A-4A99-95C4-F2F92ECF9D1E}"/>
              </a:ext>
            </a:extLst>
          </p:cNvPr>
          <p:cNvSpPr txBox="1"/>
          <p:nvPr/>
        </p:nvSpPr>
        <p:spPr>
          <a:xfrm>
            <a:off x="369087" y="3084003"/>
            <a:ext cx="587692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bóp</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nát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quả</a:t>
            </a:r>
            <a:r>
              <a:rPr lang="en-US" sz="1500" dirty="0">
                <a:solidFill>
                  <a:schemeClr val="accent6">
                    <a:lumMod val="75000"/>
                  </a:schemeClr>
                </a:solidFill>
                <a:latin typeface="UTM Avo" panose="02040603050506020204" pitchFamily="18" charset="0"/>
              </a:rPr>
              <a:t> cam </a:t>
            </a:r>
            <a:r>
              <a:rPr lang="en-US" sz="1500" dirty="0" err="1">
                <a:solidFill>
                  <a:schemeClr val="accent6">
                    <a:lumMod val="75000"/>
                  </a:schemeClr>
                </a:solidFill>
                <a:latin typeface="UTM Avo" panose="02040603050506020204" pitchFamily="18" charset="0"/>
              </a:rPr>
              <a:t>thể</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hiện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rất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yêu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căm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thù</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giặc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26749469-8661-420C-8EE4-5772A95C88A9}"/>
              </a:ext>
            </a:extLst>
          </p:cNvPr>
          <p:cNvSpPr txBox="1"/>
          <p:nvPr/>
        </p:nvSpPr>
        <p:spPr>
          <a:xfrm>
            <a:off x="490537" y="803832"/>
            <a:ext cx="6119826"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4</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Vì</a:t>
            </a:r>
            <a:r>
              <a:rPr lang="en-US" sz="1500" dirty="0">
                <a:latin typeface="UTM Avo" panose="02040603050506020204" pitchFamily="18" charset="0"/>
              </a:rPr>
              <a:t> </a:t>
            </a:r>
            <a:r>
              <a:rPr lang="en-US" sz="1500" dirty="0" err="1">
                <a:latin typeface="UTM Avo" panose="02040603050506020204" pitchFamily="18" charset="0"/>
              </a:rPr>
              <a:t>sao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vua</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mà</a:t>
            </a:r>
            <a:r>
              <a:rPr lang="en-US" sz="1500" dirty="0">
                <a:latin typeface="UTM Avo" panose="02040603050506020204" pitchFamily="18" charset="0"/>
              </a:rPr>
              <a:t> </a:t>
            </a:r>
            <a:r>
              <a:rPr lang="en-US" sz="1500" dirty="0" err="1">
                <a:latin typeface="UTM Avo" panose="02040603050506020204" pitchFamily="18" charset="0"/>
              </a:rPr>
              <a:t>Trần</a:t>
            </a:r>
            <a:r>
              <a:rPr lang="en-US" sz="1500" dirty="0">
                <a:latin typeface="UTM Avo" panose="02040603050506020204" pitchFamily="18" charset="0"/>
              </a:rPr>
              <a:t> </a:t>
            </a:r>
            <a:r>
              <a:rPr lang="en-US" sz="1500" dirty="0" err="1">
                <a:latin typeface="UTM Avo" panose="02040603050506020204" pitchFamily="18" charset="0"/>
              </a:rPr>
              <a:t>Quốc</a:t>
            </a:r>
            <a:r>
              <a:rPr lang="en-US" sz="1500" dirty="0">
                <a:latin typeface="UTM Avo" panose="02040603050506020204" pitchFamily="18" charset="0"/>
              </a:rPr>
              <a:t> </a:t>
            </a:r>
            <a:r>
              <a:rPr lang="en-US" sz="1500" dirty="0" err="1">
                <a:latin typeface="UTM Avo" panose="02040603050506020204" pitchFamily="18" charset="0"/>
              </a:rPr>
              <a:t>Toản</a:t>
            </a:r>
            <a:r>
              <a:rPr lang="en-US" sz="1500" dirty="0">
                <a:latin typeface="UTM Avo" panose="02040603050506020204" pitchFamily="18" charset="0"/>
              </a:rPr>
              <a:t> </a:t>
            </a:r>
            <a:r>
              <a:rPr lang="en-US" sz="1500" dirty="0" err="1">
                <a:latin typeface="UTM Avo" panose="02040603050506020204" pitchFamily="18" charset="0"/>
              </a:rPr>
              <a:t>vẫn</a:t>
            </a:r>
            <a:r>
              <a:rPr lang="en-US" sz="1500" dirty="0">
                <a:latin typeface="UTM Avo" panose="02040603050506020204" pitchFamily="18" charset="0"/>
              </a:rPr>
              <a:t> </a:t>
            </a:r>
            <a:r>
              <a:rPr lang="en-US" sz="1500" dirty="0" err="1">
                <a:latin typeface="UTM Avo" panose="02040603050506020204" pitchFamily="18" charset="0"/>
              </a:rPr>
              <a:t>ấm</a:t>
            </a:r>
            <a:r>
              <a:rPr lang="en-US" sz="1500" dirty="0">
                <a:latin typeface="UTM Avo" panose="02040603050506020204" pitchFamily="18" charset="0"/>
              </a:rPr>
              <a:t> </a:t>
            </a:r>
            <a:r>
              <a:rPr lang="en-US" sz="1500" dirty="0" err="1">
                <a:latin typeface="UTM Avo" panose="02040603050506020204" pitchFamily="18" charset="0"/>
              </a:rPr>
              <a:t>ức</a:t>
            </a:r>
            <a:r>
              <a:rPr lang="vi-VN" sz="1500" dirty="0">
                <a:latin typeface="UTM Avo" panose="02040603050506020204" pitchFamily="18" charset="0"/>
              </a:rPr>
              <a:t>?</a:t>
            </a:r>
          </a:p>
        </p:txBody>
      </p:sp>
      <p:sp>
        <p:nvSpPr>
          <p:cNvPr id="11" name="TextBox 10">
            <a:extLst>
              <a:ext uri="{FF2B5EF4-FFF2-40B4-BE49-F238E27FC236}">
                <a16:creationId xmlns:a16="http://schemas.microsoft.com/office/drawing/2014/main" id="{18DAB8F9-8E01-438B-9F68-DB6AC7FD82E2}"/>
              </a:ext>
            </a:extLst>
          </p:cNvPr>
          <p:cNvSpPr txBox="1"/>
          <p:nvPr/>
        </p:nvSpPr>
        <p:spPr>
          <a:xfrm>
            <a:off x="369087" y="1241932"/>
            <a:ext cx="6119826"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Trần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Quốc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Toản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được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khen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vẫn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ấm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ức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nghĩ</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vua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coi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mình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như</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trẻ</a:t>
            </a:r>
            <a:r>
              <a:rPr lang="en-US" sz="1500" dirty="0">
                <a:solidFill>
                  <a:schemeClr val="accent6">
                    <a:lumMod val="75000"/>
                  </a:schemeClr>
                </a:solidFill>
                <a:latin typeface="UTM Avo" panose="02040603050506020204" pitchFamily="18" charset="0"/>
              </a:rPr>
              <a:t> con, </a:t>
            </a:r>
            <a:r>
              <a:rPr lang="en-US" sz="1500" dirty="0" err="1">
                <a:solidFill>
                  <a:schemeClr val="accent6">
                    <a:lumMod val="75000"/>
                  </a:schemeClr>
                </a:solidFill>
                <a:latin typeface="UTM Avo" panose="02040603050506020204" pitchFamily="18" charset="0"/>
              </a:rPr>
              <a:t>không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cho</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dự</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bàn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nước</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5087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2520005"/>
            <a:ext cx="1480814" cy="1980557"/>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60" y="3525378"/>
            <a:ext cx="1045570" cy="1045570"/>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215" y="97831"/>
            <a:ext cx="5907749" cy="3678956"/>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5533325" y="1406342"/>
            <a:ext cx="1185865" cy="2993202"/>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1480750" y="1994284"/>
            <a:ext cx="4041324" cy="473206"/>
          </a:xfrm>
          <a:prstGeom prst="rect">
            <a:avLst/>
          </a:prstGeom>
          <a:noFill/>
          <a:ln>
            <a:noFill/>
          </a:ln>
        </p:spPr>
        <p:txBody>
          <a:bodyPr wrap="square">
            <a:spAutoFit/>
          </a:bodyPr>
          <a:lstStyle/>
          <a:p>
            <a:pPr algn="ctr" defTabSz="685771">
              <a:buClrTx/>
              <a:defRPr/>
            </a:pP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Luyện</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đọc</a:t>
            </a:r>
            <a:r>
              <a:rPr lang="en-US" altLang="zh-CN"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 </a:t>
            </a:r>
            <a:r>
              <a:rPr lang="en-US" altLang="zh-CN" sz="2475" b="1" kern="120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rPr>
              <a:t>lại</a:t>
            </a:r>
            <a:endParaRPr lang="zh-CN" altLang="en-US" sz="2475" b="1" kern="120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SVN-Gretoon" panose="02040603050506020204" pitchFamily="18"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147291" y="795412"/>
            <a:ext cx="619742" cy="619742"/>
          </a:xfrm>
          <a:prstGeom prst="rect">
            <a:avLst/>
          </a:prstGeom>
        </p:spPr>
      </p:pic>
    </p:spTree>
    <p:extLst>
      <p:ext uri="{BB962C8B-B14F-4D97-AF65-F5344CB8AC3E}">
        <p14:creationId xmlns:p14="http://schemas.microsoft.com/office/powerpoint/2010/main" val="94487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857177" y="402345"/>
            <a:ext cx="4635536" cy="453907"/>
          </a:xfrm>
          <a:prstGeom prst="rect">
            <a:avLst/>
          </a:prstGeom>
          <a:noFill/>
        </p:spPr>
        <p:txBody>
          <a:bodyPr wrap="square" rtlCol="0">
            <a:spAutoFit/>
          </a:bodyPr>
          <a:lstStyle/>
          <a:p>
            <a:pPr algn="ctr">
              <a:lnSpc>
                <a:spcPct val="150000"/>
              </a:lnSpc>
            </a:pPr>
            <a:r>
              <a:rPr lang="en-US" sz="1800" b="1" dirty="0">
                <a:solidFill>
                  <a:srgbClr val="C00000"/>
                </a:solidFill>
                <a:latin typeface="UTM Avo" panose="02040603050506020204" pitchFamily="18" charset="0"/>
              </a:rPr>
              <a:t>BÓP NÁT QUẢ CAM</a:t>
            </a:r>
          </a:p>
        </p:txBody>
      </p:sp>
    </p:spTree>
    <p:custDataLst>
      <p:tags r:id="rId1"/>
    </p:custDataLst>
    <p:extLst>
      <p:ext uri="{BB962C8B-B14F-4D97-AF65-F5344CB8AC3E}">
        <p14:creationId xmlns:p14="http://schemas.microsoft.com/office/powerpoint/2010/main" val="3741926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E9751AC6-CF89-459B-96E3-A64001BB7159}"/>
              </a:ext>
            </a:extLst>
          </p:cNvPr>
          <p:cNvGraphicFramePr>
            <a:graphicFrameLocks noGrp="1"/>
          </p:cNvGraphicFramePr>
          <p:nvPr>
            <p:extLst>
              <p:ext uri="{D42A27DB-BD31-4B8C-83A1-F6EECF244321}">
                <p14:modId xmlns:p14="http://schemas.microsoft.com/office/powerpoint/2010/main" val="3693939685"/>
              </p:ext>
            </p:extLst>
          </p:nvPr>
        </p:nvGraphicFramePr>
        <p:xfrm>
          <a:off x="798093" y="2880606"/>
          <a:ext cx="2508454" cy="1910467"/>
        </p:xfrm>
        <a:graphic>
          <a:graphicData uri="http://schemas.openxmlformats.org/drawingml/2006/table">
            <a:tbl>
              <a:tblPr firstRow="1" bandRow="1">
                <a:tableStyleId>{00A15C55-8517-42AA-B614-E9B94910E393}</a:tableStyleId>
              </a:tblPr>
              <a:tblGrid>
                <a:gridCol w="2508454">
                  <a:extLst>
                    <a:ext uri="{9D8B030D-6E8A-4147-A177-3AD203B41FA5}">
                      <a16:colId xmlns:a16="http://schemas.microsoft.com/office/drawing/2014/main" val="824984181"/>
                    </a:ext>
                  </a:extLst>
                </a:gridCol>
              </a:tblGrid>
              <a:tr h="402863">
                <a:tc>
                  <a:txBody>
                    <a:bodyPr/>
                    <a:lstStyle/>
                    <a:p>
                      <a:pPr algn="ctr"/>
                      <a:r>
                        <a:rPr lang="en-US" sz="1400" dirty="0" err="1">
                          <a:solidFill>
                            <a:srgbClr val="000000"/>
                          </a:solidFill>
                          <a:latin typeface="UTM Avo" panose="02040603050506020204" pitchFamily="18" charset="0"/>
                        </a:rPr>
                        <a:t>Từ</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ngữ</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chỉ</a:t>
                      </a:r>
                      <a:r>
                        <a:rPr lang="en-US" sz="1400" dirty="0">
                          <a:solidFill>
                            <a:srgbClr val="000000"/>
                          </a:solidFill>
                          <a:latin typeface="UTM Avo" panose="02040603050506020204" pitchFamily="18" charset="0"/>
                        </a:rPr>
                        <a:t> </a:t>
                      </a:r>
                      <a:r>
                        <a:rPr lang="en-US" sz="1400" dirty="0" err="1">
                          <a:solidFill>
                            <a:srgbClr val="000000"/>
                          </a:solidFill>
                          <a:latin typeface="UTM Avo" panose="02040603050506020204" pitchFamily="18" charset="0"/>
                        </a:rPr>
                        <a:t>vật</a:t>
                      </a:r>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7604">
                <a:tc>
                  <a:txBody>
                    <a:bodyPr/>
                    <a:lstStyle/>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p>
                      <a:pPr algn="l"/>
                      <a:endParaRPr lang="en-US" sz="14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grpSp>
        <p:nvGrpSpPr>
          <p:cNvPr id="5" name="Group 4"/>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a:solidFill>
                    <a:srgbClr val="17479D"/>
                  </a:solidFill>
                  <a:latin typeface="UTM Avo" panose="02040603050506020204" pitchFamily="18" charset="0"/>
                </a:rPr>
                <a:t>Luyện</a:t>
              </a:r>
              <a:r>
                <a:rPr lang="en-US" sz="1800" b="1" dirty="0">
                  <a:solidFill>
                    <a:srgbClr val="17479D"/>
                  </a:solidFill>
                  <a:latin typeface="UTM Avo" panose="02040603050506020204" pitchFamily="18" charset="0"/>
                </a:rPr>
                <a:t> </a:t>
              </a:r>
              <a:r>
                <a:rPr lang="en-US" sz="1800" b="1" dirty="0" err="1">
                  <a:solidFill>
                    <a:srgbClr val="17479D"/>
                  </a:solidFill>
                  <a:latin typeface="UTM Avo" panose="02040603050506020204" pitchFamily="18" charset="0"/>
                </a:rPr>
                <a:t>tập</a:t>
              </a:r>
              <a:r>
                <a:rPr lang="en-US" sz="1800" b="1" dirty="0">
                  <a:solidFill>
                    <a:srgbClr val="17479D"/>
                  </a:solidFill>
                  <a:latin typeface="UTM Avo" panose="02040603050506020204" pitchFamily="18" charset="0"/>
                </a:rPr>
                <a:t> </a:t>
              </a:r>
            </a:p>
          </p:txBody>
        </p:sp>
      </p:grpSp>
      <p:sp>
        <p:nvSpPr>
          <p:cNvPr id="6" name="TextBox 5">
            <a:extLst>
              <a:ext uri="{FF2B5EF4-FFF2-40B4-BE49-F238E27FC236}">
                <a16:creationId xmlns:a16="http://schemas.microsoft.com/office/drawing/2014/main" id="{7BF6BCDF-9F5D-43EF-8D2F-74DA0EBB0C5C}"/>
              </a:ext>
            </a:extLst>
          </p:cNvPr>
          <p:cNvSpPr txBox="1"/>
          <p:nvPr/>
        </p:nvSpPr>
        <p:spPr>
          <a:xfrm>
            <a:off x="373337" y="1114012"/>
            <a:ext cx="6076623" cy="453073"/>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1. </a:t>
            </a:r>
            <a:r>
              <a:rPr lang="en-US" sz="1800" dirty="0" err="1">
                <a:latin typeface="UTM Avo" panose="02040603050506020204" pitchFamily="18" charset="0"/>
              </a:rPr>
              <a:t>Xếp</a:t>
            </a:r>
            <a:r>
              <a:rPr lang="en-US" sz="1800" dirty="0">
                <a:latin typeface="UTM Avo" panose="02040603050506020204" pitchFamily="18" charset="0"/>
              </a:rPr>
              <a:t> </a:t>
            </a:r>
            <a:r>
              <a:rPr lang="en-US" sz="1800" dirty="0" err="1">
                <a:latin typeface="UTM Avo" panose="02040603050506020204" pitchFamily="18" charset="0"/>
              </a:rPr>
              <a:t>các</a:t>
            </a:r>
            <a:r>
              <a:rPr lang="en-US" sz="1800" dirty="0">
                <a:latin typeface="UTM Avo" panose="02040603050506020204" pitchFamily="18" charset="0"/>
              </a:rPr>
              <a:t> </a:t>
            </a:r>
            <a:r>
              <a:rPr lang="en-US" sz="1800" dirty="0" err="1">
                <a:latin typeface="UTM Avo" panose="02040603050506020204" pitchFamily="18" charset="0"/>
              </a:rPr>
              <a:t>từ</a:t>
            </a:r>
            <a:r>
              <a:rPr lang="en-US" sz="1800" dirty="0">
                <a:latin typeface="UTM Avo" panose="02040603050506020204" pitchFamily="18" charset="0"/>
              </a:rPr>
              <a:t> </a:t>
            </a:r>
            <a:r>
              <a:rPr lang="en-US" sz="1800" dirty="0" err="1">
                <a:latin typeface="UTM Avo" panose="02040603050506020204" pitchFamily="18" charset="0"/>
              </a:rPr>
              <a:t>ngữ</a:t>
            </a:r>
            <a:r>
              <a:rPr lang="en-US" sz="1800" dirty="0">
                <a:latin typeface="UTM Avo" panose="02040603050506020204" pitchFamily="18" charset="0"/>
              </a:rPr>
              <a:t> </a:t>
            </a:r>
            <a:r>
              <a:rPr lang="en-US" sz="1800" dirty="0" err="1">
                <a:latin typeface="UTM Avo" panose="02040603050506020204" pitchFamily="18" charset="0"/>
              </a:rPr>
              <a:t>dưới</a:t>
            </a:r>
            <a:r>
              <a:rPr lang="en-US" sz="1800" dirty="0">
                <a:latin typeface="UTM Avo" panose="02040603050506020204" pitchFamily="18" charset="0"/>
              </a:rPr>
              <a:t> </a:t>
            </a:r>
            <a:r>
              <a:rPr lang="en-US" sz="1800" dirty="0" err="1">
                <a:latin typeface="UTM Avo" panose="02040603050506020204" pitchFamily="18" charset="0"/>
              </a:rPr>
              <a:t>đây</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nhóm</a:t>
            </a:r>
            <a:r>
              <a:rPr lang="en-US" sz="1800" dirty="0">
                <a:latin typeface="UTM Avo" panose="02040603050506020204" pitchFamily="18" charset="0"/>
              </a:rPr>
              <a:t> </a:t>
            </a:r>
            <a:r>
              <a:rPr lang="en-US" sz="1800" dirty="0" err="1">
                <a:latin typeface="UTM Avo" panose="02040603050506020204" pitchFamily="18" charset="0"/>
              </a:rPr>
              <a:t>thích</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a:t>
            </a:r>
            <a:endParaRPr lang="vi-VN" sz="1800" dirty="0">
              <a:latin typeface="UTM Avo" panose="02040603050506020204" pitchFamily="18" charset="0"/>
            </a:endParaRPr>
          </a:p>
        </p:txBody>
      </p:sp>
      <p:sp>
        <p:nvSpPr>
          <p:cNvPr id="14" name="Rounded Rectangle 21">
            <a:extLst>
              <a:ext uri="{FF2B5EF4-FFF2-40B4-BE49-F238E27FC236}">
                <a16:creationId xmlns:a16="http://schemas.microsoft.com/office/drawing/2014/main" id="{CE71BD4E-1EA2-493E-BC2E-EFBAA90FFBF1}"/>
              </a:ext>
            </a:extLst>
          </p:cNvPr>
          <p:cNvSpPr/>
          <p:nvPr/>
        </p:nvSpPr>
        <p:spPr>
          <a:xfrm>
            <a:off x="444543" y="1690832"/>
            <a:ext cx="2089398"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Trần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Quốc</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Toản</a:t>
            </a:r>
            <a:endParaRPr lang="en-US" sz="1800" dirty="0">
              <a:solidFill>
                <a:schemeClr val="bg2">
                  <a:lumMod val="50000"/>
                </a:schemeClr>
              </a:solidFill>
              <a:latin typeface="UTM Avo" panose="02040603050506020204" pitchFamily="18" charset="0"/>
            </a:endParaRPr>
          </a:p>
        </p:txBody>
      </p:sp>
      <p:sp>
        <p:nvSpPr>
          <p:cNvPr id="15" name="Rounded Rectangle 21">
            <a:extLst>
              <a:ext uri="{FF2B5EF4-FFF2-40B4-BE49-F238E27FC236}">
                <a16:creationId xmlns:a16="http://schemas.microsoft.com/office/drawing/2014/main" id="{24C5FBEF-2A21-40DE-8BE1-EF06AD83A9B2}"/>
              </a:ext>
            </a:extLst>
          </p:cNvPr>
          <p:cNvSpPr/>
          <p:nvPr/>
        </p:nvSpPr>
        <p:spPr>
          <a:xfrm>
            <a:off x="2620280" y="1689891"/>
            <a:ext cx="68626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vua</a:t>
            </a:r>
            <a:endParaRPr lang="en-US" sz="1800" dirty="0">
              <a:solidFill>
                <a:schemeClr val="bg2">
                  <a:lumMod val="50000"/>
                </a:schemeClr>
              </a:solidFill>
              <a:latin typeface="UTM Avo" panose="02040603050506020204" pitchFamily="18" charset="0"/>
            </a:endParaRPr>
          </a:p>
        </p:txBody>
      </p:sp>
      <p:sp>
        <p:nvSpPr>
          <p:cNvPr id="16" name="Rounded Rectangle 21">
            <a:extLst>
              <a:ext uri="{FF2B5EF4-FFF2-40B4-BE49-F238E27FC236}">
                <a16:creationId xmlns:a16="http://schemas.microsoft.com/office/drawing/2014/main" id="{C742BEB3-E091-42BC-9214-0D21015316AB}"/>
              </a:ext>
            </a:extLst>
          </p:cNvPr>
          <p:cNvSpPr/>
          <p:nvPr/>
        </p:nvSpPr>
        <p:spPr>
          <a:xfrm>
            <a:off x="3392886" y="1689891"/>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thuyền</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rồng</a:t>
            </a:r>
            <a:endParaRPr lang="en-US" sz="1800" dirty="0">
              <a:solidFill>
                <a:schemeClr val="bg2">
                  <a:lumMod val="50000"/>
                </a:schemeClr>
              </a:solidFill>
              <a:latin typeface="UTM Avo" panose="02040603050506020204" pitchFamily="18" charset="0"/>
            </a:endParaRPr>
          </a:p>
        </p:txBody>
      </p:sp>
      <p:sp>
        <p:nvSpPr>
          <p:cNvPr id="19" name="Rounded Rectangle 21">
            <a:extLst>
              <a:ext uri="{FF2B5EF4-FFF2-40B4-BE49-F238E27FC236}">
                <a16:creationId xmlns:a16="http://schemas.microsoft.com/office/drawing/2014/main" id="{4411DCF0-799C-43AA-B9AF-6833A91742CE}"/>
              </a:ext>
            </a:extLst>
          </p:cNvPr>
          <p:cNvSpPr/>
          <p:nvPr/>
        </p:nvSpPr>
        <p:spPr>
          <a:xfrm>
            <a:off x="5130872" y="1689891"/>
            <a:ext cx="1325826"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quả</a:t>
            </a:r>
            <a:r>
              <a:rPr lang="en-US" sz="1800" dirty="0">
                <a:solidFill>
                  <a:schemeClr val="bg2">
                    <a:lumMod val="50000"/>
                  </a:schemeClr>
                </a:solidFill>
                <a:latin typeface="UTM Avo" panose="02040603050506020204" pitchFamily="18" charset="0"/>
              </a:rPr>
              <a:t> cam</a:t>
            </a:r>
          </a:p>
        </p:txBody>
      </p:sp>
      <p:sp>
        <p:nvSpPr>
          <p:cNvPr id="20" name="Rounded Rectangle 21">
            <a:extLst>
              <a:ext uri="{FF2B5EF4-FFF2-40B4-BE49-F238E27FC236}">
                <a16:creationId xmlns:a16="http://schemas.microsoft.com/office/drawing/2014/main" id="{084601DF-0996-4D45-B658-B09D435A134E}"/>
              </a:ext>
            </a:extLst>
          </p:cNvPr>
          <p:cNvSpPr/>
          <p:nvPr/>
        </p:nvSpPr>
        <p:spPr>
          <a:xfrm>
            <a:off x="1097570" y="2278101"/>
            <a:ext cx="653164"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lính</a:t>
            </a:r>
            <a:endParaRPr lang="en-US" sz="1800" dirty="0">
              <a:solidFill>
                <a:schemeClr val="bg2">
                  <a:lumMod val="50000"/>
                </a:schemeClr>
              </a:solidFill>
              <a:latin typeface="UTM Avo" panose="02040603050506020204" pitchFamily="18" charset="0"/>
            </a:endParaRPr>
          </a:p>
        </p:txBody>
      </p:sp>
      <p:sp>
        <p:nvSpPr>
          <p:cNvPr id="21" name="Rounded Rectangle 21">
            <a:extLst>
              <a:ext uri="{FF2B5EF4-FFF2-40B4-BE49-F238E27FC236}">
                <a16:creationId xmlns:a16="http://schemas.microsoft.com/office/drawing/2014/main" id="{844D462C-CD30-4B44-B584-0E705C638E9C}"/>
              </a:ext>
            </a:extLst>
          </p:cNvPr>
          <p:cNvSpPr/>
          <p:nvPr/>
        </p:nvSpPr>
        <p:spPr>
          <a:xfrm>
            <a:off x="2135879" y="2278100"/>
            <a:ext cx="1068323"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sứ</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thần</a:t>
            </a:r>
            <a:endParaRPr lang="en-US" sz="1800" dirty="0">
              <a:solidFill>
                <a:schemeClr val="bg2">
                  <a:lumMod val="50000"/>
                </a:schemeClr>
              </a:solidFill>
              <a:latin typeface="UTM Avo" panose="02040603050506020204" pitchFamily="18" charset="0"/>
            </a:endParaRPr>
          </a:p>
        </p:txBody>
      </p:sp>
      <p:sp>
        <p:nvSpPr>
          <p:cNvPr id="23" name="Rounded Rectangle 21">
            <a:extLst>
              <a:ext uri="{FF2B5EF4-FFF2-40B4-BE49-F238E27FC236}">
                <a16:creationId xmlns:a16="http://schemas.microsoft.com/office/drawing/2014/main" id="{97141DF2-4FB5-4546-8EE5-3162669EE3BC}"/>
              </a:ext>
            </a:extLst>
          </p:cNvPr>
          <p:cNvSpPr/>
          <p:nvPr/>
        </p:nvSpPr>
        <p:spPr>
          <a:xfrm>
            <a:off x="3589347" y="2269443"/>
            <a:ext cx="1651647" cy="377607"/>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lumMod val="50000"/>
                  </a:schemeClr>
                </a:solidFill>
                <a:latin typeface="UTM Avo" panose="02040603050506020204" pitchFamily="18" charset="0"/>
              </a:rPr>
              <a:t>thanh</a:t>
            </a:r>
            <a:r>
              <a:rPr lang="en-US" sz="1800" dirty="0">
                <a:solidFill>
                  <a:schemeClr val="bg2">
                    <a:lumMod val="50000"/>
                  </a:schemeClr>
                </a:solidFill>
                <a:latin typeface="UTM Avo" panose="02040603050506020204" pitchFamily="18" charset="0"/>
              </a:rPr>
              <a:t> </a:t>
            </a:r>
            <a:r>
              <a:rPr lang="en-US" sz="1800" dirty="0" err="1">
                <a:solidFill>
                  <a:schemeClr val="bg2">
                    <a:lumMod val="50000"/>
                  </a:schemeClr>
                </a:solidFill>
                <a:latin typeface="UTM Avo" panose="02040603050506020204" pitchFamily="18" charset="0"/>
              </a:rPr>
              <a:t>gươm</a:t>
            </a:r>
            <a:endParaRPr lang="en-US" sz="1800" dirty="0">
              <a:solidFill>
                <a:schemeClr val="bg2">
                  <a:lumMod val="50000"/>
                </a:schemeClr>
              </a:solidFill>
              <a:latin typeface="UTM Avo" panose="02040603050506020204" pitchFamily="18" charset="0"/>
            </a:endParaRPr>
          </a:p>
        </p:txBody>
      </p:sp>
      <p:graphicFrame>
        <p:nvGraphicFramePr>
          <p:cNvPr id="30" name="Table 29">
            <a:extLst>
              <a:ext uri="{FF2B5EF4-FFF2-40B4-BE49-F238E27FC236}">
                <a16:creationId xmlns:a16="http://schemas.microsoft.com/office/drawing/2014/main" id="{74CD7297-52FB-45FA-BE02-08E46EF07AED}"/>
              </a:ext>
            </a:extLst>
          </p:cNvPr>
          <p:cNvGraphicFramePr>
            <a:graphicFrameLocks noGrp="1"/>
          </p:cNvGraphicFramePr>
          <p:nvPr>
            <p:extLst>
              <p:ext uri="{D42A27DB-BD31-4B8C-83A1-F6EECF244321}">
                <p14:modId xmlns:p14="http://schemas.microsoft.com/office/powerpoint/2010/main" val="1082251831"/>
              </p:ext>
            </p:extLst>
          </p:nvPr>
        </p:nvGraphicFramePr>
        <p:xfrm>
          <a:off x="3628928" y="2865367"/>
          <a:ext cx="2508454" cy="1925707"/>
        </p:xfrm>
        <a:graphic>
          <a:graphicData uri="http://schemas.openxmlformats.org/drawingml/2006/table">
            <a:tbl>
              <a:tblPr firstRow="1" bandRow="1">
                <a:tableStyleId>{69012ECD-51FC-41F1-AA8D-1B2483CD663E}</a:tableStyleId>
              </a:tblPr>
              <a:tblGrid>
                <a:gridCol w="2508454">
                  <a:extLst>
                    <a:ext uri="{9D8B030D-6E8A-4147-A177-3AD203B41FA5}">
                      <a16:colId xmlns:a16="http://schemas.microsoft.com/office/drawing/2014/main" val="824984181"/>
                    </a:ext>
                  </a:extLst>
                </a:gridCol>
              </a:tblGrid>
              <a:tr h="419486">
                <a:tc>
                  <a:txBody>
                    <a:bodyPr/>
                    <a:lstStyle/>
                    <a:p>
                      <a:pPr algn="ctr"/>
                      <a:r>
                        <a:rPr lang="en-US" sz="1500" dirty="0" err="1">
                          <a:solidFill>
                            <a:srgbClr val="000000"/>
                          </a:solidFill>
                          <a:latin typeface="UTM Avo" panose="02040603050506020204" pitchFamily="18" charset="0"/>
                        </a:rPr>
                        <a:t>Từ</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ngữ</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chỉ</a:t>
                      </a:r>
                      <a:r>
                        <a:rPr lang="en-US" sz="1500" dirty="0">
                          <a:solidFill>
                            <a:srgbClr val="000000"/>
                          </a:solidFill>
                          <a:latin typeface="UTM Avo" panose="02040603050506020204" pitchFamily="18" charset="0"/>
                        </a:rPr>
                        <a:t> </a:t>
                      </a:r>
                      <a:r>
                        <a:rPr lang="en-US" sz="1500" dirty="0" err="1">
                          <a:solidFill>
                            <a:srgbClr val="000000"/>
                          </a:solidFill>
                          <a:latin typeface="UTM Avo" panose="02040603050506020204" pitchFamily="18" charset="0"/>
                        </a:rPr>
                        <a:t>người</a:t>
                      </a:r>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295312965"/>
                  </a:ext>
                </a:extLst>
              </a:tr>
              <a:tr h="1506221">
                <a:tc>
                  <a:txBody>
                    <a:bodyPr/>
                    <a:lstStyle/>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p>
                      <a:pPr algn="l"/>
                      <a:endParaRPr lang="en-US" sz="1500" dirty="0">
                        <a:solidFill>
                          <a:srgbClr val="000000"/>
                        </a:solidFill>
                        <a:latin typeface="UTM Avo" panose="02040603050506020204" pitchFamily="18" charset="0"/>
                      </a:endParaRPr>
                    </a:p>
                  </a:txBody>
                  <a:tcPr/>
                </a:tc>
                <a:extLst>
                  <a:ext uri="{0D108BD9-81ED-4DB2-BD59-A6C34878D82A}">
                    <a16:rowId xmlns:a16="http://schemas.microsoft.com/office/drawing/2014/main" val="1824778928"/>
                  </a:ext>
                </a:extLst>
              </a:tr>
            </a:tbl>
          </a:graphicData>
        </a:graphic>
      </p:graphicFrame>
      <p:cxnSp>
        <p:nvCxnSpPr>
          <p:cNvPr id="17" name="Straight Connector 16">
            <a:extLst>
              <a:ext uri="{FF2B5EF4-FFF2-40B4-BE49-F238E27FC236}">
                <a16:creationId xmlns:a16="http://schemas.microsoft.com/office/drawing/2014/main" id="{205AC1FC-5EA0-4A25-BBF5-55F29D2203CC}"/>
              </a:ext>
            </a:extLst>
          </p:cNvPr>
          <p:cNvCxnSpPr>
            <a:cxnSpLocks/>
          </p:cNvCxnSpPr>
          <p:nvPr/>
        </p:nvCxnSpPr>
        <p:spPr>
          <a:xfrm>
            <a:off x="662514" y="1518133"/>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ED62DF-C808-46FF-8532-52408B8D023F}"/>
              </a:ext>
            </a:extLst>
          </p:cNvPr>
          <p:cNvCxnSpPr>
            <a:cxnSpLocks/>
          </p:cNvCxnSpPr>
          <p:nvPr/>
        </p:nvCxnSpPr>
        <p:spPr>
          <a:xfrm>
            <a:off x="3025364" y="1526088"/>
            <a:ext cx="1857791" cy="209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2695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7037E-7 -2.09877E-6 L 0.48426 0.32994 " pathEditMode="relative" rAng="0" ptsTypes="AA">
                                      <p:cBhvr>
                                        <p:cTn id="14" dur="2000" fill="hold"/>
                                        <p:tgtEl>
                                          <p:spTgt spid="14"/>
                                        </p:tgtEl>
                                        <p:attrNameLst>
                                          <p:attrName>ppt_x</p:attrName>
                                          <p:attrName>ppt_y</p:attrName>
                                        </p:attrNameLst>
                                      </p:cBhvr>
                                      <p:rCtr x="24213" y="164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4.07407E-6 -3.45679E-6 L 0.16921 0.41821 " pathEditMode="relative" rAng="0" ptsTypes="AA">
                                      <p:cBhvr>
                                        <p:cTn id="18" dur="2000" fill="hold"/>
                                        <p:tgtEl>
                                          <p:spTgt spid="15"/>
                                        </p:tgtEl>
                                        <p:attrNameLst>
                                          <p:attrName>ppt_x</p:attrName>
                                          <p:attrName>ppt_y</p:attrName>
                                        </p:attrNameLst>
                                      </p:cBhvr>
                                      <p:rCtr x="8449" y="2089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3.7037E-6 -3.45679E-6 L -0.36574 0.33025 " pathEditMode="relative" rAng="0" ptsTypes="AA">
                                      <p:cBhvr>
                                        <p:cTn id="22" dur="2000" fill="hold"/>
                                        <p:tgtEl>
                                          <p:spTgt spid="16"/>
                                        </p:tgtEl>
                                        <p:attrNameLst>
                                          <p:attrName>ppt_x</p:attrName>
                                          <p:attrName>ppt_y</p:attrName>
                                        </p:attrNameLst>
                                      </p:cBhvr>
                                      <p:rCtr x="-18287" y="1651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4.07407E-6 -3.45679E-6 L -0.62107 0.41821 " pathEditMode="relative" rAng="0" ptsTypes="AA">
                                      <p:cBhvr>
                                        <p:cTn id="26" dur="2000" fill="hold"/>
                                        <p:tgtEl>
                                          <p:spTgt spid="19"/>
                                        </p:tgtEl>
                                        <p:attrNameLst>
                                          <p:attrName>ppt_x</p:attrName>
                                          <p:attrName>ppt_y</p:attrName>
                                        </p:attrNameLst>
                                      </p:cBhvr>
                                      <p:rCtr x="-31065" y="2089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1.11111E-6 3.7037E-7 L 0.40069 0.39444 " pathEditMode="relative" rAng="0" ptsTypes="AA">
                                      <p:cBhvr>
                                        <p:cTn id="30" dur="2000" fill="hold"/>
                                        <p:tgtEl>
                                          <p:spTgt spid="20"/>
                                        </p:tgtEl>
                                        <p:attrNameLst>
                                          <p:attrName>ppt_x</p:attrName>
                                          <p:attrName>ppt_y</p:attrName>
                                        </p:attrNameLst>
                                      </p:cBhvr>
                                      <p:rCtr x="20023" y="1972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7037E-7 3.7037E-7 L 0.3956 0.32407 " pathEditMode="relative" rAng="0" ptsTypes="AA">
                                      <p:cBhvr>
                                        <p:cTn id="34" dur="2000" fill="hold"/>
                                        <p:tgtEl>
                                          <p:spTgt spid="21"/>
                                        </p:tgtEl>
                                        <p:attrNameLst>
                                          <p:attrName>ppt_x</p:attrName>
                                          <p:attrName>ppt_y</p:attrName>
                                        </p:attrNameLst>
                                      </p:cBhvr>
                                      <p:rCtr x="19769" y="1620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11022E-16 2.22222E-6 L -0.38843 0.39259 " pathEditMode="relative" rAng="0" ptsTypes="AA">
                                      <p:cBhvr>
                                        <p:cTn id="38" dur="2000" fill="hold"/>
                                        <p:tgtEl>
                                          <p:spTgt spid="23"/>
                                        </p:tgtEl>
                                        <p:attrNameLst>
                                          <p:attrName>ppt_x</p:attrName>
                                          <p:attrName>ppt_y</p:attrName>
                                        </p:attrNameLst>
                                      </p:cBhvr>
                                      <p:rCtr x="-19421" y="1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P spid="16" grpId="1" animBg="1"/>
      <p:bldP spid="19" grpId="1" animBg="1"/>
      <p:bldP spid="20" grpId="1" animBg="1"/>
      <p:bldP spid="21" grpId="1"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D9E9E-C038-47CE-A698-5325B32ED894}"/>
              </a:ext>
            </a:extLst>
          </p:cNvPr>
          <p:cNvSpPr txBox="1"/>
          <p:nvPr/>
        </p:nvSpPr>
        <p:spPr>
          <a:xfrm>
            <a:off x="487637" y="561562"/>
            <a:ext cx="6076623" cy="864532"/>
          </a:xfrm>
          <a:prstGeom prst="rect">
            <a:avLst/>
          </a:prstGeom>
          <a:noFill/>
        </p:spPr>
        <p:txBody>
          <a:bodyPr wrap="square" rtlCol="0">
            <a:spAutoFit/>
          </a:bodyPr>
          <a:lstStyle/>
          <a:p>
            <a:pPr algn="just">
              <a:lnSpc>
                <a:spcPct val="150000"/>
              </a:lnSpc>
            </a:pPr>
            <a:r>
              <a:rPr lang="en-US" sz="1800" b="1" dirty="0">
                <a:solidFill>
                  <a:srgbClr val="FF0000"/>
                </a:solidFill>
                <a:latin typeface="UTM Avo" panose="02040603050506020204" pitchFamily="18" charset="0"/>
              </a:rPr>
              <a:t>2. </a:t>
            </a:r>
            <a:r>
              <a:rPr lang="en-US" sz="1800" dirty="0" err="1">
                <a:latin typeface="UTM Avo" panose="02040603050506020204" pitchFamily="18" charset="0"/>
              </a:rPr>
              <a:t>Kết</a:t>
            </a:r>
            <a:r>
              <a:rPr lang="en-US" sz="1800" dirty="0">
                <a:latin typeface="UTM Avo" panose="02040603050506020204" pitchFamily="18" charset="0"/>
              </a:rPr>
              <a:t> </a:t>
            </a:r>
            <a:r>
              <a:rPr lang="en-US" sz="1800" dirty="0" err="1">
                <a:latin typeface="UTM Avo" panose="02040603050506020204" pitchFamily="18" charset="0"/>
              </a:rPr>
              <a:t>hợp</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trái</a:t>
            </a:r>
            <a:r>
              <a:rPr lang="en-US" sz="1800" dirty="0">
                <a:latin typeface="UTM Avo" panose="02040603050506020204" pitchFamily="18" charset="0"/>
              </a:rPr>
              <a:t> </a:t>
            </a:r>
            <a:r>
              <a:rPr lang="en-US" sz="1800" dirty="0" err="1">
                <a:latin typeface="UTM Avo" panose="02040603050506020204" pitchFamily="18" charset="0"/>
              </a:rPr>
              <a:t>với</a:t>
            </a:r>
            <a:r>
              <a:rPr lang="en-US" sz="1800" dirty="0">
                <a:latin typeface="UTM Avo" panose="02040603050506020204" pitchFamily="18" charset="0"/>
              </a:rPr>
              <a:t> ô </a:t>
            </a:r>
            <a:r>
              <a:rPr lang="en-US" sz="1800" dirty="0" err="1">
                <a:latin typeface="UTM Avo" panose="02040603050506020204" pitchFamily="18" charset="0"/>
              </a:rPr>
              <a:t>chữ</a:t>
            </a:r>
            <a:r>
              <a:rPr lang="en-US" sz="1800" dirty="0">
                <a:latin typeface="UTM Avo" panose="02040603050506020204" pitchFamily="18" charset="0"/>
              </a:rPr>
              <a:t> </a:t>
            </a:r>
            <a:r>
              <a:rPr lang="en-US" sz="1800" dirty="0" err="1">
                <a:latin typeface="UTM Avo" panose="02040603050506020204" pitchFamily="18" charset="0"/>
              </a:rPr>
              <a:t>bên</a:t>
            </a:r>
            <a:r>
              <a:rPr lang="en-US" sz="1800" dirty="0">
                <a:latin typeface="UTM Avo" panose="02040603050506020204" pitchFamily="18" charset="0"/>
              </a:rPr>
              <a:t> </a:t>
            </a:r>
            <a:r>
              <a:rPr lang="en-US" sz="1800" dirty="0" err="1">
                <a:latin typeface="UTM Avo" panose="02040603050506020204" pitchFamily="18" charset="0"/>
              </a:rPr>
              <a:t>phải</a:t>
            </a:r>
            <a:r>
              <a:rPr lang="en-US" sz="1800" dirty="0">
                <a:latin typeface="UTM Avo" panose="02040603050506020204" pitchFamily="18" charset="0"/>
              </a:rPr>
              <a:t> </a:t>
            </a:r>
            <a:r>
              <a:rPr lang="en-US" sz="1800" dirty="0" err="1">
                <a:latin typeface="UTM Avo" panose="02040603050506020204" pitchFamily="18" charset="0"/>
              </a:rPr>
              <a:t>để</a:t>
            </a:r>
            <a:r>
              <a:rPr lang="en-US" sz="1800" dirty="0">
                <a:latin typeface="UTM Avo" panose="02040603050506020204" pitchFamily="18" charset="0"/>
              </a:rPr>
              <a:t> </a:t>
            </a:r>
            <a:r>
              <a:rPr lang="en-US" sz="1800" dirty="0" err="1">
                <a:latin typeface="UTM Avo" panose="02040603050506020204" pitchFamily="18" charset="0"/>
              </a:rPr>
              <a:t>tạo</a:t>
            </a:r>
            <a:r>
              <a:rPr lang="en-US" sz="1800" dirty="0">
                <a:latin typeface="UTM Avo" panose="02040603050506020204" pitchFamily="18" charset="0"/>
              </a:rPr>
              <a:t> </a:t>
            </a:r>
            <a:r>
              <a:rPr lang="en-US" sz="1800" dirty="0" err="1">
                <a:latin typeface="UTM Avo" panose="02040603050506020204" pitchFamily="18" charset="0"/>
              </a:rPr>
              <a:t>câu</a:t>
            </a:r>
            <a:r>
              <a:rPr lang="en-US" sz="1800" dirty="0">
                <a:latin typeface="UTM Avo" panose="02040603050506020204" pitchFamily="18" charset="0"/>
              </a:rPr>
              <a:t> </a:t>
            </a:r>
            <a:r>
              <a:rPr lang="en-US" sz="1800" dirty="0" err="1">
                <a:latin typeface="UTM Avo" panose="02040603050506020204" pitchFamily="18" charset="0"/>
              </a:rPr>
              <a:t>nêu</a:t>
            </a:r>
            <a:r>
              <a:rPr lang="en-US" sz="1800" dirty="0">
                <a:latin typeface="UTM Avo" panose="02040603050506020204" pitchFamily="18" charset="0"/>
              </a:rPr>
              <a:t> </a:t>
            </a:r>
            <a:r>
              <a:rPr lang="en-US" sz="1800" dirty="0" err="1">
                <a:latin typeface="UTM Avo" panose="02040603050506020204" pitchFamily="18" charset="0"/>
              </a:rPr>
              <a:t>hoạt</a:t>
            </a:r>
            <a:r>
              <a:rPr lang="en-US" sz="1800" dirty="0">
                <a:latin typeface="UTM Avo" panose="02040603050506020204" pitchFamily="18" charset="0"/>
              </a:rPr>
              <a:t> </a:t>
            </a:r>
            <a:r>
              <a:rPr lang="en-US" sz="1800" dirty="0" err="1">
                <a:latin typeface="UTM Avo" panose="02040603050506020204" pitchFamily="18" charset="0"/>
              </a:rPr>
              <a:t>động</a:t>
            </a:r>
            <a:r>
              <a:rPr lang="en-US" sz="1800" dirty="0">
                <a:latin typeface="UTM Avo" panose="02040603050506020204" pitchFamily="18" charset="0"/>
              </a:rPr>
              <a:t>.</a:t>
            </a:r>
            <a:endParaRPr lang="vi-VN" sz="1800" dirty="0">
              <a:latin typeface="UTM Avo" panose="02040603050506020204" pitchFamily="18" charset="0"/>
            </a:endParaRPr>
          </a:p>
        </p:txBody>
      </p:sp>
      <p:sp>
        <p:nvSpPr>
          <p:cNvPr id="3" name="Rounded Rectangle 10">
            <a:extLst>
              <a:ext uri="{FF2B5EF4-FFF2-40B4-BE49-F238E27FC236}">
                <a16:creationId xmlns:a16="http://schemas.microsoft.com/office/drawing/2014/main" id="{B384AAB8-3730-4B57-8B49-02F6C3AF1F7D}"/>
              </a:ext>
            </a:extLst>
          </p:cNvPr>
          <p:cNvSpPr/>
          <p:nvPr/>
        </p:nvSpPr>
        <p:spPr>
          <a:xfrm>
            <a:off x="487637" y="2546679"/>
            <a:ext cx="1849819" cy="412091"/>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Trần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Quốc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Toản</a:t>
            </a:r>
            <a:endParaRPr lang="en-US" sz="1600" dirty="0">
              <a:solidFill>
                <a:srgbClr val="000000"/>
              </a:solidFill>
              <a:latin typeface="UTM Avo" panose="02040603050506020204" pitchFamily="18" charset="0"/>
            </a:endParaRPr>
          </a:p>
        </p:txBody>
      </p:sp>
      <p:sp>
        <p:nvSpPr>
          <p:cNvPr id="4" name="Rounded Rectangle 13">
            <a:extLst>
              <a:ext uri="{FF2B5EF4-FFF2-40B4-BE49-F238E27FC236}">
                <a16:creationId xmlns:a16="http://schemas.microsoft.com/office/drawing/2014/main" id="{374434A4-F7FD-40EA-AFF5-B4B3330AEA8E}"/>
              </a:ext>
            </a:extLst>
          </p:cNvPr>
          <p:cNvSpPr/>
          <p:nvPr/>
        </p:nvSpPr>
        <p:spPr>
          <a:xfrm>
            <a:off x="2859201" y="1833053"/>
            <a:ext cx="3484448"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tuổi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trẻ</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dũng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cảm</a:t>
            </a:r>
            <a:r>
              <a:rPr lang="en-US" sz="1600" dirty="0">
                <a:solidFill>
                  <a:srgbClr val="000000"/>
                </a:solidFill>
                <a:latin typeface="UTM Avo" panose="02040603050506020204" pitchFamily="18" charset="0"/>
              </a:rPr>
              <a:t>.</a:t>
            </a:r>
          </a:p>
        </p:txBody>
      </p:sp>
      <p:sp>
        <p:nvSpPr>
          <p:cNvPr id="5" name="Rounded Rectangle 14">
            <a:extLst>
              <a:ext uri="{FF2B5EF4-FFF2-40B4-BE49-F238E27FC236}">
                <a16:creationId xmlns:a16="http://schemas.microsoft.com/office/drawing/2014/main" id="{D8A0DC48-6CF5-47D5-871B-9D356BEAA50A}"/>
              </a:ext>
            </a:extLst>
          </p:cNvPr>
          <p:cNvSpPr/>
          <p:nvPr/>
        </p:nvSpPr>
        <p:spPr>
          <a:xfrm>
            <a:off x="2859201" y="2506592"/>
            <a:ext cx="3484449" cy="412091"/>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là</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một</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cậu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bé</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có</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lòng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yêu</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nước</a:t>
            </a:r>
            <a:r>
              <a:rPr lang="en-US" sz="1600" dirty="0">
                <a:solidFill>
                  <a:srgbClr val="000000"/>
                </a:solidFill>
                <a:latin typeface="UTM Avo" panose="02040603050506020204" pitchFamily="18" charset="0"/>
              </a:rPr>
              <a:t>.</a:t>
            </a:r>
          </a:p>
        </p:txBody>
      </p:sp>
      <p:sp>
        <p:nvSpPr>
          <p:cNvPr id="6" name="Rounded Rectangle 15">
            <a:extLst>
              <a:ext uri="{FF2B5EF4-FFF2-40B4-BE49-F238E27FC236}">
                <a16:creationId xmlns:a16="http://schemas.microsoft.com/office/drawing/2014/main" id="{1E6D61D9-CAE8-4EB4-B5FD-CAA29C15B296}"/>
              </a:ext>
            </a:extLst>
          </p:cNvPr>
          <p:cNvSpPr/>
          <p:nvPr/>
        </p:nvSpPr>
        <p:spPr>
          <a:xfrm>
            <a:off x="2859201" y="3213095"/>
            <a:ext cx="3484448" cy="68528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00"/>
                </a:solidFill>
                <a:latin typeface="UTM Avo" panose="02040603050506020204" pitchFamily="18" charset="0"/>
              </a:rPr>
              <a:t>xô</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mấy</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người</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lính</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gác</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xăm</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xuống</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bến</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để</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gặp</a:t>
            </a:r>
            <a:r>
              <a:rPr lang="en-US" sz="1600" dirty="0">
                <a:solidFill>
                  <a:srgbClr val="000000"/>
                </a:solidFill>
                <a:latin typeface="UTM Avo" panose="02040603050506020204" pitchFamily="18" charset="0"/>
              </a:rPr>
              <a:t> </a:t>
            </a:r>
            <a:r>
              <a:rPr lang="en-US" sz="1600" dirty="0" err="1">
                <a:solidFill>
                  <a:srgbClr val="000000"/>
                </a:solidFill>
                <a:latin typeface="UTM Avo" panose="02040603050506020204" pitchFamily="18" charset="0"/>
              </a:rPr>
              <a:t>vua</a:t>
            </a:r>
            <a:r>
              <a:rPr lang="en-US" sz="1600" dirty="0">
                <a:solidFill>
                  <a:srgbClr val="000000"/>
                </a:solidFill>
                <a:latin typeface="UTM Avo" panose="02040603050506020204" pitchFamily="18" charset="0"/>
              </a:rPr>
              <a:t>.</a:t>
            </a:r>
          </a:p>
        </p:txBody>
      </p:sp>
      <p:cxnSp>
        <p:nvCxnSpPr>
          <p:cNvPr id="7" name="Straight Connector 6">
            <a:extLst>
              <a:ext uri="{FF2B5EF4-FFF2-40B4-BE49-F238E27FC236}">
                <a16:creationId xmlns:a16="http://schemas.microsoft.com/office/drawing/2014/main" id="{7900E46E-92D2-4254-9B63-4F0E964318E7}"/>
              </a:ext>
            </a:extLst>
          </p:cNvPr>
          <p:cNvCxnSpPr>
            <a:cxnSpLocks/>
            <a:endCxn id="6" idx="1"/>
          </p:cNvCxnSpPr>
          <p:nvPr/>
        </p:nvCxnSpPr>
        <p:spPr>
          <a:xfrm>
            <a:off x="2337456" y="2752724"/>
            <a:ext cx="521745" cy="8030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0EE1B8-BEEE-4414-A90E-EBC0166EDC3C}"/>
              </a:ext>
            </a:extLst>
          </p:cNvPr>
          <p:cNvCxnSpPr>
            <a:cxnSpLocks/>
          </p:cNvCxnSpPr>
          <p:nvPr/>
        </p:nvCxnSpPr>
        <p:spPr>
          <a:xfrm>
            <a:off x="790701" y="983667"/>
            <a:ext cx="22088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97E292-27C4-4ABF-827B-105FBEB585E7}"/>
              </a:ext>
            </a:extLst>
          </p:cNvPr>
          <p:cNvCxnSpPr>
            <a:cxnSpLocks/>
          </p:cNvCxnSpPr>
          <p:nvPr/>
        </p:nvCxnSpPr>
        <p:spPr>
          <a:xfrm>
            <a:off x="3525948" y="941500"/>
            <a:ext cx="1389806" cy="10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86E72E-D121-4129-9ED2-EA129786DA65}"/>
              </a:ext>
            </a:extLst>
          </p:cNvPr>
          <p:cNvCxnSpPr>
            <a:cxnSpLocks/>
            <a:endCxn id="2" idx="3"/>
          </p:cNvCxnSpPr>
          <p:nvPr/>
        </p:nvCxnSpPr>
        <p:spPr>
          <a:xfrm>
            <a:off x="5277243" y="973506"/>
            <a:ext cx="1287017" cy="203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D89241-DD77-436B-AEE1-4F2C88D50B13}"/>
              </a:ext>
            </a:extLst>
          </p:cNvPr>
          <p:cNvCxnSpPr>
            <a:cxnSpLocks/>
          </p:cNvCxnSpPr>
          <p:nvPr/>
        </p:nvCxnSpPr>
        <p:spPr>
          <a:xfrm>
            <a:off x="505331" y="1395612"/>
            <a:ext cx="114400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536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09555263"/>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481839" y="2081763"/>
            <a:ext cx="1894322" cy="615322"/>
          </a:xfrm>
        </p:spPr>
        <p:txBody>
          <a:bodyPr/>
          <a:lstStyle/>
          <a:p>
            <a:r>
              <a:rPr lang="en-US" sz="3383">
                <a:latin typeface="Arial-Rounded" pitchFamily="34" charset="0"/>
                <a:ea typeface="Arial-Rounded" pitchFamily="34" charset="0"/>
                <a:cs typeface="Arial-Rounded" pitchFamily="34" charset="0"/>
              </a:rPr>
              <a:t>Củng cố, dặn dò</a:t>
            </a:r>
          </a:p>
        </p:txBody>
      </p:sp>
    </p:spTree>
    <p:extLst>
      <p:ext uri="{BB962C8B-B14F-4D97-AF65-F5344CB8AC3E}">
        <p14:creationId xmlns:p14="http://schemas.microsoft.com/office/powerpoint/2010/main" val="1084278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0075" y="1864983"/>
            <a:ext cx="5647303" cy="1088193"/>
          </a:xfrm>
          <a:prstGeom prst="rect">
            <a:avLst/>
          </a:prstGeom>
          <a:noFill/>
        </p:spPr>
        <p:txBody>
          <a:bodyPr wrap="square" lIns="51383" tIns="25691" rIns="51383" bIns="25691" rtlCol="0">
            <a:spAutoFit/>
          </a:bodyPr>
          <a:lstStyle/>
          <a:p>
            <a:pPr algn="ctr" defTabSz="514350">
              <a:buClrTx/>
            </a:pPr>
            <a:r>
              <a:rPr lang="vi-VN" sz="3367" b="1" kern="1200" dirty="0">
                <a:solidFill>
                  <a:prstClr val="black"/>
                </a:solidFill>
                <a:latin typeface="Arial-Rounded" pitchFamily="34" charset="0"/>
                <a:ea typeface="Arial-Rounded" pitchFamily="34" charset="0"/>
                <a:cs typeface="Arial-Rounded" pitchFamily="34" charset="0"/>
              </a:rPr>
              <a:t>Tạm biệt và hẹn gặp lại các con!</a:t>
            </a:r>
            <a:endParaRPr lang="en-US" sz="3367" b="1" kern="1200" dirty="0">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0118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93" y="3625803"/>
            <a:ext cx="1491951" cy="87476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59" y="710655"/>
            <a:ext cx="1541956" cy="816544"/>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19" y="3699507"/>
            <a:ext cx="1276844" cy="72735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03" y="1607187"/>
            <a:ext cx="6101745" cy="2246499"/>
          </a:xfrm>
          <a:prstGeom prst="rect">
            <a:avLst/>
          </a:prstGeom>
        </p:spPr>
      </p:pic>
      <p:cxnSp>
        <p:nvCxnSpPr>
          <p:cNvPr id="11" name="Straight Connector 10"/>
          <p:cNvCxnSpPr/>
          <p:nvPr/>
        </p:nvCxnSpPr>
        <p:spPr>
          <a:xfrm>
            <a:off x="436602" y="1607187"/>
            <a:ext cx="0" cy="21741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9548" y="1844205"/>
            <a:ext cx="4129720" cy="403957"/>
          </a:xfrm>
          <a:prstGeom prst="rect">
            <a:avLst/>
          </a:prstGeom>
          <a:noFill/>
        </p:spPr>
        <p:txBody>
          <a:bodyPr wrap="none" rtlCol="0">
            <a:spAutoFit/>
          </a:bodyPr>
          <a:lstStyle/>
          <a:p>
            <a:pPr defTabSz="514341">
              <a:buClrTx/>
            </a:pPr>
            <a:r>
              <a:rPr lang="en-US" sz="2025" b="1" kern="1200" dirty="0" err="1">
                <a:solidFill>
                  <a:srgbClr val="990099"/>
                </a:solidFill>
                <a:latin typeface="HP001 4 hàng" panose="020B0603050302020204" pitchFamily="34" charset="0"/>
                <a:ea typeface="+mn-ea"/>
              </a:rPr>
              <a:t>Thứ</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hai</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ngày</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tháng</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năm</a:t>
            </a:r>
            <a:r>
              <a:rPr lang="en-US" sz="2025" b="1" kern="1200" dirty="0">
                <a:solidFill>
                  <a:srgbClr val="990099"/>
                </a:solidFill>
                <a:latin typeface="HP001 4 hàng" panose="020B0603050302020204" pitchFamily="34" charset="0"/>
                <a:ea typeface="+mn-ea"/>
              </a:rPr>
              <a:t> </a:t>
            </a:r>
            <a:r>
              <a:rPr lang="vi-VN" sz="2025" b="1" kern="1200" dirty="0">
                <a:solidFill>
                  <a:srgbClr val="990099"/>
                </a:solidFill>
                <a:latin typeface="HP001 4 hàng" panose="020B0603050302020204" pitchFamily="34" charset="0"/>
                <a:ea typeface="+mn-ea"/>
              </a:rPr>
              <a:t>202</a:t>
            </a:r>
            <a:endParaRPr lang="en-US" sz="2025" b="1" kern="1200" dirty="0">
              <a:solidFill>
                <a:srgbClr val="990099"/>
              </a:solidFill>
              <a:latin typeface="HP001 4 hàng" panose="020B0603050302020204" pitchFamily="34" charset="0"/>
              <a:ea typeface="+mn-ea"/>
            </a:endParaRPr>
          </a:p>
        </p:txBody>
      </p:sp>
      <p:sp>
        <p:nvSpPr>
          <p:cNvPr id="5" name="TextBox 4"/>
          <p:cNvSpPr txBox="1"/>
          <p:nvPr/>
        </p:nvSpPr>
        <p:spPr>
          <a:xfrm>
            <a:off x="2542598" y="2285855"/>
            <a:ext cx="569387" cy="403957"/>
          </a:xfrm>
          <a:prstGeom prst="rect">
            <a:avLst/>
          </a:prstGeom>
          <a:noFill/>
        </p:spPr>
        <p:txBody>
          <a:bodyPr wrap="none" rtlCol="0">
            <a:spAutoFit/>
          </a:bodyPr>
          <a:lstStyle/>
          <a:p>
            <a:pPr defTabSz="514341">
              <a:buClrTx/>
            </a:pPr>
            <a:r>
              <a:rPr lang="en-US" sz="2025" b="1" kern="1200" dirty="0" err="1">
                <a:solidFill>
                  <a:srgbClr val="990099"/>
                </a:solidFill>
                <a:latin typeface="HP001 4 hàng" panose="020B0603050302020204" pitchFamily="34" charset="0"/>
                <a:ea typeface="+mn-ea"/>
              </a:rPr>
              <a:t>Đọc</a:t>
            </a:r>
            <a:endParaRPr lang="en-US" sz="2025" b="1" kern="1200" dirty="0">
              <a:solidFill>
                <a:srgbClr val="990099"/>
              </a:solidFill>
              <a:latin typeface="HP001 4 hàng" panose="020B0603050302020204" pitchFamily="34" charset="0"/>
              <a:ea typeface="+mn-ea"/>
            </a:endParaRPr>
          </a:p>
        </p:txBody>
      </p:sp>
      <p:sp>
        <p:nvSpPr>
          <p:cNvPr id="13" name="TextBox 12"/>
          <p:cNvSpPr txBox="1"/>
          <p:nvPr/>
        </p:nvSpPr>
        <p:spPr>
          <a:xfrm>
            <a:off x="1682786" y="2714094"/>
            <a:ext cx="2193229" cy="403957"/>
          </a:xfrm>
          <a:prstGeom prst="rect">
            <a:avLst/>
          </a:prstGeom>
          <a:noFill/>
        </p:spPr>
        <p:txBody>
          <a:bodyPr wrap="none" rtlCol="0">
            <a:spAutoFit/>
          </a:bodyPr>
          <a:lstStyle/>
          <a:p>
            <a:pPr defTabSz="514341">
              <a:buClrTx/>
            </a:pPr>
            <a:r>
              <a:rPr lang="en-US" sz="2025" b="1" kern="1200" dirty="0" err="1">
                <a:solidFill>
                  <a:srgbClr val="990099"/>
                </a:solidFill>
                <a:latin typeface="HP001 4 hàng" panose="020B0603050302020204" pitchFamily="34" charset="0"/>
                <a:ea typeface="+mn-ea"/>
              </a:rPr>
              <a:t>Bóp</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nát</a:t>
            </a:r>
            <a:r>
              <a:rPr lang="en-US" sz="2025" b="1" kern="1200" dirty="0">
                <a:solidFill>
                  <a:srgbClr val="990099"/>
                </a:solidFill>
                <a:latin typeface="HP001 4 hàng" panose="020B0603050302020204" pitchFamily="34" charset="0"/>
                <a:ea typeface="+mn-ea"/>
              </a:rPr>
              <a:t> </a:t>
            </a:r>
            <a:r>
              <a:rPr lang="en-US" sz="2025" b="1" kern="1200" dirty="0" err="1">
                <a:solidFill>
                  <a:srgbClr val="990099"/>
                </a:solidFill>
                <a:latin typeface="HP001 4 hàng" panose="020B0603050302020204" pitchFamily="34" charset="0"/>
                <a:ea typeface="+mn-ea"/>
              </a:rPr>
              <a:t>quả</a:t>
            </a:r>
            <a:r>
              <a:rPr lang="en-US" sz="2025" b="1" kern="1200" dirty="0">
                <a:solidFill>
                  <a:srgbClr val="990099"/>
                </a:solidFill>
                <a:latin typeface="HP001 4 hàng" panose="020B0603050302020204" pitchFamily="34" charset="0"/>
                <a:ea typeface="+mn-ea"/>
              </a:rPr>
              <a:t> cam</a:t>
            </a:r>
          </a:p>
        </p:txBody>
      </p:sp>
    </p:spTree>
    <p:extLst>
      <p:ext uri="{BB962C8B-B14F-4D97-AF65-F5344CB8AC3E}">
        <p14:creationId xmlns:p14="http://schemas.microsoft.com/office/powerpoint/2010/main" val="306017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8" name="Picture 7">
              <a:extLst>
                <a:ext uri="{FF2B5EF4-FFF2-40B4-BE49-F238E27FC236}">
                  <a16:creationId xmlns:a16="http://schemas.microsoft.com/office/drawing/2014/main" id="{BDC5CE40-1276-45C8-A43B-95F4B8826CB8}"/>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9" name="TextBox 8">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0" name="TextBox 9">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1"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725;p64"/>
          <p:cNvGrpSpPr/>
          <p:nvPr/>
        </p:nvGrpSpPr>
        <p:grpSpPr>
          <a:xfrm rot="-1723955">
            <a:off x="1087919" y="406428"/>
            <a:ext cx="222757" cy="246344"/>
            <a:chOff x="5414907" y="2017485"/>
            <a:chExt cx="220338" cy="243702"/>
          </a:xfrm>
        </p:grpSpPr>
        <p:sp>
          <p:nvSpPr>
            <p:cNvPr id="2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1725;p64"/>
          <p:cNvGrpSpPr/>
          <p:nvPr/>
        </p:nvGrpSpPr>
        <p:grpSpPr>
          <a:xfrm rot="6447076">
            <a:off x="1019839" y="1209110"/>
            <a:ext cx="272654" cy="312812"/>
            <a:chOff x="5365548" y="2017485"/>
            <a:chExt cx="269696" cy="309455"/>
          </a:xfrm>
        </p:grpSpPr>
        <p:sp>
          <p:nvSpPr>
            <p:cNvPr id="2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roup 31">
            <a:extLst>
              <a:ext uri="{FF2B5EF4-FFF2-40B4-BE49-F238E27FC236}">
                <a16:creationId xmlns:a16="http://schemas.microsoft.com/office/drawing/2014/main" id="{1672F33F-E3B0-40BB-9F6F-668C67C893F7}"/>
              </a:ext>
            </a:extLst>
          </p:cNvPr>
          <p:cNvGrpSpPr/>
          <p:nvPr/>
        </p:nvGrpSpPr>
        <p:grpSpPr>
          <a:xfrm>
            <a:off x="294805" y="627725"/>
            <a:ext cx="1966613" cy="596532"/>
            <a:chOff x="334135" y="617893"/>
            <a:chExt cx="1966613" cy="596532"/>
          </a:xfrm>
        </p:grpSpPr>
        <p:sp>
          <p:nvSpPr>
            <p:cNvPr id="33" name="TextBox 32">
              <a:extLst>
                <a:ext uri="{FF2B5EF4-FFF2-40B4-BE49-F238E27FC236}">
                  <a16:creationId xmlns:a16="http://schemas.microsoft.com/office/drawing/2014/main" id="{EC216393-8FED-4DD8-B93B-89ADCA46F8CD}"/>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23 </a:t>
              </a:r>
            </a:p>
          </p:txBody>
        </p:sp>
        <p:sp>
          <p:nvSpPr>
            <p:cNvPr id="34" name="TextBox 33">
              <a:extLst>
                <a:ext uri="{FF2B5EF4-FFF2-40B4-BE49-F238E27FC236}">
                  <a16:creationId xmlns:a16="http://schemas.microsoft.com/office/drawing/2014/main" id="{58F5FFC7-5B1F-4A50-86DD-2C59C862A0B0}"/>
                </a:ext>
              </a:extLst>
            </p:cNvPr>
            <p:cNvSpPr txBox="1"/>
            <p:nvPr/>
          </p:nvSpPr>
          <p:spPr>
            <a:xfrm>
              <a:off x="334135" y="629650"/>
              <a:ext cx="1677443" cy="584775"/>
            </a:xfrm>
            <a:prstGeom prst="rect">
              <a:avLst/>
            </a:prstGeom>
            <a:noFill/>
          </p:spPr>
          <p:txBody>
            <a:bodyPr wrap="square" rtlCol="0">
              <a:spAutoFit/>
            </a:bodyPr>
            <a:lstStyle/>
            <a:p>
              <a:r>
                <a:rPr lang="en-US" sz="3200" dirty="0">
                  <a:solidFill>
                    <a:schemeClr val="bg1">
                      <a:lumMod val="75000"/>
                    </a:schemeClr>
                  </a:solidFill>
                  <a:latin typeface="UTM Cookies" panose="02040603050506020204" pitchFamily="18" charset="0"/>
                </a:rPr>
                <a:t>BÀI 23</a:t>
              </a:r>
            </a:p>
          </p:txBody>
        </p:sp>
      </p:grpSp>
      <p:sp>
        <p:nvSpPr>
          <p:cNvPr id="35" name="TextBox 34">
            <a:extLst>
              <a:ext uri="{FF2B5EF4-FFF2-40B4-BE49-F238E27FC236}">
                <a16:creationId xmlns:a16="http://schemas.microsoft.com/office/drawing/2014/main" id="{43B475AD-CAB2-44CE-92F5-AA1FBBE183A9}"/>
              </a:ext>
            </a:extLst>
          </p:cNvPr>
          <p:cNvSpPr txBox="1"/>
          <p:nvPr/>
        </p:nvSpPr>
        <p:spPr>
          <a:xfrm>
            <a:off x="1674448" y="508897"/>
            <a:ext cx="4558190" cy="707886"/>
          </a:xfrm>
          <a:prstGeom prst="rect">
            <a:avLst/>
          </a:prstGeom>
          <a:noFill/>
        </p:spPr>
        <p:txBody>
          <a:bodyPr wrap="square" rtlCol="0">
            <a:spAutoFit/>
          </a:bodyPr>
          <a:lstStyle/>
          <a:p>
            <a:pPr algn="ctr"/>
            <a:r>
              <a:rPr lang="en-US" sz="4000" dirty="0">
                <a:ln>
                  <a:solidFill>
                    <a:schemeClr val="bg1">
                      <a:lumMod val="25000"/>
                    </a:schemeClr>
                  </a:solidFill>
                </a:ln>
                <a:solidFill>
                  <a:schemeClr val="accent1"/>
                </a:solidFill>
                <a:latin typeface="UTM Cookies" panose="02040603050506020204" pitchFamily="18" charset="0"/>
              </a:rPr>
              <a:t>BÓP NÁT QUẢ CAM</a:t>
            </a:r>
          </a:p>
        </p:txBody>
      </p:sp>
    </p:spTree>
    <p:custDataLst>
      <p:tags r:id="rId1"/>
    </p:custDataLst>
    <p:extLst>
      <p:ext uri="{BB962C8B-B14F-4D97-AF65-F5344CB8AC3E}">
        <p14:creationId xmlns:p14="http://schemas.microsoft.com/office/powerpoint/2010/main" val="142767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01">
            <a:extLst>
              <a:ext uri="{FF2B5EF4-FFF2-40B4-BE49-F238E27FC236}">
                <a16:creationId xmlns:a16="http://schemas.microsoft.com/office/drawing/2014/main" id="{B6E94EB5-B625-7F45-9A69-7E83AE0566EC}"/>
              </a:ext>
            </a:extLst>
          </p:cNvPr>
          <p:cNvPicPr>
            <a:picLocks noChangeAspect="1"/>
          </p:cNvPicPr>
          <p:nvPr/>
        </p:nvPicPr>
        <p:blipFill>
          <a:blip r:embed="rId2"/>
          <a:srcRect/>
          <a:stretch>
            <a:fillRect/>
          </a:stretch>
        </p:blipFill>
        <p:spPr>
          <a:xfrm>
            <a:off x="1" y="642939"/>
            <a:ext cx="6858001" cy="3857626"/>
          </a:xfrm>
          <a:prstGeom prst="rect">
            <a:avLst/>
          </a:prstGeom>
        </p:spPr>
      </p:pic>
      <p:sp>
        <p:nvSpPr>
          <p:cNvPr id="16" name="任意形状 15">
            <a:extLst>
              <a:ext uri="{FF2B5EF4-FFF2-40B4-BE49-F238E27FC236}">
                <a16:creationId xmlns:a16="http://schemas.microsoft.com/office/drawing/2014/main" id="{3479D7F5-F47E-1A4A-AD44-6D11E1B29F8A}"/>
              </a:ext>
            </a:extLst>
          </p:cNvPr>
          <p:cNvSpPr/>
          <p:nvPr/>
        </p:nvSpPr>
        <p:spPr>
          <a:xfrm>
            <a:off x="291313" y="837327"/>
            <a:ext cx="868616" cy="868616"/>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51432" tIns="25716" rIns="51432" bIns="25716" rtlCol="0" anchor="ctr">
            <a:noAutofit/>
          </a:bodyP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图片 50">
            <a:extLst>
              <a:ext uri="{FF2B5EF4-FFF2-40B4-BE49-F238E27FC236}">
                <a16:creationId xmlns:a16="http://schemas.microsoft.com/office/drawing/2014/main" id="{44FEAEDB-EA02-C34B-87B8-58D666986E66}"/>
              </a:ext>
            </a:extLst>
          </p:cNvPr>
          <p:cNvPicPr>
            <a:picLocks noChangeAspect="1"/>
          </p:cNvPicPr>
          <p:nvPr/>
        </p:nvPicPr>
        <p:blipFill rotWithShape="1">
          <a:blip r:embed="rId3"/>
          <a:srcRect l="130"/>
          <a:stretch/>
        </p:blipFill>
        <p:spPr>
          <a:xfrm>
            <a:off x="475293" y="1184415"/>
            <a:ext cx="5907416" cy="2921794"/>
          </a:xfrm>
          <a:prstGeom prst="rect">
            <a:avLst/>
          </a:prstGeom>
        </p:spPr>
      </p:pic>
      <p:pic>
        <p:nvPicPr>
          <p:cNvPr id="8" name="图片 7">
            <a:extLst>
              <a:ext uri="{FF2B5EF4-FFF2-40B4-BE49-F238E27FC236}">
                <a16:creationId xmlns:a16="http://schemas.microsoft.com/office/drawing/2014/main" id="{62586F14-002A-1B44-B9FE-13C82B2BFD43}"/>
              </a:ext>
            </a:extLst>
          </p:cNvPr>
          <p:cNvPicPr>
            <a:picLocks noChangeAspect="1"/>
          </p:cNvPicPr>
          <p:nvPr/>
        </p:nvPicPr>
        <p:blipFill>
          <a:blip r:embed="rId4"/>
          <a:stretch>
            <a:fillRect/>
          </a:stretch>
        </p:blipFill>
        <p:spPr>
          <a:xfrm rot="2700000">
            <a:off x="6007246" y="3448559"/>
            <a:ext cx="339063" cy="994477"/>
          </a:xfrm>
          <a:prstGeom prst="rect">
            <a:avLst/>
          </a:prstGeom>
        </p:spPr>
      </p:pic>
      <p:pic>
        <p:nvPicPr>
          <p:cNvPr id="9" name="图片 8">
            <a:extLst>
              <a:ext uri="{FF2B5EF4-FFF2-40B4-BE49-F238E27FC236}">
                <a16:creationId xmlns:a16="http://schemas.microsoft.com/office/drawing/2014/main" id="{2080F87A-3838-6E4F-AC3F-8FE0557EBB15}"/>
              </a:ext>
            </a:extLst>
          </p:cNvPr>
          <p:cNvPicPr>
            <a:picLocks noChangeAspect="1"/>
          </p:cNvPicPr>
          <p:nvPr/>
        </p:nvPicPr>
        <p:blipFill>
          <a:blip r:embed="rId5"/>
          <a:stretch>
            <a:fillRect/>
          </a:stretch>
        </p:blipFill>
        <p:spPr>
          <a:xfrm rot="8100000">
            <a:off x="4896941" y="886770"/>
            <a:ext cx="546381" cy="547174"/>
          </a:xfrm>
          <a:prstGeom prst="rect">
            <a:avLst/>
          </a:prstGeom>
        </p:spPr>
      </p:pic>
      <p:pic>
        <p:nvPicPr>
          <p:cNvPr id="10" name="image 102">
            <a:extLst>
              <a:ext uri="{FF2B5EF4-FFF2-40B4-BE49-F238E27FC236}">
                <a16:creationId xmlns:a16="http://schemas.microsoft.com/office/drawing/2014/main" id="{F1DB3569-32AF-4E4D-B971-FE3F5CC7D060}"/>
              </a:ext>
            </a:extLst>
          </p:cNvPr>
          <p:cNvPicPr>
            <a:picLocks noChangeAspect="1"/>
          </p:cNvPicPr>
          <p:nvPr/>
        </p:nvPicPr>
        <p:blipFill>
          <a:blip r:embed="rId6"/>
          <a:srcRect/>
          <a:stretch>
            <a:fillRect/>
          </a:stretch>
        </p:blipFill>
        <p:spPr>
          <a:xfrm rot="5400000">
            <a:off x="6259488" y="792431"/>
            <a:ext cx="525058" cy="392652"/>
          </a:xfrm>
          <a:prstGeom prst="rect">
            <a:avLst/>
          </a:prstGeom>
        </p:spPr>
      </p:pic>
      <p:grpSp>
        <p:nvGrpSpPr>
          <p:cNvPr id="11" name="组合 10">
            <a:extLst>
              <a:ext uri="{FF2B5EF4-FFF2-40B4-BE49-F238E27FC236}">
                <a16:creationId xmlns:a16="http://schemas.microsoft.com/office/drawing/2014/main" id="{79298FB3-F6F9-EF4E-A813-FBC97D0E8094}"/>
              </a:ext>
            </a:extLst>
          </p:cNvPr>
          <p:cNvGrpSpPr/>
          <p:nvPr/>
        </p:nvGrpSpPr>
        <p:grpSpPr>
          <a:xfrm>
            <a:off x="865279" y="3577113"/>
            <a:ext cx="570607" cy="233065"/>
            <a:chOff x="2843213" y="5216309"/>
            <a:chExt cx="1014412" cy="414337"/>
          </a:xfrm>
        </p:grpSpPr>
        <p:sp>
          <p:nvSpPr>
            <p:cNvPr id="12" name="圆角矩形 11">
              <a:extLst>
                <a:ext uri="{FF2B5EF4-FFF2-40B4-BE49-F238E27FC236}">
                  <a16:creationId xmlns:a16="http://schemas.microsoft.com/office/drawing/2014/main" id="{94D270E5-4FE5-CC40-B878-E7C91A762E6A}"/>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圆角矩形 12">
              <a:extLst>
                <a:ext uri="{FF2B5EF4-FFF2-40B4-BE49-F238E27FC236}">
                  <a16:creationId xmlns:a16="http://schemas.microsoft.com/office/drawing/2014/main" id="{3545F531-5EEA-2C49-93ED-21BED26DA29E}"/>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圆角矩形 13">
            <a:extLst>
              <a:ext uri="{FF2B5EF4-FFF2-40B4-BE49-F238E27FC236}">
                <a16:creationId xmlns:a16="http://schemas.microsoft.com/office/drawing/2014/main" id="{ED528935-BBC1-D243-88F7-DD0B29F48B96}"/>
              </a:ext>
            </a:extLst>
          </p:cNvPr>
          <p:cNvSpPr/>
          <p:nvPr/>
        </p:nvSpPr>
        <p:spPr>
          <a:xfrm>
            <a:off x="1552180" y="3701681"/>
            <a:ext cx="297359" cy="101250"/>
          </a:xfrm>
          <a:prstGeom prst="roundRect">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14">
            <a:extLst>
              <a:ext uri="{FF2B5EF4-FFF2-40B4-BE49-F238E27FC236}">
                <a16:creationId xmlns:a16="http://schemas.microsoft.com/office/drawing/2014/main" id="{CD4290DB-A768-7F43-8603-B5673EED6CB5}"/>
              </a:ext>
            </a:extLst>
          </p:cNvPr>
          <p:cNvSpPr/>
          <p:nvPr/>
        </p:nvSpPr>
        <p:spPr>
          <a:xfrm>
            <a:off x="193836" y="3305070"/>
            <a:ext cx="321947" cy="321947"/>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文本框 1">
            <a:extLst>
              <a:ext uri="{FF2B5EF4-FFF2-40B4-BE49-F238E27FC236}">
                <a16:creationId xmlns:a16="http://schemas.microsoft.com/office/drawing/2014/main" id="{9F485970-38CF-7842-AC60-4452A17E6155}"/>
              </a:ext>
            </a:extLst>
          </p:cNvPr>
          <p:cNvSpPr txBox="1"/>
          <p:nvPr/>
        </p:nvSpPr>
        <p:spPr>
          <a:xfrm>
            <a:off x="796375" y="1402497"/>
            <a:ext cx="1793434" cy="1194427"/>
          </a:xfrm>
          <a:prstGeom prst="rect">
            <a:avLst/>
          </a:prstGeom>
          <a:noFill/>
        </p:spPr>
        <p:txBody>
          <a:bodyPr wrap="none" lIns="51432" tIns="25716" rIns="51432" bIns="25716" rtlCol="0">
            <a:spAutoFit/>
          </a:bodyPr>
          <a:lstStyle/>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Yêu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cầu</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p>
          <a:p>
            <a:pPr defTabSz="514303">
              <a:buClrTx/>
              <a:defRPr/>
            </a:pP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cần</a:t>
            </a:r>
            <a:r>
              <a:rPr kumimoji="1" lang="en-US" altLang="zh-CN"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kumimoji="1" lang="en-US" altLang="zh-CN" sz="3712"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đạt</a:t>
            </a:r>
            <a:endParaRPr kumimoji="1" lang="zh-CN" altLang="en-US" sz="3712"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84" name="组合 83">
            <a:extLst>
              <a:ext uri="{FF2B5EF4-FFF2-40B4-BE49-F238E27FC236}">
                <a16:creationId xmlns:a16="http://schemas.microsoft.com/office/drawing/2014/main" id="{40AE8E76-BD17-8C4E-B19C-F2F5837D04A3}"/>
              </a:ext>
            </a:extLst>
          </p:cNvPr>
          <p:cNvGrpSpPr/>
          <p:nvPr/>
        </p:nvGrpSpPr>
        <p:grpSpPr>
          <a:xfrm>
            <a:off x="2609153" y="1559998"/>
            <a:ext cx="3304371" cy="2024587"/>
            <a:chOff x="6183611" y="1924172"/>
            <a:chExt cx="5874438" cy="3599267"/>
          </a:xfrm>
        </p:grpSpPr>
        <p:grpSp>
          <p:nvGrpSpPr>
            <p:cNvPr id="37" name="组合 36">
              <a:extLst>
                <a:ext uri="{FF2B5EF4-FFF2-40B4-BE49-F238E27FC236}">
                  <a16:creationId xmlns:a16="http://schemas.microsoft.com/office/drawing/2014/main" id="{DDDFFA12-4B1F-794D-8A5B-C9594545AF5E}"/>
                </a:ext>
              </a:extLst>
            </p:cNvPr>
            <p:cNvGrpSpPr/>
            <p:nvPr/>
          </p:nvGrpSpPr>
          <p:grpSpPr>
            <a:xfrm>
              <a:off x="6210719" y="1924172"/>
              <a:ext cx="655949" cy="655949"/>
              <a:chOff x="5787484" y="1889787"/>
              <a:chExt cx="691376" cy="691376"/>
            </a:xfrm>
          </p:grpSpPr>
          <p:sp>
            <p:nvSpPr>
              <p:cNvPr id="17" name="椭圆 16">
                <a:extLst>
                  <a:ext uri="{FF2B5EF4-FFF2-40B4-BE49-F238E27FC236}">
                    <a16:creationId xmlns:a16="http://schemas.microsoft.com/office/drawing/2014/main" id="{51FA3812-595B-F942-8C7F-5FE1BC98F3A2}"/>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直线连接符 20">
                <a:extLst>
                  <a:ext uri="{FF2B5EF4-FFF2-40B4-BE49-F238E27FC236}">
                    <a16:creationId xmlns:a16="http://schemas.microsoft.com/office/drawing/2014/main" id="{7B65BD86-5CC8-C54E-B758-33626C9CD738}"/>
                  </a:ext>
                </a:extLst>
              </p:cNvPr>
              <p:cNvCxnSpPr>
                <a:cxnSpLocks/>
                <a:stCxn id="17"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762304F5-08FD-7E4E-A69E-3880C6B320C4}"/>
                  </a:ext>
                </a:extLst>
              </p:cNvPr>
              <p:cNvCxnSpPr>
                <a:cxnSpLocks/>
                <a:stCxn id="17"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030A4683-5A36-7A40-B56B-7E299BEE9FBF}"/>
                  </a:ext>
                </a:extLst>
              </p:cNvPr>
              <p:cNvCxnSpPr>
                <a:cxnSpLocks/>
                <a:stCxn id="17"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4C47B14-8F5B-D84F-BC6B-56B4134BC6DA}"/>
                  </a:ext>
                </a:extLst>
              </p:cNvPr>
              <p:cNvCxnSpPr>
                <a:cxnSpLocks/>
                <a:stCxn id="17"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38" name="文本框 37">
              <a:extLst>
                <a:ext uri="{FF2B5EF4-FFF2-40B4-BE49-F238E27FC236}">
                  <a16:creationId xmlns:a16="http://schemas.microsoft.com/office/drawing/2014/main" id="{94CD50EE-3A4D-7947-901D-F773E3FFA603}"/>
                </a:ext>
              </a:extLst>
            </p:cNvPr>
            <p:cNvSpPr txBox="1"/>
            <p:nvPr/>
          </p:nvSpPr>
          <p:spPr>
            <a:xfrm>
              <a:off x="6216383" y="1959760"/>
              <a:ext cx="644622"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01</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文本框 38">
              <a:extLst>
                <a:ext uri="{FF2B5EF4-FFF2-40B4-BE49-F238E27FC236}">
                  <a16:creationId xmlns:a16="http://schemas.microsoft.com/office/drawing/2014/main" id="{BFBD7FDA-C0C1-A64C-88FC-F432A76624F4}"/>
                </a:ext>
              </a:extLst>
            </p:cNvPr>
            <p:cNvSpPr txBox="1"/>
            <p:nvPr/>
          </p:nvSpPr>
          <p:spPr>
            <a:xfrm>
              <a:off x="7088228" y="2021313"/>
              <a:ext cx="4969821"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rõ</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vi-VN"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 </a:t>
              </a:r>
              <a:r>
                <a:rPr lang="en-US" sz="1575" kern="120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58" name="组合 57">
              <a:extLst>
                <a:ext uri="{FF2B5EF4-FFF2-40B4-BE49-F238E27FC236}">
                  <a16:creationId xmlns:a16="http://schemas.microsoft.com/office/drawing/2014/main" id="{0BA90975-1701-CD4D-A379-6FB91A719A80}"/>
                </a:ext>
              </a:extLst>
            </p:cNvPr>
            <p:cNvGrpSpPr/>
            <p:nvPr/>
          </p:nvGrpSpPr>
          <p:grpSpPr>
            <a:xfrm>
              <a:off x="6210719" y="2893506"/>
              <a:ext cx="655949" cy="655949"/>
              <a:chOff x="5787484" y="1889787"/>
              <a:chExt cx="691376" cy="691376"/>
            </a:xfrm>
          </p:grpSpPr>
          <p:sp>
            <p:nvSpPr>
              <p:cNvPr id="61" name="椭圆 60">
                <a:extLst>
                  <a:ext uri="{FF2B5EF4-FFF2-40B4-BE49-F238E27FC236}">
                    <a16:creationId xmlns:a16="http://schemas.microsoft.com/office/drawing/2014/main" id="{FDC02356-30C9-0C49-983E-D6C49C3788A4}"/>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2" name="直线连接符 61">
                <a:extLst>
                  <a:ext uri="{FF2B5EF4-FFF2-40B4-BE49-F238E27FC236}">
                    <a16:creationId xmlns:a16="http://schemas.microsoft.com/office/drawing/2014/main" id="{82F134D2-924F-9340-907B-3B9038839A12}"/>
                  </a:ext>
                </a:extLst>
              </p:cNvPr>
              <p:cNvCxnSpPr>
                <a:cxnSpLocks/>
                <a:stCxn id="61"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E18A9858-71C5-9041-AA62-B12019E6368D}"/>
                  </a:ext>
                </a:extLst>
              </p:cNvPr>
              <p:cNvCxnSpPr>
                <a:cxnSpLocks/>
                <a:stCxn id="61"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4" name="直线连接符 63">
                <a:extLst>
                  <a:ext uri="{FF2B5EF4-FFF2-40B4-BE49-F238E27FC236}">
                    <a16:creationId xmlns:a16="http://schemas.microsoft.com/office/drawing/2014/main" id="{89D9DD9D-42B6-0E4F-8AFF-11032CACBE0F}"/>
                  </a:ext>
                </a:extLst>
              </p:cNvPr>
              <p:cNvCxnSpPr>
                <a:cxnSpLocks/>
                <a:stCxn id="61"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4471FF42-8B0A-B640-85F5-D3F85A51D3F7}"/>
                  </a:ext>
                </a:extLst>
              </p:cNvPr>
              <p:cNvCxnSpPr>
                <a:cxnSpLocks/>
                <a:stCxn id="61"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59" name="文本框 58">
              <a:extLst>
                <a:ext uri="{FF2B5EF4-FFF2-40B4-BE49-F238E27FC236}">
                  <a16:creationId xmlns:a16="http://schemas.microsoft.com/office/drawing/2014/main" id="{9CDB5FAA-CEB7-6640-A69D-C98779A533D3}"/>
                </a:ext>
              </a:extLst>
            </p:cNvPr>
            <p:cNvSpPr txBox="1"/>
            <p:nvPr/>
          </p:nvSpPr>
          <p:spPr>
            <a:xfrm>
              <a:off x="6183611" y="2929093"/>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02</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0" name="文本框 59">
              <a:extLst>
                <a:ext uri="{FF2B5EF4-FFF2-40B4-BE49-F238E27FC236}">
                  <a16:creationId xmlns:a16="http://schemas.microsoft.com/office/drawing/2014/main" id="{22CC205F-D918-234A-8184-3293F42BC75F}"/>
                </a:ext>
              </a:extLst>
            </p:cNvPr>
            <p:cNvSpPr txBox="1"/>
            <p:nvPr/>
          </p:nvSpPr>
          <p:spPr>
            <a:xfrm>
              <a:off x="7053062" y="2893506"/>
              <a:ext cx="4722513" cy="594123"/>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Ngắt nhịp phù hợp</a:t>
              </a:r>
            </a:p>
          </p:txBody>
        </p:sp>
        <p:grpSp>
          <p:nvGrpSpPr>
            <p:cNvPr id="67" name="组合 66">
              <a:extLst>
                <a:ext uri="{FF2B5EF4-FFF2-40B4-BE49-F238E27FC236}">
                  <a16:creationId xmlns:a16="http://schemas.microsoft.com/office/drawing/2014/main" id="{86FCB215-A0CF-AD42-A35A-9C6C8C027AA2}"/>
                </a:ext>
              </a:extLst>
            </p:cNvPr>
            <p:cNvGrpSpPr/>
            <p:nvPr/>
          </p:nvGrpSpPr>
          <p:grpSpPr>
            <a:xfrm>
              <a:off x="6210719" y="3862840"/>
              <a:ext cx="655949" cy="655949"/>
              <a:chOff x="5787484" y="1889787"/>
              <a:chExt cx="691376" cy="691376"/>
            </a:xfrm>
          </p:grpSpPr>
          <p:sp>
            <p:nvSpPr>
              <p:cNvPr id="70" name="椭圆 69">
                <a:extLst>
                  <a:ext uri="{FF2B5EF4-FFF2-40B4-BE49-F238E27FC236}">
                    <a16:creationId xmlns:a16="http://schemas.microsoft.com/office/drawing/2014/main" id="{D114FFB4-206F-4D44-8A5B-B3DE1E93DA76}"/>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1" name="直线连接符 70">
                <a:extLst>
                  <a:ext uri="{FF2B5EF4-FFF2-40B4-BE49-F238E27FC236}">
                    <a16:creationId xmlns:a16="http://schemas.microsoft.com/office/drawing/2014/main" id="{7D8302D8-C3ED-0745-AECC-FA404AAA4A3D}"/>
                  </a:ext>
                </a:extLst>
              </p:cNvPr>
              <p:cNvCxnSpPr>
                <a:cxnSpLocks/>
                <a:stCxn id="70"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2" name="直线连接符 71">
                <a:extLst>
                  <a:ext uri="{FF2B5EF4-FFF2-40B4-BE49-F238E27FC236}">
                    <a16:creationId xmlns:a16="http://schemas.microsoft.com/office/drawing/2014/main" id="{06A32AE2-CFFE-A14C-97B7-0468541EA907}"/>
                  </a:ext>
                </a:extLst>
              </p:cNvPr>
              <p:cNvCxnSpPr>
                <a:cxnSpLocks/>
                <a:stCxn id="70"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3" name="直线连接符 72">
                <a:extLst>
                  <a:ext uri="{FF2B5EF4-FFF2-40B4-BE49-F238E27FC236}">
                    <a16:creationId xmlns:a16="http://schemas.microsoft.com/office/drawing/2014/main" id="{AFF373F4-5264-5740-A008-A93D0B4636E0}"/>
                  </a:ext>
                </a:extLst>
              </p:cNvPr>
              <p:cNvCxnSpPr>
                <a:cxnSpLocks/>
                <a:stCxn id="70"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2FA6430C-E4A8-1240-90FC-22833F2DE7B5}"/>
                  </a:ext>
                </a:extLst>
              </p:cNvPr>
              <p:cNvCxnSpPr>
                <a:cxnSpLocks/>
                <a:stCxn id="70"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a:extLst>
                <a:ext uri="{FF2B5EF4-FFF2-40B4-BE49-F238E27FC236}">
                  <a16:creationId xmlns:a16="http://schemas.microsoft.com/office/drawing/2014/main" id="{9A90DEAA-E145-EF4E-B597-3AFFDA0D594B}"/>
                </a:ext>
              </a:extLst>
            </p:cNvPr>
            <p:cNvSpPr txBox="1"/>
            <p:nvPr/>
          </p:nvSpPr>
          <p:spPr>
            <a:xfrm>
              <a:off x="6183611" y="3898427"/>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03</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68">
              <a:extLst>
                <a:ext uri="{FF2B5EF4-FFF2-40B4-BE49-F238E27FC236}">
                  <a16:creationId xmlns:a16="http://schemas.microsoft.com/office/drawing/2014/main" id="{61D6206F-EBC3-B144-9BCE-0A4381B55037}"/>
                </a:ext>
              </a:extLst>
            </p:cNvPr>
            <p:cNvSpPr txBox="1"/>
            <p:nvPr/>
          </p:nvSpPr>
          <p:spPr>
            <a:xfrm>
              <a:off x="7088230" y="3959982"/>
              <a:ext cx="4829046" cy="1055218"/>
            </a:xfrm>
            <a:prstGeom prst="rect">
              <a:avLst/>
            </a:prstGeom>
            <a:noFill/>
          </p:spPr>
          <p:txBody>
            <a:bodyPr wrap="square" rtlCol="0">
              <a:spAutoFit/>
            </a:bodyPr>
            <a:lstStyle/>
            <a:p>
              <a:pPr algn="just" defTabSz="514303">
                <a:lnSpc>
                  <a:spcPct val="107000"/>
                </a:lnSpc>
                <a:buClrTx/>
                <a:defRPr/>
              </a:pPr>
              <a:r>
                <a:rPr lang="vi-VN" sz="1575" kern="1200" dirty="0">
                  <a:solidFill>
                    <a:prstClr val="white"/>
                  </a:solidFill>
                  <a:latin typeface="Times New Roman"/>
                  <a:ea typeface="Arial-Rounded" panose="020B0500000000000000" pitchFamily="34" charset="0"/>
                  <a:cs typeface="Arial-Rounded" panose="020B0500000000000000" pitchFamily="34" charset="0"/>
                </a:rPr>
                <a:t>Trả lời được các câu hỏi của bài.</a:t>
              </a:r>
            </a:p>
          </p:txBody>
        </p:sp>
        <p:grpSp>
          <p:nvGrpSpPr>
            <p:cNvPr id="76" name="组合 75">
              <a:extLst>
                <a:ext uri="{FF2B5EF4-FFF2-40B4-BE49-F238E27FC236}">
                  <a16:creationId xmlns:a16="http://schemas.microsoft.com/office/drawing/2014/main" id="{D3EB46BE-3A2F-6D4F-8DB3-427C2285DC6D}"/>
                </a:ext>
              </a:extLst>
            </p:cNvPr>
            <p:cNvGrpSpPr/>
            <p:nvPr/>
          </p:nvGrpSpPr>
          <p:grpSpPr>
            <a:xfrm>
              <a:off x="6210719" y="4832174"/>
              <a:ext cx="655949" cy="655949"/>
              <a:chOff x="5787484" y="1889787"/>
              <a:chExt cx="691376" cy="691376"/>
            </a:xfrm>
          </p:grpSpPr>
          <p:sp>
            <p:nvSpPr>
              <p:cNvPr id="79" name="椭圆 78">
                <a:extLst>
                  <a:ext uri="{FF2B5EF4-FFF2-40B4-BE49-F238E27FC236}">
                    <a16:creationId xmlns:a16="http://schemas.microsoft.com/office/drawing/2014/main" id="{2F479D41-63F4-C045-BF85-C007A623C6F3}"/>
                  </a:ext>
                </a:extLst>
              </p:cNvPr>
              <p:cNvSpPr/>
              <p:nvPr/>
            </p:nvSpPr>
            <p:spPr>
              <a:xfrm>
                <a:off x="5787484" y="1889787"/>
                <a:ext cx="691376" cy="691376"/>
              </a:xfrm>
              <a:prstGeom prst="ellipse">
                <a:avLst/>
              </a:prstGeom>
              <a:noFill/>
              <a:ln w="571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0" name="直线连接符 79">
                <a:extLst>
                  <a:ext uri="{FF2B5EF4-FFF2-40B4-BE49-F238E27FC236}">
                    <a16:creationId xmlns:a16="http://schemas.microsoft.com/office/drawing/2014/main" id="{FDF0A939-2224-DF41-857F-DD43356A5FE7}"/>
                  </a:ext>
                </a:extLst>
              </p:cNvPr>
              <p:cNvCxnSpPr>
                <a:cxnSpLocks/>
                <a:stCxn id="79" idx="0"/>
              </p:cNvCxnSpPr>
              <p:nvPr/>
            </p:nvCxnSpPr>
            <p:spPr>
              <a:xfrm flipH="1">
                <a:off x="5787484" y="1889787"/>
                <a:ext cx="345688" cy="48887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27B628E9-6A7D-704E-A1ED-1BDA7C03447D}"/>
                  </a:ext>
                </a:extLst>
              </p:cNvPr>
              <p:cNvCxnSpPr>
                <a:cxnSpLocks/>
                <a:stCxn id="79" idx="3"/>
              </p:cNvCxnSpPr>
              <p:nvPr/>
            </p:nvCxnSpPr>
            <p:spPr>
              <a:xfrm flipV="1">
                <a:off x="5888734" y="1889787"/>
                <a:ext cx="38762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0FFB8AC7-C33E-7A4D-AC2D-2DE871673DF4}"/>
                  </a:ext>
                </a:extLst>
              </p:cNvPr>
              <p:cNvCxnSpPr>
                <a:cxnSpLocks/>
                <a:stCxn id="79" idx="7"/>
              </p:cNvCxnSpPr>
              <p:nvPr/>
            </p:nvCxnSpPr>
            <p:spPr>
              <a:xfrm flipH="1">
                <a:off x="5983944" y="1991037"/>
                <a:ext cx="393666" cy="590126"/>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1C3A016C-2DA7-B749-A0F2-76E64E3863F5}"/>
                  </a:ext>
                </a:extLst>
              </p:cNvPr>
              <p:cNvCxnSpPr>
                <a:cxnSpLocks/>
                <a:stCxn id="79" idx="4"/>
              </p:cNvCxnSpPr>
              <p:nvPr/>
            </p:nvCxnSpPr>
            <p:spPr>
              <a:xfrm flipV="1">
                <a:off x="6133172" y="2098963"/>
                <a:ext cx="339648" cy="482200"/>
              </a:xfrm>
              <a:prstGeom prst="line">
                <a:avLst/>
              </a:prstGeom>
              <a:ln w="285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
          <p:nvSpPr>
            <p:cNvPr id="77" name="文本框 76">
              <a:extLst>
                <a:ext uri="{FF2B5EF4-FFF2-40B4-BE49-F238E27FC236}">
                  <a16:creationId xmlns:a16="http://schemas.microsoft.com/office/drawing/2014/main" id="{AEF74848-15EE-B941-A4E3-891ED333BD84}"/>
                </a:ext>
              </a:extLst>
            </p:cNvPr>
            <p:cNvSpPr txBox="1"/>
            <p:nvPr/>
          </p:nvSpPr>
          <p:spPr>
            <a:xfrm>
              <a:off x="6183611" y="4867760"/>
              <a:ext cx="710165" cy="595035"/>
            </a:xfrm>
            <a:prstGeom prst="rect">
              <a:avLst/>
            </a:prstGeom>
            <a:noFill/>
          </p:spPr>
          <p:txBody>
            <a:bodyPr wrap="none" rtlCol="0">
              <a:spAutoFit/>
            </a:bodyPr>
            <a:lstStyle/>
            <a:p>
              <a:pPr algn="ctr" defTabSz="514303">
                <a:buClrTx/>
                <a:defRPr/>
              </a:pPr>
              <a:r>
                <a:rPr kumimoji="1" lang="en-US" altLang="zh-CN"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04</a:t>
              </a:r>
              <a:endParaRPr kumimoji="1" lang="zh-CN" altLang="en-US" sz="1575" kern="1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文本框 77">
              <a:extLst>
                <a:ext uri="{FF2B5EF4-FFF2-40B4-BE49-F238E27FC236}">
                  <a16:creationId xmlns:a16="http://schemas.microsoft.com/office/drawing/2014/main" id="{C8DF64AF-6463-834F-A780-774A0DE8362D}"/>
                </a:ext>
              </a:extLst>
            </p:cNvPr>
            <p:cNvSpPr txBox="1"/>
            <p:nvPr/>
          </p:nvSpPr>
          <p:spPr>
            <a:xfrm>
              <a:off x="7088230" y="4929316"/>
              <a:ext cx="4829046" cy="594123"/>
            </a:xfrm>
            <a:prstGeom prst="rect">
              <a:avLst/>
            </a:prstGeom>
            <a:noFill/>
          </p:spPr>
          <p:txBody>
            <a:bodyPr wrap="square" rtlCol="0">
              <a:spAutoFit/>
            </a:bodyPr>
            <a:lstStyle/>
            <a:p>
              <a:pPr defTabSz="514303">
                <a:lnSpc>
                  <a:spcPct val="107000"/>
                </a:lnSpc>
                <a:spcAft>
                  <a:spcPts val="450"/>
                </a:spcAft>
                <a:buClrTx/>
                <a:defRPr/>
              </a:pP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1575" kern="1200"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1575" kern="1200"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49" name="椭圆 48">
            <a:extLst>
              <a:ext uri="{FF2B5EF4-FFF2-40B4-BE49-F238E27FC236}">
                <a16:creationId xmlns:a16="http://schemas.microsoft.com/office/drawing/2014/main" id="{6D348A13-B4D1-3648-B68B-0D2F6D29D951}"/>
              </a:ext>
            </a:extLst>
          </p:cNvPr>
          <p:cNvSpPr/>
          <p:nvPr/>
        </p:nvSpPr>
        <p:spPr>
          <a:xfrm>
            <a:off x="6403671" y="2075648"/>
            <a:ext cx="234661" cy="23466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椭圆 49">
            <a:extLst>
              <a:ext uri="{FF2B5EF4-FFF2-40B4-BE49-F238E27FC236}">
                <a16:creationId xmlns:a16="http://schemas.microsoft.com/office/drawing/2014/main" id="{D48F0D18-2A22-B349-A68B-23DB20E69F4F}"/>
              </a:ext>
            </a:extLst>
          </p:cNvPr>
          <p:cNvSpPr/>
          <p:nvPr/>
        </p:nvSpPr>
        <p:spPr>
          <a:xfrm>
            <a:off x="1787067" y="4189502"/>
            <a:ext cx="169974" cy="169974"/>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defTabSz="514303">
              <a:buClrTx/>
              <a:defRPr/>
            </a:pPr>
            <a:endParaRPr kumimoji="1" lang="zh-CN" altLang="en-US" sz="1575" kern="12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3131084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15159" y="1058564"/>
            <a:ext cx="6121465" cy="3522118"/>
          </a:xfrm>
          <a:prstGeom prst="rect">
            <a:avLst/>
          </a:prstGeom>
          <a:noFill/>
        </p:spPr>
        <p:txBody>
          <a:bodyPr wrap="square" rtlCol="0">
            <a:spAutoFit/>
          </a:bodyPr>
          <a:lstStyle/>
          <a:p>
            <a:pPr algn="just">
              <a:lnSpc>
                <a:spcPct val="150000"/>
              </a:lnSpc>
            </a:pP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biển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spTree>
    <p:custDataLst>
      <p:tags r:id="rId1"/>
    </p:custDataLst>
    <p:extLst>
      <p:ext uri="{BB962C8B-B14F-4D97-AF65-F5344CB8AC3E}">
        <p14:creationId xmlns:p14="http://schemas.microsoft.com/office/powerpoint/2010/main" val="6453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sp>
        <p:nvSpPr>
          <p:cNvPr id="5" name="TextBox 4">
            <a:extLst>
              <a:ext uri="{FF2B5EF4-FFF2-40B4-BE49-F238E27FC236}">
                <a16:creationId xmlns:a16="http://schemas.microsoft.com/office/drawing/2014/main" id="{7BF6BCDF-9F5D-43EF-8D2F-74DA0EBB0C5C}"/>
              </a:ext>
            </a:extLst>
          </p:cNvPr>
          <p:cNvSpPr txBox="1"/>
          <p:nvPr/>
        </p:nvSpPr>
        <p:spPr>
          <a:xfrm>
            <a:off x="493985" y="921930"/>
            <a:ext cx="6042639" cy="3983783"/>
          </a:xfrm>
          <a:prstGeom prst="rect">
            <a:avLst/>
          </a:prstGeom>
          <a:noFill/>
        </p:spPr>
        <p:txBody>
          <a:bodyPr wrap="square" rtlCol="0">
            <a:spAutoFit/>
          </a:bodyPr>
          <a:lstStyle/>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Nguyên</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sứ</a:t>
            </a:r>
            <a:r>
              <a:rPr lang="en-US" sz="1000" dirty="0">
                <a:latin typeface="UTM Avo" panose="02040603050506020204" pitchFamily="18" charset="0"/>
              </a:rPr>
              <a:t> </a:t>
            </a:r>
            <a:r>
              <a:rPr lang="en-US" sz="1000" dirty="0" err="1">
                <a:latin typeface="UTM Avo" panose="02040603050506020204" pitchFamily="18" charset="0"/>
              </a:rPr>
              <a:t>thần</a:t>
            </a:r>
            <a:r>
              <a:rPr lang="en-US" sz="1000" dirty="0">
                <a:latin typeface="UTM Avo" panose="02040603050506020204" pitchFamily="18" charset="0"/>
              </a:rPr>
              <a:t> sang </a:t>
            </a:r>
            <a:r>
              <a:rPr lang="en-US" sz="1000" dirty="0" err="1">
                <a:latin typeface="UTM Avo" panose="02040603050506020204" pitchFamily="18" charset="0"/>
              </a:rPr>
              <a:t>giả</a:t>
            </a:r>
            <a:r>
              <a:rPr lang="en-US" sz="1000" dirty="0">
                <a:latin typeface="UTM Avo" panose="02040603050506020204" pitchFamily="18" charset="0"/>
              </a:rPr>
              <a:t> </a:t>
            </a:r>
            <a:r>
              <a:rPr lang="en-US" sz="1000" dirty="0" err="1">
                <a:latin typeface="UTM Avo" panose="02040603050506020204" pitchFamily="18" charset="0"/>
              </a:rPr>
              <a:t>vờ</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để</a:t>
            </a:r>
            <a:r>
              <a:rPr lang="en-US" sz="1000" dirty="0">
                <a:latin typeface="UTM Avo" panose="02040603050506020204" pitchFamily="18" charset="0"/>
              </a:rPr>
              <a:t> </a:t>
            </a:r>
            <a:r>
              <a:rPr lang="en-US" sz="1000" dirty="0" err="1">
                <a:latin typeface="UTM Avo" panose="02040603050506020204" pitchFamily="18" charset="0"/>
              </a:rPr>
              <a:t>xâm</a:t>
            </a:r>
            <a:r>
              <a:rPr lang="en-US" sz="1000" dirty="0">
                <a:latin typeface="UTM Avo" panose="02040603050506020204" pitchFamily="18" charset="0"/>
              </a:rPr>
              <a:t> </a:t>
            </a:r>
            <a:r>
              <a:rPr lang="en-US" sz="1000" dirty="0" err="1">
                <a:latin typeface="UTM Avo" panose="02040603050506020204" pitchFamily="18" charset="0"/>
              </a:rPr>
              <a:t>chiếm</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Thấy</a:t>
            </a:r>
            <a:r>
              <a:rPr lang="en-US" sz="1000" dirty="0">
                <a:latin typeface="UTM Avo" panose="02040603050506020204" pitchFamily="18" charset="0"/>
              </a:rPr>
              <a:t> </a:t>
            </a:r>
            <a:r>
              <a:rPr lang="en-US" sz="1000" dirty="0" err="1">
                <a:latin typeface="UTM Avo" panose="02040603050506020204" pitchFamily="18" charset="0"/>
              </a:rPr>
              <a:t>sự</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Trần</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vô</a:t>
            </a:r>
            <a:r>
              <a:rPr lang="en-US" sz="1000" dirty="0">
                <a:latin typeface="UTM Avo" panose="02040603050506020204" pitchFamily="18" charset="0"/>
              </a:rPr>
              <a:t> </a:t>
            </a:r>
            <a:r>
              <a:rPr lang="en-US" sz="1000" dirty="0" err="1">
                <a:latin typeface="UTM Avo" panose="02040603050506020204" pitchFamily="18" charset="0"/>
              </a:rPr>
              <a:t>cùng</a:t>
            </a:r>
            <a:r>
              <a:rPr lang="en-US" sz="1000" dirty="0">
                <a:latin typeface="UTM Avo" panose="02040603050506020204" pitchFamily="18" charset="0"/>
              </a:rPr>
              <a:t> </a:t>
            </a:r>
            <a:r>
              <a:rPr lang="en-US" sz="1000" dirty="0" err="1">
                <a:latin typeface="UTM Avo" panose="02040603050506020204" pitchFamily="18" charset="0"/>
              </a:rPr>
              <a:t>căm</a:t>
            </a:r>
            <a:r>
              <a:rPr lang="en-US" sz="1000" dirty="0">
                <a:latin typeface="UTM Avo" panose="02040603050506020204" pitchFamily="18" charset="0"/>
              </a:rPr>
              <a:t> </a:t>
            </a:r>
            <a:r>
              <a:rPr lang="en-US" sz="1000" dirty="0" err="1">
                <a:latin typeface="UTM Avo" panose="02040603050506020204" pitchFamily="18" charset="0"/>
              </a:rPr>
              <a:t>giận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họp</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dưới</a:t>
            </a:r>
            <a:r>
              <a:rPr lang="en-US" sz="1000" dirty="0">
                <a:latin typeface="UTM Avo" panose="02040603050506020204" pitchFamily="18" charset="0"/>
              </a:rPr>
              <a:t> </a:t>
            </a:r>
            <a:r>
              <a:rPr lang="en-US" sz="1000" dirty="0" err="1">
                <a:latin typeface="UTM Avo" panose="02040603050506020204" pitchFamily="18" charset="0"/>
              </a:rPr>
              <a:t>thuyền</a:t>
            </a:r>
            <a:r>
              <a:rPr lang="en-US" sz="1000" dirty="0">
                <a:latin typeface="UTM Avo" panose="02040603050506020204" pitchFamily="18" charset="0"/>
              </a:rPr>
              <a:t> </a:t>
            </a:r>
            <a:r>
              <a:rPr lang="en-US" sz="1000" dirty="0" err="1">
                <a:latin typeface="UTM Avo" panose="02040603050506020204" pitchFamily="18" charset="0"/>
              </a:rPr>
              <a:t>rồng</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quyết</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nhà</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Đợi</a:t>
            </a:r>
            <a:r>
              <a:rPr lang="en-US" sz="1000" dirty="0">
                <a:latin typeface="UTM Avo" panose="02040603050506020204" pitchFamily="18" charset="0"/>
              </a:rPr>
              <a:t> </a:t>
            </a:r>
            <a:r>
              <a:rPr lang="en-US" sz="1000" dirty="0" err="1">
                <a:latin typeface="UTM Avo" panose="02040603050506020204" pitchFamily="18" charset="0"/>
              </a:rPr>
              <a:t>mãi</a:t>
            </a:r>
            <a:r>
              <a:rPr lang="en-US" sz="1000" dirty="0">
                <a:latin typeface="UTM Avo" panose="02040603050506020204" pitchFamily="18" charset="0"/>
              </a:rPr>
              <a:t>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được</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liều</a:t>
            </a:r>
            <a:r>
              <a:rPr lang="en-US" sz="1000" dirty="0">
                <a:latin typeface="UTM Avo" panose="02040603050506020204" pitchFamily="18" charset="0"/>
              </a:rPr>
              <a:t> </a:t>
            </a:r>
            <a:r>
              <a:rPr lang="en-US" sz="1000" dirty="0" err="1">
                <a:latin typeface="UTM Avo" panose="02040603050506020204" pitchFamily="18" charset="0"/>
              </a:rPr>
              <a:t>chết</a:t>
            </a:r>
            <a:r>
              <a:rPr lang="en-US" sz="1000" dirty="0">
                <a:latin typeface="UTM Avo" panose="02040603050506020204" pitchFamily="18" charset="0"/>
              </a:rPr>
              <a:t> </a:t>
            </a:r>
            <a:r>
              <a:rPr lang="en-US" sz="1000" dirty="0" err="1">
                <a:latin typeface="UTM Avo" panose="02040603050506020204" pitchFamily="18" charset="0"/>
              </a:rPr>
              <a:t>xô</a:t>
            </a:r>
            <a:r>
              <a:rPr lang="en-US" sz="1000" dirty="0">
                <a:latin typeface="UTM Avo" panose="02040603050506020204" pitchFamily="18" charset="0"/>
              </a:rPr>
              <a:t> </a:t>
            </a:r>
            <a:r>
              <a:rPr lang="en-US" sz="1000" dirty="0" err="1">
                <a:latin typeface="UTM Avo" panose="02040603050506020204" pitchFamily="18" charset="0"/>
              </a:rPr>
              <a:t>mấy</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lính</a:t>
            </a:r>
            <a:r>
              <a:rPr lang="en-US" sz="1000" dirty="0">
                <a:latin typeface="UTM Avo" panose="02040603050506020204" pitchFamily="18" charset="0"/>
              </a:rPr>
              <a:t> </a:t>
            </a:r>
            <a:r>
              <a:rPr lang="en-US" sz="1000" dirty="0" err="1">
                <a:latin typeface="UTM Avo" panose="02040603050506020204" pitchFamily="18" charset="0"/>
              </a:rPr>
              <a:t>gác</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xăm</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bến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Gặp</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quỳ</a:t>
            </a:r>
            <a:r>
              <a:rPr lang="en-US" sz="1000" dirty="0">
                <a:latin typeface="UTM Avo" panose="02040603050506020204" pitchFamily="18" charset="0"/>
              </a:rPr>
              <a:t> </a:t>
            </a:r>
            <a:r>
              <a:rPr lang="en-US" sz="1000" dirty="0" err="1">
                <a:latin typeface="UTM Avo" panose="02040603050506020204" pitchFamily="18" charset="0"/>
              </a:rPr>
              <a:t>xuống</a:t>
            </a:r>
            <a:r>
              <a:rPr lang="en-US" sz="1000" dirty="0">
                <a:latin typeface="UTM Avo" panose="02040603050506020204" pitchFamily="18" charset="0"/>
              </a:rPr>
              <a:t> </a:t>
            </a:r>
            <a:r>
              <a:rPr lang="en-US" sz="1000" dirty="0" err="1">
                <a:latin typeface="UTM Avo" panose="02040603050506020204" pitchFamily="18" charset="0"/>
              </a:rPr>
              <a:t>tâu</a:t>
            </a:r>
            <a:r>
              <a:rPr lang="en-US" sz="1000" dirty="0">
                <a:latin typeface="UTM Avo" panose="02040603050506020204" pitchFamily="18" charset="0"/>
              </a:rPr>
              <a:t>:</a:t>
            </a:r>
          </a:p>
          <a:p>
            <a:pPr marL="171450" indent="-171450" algn="just">
              <a:lnSpc>
                <a:spcPct val="150000"/>
              </a:lnSpc>
              <a:buFontTx/>
              <a:buChar char="-"/>
            </a:pPr>
            <a:r>
              <a:rPr lang="en-US" sz="1000" dirty="0">
                <a:latin typeface="UTM Avo" panose="02040603050506020204" pitchFamily="18" charset="0"/>
              </a:rPr>
              <a:t>Cho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mượn</a:t>
            </a:r>
            <a:r>
              <a:rPr lang="en-US" sz="1000" dirty="0">
                <a:latin typeface="UTM Avo" panose="02040603050506020204" pitchFamily="18" charset="0"/>
              </a:rPr>
              <a:t> </a:t>
            </a:r>
            <a:r>
              <a:rPr lang="en-US" sz="1000" dirty="0" err="1">
                <a:latin typeface="UTM Avo" panose="02040603050506020204" pitchFamily="18" charset="0"/>
              </a:rPr>
              <a:t>đường</a:t>
            </a:r>
            <a:r>
              <a:rPr lang="en-US" sz="1000" dirty="0">
                <a:latin typeface="UTM Avo" panose="02040603050506020204" pitchFamily="18" charset="0"/>
              </a:rPr>
              <a:t> </a:t>
            </a:r>
            <a:r>
              <a:rPr lang="en-US" sz="1000" dirty="0" err="1">
                <a:latin typeface="UTM Avo" panose="02040603050506020204" pitchFamily="18" charset="0"/>
              </a:rPr>
              <a:t>là</a:t>
            </a:r>
            <a:r>
              <a:rPr lang="en-US" sz="1000" dirty="0">
                <a:latin typeface="UTM Avo" panose="02040603050506020204" pitchFamily="18" charset="0"/>
              </a:rPr>
              <a:t> </a:t>
            </a:r>
            <a:r>
              <a:rPr lang="en-US" sz="1000" dirty="0" err="1">
                <a:latin typeface="UTM Avo" panose="02040603050506020204" pitchFamily="18" charset="0"/>
              </a:rPr>
              <a:t>mất</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Xin </a:t>
            </a:r>
            <a:r>
              <a:rPr lang="en-US" sz="1000" dirty="0" err="1">
                <a:latin typeface="UTM Avo" panose="02040603050506020204" pitchFamily="18" charset="0"/>
              </a:rPr>
              <a:t>bệ</a:t>
            </a:r>
            <a:r>
              <a:rPr lang="en-US" sz="1000" dirty="0">
                <a:latin typeface="UTM Avo" panose="02040603050506020204" pitchFamily="18" charset="0"/>
              </a:rPr>
              <a:t> </a:t>
            </a:r>
            <a:r>
              <a:rPr lang="en-US" sz="1000" dirty="0" err="1">
                <a:latin typeface="UTM Avo" panose="02040603050506020204" pitchFamily="18" charset="0"/>
              </a:rPr>
              <a:t>hạ</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đánh</a:t>
            </a:r>
            <a:r>
              <a:rPr lang="en-US" sz="1000" dirty="0">
                <a:latin typeface="UTM Avo" panose="02040603050506020204" pitchFamily="18" charset="0"/>
              </a:rPr>
              <a:t>!</a:t>
            </a:r>
          </a:p>
          <a:p>
            <a:pPr algn="just">
              <a:lnSpc>
                <a:spcPct val="150000"/>
              </a:lnSpc>
            </a:pP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xong</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tự</a:t>
            </a:r>
            <a:r>
              <a:rPr lang="en-US" sz="1000" dirty="0">
                <a:latin typeface="UTM Avo" panose="02040603050506020204" pitchFamily="18" charset="0"/>
              </a:rPr>
              <a:t> </a:t>
            </a:r>
            <a:r>
              <a:rPr lang="en-US" sz="1000" dirty="0" err="1">
                <a:latin typeface="UTM Avo" panose="02040603050506020204" pitchFamily="18" charset="0"/>
              </a:rPr>
              <a:t>đặt</a:t>
            </a:r>
            <a:r>
              <a:rPr lang="en-US" sz="1000" dirty="0">
                <a:latin typeface="UTM Avo" panose="02040603050506020204" pitchFamily="18" charset="0"/>
              </a:rPr>
              <a:t> </a:t>
            </a:r>
            <a:r>
              <a:rPr lang="en-US" sz="1000" dirty="0" err="1">
                <a:latin typeface="UTM Avo" panose="02040603050506020204" pitchFamily="18" charset="0"/>
              </a:rPr>
              <a:t>thanh</a:t>
            </a:r>
            <a:r>
              <a:rPr lang="en-US" sz="1000" dirty="0">
                <a:latin typeface="UTM Avo" panose="02040603050506020204" pitchFamily="18" charset="0"/>
              </a:rPr>
              <a:t> </a:t>
            </a:r>
            <a:r>
              <a:rPr lang="en-US" sz="1000" dirty="0" err="1">
                <a:latin typeface="UTM Avo" panose="02040603050506020204" pitchFamily="18" charset="0"/>
              </a:rPr>
              <a:t>gươm</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gáy</a:t>
            </a:r>
            <a:r>
              <a:rPr lang="en-US" sz="1000" dirty="0">
                <a:latin typeface="UTM Avo" panose="02040603050506020204" pitchFamily="18" charset="0"/>
              </a:rPr>
              <a:t>, </a:t>
            </a:r>
            <a:r>
              <a:rPr lang="en-US" sz="1000" dirty="0" err="1">
                <a:latin typeface="UTM Avo" panose="02040603050506020204" pitchFamily="18" charset="0"/>
              </a:rPr>
              <a:t>xin</a:t>
            </a:r>
            <a:r>
              <a:rPr lang="en-US" sz="1000" dirty="0">
                <a:latin typeface="UTM Avo" panose="02040603050506020204" pitchFamily="18" charset="0"/>
              </a:rPr>
              <a:t> </a:t>
            </a:r>
            <a:r>
              <a:rPr lang="en-US" sz="1000" dirty="0" err="1">
                <a:latin typeface="UTM Avo" panose="02040603050506020204" pitchFamily="18" charset="0"/>
              </a:rPr>
              <a:t>chịu</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đứng</a:t>
            </a:r>
            <a:r>
              <a:rPr lang="en-US" sz="1000" dirty="0">
                <a:latin typeface="UTM Avo" panose="02040603050506020204" pitchFamily="18" charset="0"/>
              </a:rPr>
              <a:t> </a:t>
            </a:r>
            <a:r>
              <a:rPr lang="en-US" sz="1000" dirty="0" err="1">
                <a:latin typeface="UTM Avo" panose="02040603050506020204" pitchFamily="18" charset="0"/>
              </a:rPr>
              <a:t>dậy</a:t>
            </a:r>
            <a:r>
              <a:rPr lang="en-US" sz="1000" dirty="0">
                <a:latin typeface="UTM Avo" panose="02040603050506020204" pitchFamily="18" charset="0"/>
              </a:rPr>
              <a:t>, </a:t>
            </a:r>
            <a:r>
              <a:rPr lang="en-US" sz="1000" dirty="0" err="1">
                <a:latin typeface="UTM Avo" panose="02040603050506020204" pitchFamily="18" charset="0"/>
              </a:rPr>
              <a:t>ôn</a:t>
            </a:r>
            <a:r>
              <a:rPr lang="en-US" sz="1000" dirty="0">
                <a:latin typeface="UTM Avo" panose="02040603050506020204" pitchFamily="18" charset="0"/>
              </a:rPr>
              <a:t> </a:t>
            </a:r>
            <a:r>
              <a:rPr lang="en-US" sz="1000" dirty="0" err="1">
                <a:latin typeface="UTM Avo" panose="02040603050506020204" pitchFamily="18" charset="0"/>
              </a:rPr>
              <a:t>tồn</a:t>
            </a:r>
            <a:r>
              <a:rPr lang="en-US" sz="1000" dirty="0">
                <a:latin typeface="UTM Avo" panose="02040603050506020204" pitchFamily="18" charset="0"/>
              </a:rPr>
              <a:t> </a:t>
            </a:r>
            <a:r>
              <a:rPr lang="en-US" sz="1000" dirty="0" err="1">
                <a:latin typeface="UTM Avo" panose="02040603050506020204" pitchFamily="18" charset="0"/>
              </a:rPr>
              <a:t>bảo</a:t>
            </a:r>
            <a:r>
              <a:rPr lang="en-US" sz="1000" dirty="0">
                <a:latin typeface="UTM Avo" panose="02040603050506020204" pitchFamily="18" charset="0"/>
              </a:rPr>
              <a:t>:</a:t>
            </a:r>
          </a:p>
          <a:p>
            <a:pPr marL="171450" indent="-171450" algn="just">
              <a:lnSpc>
                <a:spcPct val="150000"/>
              </a:lnSpc>
              <a:buFontTx/>
              <a:buChar char="-"/>
            </a:pP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làm</a:t>
            </a:r>
            <a:r>
              <a:rPr lang="en-US" sz="1000" dirty="0">
                <a:latin typeface="UTM Avo" panose="02040603050506020204" pitchFamily="18" charset="0"/>
              </a:rPr>
              <a:t> </a:t>
            </a:r>
            <a:r>
              <a:rPr lang="en-US" sz="1000" dirty="0" err="1">
                <a:latin typeface="UTM Avo" panose="02040603050506020204" pitchFamily="18" charset="0"/>
              </a:rPr>
              <a:t>trái</a:t>
            </a:r>
            <a:r>
              <a:rPr lang="en-US" sz="1000" dirty="0">
                <a:latin typeface="UTM Avo" panose="02040603050506020204" pitchFamily="18" charset="0"/>
              </a:rPr>
              <a:t> </a:t>
            </a:r>
            <a:r>
              <a:rPr lang="en-US" sz="1000" dirty="0" err="1">
                <a:latin typeface="UTM Avo" panose="02040603050506020204" pitchFamily="18" charset="0"/>
              </a:rPr>
              <a:t>phép</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lẽ</a:t>
            </a:r>
            <a:r>
              <a:rPr lang="en-US" sz="1000" dirty="0">
                <a:latin typeface="UTM Avo" panose="02040603050506020204" pitchFamily="18" charset="0"/>
              </a:rPr>
              <a:t> ra </a:t>
            </a:r>
            <a:r>
              <a:rPr lang="en-US" sz="1000" dirty="0" err="1">
                <a:latin typeface="UTM Avo" panose="02040603050506020204" pitchFamily="18" charset="0"/>
              </a:rPr>
              <a:t>phải</a:t>
            </a:r>
            <a:r>
              <a:rPr lang="en-US" sz="1000" dirty="0">
                <a:latin typeface="UTM Avo" panose="02040603050506020204" pitchFamily="18" charset="0"/>
              </a:rPr>
              <a:t> </a:t>
            </a:r>
            <a:r>
              <a:rPr lang="en-US" sz="1000" dirty="0" err="1">
                <a:latin typeface="UTM Avo" panose="02040603050506020204" pitchFamily="18" charset="0"/>
              </a:rPr>
              <a:t>trị</a:t>
            </a:r>
            <a:r>
              <a:rPr lang="en-US" sz="1000" dirty="0">
                <a:latin typeface="UTM Avo" panose="02040603050506020204" pitchFamily="18" charset="0"/>
              </a:rPr>
              <a:t> </a:t>
            </a:r>
            <a:r>
              <a:rPr lang="en-US" sz="1000" dirty="0" err="1">
                <a:latin typeface="UTM Avo" panose="02040603050506020204" pitchFamily="18" charset="0"/>
              </a:rPr>
              <a:t>tội</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còn</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a:t>
            </a:r>
            <a:r>
              <a:rPr lang="en-US" sz="1000" dirty="0" err="1">
                <a:latin typeface="UTM Avo" panose="02040603050506020204" pitchFamily="18" charset="0"/>
              </a:rPr>
              <a:t>mà</a:t>
            </a:r>
            <a:r>
              <a:rPr lang="en-US" sz="1000" dirty="0">
                <a:latin typeface="UTM Avo" panose="02040603050506020204" pitchFamily="18" charset="0"/>
              </a:rPr>
              <a:t>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biết</a:t>
            </a:r>
            <a:r>
              <a:rPr lang="en-US" sz="1000" dirty="0">
                <a:latin typeface="UTM Avo" panose="02040603050506020204" pitchFamily="18" charset="0"/>
              </a:rPr>
              <a:t> lo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ta </a:t>
            </a:r>
            <a:r>
              <a:rPr lang="en-US" sz="1000" dirty="0" err="1">
                <a:latin typeface="UTM Avo" panose="02040603050506020204" pitchFamily="18" charset="0"/>
              </a:rPr>
              <a:t>có</a:t>
            </a:r>
            <a:r>
              <a:rPr lang="en-US" sz="1000" dirty="0">
                <a:latin typeface="UTM Avo" panose="02040603050506020204" pitchFamily="18" charset="0"/>
              </a:rPr>
              <a:t> </a:t>
            </a:r>
            <a:r>
              <a:rPr lang="en-US" sz="1000" dirty="0" err="1">
                <a:latin typeface="UTM Avo" panose="02040603050506020204" pitchFamily="18" charset="0"/>
              </a:rPr>
              <a:t>lời</a:t>
            </a:r>
            <a:r>
              <a:rPr lang="en-US" sz="1000" dirty="0">
                <a:latin typeface="UTM Avo" panose="02040603050506020204" pitchFamily="18" charset="0"/>
              </a:rPr>
              <a:t> </a:t>
            </a:r>
            <a:r>
              <a:rPr lang="en-US" sz="1000" dirty="0" err="1">
                <a:latin typeface="UTM Avo" panose="02040603050506020204" pitchFamily="18" charset="0"/>
              </a:rPr>
              <a:t>khen</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Nói</a:t>
            </a:r>
            <a:r>
              <a:rPr lang="en-US" sz="1000" dirty="0">
                <a:latin typeface="UTM Avo" panose="02040603050506020204" pitchFamily="18" charset="0"/>
              </a:rPr>
              <a:t> </a:t>
            </a:r>
            <a:r>
              <a:rPr lang="en-US" sz="1000" dirty="0" err="1">
                <a:latin typeface="UTM Avo" panose="02040603050506020204" pitchFamily="18" charset="0"/>
              </a:rPr>
              <a:t>rồi</a:t>
            </a:r>
            <a:r>
              <a:rPr lang="en-US" sz="1000" dirty="0">
                <a:latin typeface="UTM Avo" panose="02040603050506020204" pitchFamily="18" charset="0"/>
              </a:rPr>
              <a:t>,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một</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a:t>
            </a:r>
          </a:p>
          <a:p>
            <a:pPr algn="just">
              <a:lnSpc>
                <a:spcPct val="150000"/>
              </a:lnSpc>
            </a:pPr>
            <a:r>
              <a:rPr lang="en-US" sz="1000" dirty="0">
                <a:latin typeface="UTM Avo" panose="02040603050506020204" pitchFamily="18" charset="0"/>
              </a:rPr>
              <a:t>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ấm</a:t>
            </a:r>
            <a:r>
              <a:rPr lang="en-US" sz="1000" dirty="0">
                <a:latin typeface="UTM Avo" panose="02040603050506020204" pitchFamily="18" charset="0"/>
              </a:rPr>
              <a:t> </a:t>
            </a:r>
            <a:r>
              <a:rPr lang="en-US" sz="1000" dirty="0" err="1">
                <a:latin typeface="UTM Avo" panose="02040603050506020204" pitchFamily="18" charset="0"/>
              </a:rPr>
              <a:t>ức</a:t>
            </a:r>
            <a:r>
              <a:rPr lang="en-US" sz="1000" dirty="0">
                <a:latin typeface="UTM Avo" panose="02040603050506020204" pitchFamily="18" charset="0"/>
              </a:rPr>
              <a:t> </a:t>
            </a:r>
            <a:r>
              <a:rPr lang="en-US" sz="1000" dirty="0" err="1">
                <a:latin typeface="UTM Avo" panose="02040603050506020204" pitchFamily="18" charset="0"/>
              </a:rPr>
              <a:t>bước</a:t>
            </a:r>
            <a:r>
              <a:rPr lang="en-US" sz="1000" dirty="0">
                <a:latin typeface="UTM Avo" panose="02040603050506020204" pitchFamily="18" charset="0"/>
              </a:rPr>
              <a:t> </a:t>
            </a:r>
            <a:r>
              <a:rPr lang="en-US" sz="1000" dirty="0" err="1">
                <a:latin typeface="UTM Avo" panose="02040603050506020204" pitchFamily="18" charset="0"/>
              </a:rPr>
              <a:t>lên</a:t>
            </a:r>
            <a:r>
              <a:rPr lang="en-US" sz="1000" dirty="0">
                <a:latin typeface="UTM Avo" panose="02040603050506020204" pitchFamily="18" charset="0"/>
              </a:rPr>
              <a:t> </a:t>
            </a:r>
            <a:r>
              <a:rPr lang="en-US" sz="1000" dirty="0" err="1">
                <a:latin typeface="UTM Avo" panose="02040603050506020204" pitchFamily="18" charset="0"/>
              </a:rPr>
              <a:t>bờ</a:t>
            </a:r>
            <a:r>
              <a:rPr lang="en-US" sz="1000" dirty="0">
                <a:latin typeface="UTM Avo" panose="02040603050506020204" pitchFamily="18" charset="0"/>
              </a:rPr>
              <a:t>: “ </a:t>
            </a:r>
            <a:r>
              <a:rPr lang="en-US" sz="1000" dirty="0" err="1">
                <a:latin typeface="UTM Avo" panose="02040603050506020204" pitchFamily="18" charset="0"/>
              </a:rPr>
              <a:t>Vua</a:t>
            </a:r>
            <a:r>
              <a:rPr lang="en-US" sz="1000" dirty="0">
                <a:latin typeface="UTM Avo" panose="02040603050506020204" pitchFamily="18" charset="0"/>
              </a:rPr>
              <a:t> ban </a:t>
            </a:r>
            <a:r>
              <a:rPr lang="en-US" sz="1000" dirty="0" err="1">
                <a:latin typeface="UTM Avo" panose="02040603050506020204" pitchFamily="18" charset="0"/>
              </a:rPr>
              <a:t>cho</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ta </a:t>
            </a:r>
            <a:r>
              <a:rPr lang="en-US" sz="1000" dirty="0" err="1">
                <a:latin typeface="UTM Avo" panose="02040603050506020204" pitchFamily="18" charset="0"/>
              </a:rPr>
              <a:t>như</a:t>
            </a:r>
            <a:r>
              <a:rPr lang="en-US" sz="1000" dirty="0">
                <a:latin typeface="UTM Avo" panose="02040603050506020204" pitchFamily="18" charset="0"/>
              </a:rPr>
              <a:t> </a:t>
            </a:r>
            <a:r>
              <a:rPr lang="en-US" sz="1000" dirty="0" err="1">
                <a:latin typeface="UTM Avo" panose="02040603050506020204" pitchFamily="18" charset="0"/>
              </a:rPr>
              <a:t>trẻ</a:t>
            </a:r>
            <a:r>
              <a:rPr lang="en-US" sz="1000" dirty="0">
                <a:latin typeface="UTM Avo" panose="02040603050506020204" pitchFamily="18" charset="0"/>
              </a:rPr>
              <a:t> con, </a:t>
            </a:r>
            <a:r>
              <a:rPr lang="en-US" sz="1000" dirty="0" err="1">
                <a:latin typeface="UTM Avo" panose="02040603050506020204" pitchFamily="18" charset="0"/>
              </a:rPr>
              <a:t>không</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dự</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việc</a:t>
            </a:r>
            <a:r>
              <a:rPr lang="en-US" sz="1000" dirty="0">
                <a:latin typeface="UTM Avo" panose="02040603050506020204" pitchFamily="18" charset="0"/>
              </a:rPr>
              <a:t> </a:t>
            </a:r>
            <a:r>
              <a:rPr lang="en-US" sz="1000" dirty="0" err="1">
                <a:latin typeface="UTM Avo" panose="02040603050506020204" pitchFamily="18" charset="0"/>
              </a:rPr>
              <a:t>nước</a:t>
            </a:r>
            <a:r>
              <a:rPr lang="en-US" sz="1000" dirty="0">
                <a:latin typeface="UTM Avo" panose="02040603050506020204" pitchFamily="18" charset="0"/>
              </a:rPr>
              <a:t>”. </a:t>
            </a:r>
            <a:r>
              <a:rPr lang="en-US" sz="1000" dirty="0" err="1">
                <a:latin typeface="UTM Avo" panose="02040603050506020204" pitchFamily="18" charset="0"/>
              </a:rPr>
              <a:t>Nghĩ</a:t>
            </a:r>
            <a:r>
              <a:rPr lang="en-US" sz="1000" dirty="0">
                <a:latin typeface="UTM Avo" panose="02040603050506020204" pitchFamily="18" charset="0"/>
              </a:rPr>
              <a:t> </a:t>
            </a:r>
            <a:r>
              <a:rPr lang="en-US" sz="1000" dirty="0" err="1">
                <a:latin typeface="UTM Avo" panose="02040603050506020204" pitchFamily="18" charset="0"/>
              </a:rPr>
              <a:t>đến</a:t>
            </a:r>
            <a:r>
              <a:rPr lang="en-US" sz="1000" dirty="0">
                <a:latin typeface="UTM Avo" panose="02040603050506020204" pitchFamily="18" charset="0"/>
              </a:rPr>
              <a:t> </a:t>
            </a:r>
            <a:r>
              <a:rPr lang="en-US" sz="1000" dirty="0" err="1">
                <a:latin typeface="UTM Avo" panose="02040603050506020204" pitchFamily="18" charset="0"/>
              </a:rPr>
              <a:t>quân</a:t>
            </a:r>
            <a:r>
              <a:rPr lang="en-US" sz="1000" dirty="0">
                <a:latin typeface="UTM Avo" panose="02040603050506020204" pitchFamily="18" charset="0"/>
              </a:rPr>
              <a:t> </a:t>
            </a:r>
            <a:r>
              <a:rPr lang="en-US" sz="1000" dirty="0" err="1">
                <a:latin typeface="UTM Avo" panose="02040603050506020204" pitchFamily="18" charset="0"/>
              </a:rPr>
              <a:t>giặc</a:t>
            </a:r>
            <a:r>
              <a:rPr lang="en-US" sz="1000" dirty="0">
                <a:latin typeface="UTM Avo" panose="02040603050506020204" pitchFamily="18" charset="0"/>
              </a:rPr>
              <a:t> </a:t>
            </a:r>
            <a:r>
              <a:rPr lang="en-US" sz="1000" dirty="0" err="1">
                <a:latin typeface="UTM Avo" panose="02040603050506020204" pitchFamily="18" charset="0"/>
              </a:rPr>
              <a:t>ngang</a:t>
            </a:r>
            <a:r>
              <a:rPr lang="en-US" sz="1000" dirty="0">
                <a:latin typeface="UTM Avo" panose="02040603050506020204" pitchFamily="18" charset="0"/>
              </a:rPr>
              <a:t> </a:t>
            </a:r>
            <a:r>
              <a:rPr lang="en-US" sz="1000" dirty="0" err="1">
                <a:latin typeface="UTM Avo" panose="02040603050506020204" pitchFamily="18" charset="0"/>
              </a:rPr>
              <a:t>ngược</a:t>
            </a:r>
            <a:r>
              <a:rPr lang="en-US" sz="1000" dirty="0">
                <a:latin typeface="UTM Avo" panose="02040603050506020204" pitchFamily="18" charset="0"/>
              </a:rPr>
              <a:t>, </a:t>
            </a:r>
            <a:r>
              <a:rPr lang="en-US" sz="1000" dirty="0" err="1">
                <a:latin typeface="UTM Avo" panose="02040603050506020204" pitchFamily="18" charset="0"/>
              </a:rPr>
              <a:t>cậu</a:t>
            </a:r>
            <a:r>
              <a:rPr lang="en-US" sz="1000" dirty="0">
                <a:latin typeface="UTM Avo" panose="02040603050506020204" pitchFamily="18" charset="0"/>
              </a:rPr>
              <a:t> </a:t>
            </a:r>
            <a:r>
              <a:rPr lang="en-US" sz="1000" dirty="0" err="1">
                <a:latin typeface="UTM Avo" panose="02040603050506020204" pitchFamily="18" charset="0"/>
              </a:rPr>
              <a:t>nghiến</a:t>
            </a:r>
            <a:r>
              <a:rPr lang="en-US" sz="1000" dirty="0">
                <a:latin typeface="UTM Avo" panose="02040603050506020204" pitchFamily="18" charset="0"/>
              </a:rPr>
              <a:t> </a:t>
            </a:r>
            <a:r>
              <a:rPr lang="en-US" sz="1000" dirty="0" err="1">
                <a:latin typeface="UTM Avo" panose="02040603050506020204" pitchFamily="18" charset="0"/>
              </a:rPr>
              <a:t>răng</a:t>
            </a:r>
            <a:r>
              <a:rPr lang="en-US" sz="1000" dirty="0">
                <a:latin typeface="UTM Avo" panose="02040603050506020204" pitchFamily="18" charset="0"/>
              </a:rPr>
              <a:t>, </a:t>
            </a:r>
            <a:r>
              <a:rPr lang="en-US" sz="1000" dirty="0" err="1">
                <a:latin typeface="UTM Avo" panose="02040603050506020204" pitchFamily="18" charset="0"/>
              </a:rPr>
              <a:t>hai</a:t>
            </a:r>
            <a:r>
              <a:rPr lang="en-US" sz="1000" dirty="0">
                <a:latin typeface="UTM Avo" panose="02040603050506020204" pitchFamily="18" charset="0"/>
              </a:rPr>
              <a:t> </a:t>
            </a:r>
            <a:r>
              <a:rPr lang="en-US" sz="1000" dirty="0" err="1">
                <a:latin typeface="UTM Avo" panose="02040603050506020204" pitchFamily="18" charset="0"/>
              </a:rPr>
              <a:t>bàn</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bóp</a:t>
            </a:r>
            <a:r>
              <a:rPr lang="en-US" sz="1000" dirty="0">
                <a:latin typeface="UTM Avo" panose="02040603050506020204" pitchFamily="18" charset="0"/>
              </a:rPr>
              <a:t> </a:t>
            </a:r>
            <a:r>
              <a:rPr lang="en-US" sz="1000" dirty="0" err="1">
                <a:latin typeface="UTM Avo" panose="02040603050506020204" pitchFamily="18" charset="0"/>
              </a:rPr>
              <a:t>chặt</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Khi </a:t>
            </a:r>
            <a:r>
              <a:rPr lang="en-US" sz="1000" dirty="0" err="1">
                <a:latin typeface="UTM Avo" panose="02040603050506020204" pitchFamily="18" charset="0"/>
              </a:rPr>
              <a:t>trở</a:t>
            </a:r>
            <a:r>
              <a:rPr lang="en-US" sz="1000" dirty="0">
                <a:latin typeface="UTM Avo" panose="02040603050506020204" pitchFamily="18" charset="0"/>
              </a:rPr>
              <a:t> ra, </a:t>
            </a:r>
            <a:r>
              <a:rPr lang="en-US" sz="1000" dirty="0" err="1">
                <a:latin typeface="UTM Avo" panose="02040603050506020204" pitchFamily="18" charset="0"/>
              </a:rPr>
              <a:t>Quốc</a:t>
            </a:r>
            <a:r>
              <a:rPr lang="en-US" sz="1000" dirty="0">
                <a:latin typeface="UTM Avo" panose="02040603050506020204" pitchFamily="18" charset="0"/>
              </a:rPr>
              <a:t> </a:t>
            </a:r>
            <a:r>
              <a:rPr lang="en-US" sz="1000" dirty="0" err="1">
                <a:latin typeface="UTM Avo" panose="02040603050506020204" pitchFamily="18" charset="0"/>
              </a:rPr>
              <a:t>Toản</a:t>
            </a:r>
            <a:r>
              <a:rPr lang="en-US" sz="1000" dirty="0">
                <a:latin typeface="UTM Avo" panose="02040603050506020204" pitchFamily="18" charset="0"/>
              </a:rPr>
              <a:t> </a:t>
            </a:r>
            <a:r>
              <a:rPr lang="en-US" sz="1000" dirty="0" err="1">
                <a:latin typeface="UTM Avo" panose="02040603050506020204" pitchFamily="18" charset="0"/>
              </a:rPr>
              <a:t>xoè</a:t>
            </a:r>
            <a:r>
              <a:rPr lang="en-US" sz="1000" dirty="0">
                <a:latin typeface="UTM Avo" panose="02040603050506020204" pitchFamily="18" charset="0"/>
              </a:rPr>
              <a:t> </a:t>
            </a:r>
            <a:r>
              <a:rPr lang="en-US" sz="1000" dirty="0" err="1">
                <a:latin typeface="UTM Avo" panose="02040603050506020204" pitchFamily="18" charset="0"/>
              </a:rPr>
              <a:t>tay</a:t>
            </a:r>
            <a:r>
              <a:rPr lang="en-US" sz="1000" dirty="0">
                <a:latin typeface="UTM Avo" panose="02040603050506020204" pitchFamily="18" charset="0"/>
              </a:rPr>
              <a:t> </a:t>
            </a:r>
            <a:r>
              <a:rPr lang="en-US" sz="1000" dirty="0" err="1">
                <a:latin typeface="UTM Avo" panose="02040603050506020204" pitchFamily="18" charset="0"/>
              </a:rPr>
              <a:t>cho</a:t>
            </a:r>
            <a:r>
              <a:rPr lang="en-US" sz="1000" dirty="0">
                <a:latin typeface="UTM Avo" panose="02040603050506020204" pitchFamily="18" charset="0"/>
              </a:rPr>
              <a:t> </a:t>
            </a:r>
            <a:r>
              <a:rPr lang="en-US" sz="1000" dirty="0" err="1">
                <a:latin typeface="UTM Avo" panose="02040603050506020204" pitchFamily="18" charset="0"/>
              </a:rPr>
              <a:t>mọi</a:t>
            </a:r>
            <a:r>
              <a:rPr lang="en-US" sz="1000" dirty="0">
                <a:latin typeface="UTM Avo" panose="02040603050506020204" pitchFamily="18" charset="0"/>
              </a:rPr>
              <a:t> </a:t>
            </a:r>
            <a:r>
              <a:rPr lang="en-US" sz="1000" dirty="0" err="1">
                <a:latin typeface="UTM Avo" panose="02040603050506020204" pitchFamily="18" charset="0"/>
              </a:rPr>
              <a:t>người</a:t>
            </a:r>
            <a:r>
              <a:rPr lang="en-US" sz="1000" dirty="0">
                <a:latin typeface="UTM Avo" panose="02040603050506020204" pitchFamily="18" charset="0"/>
              </a:rPr>
              <a:t> </a:t>
            </a:r>
            <a:r>
              <a:rPr lang="en-US" sz="1000" dirty="0" err="1">
                <a:latin typeface="UTM Avo" panose="02040603050506020204" pitchFamily="18" charset="0"/>
              </a:rPr>
              <a:t>xem</a:t>
            </a:r>
            <a:r>
              <a:rPr lang="en-US" sz="1000" dirty="0">
                <a:latin typeface="UTM Avo" panose="02040603050506020204" pitchFamily="18" charset="0"/>
              </a:rPr>
              <a:t> cam </a:t>
            </a:r>
            <a:r>
              <a:rPr lang="en-US" sz="1000" dirty="0" err="1">
                <a:latin typeface="UTM Avo" panose="02040603050506020204" pitchFamily="18" charset="0"/>
              </a:rPr>
              <a:t>quý</a:t>
            </a:r>
            <a:r>
              <a:rPr lang="en-US" sz="1000" dirty="0">
                <a:latin typeface="UTM Avo" panose="02040603050506020204" pitchFamily="18" charset="0"/>
              </a:rPr>
              <a:t>. </a:t>
            </a:r>
            <a:r>
              <a:rPr lang="en-US" sz="1000" dirty="0" err="1">
                <a:latin typeface="UTM Avo" panose="02040603050506020204" pitchFamily="18" charset="0"/>
              </a:rPr>
              <a:t>Nhưng</a:t>
            </a:r>
            <a:r>
              <a:rPr lang="en-US" sz="1000" dirty="0">
                <a:latin typeface="UTM Avo" panose="02040603050506020204" pitchFamily="18" charset="0"/>
              </a:rPr>
              <a:t> </a:t>
            </a:r>
            <a:r>
              <a:rPr lang="en-US" sz="1000" dirty="0" err="1">
                <a:latin typeface="UTM Avo" panose="02040603050506020204" pitchFamily="18" charset="0"/>
              </a:rPr>
              <a:t>quả</a:t>
            </a:r>
            <a:r>
              <a:rPr lang="en-US" sz="1000" dirty="0">
                <a:latin typeface="UTM Avo" panose="02040603050506020204" pitchFamily="18" charset="0"/>
              </a:rPr>
              <a:t> cam </a:t>
            </a:r>
            <a:r>
              <a:rPr lang="en-US" sz="1000" dirty="0" err="1">
                <a:latin typeface="UTM Avo" panose="02040603050506020204" pitchFamily="18" charset="0"/>
              </a:rPr>
              <a:t>đã</a:t>
            </a:r>
            <a:r>
              <a:rPr lang="en-US" sz="1000" dirty="0">
                <a:latin typeface="UTM Avo" panose="02040603050506020204" pitchFamily="18" charset="0"/>
              </a:rPr>
              <a:t> </a:t>
            </a:r>
            <a:r>
              <a:rPr lang="en-US" sz="1000" dirty="0" err="1">
                <a:latin typeface="UTM Avo" panose="02040603050506020204" pitchFamily="18" charset="0"/>
              </a:rPr>
              <a:t>nát</a:t>
            </a:r>
            <a:r>
              <a:rPr lang="en-US" sz="1000" dirty="0">
                <a:latin typeface="UTM Avo" panose="02040603050506020204" pitchFamily="18" charset="0"/>
              </a:rPr>
              <a:t> </a:t>
            </a:r>
            <a:r>
              <a:rPr lang="en-US" sz="1000" dirty="0" err="1">
                <a:latin typeface="UTM Avo" panose="02040603050506020204" pitchFamily="18" charset="0"/>
              </a:rPr>
              <a:t>từ</a:t>
            </a:r>
            <a:r>
              <a:rPr lang="en-US" sz="1000" dirty="0">
                <a:latin typeface="UTM Avo" panose="02040603050506020204" pitchFamily="18" charset="0"/>
              </a:rPr>
              <a:t> bao </a:t>
            </a:r>
            <a:r>
              <a:rPr lang="en-US" sz="1000" dirty="0" err="1">
                <a:latin typeface="UTM Avo" panose="02040603050506020204" pitchFamily="18" charset="0"/>
              </a:rPr>
              <a:t>giờ</a:t>
            </a:r>
            <a:r>
              <a:rPr lang="en-US" sz="1000" dirty="0">
                <a:latin typeface="UTM Avo" panose="02040603050506020204" pitchFamily="18" charset="0"/>
              </a:rPr>
              <a:t>.</a:t>
            </a:r>
          </a:p>
          <a:p>
            <a:pPr algn="just">
              <a:lnSpc>
                <a:spcPct val="150000"/>
              </a:lnSpc>
            </a:pPr>
            <a:r>
              <a:rPr lang="en-US" sz="1000" dirty="0">
                <a:latin typeface="UTM Avo" panose="02040603050506020204" pitchFamily="18" charset="0"/>
              </a:rPr>
              <a:t>				(Theo Nguyễn </a:t>
            </a:r>
            <a:r>
              <a:rPr lang="en-US" sz="1000" dirty="0" err="1">
                <a:latin typeface="UTM Avo" panose="02040603050506020204" pitchFamily="18" charset="0"/>
              </a:rPr>
              <a:t>Huy</a:t>
            </a:r>
            <a:r>
              <a:rPr lang="en-US" sz="1000" dirty="0">
                <a:latin typeface="UTM Avo" panose="02040603050506020204" pitchFamily="18" charset="0"/>
              </a:rPr>
              <a:t> </a:t>
            </a:r>
            <a:r>
              <a:rPr lang="en-US" sz="1000" dirty="0" err="1">
                <a:latin typeface="UTM Avo" panose="02040603050506020204" pitchFamily="18" charset="0"/>
              </a:rPr>
              <a:t>Tưởng</a:t>
            </a:r>
            <a:r>
              <a:rPr lang="en-US" sz="1000" dirty="0">
                <a:latin typeface="UTM Avo" panose="02040603050506020204" pitchFamily="18" charset="0"/>
              </a:rPr>
              <a:t>)</a:t>
            </a:r>
            <a:endParaRPr lang="vi-VN" sz="1000" dirty="0">
              <a:latin typeface="UTM Avo" panose="02040603050506020204" pitchFamily="18" charset="0"/>
            </a:endParaRPr>
          </a:p>
        </p:txBody>
      </p:sp>
      <p:pic>
        <p:nvPicPr>
          <p:cNvPr id="12" name="Picture 11">
            <a:extLst>
              <a:ext uri="{FF2B5EF4-FFF2-40B4-BE49-F238E27FC236}">
                <a16:creationId xmlns:a16="http://schemas.microsoft.com/office/drawing/2014/main" id="{2BF20F54-7BD8-43D8-81BC-0CDB400B5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94" y="951958"/>
            <a:ext cx="304770" cy="288000"/>
          </a:xfrm>
          <a:prstGeom prst="rect">
            <a:avLst/>
          </a:prstGeom>
        </p:spPr>
      </p:pic>
      <p:pic>
        <p:nvPicPr>
          <p:cNvPr id="14" name="Picture 13">
            <a:extLst>
              <a:ext uri="{FF2B5EF4-FFF2-40B4-BE49-F238E27FC236}">
                <a16:creationId xmlns:a16="http://schemas.microsoft.com/office/drawing/2014/main" id="{5009DE8C-A23A-4CE0-9D4A-F8030AB8B827}"/>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51770" y="1880271"/>
            <a:ext cx="288000" cy="288000"/>
          </a:xfrm>
          <a:prstGeom prst="rect">
            <a:avLst/>
          </a:prstGeom>
        </p:spPr>
      </p:pic>
      <p:pic>
        <p:nvPicPr>
          <p:cNvPr id="16" name="Picture 15">
            <a:extLst>
              <a:ext uri="{FF2B5EF4-FFF2-40B4-BE49-F238E27FC236}">
                <a16:creationId xmlns:a16="http://schemas.microsoft.com/office/drawing/2014/main" id="{FF1410D5-7341-417E-8393-D0EA8D60BB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152" y="2564266"/>
            <a:ext cx="288000" cy="288000"/>
          </a:xfrm>
          <a:prstGeom prst="rect">
            <a:avLst/>
          </a:prstGeom>
        </p:spPr>
      </p:pic>
      <p:grpSp>
        <p:nvGrpSpPr>
          <p:cNvPr id="17" name="Group 16">
            <a:extLst>
              <a:ext uri="{FF2B5EF4-FFF2-40B4-BE49-F238E27FC236}">
                <a16:creationId xmlns:a16="http://schemas.microsoft.com/office/drawing/2014/main" id="{017E6961-6DC6-4654-A7D4-4F17BE2248FF}"/>
              </a:ext>
            </a:extLst>
          </p:cNvPr>
          <p:cNvGrpSpPr/>
          <p:nvPr/>
        </p:nvGrpSpPr>
        <p:grpSpPr>
          <a:xfrm>
            <a:off x="299890" y="3294214"/>
            <a:ext cx="351378" cy="584775"/>
            <a:chOff x="3376747" y="2909799"/>
            <a:chExt cx="351378" cy="584775"/>
          </a:xfrm>
        </p:grpSpPr>
        <p:sp>
          <p:nvSpPr>
            <p:cNvPr id="18" name="Oval 17">
              <a:extLst>
                <a:ext uri="{FF2B5EF4-FFF2-40B4-BE49-F238E27FC236}">
                  <a16:creationId xmlns:a16="http://schemas.microsoft.com/office/drawing/2014/main" id="{3077894F-6BEB-4462-892E-8ECB21437AED}"/>
                </a:ext>
              </a:extLst>
            </p:cNvPr>
            <p:cNvSpPr/>
            <p:nvPr/>
          </p:nvSpPr>
          <p:spPr>
            <a:xfrm>
              <a:off x="3445637" y="3100794"/>
              <a:ext cx="278936" cy="278936"/>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VN"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id="{9B6AE3B8-965A-48CF-A4D4-CEF9B8348DE6}"/>
                </a:ext>
              </a:extLst>
            </p:cNvPr>
            <p:cNvSpPr/>
            <p:nvPr/>
          </p:nvSpPr>
          <p:spPr>
            <a:xfrm rot="21163024">
              <a:off x="3376747" y="2909799"/>
              <a:ext cx="351378" cy="584775"/>
            </a:xfrm>
            <a:prstGeom prst="rect">
              <a:avLst/>
            </a:prstGeom>
          </p:spPr>
          <p:txBody>
            <a:bodyPr wrap="none">
              <a:spAutoFit/>
            </a:bodyPr>
            <a:lstStyle/>
            <a:p>
              <a:pPr algn="ctr"/>
              <a:r>
                <a:rPr lang="en-VN" sz="32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23305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BF4759C-403A-4C18-999A-AC394D4EEC38}"/>
              </a:ext>
            </a:extLst>
          </p:cNvPr>
          <p:cNvSpPr txBox="1"/>
          <p:nvPr/>
        </p:nvSpPr>
        <p:spPr>
          <a:xfrm>
            <a:off x="529840" y="1512183"/>
            <a:ext cx="5990602" cy="2264081"/>
          </a:xfrm>
          <a:prstGeom prst="rect">
            <a:avLst/>
          </a:prstGeom>
          <a:noFill/>
        </p:spPr>
        <p:txBody>
          <a:bodyPr wrap="square">
            <a:spAutoFit/>
          </a:bodyPr>
          <a:lstStyle/>
          <a:p>
            <a:pPr algn="just">
              <a:lnSpc>
                <a:spcPct val="150000"/>
              </a:lnSpc>
            </a:pPr>
            <a:r>
              <a:rPr lang="en-US" sz="1400">
                <a:latin typeface="UTM Avo" panose="02040603050506020204" pitchFamily="18" charset="0"/>
              </a:rPr>
              <a:t>    </a:t>
            </a:r>
            <a:r>
              <a:rPr lang="en-US" sz="1600">
                <a:latin typeface="Times New Roman" panose="02020603050405020304" pitchFamily="18" charset="0"/>
                <a:cs typeface="Times New Roman" panose="02020603050405020304" pitchFamily="18" charset="0"/>
              </a:rPr>
              <a:t>Giặc Nguyên cho sứ thần sang giả vờ mượn đường để xâm chiếm nước ta. Thấy sự giặc ngang ngược, Trần Quốc Toản vô cùng căm giận.</a:t>
            </a:r>
          </a:p>
          <a:p>
            <a:pPr algn="just">
              <a:lnSpc>
                <a:spcPct val="150000"/>
              </a:lnSpc>
            </a:pPr>
            <a:r>
              <a:rPr lang="en-US" sz="1600">
                <a:latin typeface="Times New Roman" panose="02020603050405020304" pitchFamily="18" charset="0"/>
                <a:cs typeface="Times New Roman" panose="02020603050405020304" pitchFamily="18" charset="0"/>
              </a:rPr>
              <a:t>     Biết vua họp bàn việc nước dưới thuyền rồng. Quốc Toản quyết đợi gặp nhà vua xin đánh giặc. Đợi mãi không gặp được vua, cậu liều chết xô mấy người lính gác, xăm xăm xuống bến.</a:t>
            </a:r>
            <a:endParaRPr lang="en-US" sz="16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08A932F-97FF-4E5D-8471-D77B673ED348}"/>
              </a:ext>
            </a:extLst>
          </p:cNvPr>
          <p:cNvSpPr txBox="1"/>
          <p:nvPr/>
        </p:nvSpPr>
        <p:spPr>
          <a:xfrm>
            <a:off x="1111232" y="754748"/>
            <a:ext cx="4635536" cy="494110"/>
          </a:xfrm>
          <a:prstGeom prst="rect">
            <a:avLst/>
          </a:prstGeom>
          <a:noFill/>
        </p:spPr>
        <p:txBody>
          <a:bodyPr wrap="square" rtlCol="0">
            <a:spAutoFit/>
          </a:bodyPr>
          <a:lstStyle/>
          <a:p>
            <a:pPr algn="ctr">
              <a:lnSpc>
                <a:spcPct val="150000"/>
              </a:lnSpc>
            </a:pPr>
            <a:r>
              <a:rPr lang="en-US" sz="2000" b="1" dirty="0">
                <a:solidFill>
                  <a:srgbClr val="C00000"/>
                </a:solidFill>
                <a:latin typeface="UTM Avo" panose="02040603050506020204" pitchFamily="18" charset="0"/>
              </a:rPr>
              <a:t>BÓP NÁT QUẢ CAM</a:t>
            </a:r>
          </a:p>
        </p:txBody>
      </p:sp>
      <p:pic>
        <p:nvPicPr>
          <p:cNvPr id="16" name="Picture 15">
            <a:extLst>
              <a:ext uri="{FF2B5EF4-FFF2-40B4-BE49-F238E27FC236}">
                <a16:creationId xmlns:a16="http://schemas.microsoft.com/office/drawing/2014/main" id="{2C1AB44F-DC5B-432D-A935-2FF0D533E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55" y="1592892"/>
            <a:ext cx="304770" cy="288000"/>
          </a:xfrm>
          <a:prstGeom prst="rect">
            <a:avLst/>
          </a:prstGeom>
        </p:spPr>
      </p:pic>
    </p:spTree>
    <p:custDataLst>
      <p:tags r:id="rId1"/>
    </p:custDataLst>
    <p:extLst>
      <p:ext uri="{BB962C8B-B14F-4D97-AF65-F5344CB8AC3E}">
        <p14:creationId xmlns:p14="http://schemas.microsoft.com/office/powerpoint/2010/main" val="10134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93AEE-39F9-4EBE-BA06-A67844B952C1}"/>
              </a:ext>
            </a:extLst>
          </p:cNvPr>
          <p:cNvSpPr/>
          <p:nvPr/>
        </p:nvSpPr>
        <p:spPr>
          <a:xfrm>
            <a:off x="527631" y="495885"/>
            <a:ext cx="2016276"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a:latin typeface="UTM Avo" panose="02040603050506020204" pitchFamily="18" charset="0"/>
              </a:rPr>
              <a:t>Giặc</a:t>
            </a:r>
            <a:r>
              <a:rPr lang="en-US" sz="1800" dirty="0">
                <a:latin typeface="UTM Avo" panose="02040603050506020204" pitchFamily="18" charset="0"/>
              </a:rPr>
              <a:t> </a:t>
            </a:r>
            <a:r>
              <a:rPr lang="en-US" sz="1800" dirty="0" err="1">
                <a:latin typeface="UTM Avo" panose="02040603050506020204" pitchFamily="18" charset="0"/>
              </a:rPr>
              <a:t>Nguyên</a:t>
            </a:r>
            <a:endParaRPr lang="vi-VN" sz="1800" dirty="0"/>
          </a:p>
        </p:txBody>
      </p:sp>
      <p:sp>
        <p:nvSpPr>
          <p:cNvPr id="11" name="TextBox 10">
            <a:extLst>
              <a:ext uri="{FF2B5EF4-FFF2-40B4-BE49-F238E27FC236}">
                <a16:creationId xmlns:a16="http://schemas.microsoft.com/office/drawing/2014/main" id="{DE7D1D45-3D61-4AE0-A71B-B62257A185D9}"/>
              </a:ext>
            </a:extLst>
          </p:cNvPr>
          <p:cNvSpPr txBox="1"/>
          <p:nvPr/>
        </p:nvSpPr>
        <p:spPr>
          <a:xfrm>
            <a:off x="2352885" y="501976"/>
            <a:ext cx="359044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giặc</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từ</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phương</a:t>
            </a:r>
            <a:r>
              <a:rPr lang="en-US" sz="1800" dirty="0">
                <a:solidFill>
                  <a:schemeClr val="accent6">
                    <a:lumMod val="50000"/>
                  </a:schemeClr>
                </a:solidFill>
                <a:latin typeface="UTM Avo" panose="02040603050506020204" pitchFamily="18" charset="0"/>
              </a:rPr>
              <a:t> </a:t>
            </a:r>
            <a:r>
              <a:rPr lang="en-US" sz="1800" dirty="0" err="1">
                <a:solidFill>
                  <a:schemeClr val="accent6">
                    <a:lumMod val="50000"/>
                  </a:schemeClr>
                </a:solidFill>
                <a:latin typeface="UTM Avo" panose="02040603050506020204" pitchFamily="18" charset="0"/>
              </a:rPr>
              <a:t>Bắc</a:t>
            </a:r>
            <a:r>
              <a:rPr lang="en-US" sz="1800" dirty="0">
                <a:solidFill>
                  <a:schemeClr val="accent6">
                    <a:lumMod val="50000"/>
                  </a:schemeClr>
                </a:solidFill>
                <a:latin typeface="UTM Avo" panose="02040603050506020204" pitchFamily="18" charset="0"/>
              </a:rPr>
              <a:t>.</a:t>
            </a:r>
          </a:p>
        </p:txBody>
      </p:sp>
      <p:pic>
        <p:nvPicPr>
          <p:cNvPr id="1026" name="Picture 2" descr="Hàng trăm nghìn giặc Nguyên - Mông thua tan tác ở Chương Dương, Hàm Tử -  Giáo dục">
            <a:extLst>
              <a:ext uri="{FF2B5EF4-FFF2-40B4-BE49-F238E27FC236}">
                <a16:creationId xmlns:a16="http://schemas.microsoft.com/office/drawing/2014/main" id="{D3A978FB-243F-4016-80A7-C727C717E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3" y="1286012"/>
            <a:ext cx="6123329" cy="3286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07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21.Maiantiem[20210620111926609].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1742</Words>
  <Application>Microsoft Office PowerPoint</Application>
  <PresentationFormat>Custom</PresentationFormat>
  <Paragraphs>149</Paragraphs>
  <Slides>29</Slides>
  <Notes>2</Notes>
  <HiddenSlides>0</HiddenSlides>
  <MMClips>0</MMClips>
  <ScaleCrop>false</ScaleCrop>
  <HeadingPairs>
    <vt:vector size="6" baseType="variant">
      <vt:variant>
        <vt:lpstr>Fonts Used</vt:lpstr>
      </vt:variant>
      <vt:variant>
        <vt:i4>21</vt:i4>
      </vt:variant>
      <vt:variant>
        <vt:lpstr>Theme</vt:lpstr>
      </vt:variant>
      <vt:variant>
        <vt:i4>4</vt:i4>
      </vt:variant>
      <vt:variant>
        <vt:lpstr>Slide Titles</vt:lpstr>
      </vt:variant>
      <vt:variant>
        <vt:i4>29</vt:i4>
      </vt:variant>
    </vt:vector>
  </HeadingPairs>
  <TitlesOfParts>
    <vt:vector size="54" baseType="lpstr">
      <vt:lpstr>Arial</vt:lpstr>
      <vt:lpstr>UTM Cookies</vt:lpstr>
      <vt:lpstr>UTM Avo</vt:lpstr>
      <vt:lpstr>Times New Roman</vt:lpstr>
      <vt:lpstr>Wingdings</vt:lpstr>
      <vt:lpstr>Montserrat</vt:lpstr>
      <vt:lpstr>iCiel Cadena</vt:lpstr>
      <vt:lpstr>Calibri</vt:lpstr>
      <vt:lpstr>Kalam</vt:lpstr>
      <vt:lpstr>等线</vt:lpstr>
      <vt:lpstr>Delius Unicase</vt:lpstr>
      <vt:lpstr>Livvic</vt:lpstr>
      <vt:lpstr>Chewy</vt:lpstr>
      <vt:lpstr>HP001 4 hàng</vt:lpstr>
      <vt:lpstr>Comfortaa</vt:lpstr>
      <vt:lpstr>UTM Charlotte</vt:lpstr>
      <vt:lpstr>微软雅黑</vt:lpstr>
      <vt:lpstr>Arial-Rounded</vt:lpstr>
      <vt:lpstr>等线 Light</vt:lpstr>
      <vt:lpstr>Roboto Condensed Light</vt:lpstr>
      <vt:lpstr>SVN-Gretoon</vt:lpstr>
      <vt:lpstr>Doodle Sketchbook by Slidesgo</vt:lpstr>
      <vt:lpstr>Response to Intervention: The Alphabet by Slidesgo</vt:lpstr>
      <vt:lpstr>Office 主题​​</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Administrator</cp:lastModifiedBy>
  <cp:revision>139</cp:revision>
  <dcterms:modified xsi:type="dcterms:W3CDTF">2024-04-16T07:24:23Z</dcterms:modified>
</cp:coreProperties>
</file>