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82" d="100"/>
          <a:sy n="82" d="100"/>
        </p:scale>
        <p:origin x="307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480.pn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29.emf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1.emf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71.jpeg"/><Relationship Id="rId3" Type="http://schemas.openxmlformats.org/officeDocument/2006/relationships/image" Target="../media/image29.emf"/><Relationship Id="rId7" Type="http://schemas.openxmlformats.org/officeDocument/2006/relationships/image" Target="../media/image65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62.jpeg"/><Relationship Id="rId5" Type="http://schemas.openxmlformats.org/officeDocument/2006/relationships/image" Target="../media/image68.jpeg"/><Relationship Id="rId10" Type="http://schemas.openxmlformats.org/officeDocument/2006/relationships/image" Target="../media/image61.jpe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6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2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44" y="3723110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65034" y="-102637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8605</TotalTime>
  <Words>811</Words>
  <Application>Microsoft Office PowerPoint</Application>
  <PresentationFormat>Widescreen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hanhthinh1974@outlook.com</cp:lastModifiedBy>
  <cp:revision>12</cp:revision>
  <dcterms:created xsi:type="dcterms:W3CDTF">2016-11-23T14:13:00Z</dcterms:created>
  <dcterms:modified xsi:type="dcterms:W3CDTF">2022-08-06T16:30:58Z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