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553" r:id="rId2"/>
    <p:sldId id="554" r:id="rId3"/>
    <p:sldId id="413" r:id="rId4"/>
    <p:sldId id="527" r:id="rId5"/>
    <p:sldId id="517" r:id="rId6"/>
    <p:sldId id="518" r:id="rId7"/>
    <p:sldId id="519" r:id="rId8"/>
    <p:sldId id="522" r:id="rId9"/>
    <p:sldId id="539" r:id="rId10"/>
    <p:sldId id="555" r:id="rId11"/>
    <p:sldId id="292" r:id="rId12"/>
  </p:sldIdLst>
  <p:sldSz cx="12192000" cy="6858000"/>
  <p:notesSz cx="6858000" cy="9144000"/>
  <p:custShowLst>
    <p:custShow name="Custom Show 1" id="0">
      <p:sldLst/>
    </p:custShow>
  </p:custShowLst>
  <p:custDataLst>
    <p:tags r:id="rId14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1200" kern="1200">
        <a:solidFill>
          <a:schemeClr val="tx1"/>
        </a:solidFill>
        <a:latin typeface="HP001 5H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1200" kern="1200">
        <a:solidFill>
          <a:schemeClr val="tx1"/>
        </a:solidFill>
        <a:latin typeface="HP001 5H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1200" kern="1200">
        <a:solidFill>
          <a:schemeClr val="tx1"/>
        </a:solidFill>
        <a:latin typeface="HP001 5H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1200" kern="1200">
        <a:solidFill>
          <a:schemeClr val="tx1"/>
        </a:solidFill>
        <a:latin typeface="HP001 5H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1200" kern="1200">
        <a:solidFill>
          <a:schemeClr val="tx1"/>
        </a:solidFill>
        <a:latin typeface="HP001 5H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HP001 5H" pitchFamily="34" charset="0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HP001 5H" pitchFamily="34" charset="0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HP001 5H" pitchFamily="34" charset="0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HP001 5H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E9011F"/>
    <a:srgbClr val="B4A988"/>
    <a:srgbClr val="975000"/>
    <a:srgbClr val="0000FF"/>
    <a:srgbClr val="005EA4"/>
    <a:srgbClr val="FF0066"/>
    <a:srgbClr val="FF00FF"/>
    <a:srgbClr val="CC00CC"/>
    <a:srgbClr val="2DEB44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0882" autoAdjust="0"/>
    <p:restoredTop sz="86323" autoAdjust="0"/>
  </p:normalViewPr>
  <p:slideViewPr>
    <p:cSldViewPr>
      <p:cViewPr varScale="1">
        <p:scale>
          <a:sx n="82" d="100"/>
          <a:sy n="82" d="100"/>
        </p:scale>
        <p:origin x="907" y="53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gs" Target="tags/tag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D8171AE2-E96C-42B3-8ECC-9CDF1EF11590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5B06E75-B4A0-4B4A-8FC7-32C0BB3BE870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03512C96-D1AE-4092-A738-F11B976F196B}" type="datetimeFigureOut">
              <a:rPr lang="en-US"/>
              <a:pPr>
                <a:defRPr/>
              </a:pPr>
              <a:t>6/3/2022</a:t>
            </a:fld>
            <a:endParaRPr lang="en-US"/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id="{BE5D1F89-6D65-4A06-AB0E-48E943B743FD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B22337C2-0947-42A7-B9FF-E1532EA5910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5C0FEA0-CC91-41D2-B96B-547598F2FCBA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D06B139-6B80-4F18-B09F-6100AC379D1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/>
            </a:lvl1pPr>
          </a:lstStyle>
          <a:p>
            <a:fld id="{69CF24A8-BC87-4C63-98F4-CCF785985D1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0358800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1B68044D-719D-4888-AD2C-2C4AFFED805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83AE7840-515D-4F2A-914B-39A76791B69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B352270C-8E43-4102-B594-6EADC373A92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2302C61-A480-44D6-B8C7-4CAB4B9239A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68172332"/>
      </p:ext>
    </p:extLst>
  </p:cSld>
  <p:clrMapOvr>
    <a:masterClrMapping/>
  </p:clrMapOvr>
  <p:transition advTm="30000">
    <p:random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F261A303-655C-4956-A3E5-08A96DCD2A9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207DA91B-4313-4C6D-B60A-0916E3DB3DC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0167BF11-92B1-4A5F-A565-693669E336A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228D315-546F-45CD-B71B-7FC1EB5FF04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73318159"/>
      </p:ext>
    </p:extLst>
  </p:cSld>
  <p:clrMapOvr>
    <a:masterClrMapping/>
  </p:clrMapOvr>
  <p:transition advTm="30000">
    <p:random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10A03932-50E2-4A49-AF54-7F59128BEBA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F59A0508-F535-4127-8810-9FD7697BB71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4228407C-DDC4-4FC8-8E19-3EF6814D943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CDDE8A5-2E7C-4040-A2C7-1954CC268C5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20592745"/>
      </p:ext>
    </p:extLst>
  </p:cSld>
  <p:clrMapOvr>
    <a:masterClrMapping/>
  </p:clrMapOvr>
  <p:transition advTm="30000">
    <p:random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06A20F7-9280-485B-A5B1-B872DCE5F69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3857868-0061-4B9E-AA08-3896586C6D7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5DAAC1A-6DF0-4E21-9A1C-9AB37DFBD9F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AE73F60-5D96-4BD9-9A9C-FECD8965448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35592396"/>
      </p:ext>
    </p:extLst>
  </p:cSld>
  <p:clrMapOvr>
    <a:masterClrMapping/>
  </p:clrMapOvr>
  <p:transition advTm="30000">
    <p:random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048E3263-2751-4F6E-AC2C-392D257D3DA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7602C66D-DED2-41A5-9C3D-4CC96831662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BAE4A12E-4DD3-4FDC-A4ED-0A8D3EB2C7D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38770CA-30E3-4214-95EF-C777D6AD372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03866553"/>
      </p:ext>
    </p:extLst>
  </p:cSld>
  <p:clrMapOvr>
    <a:masterClrMapping/>
  </p:clrMapOvr>
  <p:transition advTm="30000">
    <p:random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F80EE900-0C3C-4CB6-873B-5B150E3C7F8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F9B68B6C-64B8-45A6-8CC3-9C22722670F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166C8179-CCF3-4C03-9969-EFEE88A1F49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122BCF4-3766-4F1D-AE7B-CF2016F721B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52845559"/>
      </p:ext>
    </p:extLst>
  </p:cSld>
  <p:clrMapOvr>
    <a:masterClrMapping/>
  </p:clrMapOvr>
  <p:transition advTm="30000">
    <p:random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89315D24-3203-4048-BC8A-2E7F44D0047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00CCF355-8A31-4336-B67A-15C5E7C6287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641EF13C-3FC6-446C-85C7-F8063DD0667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83CEB60-E783-4432-AA31-99F78278E17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97499930"/>
      </p:ext>
    </p:extLst>
  </p:cSld>
  <p:clrMapOvr>
    <a:masterClrMapping/>
  </p:clrMapOvr>
  <p:transition advTm="30000">
    <p:random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89315D24-3203-4048-BC8A-2E7F44D0047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00CCF355-8A31-4336-B67A-15C5E7C6287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641EF13C-3FC6-446C-85C7-F8063DD0667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83CEB60-E783-4432-AA31-99F78278E17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8325493"/>
      </p:ext>
    </p:extLst>
  </p:cSld>
  <p:clrMapOvr>
    <a:masterClrMapping/>
  </p:clrMapOvr>
  <p:transition advTm="30000">
    <p:random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0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89315D24-3203-4048-BC8A-2E7F44D0047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00CCF355-8A31-4336-B67A-15C5E7C6287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641EF13C-3FC6-446C-85C7-F8063DD0667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83CEB60-E783-4432-AA31-99F78278E17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48181512"/>
      </p:ext>
    </p:extLst>
  </p:cSld>
  <p:clrMapOvr>
    <a:masterClrMapping/>
  </p:clrMapOvr>
  <p:transition advTm="30000">
    <p:random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9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89315D24-3203-4048-BC8A-2E7F44D0047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00CCF355-8A31-4336-B67A-15C5E7C6287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641EF13C-3FC6-446C-85C7-F8063DD0667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83CEB60-E783-4432-AA31-99F78278E17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99044557"/>
      </p:ext>
    </p:extLst>
  </p:cSld>
  <p:clrMapOvr>
    <a:masterClrMapping/>
  </p:clrMapOvr>
  <p:transition advTm="30000">
    <p:random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8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89315D24-3203-4048-BC8A-2E7F44D0047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00CCF355-8A31-4336-B67A-15C5E7C6287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641EF13C-3FC6-446C-85C7-F8063DD0667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83CEB60-E783-4432-AA31-99F78278E17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63678629"/>
      </p:ext>
    </p:extLst>
  </p:cSld>
  <p:clrMapOvr>
    <a:masterClrMapping/>
  </p:clrMapOvr>
  <p:transition advTm="30000">
    <p:random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F261A303-655C-4956-A3E5-08A96DCD2A9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207DA91B-4313-4C6D-B60A-0916E3DB3DC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0167BF11-92B1-4A5F-A565-693669E336A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228D315-546F-45CD-B71B-7FC1EB5FF04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75613882"/>
      </p:ext>
    </p:extLst>
  </p:cSld>
  <p:clrMapOvr>
    <a:masterClrMapping/>
  </p:clrMapOvr>
  <p:transition advTm="30000">
    <p:random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7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89315D24-3203-4048-BC8A-2E7F44D0047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00CCF355-8A31-4336-B67A-15C5E7C6287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641EF13C-3FC6-446C-85C7-F8063DD0667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83CEB60-E783-4432-AA31-99F78278E17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83121171"/>
      </p:ext>
    </p:extLst>
  </p:cSld>
  <p:clrMapOvr>
    <a:masterClrMapping/>
  </p:clrMapOvr>
  <p:transition advTm="30000">
    <p:random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6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89315D24-3203-4048-BC8A-2E7F44D0047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00CCF355-8A31-4336-B67A-15C5E7C6287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641EF13C-3FC6-446C-85C7-F8063DD0667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83CEB60-E783-4432-AA31-99F78278E17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31236643"/>
      </p:ext>
    </p:extLst>
  </p:cSld>
  <p:clrMapOvr>
    <a:masterClrMapping/>
  </p:clrMapOvr>
  <p:transition advTm="30000">
    <p:random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5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89315D24-3203-4048-BC8A-2E7F44D0047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00CCF355-8A31-4336-B67A-15C5E7C6287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641EF13C-3FC6-446C-85C7-F8063DD0667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83CEB60-E783-4432-AA31-99F78278E17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61226097"/>
      </p:ext>
    </p:extLst>
  </p:cSld>
  <p:clrMapOvr>
    <a:masterClrMapping/>
  </p:clrMapOvr>
  <p:transition advTm="30000">
    <p:random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89315D24-3203-4048-BC8A-2E7F44D0047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00CCF355-8A31-4336-B67A-15C5E7C6287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641EF13C-3FC6-446C-85C7-F8063DD0667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83CEB60-E783-4432-AA31-99F78278E17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10839277"/>
      </p:ext>
    </p:extLst>
  </p:cSld>
  <p:clrMapOvr>
    <a:masterClrMapping/>
  </p:clrMapOvr>
  <p:transition advTm="30000">
    <p:random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89315D24-3203-4048-BC8A-2E7F44D0047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00CCF355-8A31-4336-B67A-15C5E7C6287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641EF13C-3FC6-446C-85C7-F8063DD0667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83CEB60-E783-4432-AA31-99F78278E17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89989376"/>
      </p:ext>
    </p:extLst>
  </p:cSld>
  <p:clrMapOvr>
    <a:masterClrMapping/>
  </p:clrMapOvr>
  <p:transition advTm="30000">
    <p:random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89315D24-3203-4048-BC8A-2E7F44D0047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00CCF355-8A31-4336-B67A-15C5E7C6287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641EF13C-3FC6-446C-85C7-F8063DD0667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83CEB60-E783-4432-AA31-99F78278E17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36056745"/>
      </p:ext>
    </p:extLst>
  </p:cSld>
  <p:clrMapOvr>
    <a:masterClrMapping/>
  </p:clrMapOvr>
  <p:transition advTm="30000">
    <p:random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89315D24-3203-4048-BC8A-2E7F44D0047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00CCF355-8A31-4336-B67A-15C5E7C6287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641EF13C-3FC6-446C-85C7-F8063DD0667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83CEB60-E783-4432-AA31-99F78278E17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63437504"/>
      </p:ext>
    </p:extLst>
  </p:cSld>
  <p:clrMapOvr>
    <a:masterClrMapping/>
  </p:clrMapOvr>
  <p:transition advTm="30000">
    <p:random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0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89315D24-3203-4048-BC8A-2E7F44D0047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00CCF355-8A31-4336-B67A-15C5E7C6287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641EF13C-3FC6-446C-85C7-F8063DD0667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83CEB60-E783-4432-AA31-99F78278E17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10563522"/>
      </p:ext>
    </p:extLst>
  </p:cSld>
  <p:clrMapOvr>
    <a:masterClrMapping/>
  </p:clrMapOvr>
  <p:transition advTm="30000">
    <p:random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9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89315D24-3203-4048-BC8A-2E7F44D0047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00CCF355-8A31-4336-B67A-15C5E7C6287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641EF13C-3FC6-446C-85C7-F8063DD0667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83CEB60-E783-4432-AA31-99F78278E17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08490589"/>
      </p:ext>
    </p:extLst>
  </p:cSld>
  <p:clrMapOvr>
    <a:masterClrMapping/>
  </p:clrMapOvr>
  <p:transition advTm="30000">
    <p:random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8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89315D24-3203-4048-BC8A-2E7F44D0047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00CCF355-8A31-4336-B67A-15C5E7C6287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641EF13C-3FC6-446C-85C7-F8063DD0667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83CEB60-E783-4432-AA31-99F78278E17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02888880"/>
      </p:ext>
    </p:extLst>
  </p:cSld>
  <p:clrMapOvr>
    <a:masterClrMapping/>
  </p:clrMapOvr>
  <p:transition advTm="30000">
    <p:random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F261A303-655C-4956-A3E5-08A96DCD2A9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207DA91B-4313-4C6D-B60A-0916E3DB3DC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0167BF11-92B1-4A5F-A565-693669E336A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228D315-546F-45CD-B71B-7FC1EB5FF04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73950343"/>
      </p:ext>
    </p:extLst>
  </p:cSld>
  <p:clrMapOvr>
    <a:masterClrMapping/>
  </p:clrMapOvr>
  <p:transition advTm="30000">
    <p:random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7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89315D24-3203-4048-BC8A-2E7F44D0047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00CCF355-8A31-4336-B67A-15C5E7C6287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641EF13C-3FC6-446C-85C7-F8063DD0667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83CEB60-E783-4432-AA31-99F78278E17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80483682"/>
      </p:ext>
    </p:extLst>
  </p:cSld>
  <p:clrMapOvr>
    <a:masterClrMapping/>
  </p:clrMapOvr>
  <p:transition advTm="30000">
    <p:random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6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89315D24-3203-4048-BC8A-2E7F44D0047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00CCF355-8A31-4336-B67A-15C5E7C6287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641EF13C-3FC6-446C-85C7-F8063DD0667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83CEB60-E783-4432-AA31-99F78278E17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81988521"/>
      </p:ext>
    </p:extLst>
  </p:cSld>
  <p:clrMapOvr>
    <a:masterClrMapping/>
  </p:clrMapOvr>
  <p:transition advTm="30000">
    <p:random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5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89315D24-3203-4048-BC8A-2E7F44D0047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00CCF355-8A31-4336-B67A-15C5E7C6287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641EF13C-3FC6-446C-85C7-F8063DD0667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83CEB60-E783-4432-AA31-99F78278E17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05488312"/>
      </p:ext>
    </p:extLst>
  </p:cSld>
  <p:clrMapOvr>
    <a:masterClrMapping/>
  </p:clrMapOvr>
  <p:transition advTm="30000">
    <p:random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89315D24-3203-4048-BC8A-2E7F44D0047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00CCF355-8A31-4336-B67A-15C5E7C6287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641EF13C-3FC6-446C-85C7-F8063DD0667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83CEB60-E783-4432-AA31-99F78278E17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86777807"/>
      </p:ext>
    </p:extLst>
  </p:cSld>
  <p:clrMapOvr>
    <a:masterClrMapping/>
  </p:clrMapOvr>
  <p:transition advTm="30000">
    <p:random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89315D24-3203-4048-BC8A-2E7F44D0047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00CCF355-8A31-4336-B67A-15C5E7C6287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641EF13C-3FC6-446C-85C7-F8063DD0667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83CEB60-E783-4432-AA31-99F78278E17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56194904"/>
      </p:ext>
    </p:extLst>
  </p:cSld>
  <p:clrMapOvr>
    <a:masterClrMapping/>
  </p:clrMapOvr>
  <p:transition advTm="30000">
    <p:random/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89315D24-3203-4048-BC8A-2E7F44D0047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00CCF355-8A31-4336-B67A-15C5E7C6287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641EF13C-3FC6-446C-85C7-F8063DD0667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83CEB60-E783-4432-AA31-99F78278E17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09703665"/>
      </p:ext>
    </p:extLst>
  </p:cSld>
  <p:clrMapOvr>
    <a:masterClrMapping/>
  </p:clrMapOvr>
  <p:transition advTm="30000">
    <p:random/>
  </p:transition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89315D24-3203-4048-BC8A-2E7F44D0047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00CCF355-8A31-4336-B67A-15C5E7C6287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641EF13C-3FC6-446C-85C7-F8063DD0667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83CEB60-E783-4432-AA31-99F78278E17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09722499"/>
      </p:ext>
    </p:extLst>
  </p:cSld>
  <p:clrMapOvr>
    <a:masterClrMapping/>
  </p:clrMapOvr>
  <p:transition advTm="30000">
    <p:random/>
  </p:transition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0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89315D24-3203-4048-BC8A-2E7F44D0047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00CCF355-8A31-4336-B67A-15C5E7C6287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641EF13C-3FC6-446C-85C7-F8063DD0667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83CEB60-E783-4432-AA31-99F78278E17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53599027"/>
      </p:ext>
    </p:extLst>
  </p:cSld>
  <p:clrMapOvr>
    <a:masterClrMapping/>
  </p:clrMapOvr>
  <p:transition advTm="30000">
    <p:random/>
  </p:transition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9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89315D24-3203-4048-BC8A-2E7F44D0047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00CCF355-8A31-4336-B67A-15C5E7C6287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641EF13C-3FC6-446C-85C7-F8063DD0667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83CEB60-E783-4432-AA31-99F78278E17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7873695"/>
      </p:ext>
    </p:extLst>
  </p:cSld>
  <p:clrMapOvr>
    <a:masterClrMapping/>
  </p:clrMapOvr>
  <p:transition advTm="30000">
    <p:random/>
  </p:transition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8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89315D24-3203-4048-BC8A-2E7F44D0047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00CCF355-8A31-4336-B67A-15C5E7C6287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641EF13C-3FC6-446C-85C7-F8063DD0667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83CEB60-E783-4432-AA31-99F78278E17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88138669"/>
      </p:ext>
    </p:extLst>
  </p:cSld>
  <p:clrMapOvr>
    <a:masterClrMapping/>
  </p:clrMapOvr>
  <p:transition advTm="30000">
    <p:random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F261A303-655C-4956-A3E5-08A96DCD2A9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207DA91B-4313-4C6D-B60A-0916E3DB3DC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0167BF11-92B1-4A5F-A565-693669E336A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228D315-546F-45CD-B71B-7FC1EB5FF04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61617786"/>
      </p:ext>
    </p:extLst>
  </p:cSld>
  <p:clrMapOvr>
    <a:masterClrMapping/>
  </p:clrMapOvr>
  <p:transition advTm="30000">
    <p:random/>
  </p:transition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7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89315D24-3203-4048-BC8A-2E7F44D0047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00CCF355-8A31-4336-B67A-15C5E7C6287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641EF13C-3FC6-446C-85C7-F8063DD0667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83CEB60-E783-4432-AA31-99F78278E17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5744037"/>
      </p:ext>
    </p:extLst>
  </p:cSld>
  <p:clrMapOvr>
    <a:masterClrMapping/>
  </p:clrMapOvr>
  <p:transition advTm="30000">
    <p:random/>
  </p:transition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6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89315D24-3203-4048-BC8A-2E7F44D0047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00CCF355-8A31-4336-B67A-15C5E7C6287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641EF13C-3FC6-446C-85C7-F8063DD0667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83CEB60-E783-4432-AA31-99F78278E17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99497817"/>
      </p:ext>
    </p:extLst>
  </p:cSld>
  <p:clrMapOvr>
    <a:masterClrMapping/>
  </p:clrMapOvr>
  <p:transition advTm="30000">
    <p:random/>
  </p:transition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5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89315D24-3203-4048-BC8A-2E7F44D0047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00CCF355-8A31-4336-B67A-15C5E7C6287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641EF13C-3FC6-446C-85C7-F8063DD0667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83CEB60-E783-4432-AA31-99F78278E17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20358361"/>
      </p:ext>
    </p:extLst>
  </p:cSld>
  <p:clrMapOvr>
    <a:masterClrMapping/>
  </p:clrMapOvr>
  <p:transition advTm="30000">
    <p:random/>
  </p:transition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89315D24-3203-4048-BC8A-2E7F44D0047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00CCF355-8A31-4336-B67A-15C5E7C6287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641EF13C-3FC6-446C-85C7-F8063DD0667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83CEB60-E783-4432-AA31-99F78278E17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69926715"/>
      </p:ext>
    </p:extLst>
  </p:cSld>
  <p:clrMapOvr>
    <a:masterClrMapping/>
  </p:clrMapOvr>
  <p:transition advTm="30000">
    <p:random/>
  </p:transition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89315D24-3203-4048-BC8A-2E7F44D0047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00CCF355-8A31-4336-B67A-15C5E7C6287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641EF13C-3FC6-446C-85C7-F8063DD0667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83CEB60-E783-4432-AA31-99F78278E17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83111632"/>
      </p:ext>
    </p:extLst>
  </p:cSld>
  <p:clrMapOvr>
    <a:masterClrMapping/>
  </p:clrMapOvr>
  <p:transition advTm="30000">
    <p:random/>
  </p:transition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89315D24-3203-4048-BC8A-2E7F44D0047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00CCF355-8A31-4336-B67A-15C5E7C6287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641EF13C-3FC6-446C-85C7-F8063DD0667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83CEB60-E783-4432-AA31-99F78278E17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38763287"/>
      </p:ext>
    </p:extLst>
  </p:cSld>
  <p:clrMapOvr>
    <a:masterClrMapping/>
  </p:clrMapOvr>
  <p:transition advTm="30000">
    <p:random/>
  </p:transition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89315D24-3203-4048-BC8A-2E7F44D0047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00CCF355-8A31-4336-B67A-15C5E7C6287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641EF13C-3FC6-446C-85C7-F8063DD0667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83CEB60-E783-4432-AA31-99F78278E17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65539322"/>
      </p:ext>
    </p:extLst>
  </p:cSld>
  <p:clrMapOvr>
    <a:masterClrMapping/>
  </p:clrMapOvr>
  <p:transition advTm="30000">
    <p:random/>
  </p:transition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229CC1AA-4638-4064-A095-AC0AA52E076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4A7C6BE-C8F0-4AF6-AC32-4D05117B4FB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C0050D2-3436-421C-93C1-8EE453D11F2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2004654-1AC6-40CF-BC4A-11946092062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21996855"/>
      </p:ext>
    </p:extLst>
  </p:cSld>
  <p:clrMapOvr>
    <a:masterClrMapping/>
  </p:clrMapOvr>
  <p:transition advTm="30000">
    <p:random/>
  </p:transition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F5CE5CD-95C0-41B6-8AEB-227AF9723DD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D0542E9-F98A-476F-8E5A-AC6A619AB1C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7D36B4D-162C-44C9-8FB2-A632F1A8C44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BB94797-A680-4C20-A163-6B1FA42D197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21113110"/>
      </p:ext>
    </p:extLst>
  </p:cSld>
  <p:clrMapOvr>
    <a:masterClrMapping/>
  </p:clrMapOvr>
  <p:transition advTm="30000">
    <p:random/>
  </p:transition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D18EF080-5364-4E2D-AA05-00888A49897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148964EB-98ED-41A7-B3C1-34C5AB1DDC3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DA202779-DE75-4C7C-AF8E-8927348E4DC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CF2E6DA-F211-48E9-8B45-EE606F924BF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02609736"/>
      </p:ext>
    </p:extLst>
  </p:cSld>
  <p:clrMapOvr>
    <a:masterClrMapping/>
  </p:clrMapOvr>
  <p:transition advTm="30000">
    <p:random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F261A303-655C-4956-A3E5-08A96DCD2A9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207DA91B-4313-4C6D-B60A-0916E3DB3DC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0167BF11-92B1-4A5F-A565-693669E336A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228D315-546F-45CD-B71B-7FC1EB5FF04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49851878"/>
      </p:ext>
    </p:extLst>
  </p:cSld>
  <p:clrMapOvr>
    <a:masterClrMapping/>
  </p:clrMapOvr>
  <p:transition advTm="30000">
    <p:random/>
  </p:transition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5A87B90C-A90B-4F87-BC2A-66614F705FA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9A8DBD35-4ABD-4F04-B5A1-710DF3F9565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2AD69D64-10E2-4870-AB16-E9EC67949CA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8D1721D-EB8F-40A7-B7C3-B08CE89A739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8444196"/>
      </p:ext>
    </p:extLst>
  </p:cSld>
  <p:clrMapOvr>
    <a:masterClrMapping/>
  </p:clrMapOvr>
  <p:transition advTm="30000">
    <p:random/>
  </p:transition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09600" y="274639"/>
            <a:ext cx="10972800" cy="58515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1DF7C5F1-C19A-40EC-895C-B00695DA46C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CCE8D226-6957-477A-A8A6-54033E926B9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A6D70EA9-A09F-4EBC-87E6-4DB6EFE9277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9B0F19B-AE4F-42B3-9AB8-302E00663E3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66311531"/>
      </p:ext>
    </p:extLst>
  </p:cSld>
  <p:clrMapOvr>
    <a:masterClrMapping/>
  </p:clrMapOvr>
  <p:transition advTm="30000">
    <p:random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F261A303-655C-4956-A3E5-08A96DCD2A9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207DA91B-4313-4C6D-B60A-0916E3DB3DC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0167BF11-92B1-4A5F-A565-693669E336A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228D315-546F-45CD-B71B-7FC1EB5FF04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09955707"/>
      </p:ext>
    </p:extLst>
  </p:cSld>
  <p:clrMapOvr>
    <a:masterClrMapping/>
  </p:clrMapOvr>
  <p:transition advTm="30000">
    <p:random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F261A303-655C-4956-A3E5-08A96DCD2A9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207DA91B-4313-4C6D-B60A-0916E3DB3DC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0167BF11-92B1-4A5F-A565-693669E336A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228D315-546F-45CD-B71B-7FC1EB5FF04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37141377"/>
      </p:ext>
    </p:extLst>
  </p:cSld>
  <p:clrMapOvr>
    <a:masterClrMapping/>
  </p:clrMapOvr>
  <p:transition advTm="30000">
    <p:random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F261A303-655C-4956-A3E5-08A96DCD2A9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207DA91B-4313-4C6D-B60A-0916E3DB3DC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0167BF11-92B1-4A5F-A565-693669E336A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228D315-546F-45CD-B71B-7FC1EB5FF04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1116374"/>
      </p:ext>
    </p:extLst>
  </p:cSld>
  <p:clrMapOvr>
    <a:masterClrMapping/>
  </p:clrMapOvr>
  <p:transition advTm="30000">
    <p:random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F261A303-655C-4956-A3E5-08A96DCD2A9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207DA91B-4313-4C6D-B60A-0916E3DB3DC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0167BF11-92B1-4A5F-A565-693669E336A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228D315-546F-45CD-B71B-7FC1EB5FF04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7523896"/>
      </p:ext>
    </p:extLst>
  </p:cSld>
  <p:clrMapOvr>
    <a:masterClrMapping/>
  </p:clrMapOvr>
  <p:transition advTm="30000">
    <p:random/>
  </p:transition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50" Type="http://schemas.openxmlformats.org/officeDocument/2006/relationships/slideLayout" Target="../slideLayouts/slideLayout50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41" Type="http://schemas.openxmlformats.org/officeDocument/2006/relationships/slideLayout" Target="../slideLayouts/slideLayout4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49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52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slideLayout" Target="../slideLayouts/slideLayout48.xml"/><Relationship Id="rId8" Type="http://schemas.openxmlformats.org/officeDocument/2006/relationships/slideLayout" Target="../slideLayouts/slideLayout8.xml"/><Relationship Id="rId51" Type="http://schemas.openxmlformats.org/officeDocument/2006/relationships/slideLayout" Target="../slideLayouts/slideLayout5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D4B42EC7-8531-4484-A725-9655A7FB760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6C2656B6-2074-4738-B1D5-45116A87ABA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FF6D075A-405B-4E3C-9DF4-1BC2CD2C539C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39CC28D2-4978-4F8B-8496-BF7272F22730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3170E31F-0CA2-402D-853A-9DDD6E29A9CC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Arial" panose="020B0604020202020204" pitchFamily="34" charset="0"/>
              </a:defRPr>
            </a:lvl1pPr>
          </a:lstStyle>
          <a:p>
            <a:fld id="{9E250CFF-12A6-475D-87DB-84A5797A2EC7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99" r:id="rId3"/>
    <p:sldLayoutId id="2147483698" r:id="rId4"/>
    <p:sldLayoutId id="2147483691" r:id="rId5"/>
    <p:sldLayoutId id="2147483690" r:id="rId6"/>
    <p:sldLayoutId id="2147483683" r:id="rId7"/>
    <p:sldLayoutId id="2147483682" r:id="rId8"/>
    <p:sldLayoutId id="2147483675" r:id="rId9"/>
    <p:sldLayoutId id="2147483667" r:id="rId10"/>
    <p:sldLayoutId id="2147483651" r:id="rId11"/>
    <p:sldLayoutId id="2147483652" r:id="rId12"/>
    <p:sldLayoutId id="2147483653" r:id="rId13"/>
    <p:sldLayoutId id="2147483654" r:id="rId14"/>
    <p:sldLayoutId id="2147483655" r:id="rId15"/>
    <p:sldLayoutId id="2147483697" r:id="rId16"/>
    <p:sldLayoutId id="2147483696" r:id="rId17"/>
    <p:sldLayoutId id="2147483695" r:id="rId18"/>
    <p:sldLayoutId id="2147483694" r:id="rId19"/>
    <p:sldLayoutId id="2147483693" r:id="rId20"/>
    <p:sldLayoutId id="2147483692" r:id="rId21"/>
    <p:sldLayoutId id="2147483689" r:id="rId22"/>
    <p:sldLayoutId id="2147483688" r:id="rId23"/>
    <p:sldLayoutId id="2147483687" r:id="rId24"/>
    <p:sldLayoutId id="2147483686" r:id="rId25"/>
    <p:sldLayoutId id="2147483685" r:id="rId26"/>
    <p:sldLayoutId id="2147483684" r:id="rId27"/>
    <p:sldLayoutId id="2147483681" r:id="rId28"/>
    <p:sldLayoutId id="2147483680" r:id="rId29"/>
    <p:sldLayoutId id="2147483679" r:id="rId30"/>
    <p:sldLayoutId id="2147483678" r:id="rId31"/>
    <p:sldLayoutId id="2147483677" r:id="rId32"/>
    <p:sldLayoutId id="2147483676" r:id="rId33"/>
    <p:sldLayoutId id="2147483674" r:id="rId34"/>
    <p:sldLayoutId id="2147483673" r:id="rId35"/>
    <p:sldLayoutId id="2147483672" r:id="rId36"/>
    <p:sldLayoutId id="2147483671" r:id="rId37"/>
    <p:sldLayoutId id="2147483670" r:id="rId38"/>
    <p:sldLayoutId id="2147483669" r:id="rId39"/>
    <p:sldLayoutId id="2147483668" r:id="rId40"/>
    <p:sldLayoutId id="2147483666" r:id="rId41"/>
    <p:sldLayoutId id="2147483665" r:id="rId42"/>
    <p:sldLayoutId id="2147483664" r:id="rId43"/>
    <p:sldLayoutId id="2147483663" r:id="rId44"/>
    <p:sldLayoutId id="2147483662" r:id="rId45"/>
    <p:sldLayoutId id="2147483661" r:id="rId46"/>
    <p:sldLayoutId id="2147483656" r:id="rId47"/>
    <p:sldLayoutId id="2147483657" r:id="rId48"/>
    <p:sldLayoutId id="2147483658" r:id="rId49"/>
    <p:sldLayoutId id="2147483659" r:id="rId50"/>
    <p:sldLayoutId id="2147483660" r:id="rId51"/>
  </p:sldLayoutIdLst>
  <p:transition advTm="30000">
    <p:random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gif"/><Relationship Id="rId4" Type="http://schemas.openxmlformats.org/officeDocument/2006/relationships/image" Target="../media/image3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WordArt 4" descr="90%"/>
          <p:cNvSpPr>
            <a:spLocks noChangeArrowheads="1" noChangeShapeType="1" noTextEdit="1"/>
          </p:cNvSpPr>
          <p:nvPr/>
        </p:nvSpPr>
        <p:spPr bwMode="auto">
          <a:xfrm>
            <a:off x="1828800" y="2133600"/>
            <a:ext cx="8153400" cy="1676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6400" b="1" kern="10" dirty="0" err="1">
                <a:ln w="19050">
                  <a:pattFill prst="pct90">
                    <a:fgClr>
                      <a:srgbClr val="FFFF00"/>
                    </a:fgClr>
                    <a:bgClr>
                      <a:srgbClr val="FFFFFF"/>
                    </a:bgClr>
                  </a:patt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Tả</a:t>
            </a:r>
            <a:r>
              <a:rPr lang="en-US" sz="6400" b="1" kern="10" dirty="0">
                <a:ln w="19050">
                  <a:pattFill prst="pct90">
                    <a:fgClr>
                      <a:srgbClr val="FFFF00"/>
                    </a:fgClr>
                    <a:bgClr>
                      <a:srgbClr val="FFFFFF"/>
                    </a:bgClr>
                  </a:patt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6400" b="1" kern="10" dirty="0" err="1">
                <a:ln w="19050">
                  <a:pattFill prst="pct90">
                    <a:fgClr>
                      <a:srgbClr val="FFFF00"/>
                    </a:fgClr>
                    <a:bgClr>
                      <a:srgbClr val="FFFFFF"/>
                    </a:bgClr>
                  </a:patt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đồ</a:t>
            </a:r>
            <a:r>
              <a:rPr lang="en-US" sz="6400" b="1" kern="10" dirty="0">
                <a:ln w="19050">
                  <a:pattFill prst="pct90">
                    <a:fgClr>
                      <a:srgbClr val="FFFF00"/>
                    </a:fgClr>
                    <a:bgClr>
                      <a:srgbClr val="FFFFFF"/>
                    </a:bgClr>
                  </a:patt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6400" b="1" kern="10" dirty="0" err="1">
                <a:ln w="19050">
                  <a:pattFill prst="pct90">
                    <a:fgClr>
                      <a:srgbClr val="FFFF00"/>
                    </a:fgClr>
                    <a:bgClr>
                      <a:srgbClr val="FFFFFF"/>
                    </a:bgClr>
                  </a:patt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vật</a:t>
            </a:r>
            <a:endParaRPr lang="en-US" sz="6400" b="1" kern="10" dirty="0">
              <a:ln w="19050">
                <a:pattFill prst="pct90">
                  <a:fgClr>
                    <a:srgbClr val="FFFF00"/>
                  </a:fgClr>
                  <a:bgClr>
                    <a:srgbClr val="FFFFFF"/>
                  </a:bgClr>
                </a:pattFill>
                <a:round/>
                <a:headEnd/>
                <a:tailEnd/>
              </a:ln>
              <a:solidFill>
                <a:srgbClr val="FF0000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Times New Roman"/>
              <a:cs typeface="Times New Roman"/>
            </a:endParaRPr>
          </a:p>
          <a:p>
            <a:pPr algn="ctr"/>
            <a:r>
              <a:rPr lang="en-US" sz="6400" b="1" kern="10" dirty="0" err="1">
                <a:ln w="19050">
                  <a:pattFill prst="pct90">
                    <a:fgClr>
                      <a:srgbClr val="FFFF00"/>
                    </a:fgClr>
                    <a:bgClr>
                      <a:srgbClr val="FFFFFF"/>
                    </a:bgClr>
                  </a:patt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Kiểm</a:t>
            </a:r>
            <a:r>
              <a:rPr lang="en-US" sz="6400" b="1" kern="10" dirty="0">
                <a:ln w="19050">
                  <a:pattFill prst="pct90">
                    <a:fgClr>
                      <a:srgbClr val="FFFF00"/>
                    </a:fgClr>
                    <a:bgClr>
                      <a:srgbClr val="FFFFFF"/>
                    </a:bgClr>
                  </a:patt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6400" b="1" kern="10" dirty="0" err="1">
                <a:ln w="19050">
                  <a:pattFill prst="pct90">
                    <a:fgClr>
                      <a:srgbClr val="FFFF00"/>
                    </a:fgClr>
                    <a:bgClr>
                      <a:srgbClr val="FFFFFF"/>
                    </a:bgClr>
                  </a:patt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tra</a:t>
            </a:r>
            <a:r>
              <a:rPr lang="en-US" sz="6400" b="1" kern="10" dirty="0">
                <a:ln w="19050">
                  <a:pattFill prst="pct90">
                    <a:fgClr>
                      <a:srgbClr val="FFFF00"/>
                    </a:fgClr>
                    <a:bgClr>
                      <a:srgbClr val="FFFFFF"/>
                    </a:bgClr>
                  </a:patt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6400" b="1" kern="10" dirty="0" err="1">
                <a:ln w="19050">
                  <a:pattFill prst="pct90">
                    <a:fgClr>
                      <a:srgbClr val="FFFF00"/>
                    </a:fgClr>
                    <a:bgClr>
                      <a:srgbClr val="FFFFFF"/>
                    </a:bgClr>
                  </a:patt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viết</a:t>
            </a:r>
            <a:endParaRPr lang="vi-VN" sz="6400" b="1" kern="10" dirty="0">
              <a:ln w="19050">
                <a:pattFill prst="pct90">
                  <a:fgClr>
                    <a:srgbClr val="FFFF00"/>
                  </a:fgClr>
                  <a:bgClr>
                    <a:srgbClr val="FFFFFF"/>
                  </a:bgClr>
                </a:pattFill>
                <a:round/>
                <a:headEnd/>
                <a:tailEnd/>
              </a:ln>
              <a:solidFill>
                <a:srgbClr val="FF0000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2052" name="WordArt 20"/>
          <p:cNvSpPr>
            <a:spLocks noChangeArrowheads="1" noChangeShapeType="1" noTextEdit="1"/>
          </p:cNvSpPr>
          <p:nvPr/>
        </p:nvSpPr>
        <p:spPr bwMode="auto">
          <a:xfrm>
            <a:off x="3429000" y="381000"/>
            <a:ext cx="5486400" cy="990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vi-VN" b="1" kern="1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Tập làm văn  </a:t>
            </a:r>
          </a:p>
          <a:p>
            <a:r>
              <a:rPr lang="vi-VN" b="1" kern="1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     Lớp 5</a:t>
            </a:r>
          </a:p>
        </p:txBody>
      </p:sp>
      <p:pic>
        <p:nvPicPr>
          <p:cNvPr id="2053" name="Picture 6" descr="blumen-pflanzen051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851775" y="5878514"/>
            <a:ext cx="1036638" cy="85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4" name="Picture 6" descr="blumen-pflanzen051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4067970" y="5878513"/>
            <a:ext cx="1036637" cy="85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5" name="Picture 6" descr="blumen-pflanzen051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406775" y="5878514"/>
            <a:ext cx="1036638" cy="85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6" name="Picture 6" descr="blumen-pflanzen051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232769" y="5878514"/>
            <a:ext cx="1036637" cy="85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7" name="Picture 6" descr="blumen-pflanzen051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8397081" y="5864662"/>
            <a:ext cx="1036638" cy="85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9" name="Picture 5" descr="blumen-pflanzen051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6288" y="5807076"/>
            <a:ext cx="1035050" cy="85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Picture 3" descr="butterflies_flowers_md_wht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5486400"/>
            <a:ext cx="1905000" cy="13989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Picture 3" descr="butterflies_flowers_md_wht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63000" y="5486399"/>
            <a:ext cx="1803400" cy="12866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10" descr="kitty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5694669"/>
            <a:ext cx="990600" cy="1095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10" descr="kitty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07457" y="5723101"/>
            <a:ext cx="1104900" cy="12217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6" descr="2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1684" y="595312"/>
            <a:ext cx="914400" cy="280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6" descr="2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9523" y="940905"/>
            <a:ext cx="914400" cy="280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09289918"/>
      </p:ext>
    </p:extLst>
  </p:cSld>
  <p:clrMapOvr>
    <a:masterClrMapping/>
  </p:clrMapOvr>
  <p:transition advTm="30000">
    <p:random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9F5C4F28-FAB0-4B92-9B96-58FCEB7A446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0692" y="381000"/>
            <a:ext cx="9950616" cy="68580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6B11E7EE-2521-413E-BB70-85B3A6C4804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0400" y="4419600"/>
            <a:ext cx="1573362" cy="1295400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82530A7B-7C58-438C-8783-DDB80C889DB0}"/>
              </a:ext>
            </a:extLst>
          </p:cNvPr>
          <p:cNvSpPr txBox="1"/>
          <p:nvPr/>
        </p:nvSpPr>
        <p:spPr>
          <a:xfrm>
            <a:off x="3581400" y="1523138"/>
            <a:ext cx="2286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E9011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 BÀI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F8FC0D29-DBFC-4796-93E0-B089EF36E495}"/>
              </a:ext>
            </a:extLst>
          </p:cNvPr>
          <p:cNvSpPr txBox="1"/>
          <p:nvPr/>
        </p:nvSpPr>
        <p:spPr>
          <a:xfrm>
            <a:off x="3200400" y="2428875"/>
            <a:ext cx="3200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gian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(35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phút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186153229"/>
      </p:ext>
    </p:extLst>
  </p:cSld>
  <p:clrMapOvr>
    <a:masterClrMapping/>
  </p:clrMapOvr>
  <p:transition advTm="30000">
    <p:random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51E638A5-7CDC-4944-BD6D-55E702BB6F0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4748" y="12290"/>
            <a:ext cx="12192000" cy="675957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4339" name="Title 1">
            <a:extLst>
              <a:ext uri="{FF2B5EF4-FFF2-40B4-BE49-F238E27FC236}">
                <a16:creationId xmlns:a16="http://schemas.microsoft.com/office/drawing/2014/main" id="{BA1924E8-601B-4378-AE8A-804D6F9186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52800" y="315913"/>
            <a:ext cx="4129088" cy="6096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altLang="vi-VN" b="1">
                <a:solidFill>
                  <a:srgbClr val="58300B"/>
                </a:solidFill>
              </a:rPr>
              <a:t>Vận dụng</a:t>
            </a:r>
          </a:p>
        </p:txBody>
      </p:sp>
      <p:sp>
        <p:nvSpPr>
          <p:cNvPr id="21508" name="Content Placeholder 2">
            <a:extLst>
              <a:ext uri="{FF2B5EF4-FFF2-40B4-BE49-F238E27FC236}">
                <a16:creationId xmlns:a16="http://schemas.microsoft.com/office/drawing/2014/main" id="{51DABF04-4864-467F-BA2D-B68E2D4D023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0791" y="2743200"/>
            <a:ext cx="11947525" cy="685800"/>
          </a:xfrm>
        </p:spPr>
        <p:txBody>
          <a:bodyPr>
            <a:normAutofit/>
          </a:bodyPr>
          <a:lstStyle/>
          <a:p>
            <a:pPr marL="0" indent="0" eaLnBrk="1" hangingPunct="1">
              <a:buFont typeface="Arial" panose="020B0604020202020204" pitchFamily="34" charset="0"/>
              <a:buNone/>
            </a:pPr>
            <a:r>
              <a:rPr lang="en-US" altLang="vi-VN" sz="2800" dirty="0"/>
              <a:t>   </a:t>
            </a:r>
            <a:r>
              <a:rPr lang="en-US" altLang="vi-VN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Chuẩn</a:t>
            </a:r>
            <a:r>
              <a:rPr lang="en-US" alt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alt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alt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alt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altLang="vi-VN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altLang="vi-VN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altLang="vi-VN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altLang="vi-VN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đối</a:t>
            </a:r>
            <a:r>
              <a:rPr lang="en-US" altLang="vi-VN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thoại</a:t>
            </a:r>
            <a:r>
              <a:rPr lang="en-US" alt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SGK </a:t>
            </a:r>
            <a:r>
              <a:rPr lang="en-US" altLang="vi-VN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trang</a:t>
            </a:r>
            <a:r>
              <a:rPr lang="en-US" alt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dirty="0">
                <a:latin typeface="Times New Roman" panose="02020603050405020304" pitchFamily="18" charset="0"/>
                <a:cs typeface="Times New Roman" panose="02020603050405020304" pitchFamily="18" charset="0"/>
              </a:rPr>
              <a:t>77</a:t>
            </a:r>
            <a:endParaRPr lang="en-US" altLang="vi-VN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575CB968-E5FC-4658-9659-85DE79C4B901}"/>
              </a:ext>
            </a:extLst>
          </p:cNvPr>
          <p:cNvSpPr txBox="1">
            <a:spLocks/>
          </p:cNvSpPr>
          <p:nvPr/>
        </p:nvSpPr>
        <p:spPr bwMode="auto">
          <a:xfrm>
            <a:off x="838200" y="1268413"/>
            <a:ext cx="76962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</a:pPr>
            <a:r>
              <a:rPr lang="en-US" altLang="vi-VN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altLang="vi-VN" dirty="0">
                <a:latin typeface="Times New Roman" panose="02020603050405020304" pitchFamily="18" charset="0"/>
                <a:cs typeface="Times New Roman" panose="02020603050405020304" pitchFamily="18" charset="0"/>
              </a:rPr>
              <a:t> 4 </a:t>
            </a:r>
            <a:r>
              <a:rPr lang="en-US" altLang="vi-VN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altLang="vi-VN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altLang="vi-VN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còn</a:t>
            </a:r>
            <a:r>
              <a:rPr lang="en-US" altLang="vi-VN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altLang="vi-VN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altLang="vi-VN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trang</a:t>
            </a:r>
            <a:r>
              <a:rPr lang="en-US" altLang="vi-VN" dirty="0">
                <a:latin typeface="Times New Roman" panose="02020603050405020304" pitchFamily="18" charset="0"/>
                <a:cs typeface="Times New Roman" panose="02020603050405020304" pitchFamily="18" charset="0"/>
              </a:rPr>
              <a:t> 75 </a:t>
            </a: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545DE093-7998-40BD-84AA-54BA32937F68}"/>
              </a:ext>
            </a:extLst>
          </p:cNvPr>
          <p:cNvSpPr/>
          <p:nvPr/>
        </p:nvSpPr>
        <p:spPr>
          <a:xfrm>
            <a:off x="381000" y="1431925"/>
            <a:ext cx="152400" cy="152400"/>
          </a:xfrm>
          <a:prstGeom prst="ellipse">
            <a:avLst/>
          </a:prstGeom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vi-VN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BC73E72C-C493-47C9-AFDA-9496DC53F897}"/>
              </a:ext>
            </a:extLst>
          </p:cNvPr>
          <p:cNvSpPr/>
          <p:nvPr/>
        </p:nvSpPr>
        <p:spPr>
          <a:xfrm>
            <a:off x="368709" y="2994025"/>
            <a:ext cx="142082" cy="152400"/>
          </a:xfrm>
          <a:prstGeom prst="ellipse">
            <a:avLst/>
          </a:prstGeom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vi-VN"/>
          </a:p>
        </p:txBody>
      </p:sp>
    </p:spTree>
  </p:cSld>
  <p:clrMapOvr>
    <a:masterClrMapping/>
  </p:clrMapOvr>
  <p:transition spd="slow"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215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08" grpId="0" build="p"/>
      <p:bldP spid="6" grpId="0"/>
      <p:bldP spid="9" grpId="0" animBg="1"/>
      <p:bldP spid="11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177790D5-FE7C-4335-BAE9-F9945F97D701}"/>
              </a:ext>
            </a:extLst>
          </p:cNvPr>
          <p:cNvSpPr txBox="1"/>
          <p:nvPr/>
        </p:nvSpPr>
        <p:spPr>
          <a:xfrm>
            <a:off x="2286000" y="914400"/>
            <a:ext cx="4800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solidFill>
                  <a:srgbClr val="975000"/>
                </a:solidFill>
              </a:rPr>
              <a:t>MỤC TIÊU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097644F-FB55-4F90-8137-B692FFF719D0}"/>
              </a:ext>
            </a:extLst>
          </p:cNvPr>
          <p:cNvSpPr txBox="1"/>
          <p:nvPr/>
        </p:nvSpPr>
        <p:spPr>
          <a:xfrm>
            <a:off x="1524000" y="2209800"/>
            <a:ext cx="716280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tả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bố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cục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rõ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rang,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đủ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ý,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sát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riêng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dùng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,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đặt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ảnh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xúc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704207259"/>
      </p:ext>
    </p:extLst>
  </p:cSld>
  <p:clrMapOvr>
    <a:masterClrMapping/>
  </p:clrMapOvr>
  <p:transition advTm="30000">
    <p:random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Text Box 5">
            <a:extLst>
              <a:ext uri="{FF2B5EF4-FFF2-40B4-BE49-F238E27FC236}">
                <a16:creationId xmlns:a16="http://schemas.microsoft.com/office/drawing/2014/main" id="{1B5C66C8-7A5E-40A8-93B0-F5C68CEC4E5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98301" y="2133600"/>
            <a:ext cx="8567057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342900" indent="-342900" eaLnBrk="0" hangingPunct="0">
              <a:defRPr sz="1200">
                <a:solidFill>
                  <a:schemeClr val="tx1"/>
                </a:solidFill>
                <a:latin typeface="HP001 5H" pitchFamily="34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HP001 5H" pitchFamily="34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HP001 5H" pitchFamily="34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HP001 5H" pitchFamily="34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HP001 5H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HP001 5H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HP001 5H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HP001 5H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HP001 5H" pitchFamily="34" charset="0"/>
              </a:defRPr>
            </a:lvl9pPr>
          </a:lstStyle>
          <a:p>
            <a:pPr eaLnBrk="1" hangingPunct="1"/>
            <a:r>
              <a:rPr lang="en-US" altLang="en-US" sz="3600" b="1" dirty="0">
                <a:solidFill>
                  <a:srgbClr val="FF1D1D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en-US" sz="3600" b="1" dirty="0" err="1">
                <a:solidFill>
                  <a:srgbClr val="FF1D1D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altLang="en-US" sz="3600" b="1" dirty="0">
                <a:solidFill>
                  <a:srgbClr val="FF1D1D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b="1" dirty="0" err="1">
                <a:solidFill>
                  <a:srgbClr val="FF1D1D"/>
                </a:solidFill>
                <a:latin typeface="Times New Roman" pitchFamily="18" charset="0"/>
                <a:cs typeface="Times New Roman" pitchFamily="18" charset="0"/>
              </a:rPr>
              <a:t>văn</a:t>
            </a:r>
            <a:r>
              <a:rPr lang="en-US" altLang="en-US" sz="3600" b="1" dirty="0">
                <a:solidFill>
                  <a:srgbClr val="FF1D1D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b="1" dirty="0" err="1">
                <a:solidFill>
                  <a:srgbClr val="FF1D1D"/>
                </a:solidFill>
                <a:latin typeface="Times New Roman" pitchFamily="18" charset="0"/>
                <a:cs typeface="Times New Roman" pitchFamily="18" charset="0"/>
              </a:rPr>
              <a:t>miêu</a:t>
            </a:r>
            <a:r>
              <a:rPr lang="en-US" altLang="en-US" sz="3600" b="1" dirty="0">
                <a:solidFill>
                  <a:srgbClr val="FF1D1D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b="1" dirty="0" err="1">
                <a:solidFill>
                  <a:srgbClr val="FF1D1D"/>
                </a:solidFill>
                <a:latin typeface="Times New Roman" pitchFamily="18" charset="0"/>
                <a:cs typeface="Times New Roman" pitchFamily="18" charset="0"/>
              </a:rPr>
              <a:t>tả</a:t>
            </a:r>
            <a:r>
              <a:rPr lang="en-US" altLang="en-US" sz="3600" b="1" dirty="0">
                <a:solidFill>
                  <a:srgbClr val="FF1D1D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b="1" dirty="0" err="1">
                <a:solidFill>
                  <a:srgbClr val="FF1D1D"/>
                </a:solidFill>
                <a:latin typeface="Times New Roman" pitchFamily="18" charset="0"/>
                <a:cs typeface="Times New Roman" pitchFamily="18" charset="0"/>
              </a:rPr>
              <a:t>đồ</a:t>
            </a:r>
            <a:r>
              <a:rPr lang="en-US" altLang="en-US" sz="3600" b="1" dirty="0">
                <a:solidFill>
                  <a:srgbClr val="FF1D1D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b="1" dirty="0" err="1">
                <a:solidFill>
                  <a:srgbClr val="FF1D1D"/>
                </a:solidFill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altLang="en-US" sz="3600" b="1" dirty="0">
                <a:solidFill>
                  <a:srgbClr val="FF1D1D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b="1" dirty="0" err="1">
                <a:solidFill>
                  <a:srgbClr val="FF1D1D"/>
                </a:solidFill>
                <a:latin typeface="Times New Roman" pitchFamily="18" charset="0"/>
                <a:cs typeface="Times New Roman" pitchFamily="18" charset="0"/>
              </a:rPr>
              <a:t>gồm</a:t>
            </a:r>
            <a:r>
              <a:rPr lang="en-US" altLang="en-US" sz="3600" b="1" dirty="0">
                <a:solidFill>
                  <a:srgbClr val="FF1D1D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b="1" dirty="0" err="1">
                <a:solidFill>
                  <a:srgbClr val="FF1D1D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altLang="en-US" sz="3600" b="1" dirty="0">
                <a:solidFill>
                  <a:srgbClr val="FF1D1D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b="1" dirty="0" err="1">
                <a:solidFill>
                  <a:srgbClr val="FF1D1D"/>
                </a:solidFill>
                <a:latin typeface="Times New Roman" pitchFamily="18" charset="0"/>
                <a:cs typeface="Times New Roman" pitchFamily="18" charset="0"/>
              </a:rPr>
              <a:t>mấy</a:t>
            </a:r>
            <a:r>
              <a:rPr lang="en-US" altLang="en-US" sz="3600" b="1" dirty="0">
                <a:solidFill>
                  <a:srgbClr val="FF1D1D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b="1" dirty="0" err="1">
                <a:solidFill>
                  <a:srgbClr val="FF1D1D"/>
                </a:solidFill>
                <a:latin typeface="Times New Roman" pitchFamily="18" charset="0"/>
                <a:cs typeface="Times New Roman" pitchFamily="18" charset="0"/>
              </a:rPr>
              <a:t>phần</a:t>
            </a:r>
            <a:r>
              <a:rPr lang="en-US" altLang="en-US" sz="3600" b="1" dirty="0">
                <a:solidFill>
                  <a:srgbClr val="FF1D1D"/>
                </a:solidFill>
                <a:latin typeface="Times New Roman" pitchFamily="18" charset="0"/>
                <a:cs typeface="Times New Roman" pitchFamily="18" charset="0"/>
              </a:rPr>
              <a:t>? </a:t>
            </a:r>
            <a:r>
              <a:rPr lang="en-US" altLang="en-US" sz="3600" b="1" dirty="0" err="1">
                <a:solidFill>
                  <a:srgbClr val="FF1D1D"/>
                </a:solidFill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altLang="en-US" sz="3600" b="1" dirty="0">
                <a:solidFill>
                  <a:srgbClr val="FF1D1D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b="1" dirty="0" err="1">
                <a:solidFill>
                  <a:srgbClr val="FF1D1D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altLang="en-US" sz="3600" b="1" dirty="0">
                <a:solidFill>
                  <a:srgbClr val="FF1D1D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b="1" dirty="0" err="1">
                <a:solidFill>
                  <a:srgbClr val="FF1D1D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altLang="en-US" sz="3600" b="1" dirty="0">
                <a:solidFill>
                  <a:srgbClr val="FF1D1D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b="1" dirty="0" err="1">
                <a:solidFill>
                  <a:srgbClr val="FF1D1D"/>
                </a:solidFill>
                <a:latin typeface="Times New Roman" pitchFamily="18" charset="0"/>
                <a:cs typeface="Times New Roman" pitchFamily="18" charset="0"/>
              </a:rPr>
              <a:t>phần</a:t>
            </a:r>
            <a:r>
              <a:rPr lang="en-US" altLang="en-US" sz="3600" b="1" dirty="0">
                <a:solidFill>
                  <a:srgbClr val="FF1D1D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b="1" dirty="0" err="1">
                <a:solidFill>
                  <a:srgbClr val="FF1D1D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altLang="en-US" sz="3600" b="1" dirty="0">
                <a:solidFill>
                  <a:srgbClr val="FF1D1D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199C5491-AF7E-4E6B-9924-E97B2390EE36}"/>
              </a:ext>
            </a:extLst>
          </p:cNvPr>
          <p:cNvSpPr/>
          <p:nvPr/>
        </p:nvSpPr>
        <p:spPr>
          <a:xfrm>
            <a:off x="3998301" y="3729097"/>
            <a:ext cx="8742067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/>
            <a:r>
              <a:rPr lang="en-US" alt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alt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alt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miêu</a:t>
            </a:r>
            <a:r>
              <a:rPr lang="en-US" alt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tả</a:t>
            </a:r>
            <a:r>
              <a:rPr lang="en-US" alt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alt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alt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gồm</a:t>
            </a:r>
            <a:r>
              <a:rPr lang="en-US" alt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 </a:t>
            </a:r>
            <a:r>
              <a:rPr lang="en-US" alt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alt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  <a:p>
            <a:pPr eaLnBrk="1" hangingPunct="1"/>
            <a:r>
              <a:rPr lang="en-US" alt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- </a:t>
            </a:r>
            <a:r>
              <a:rPr lang="en-US" alt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Mở</a:t>
            </a:r>
            <a:r>
              <a:rPr lang="en-US" alt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endParaRPr lang="en-US" altLang="en-US" sz="32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/>
            <a:r>
              <a:rPr lang="en-US" alt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- </a:t>
            </a:r>
            <a:r>
              <a:rPr lang="en-US" alt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Thân</a:t>
            </a:r>
            <a:r>
              <a:rPr lang="en-US" alt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alt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eaLnBrk="1" hangingPunct="1"/>
            <a:r>
              <a:rPr lang="en-US" alt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- </a:t>
            </a:r>
            <a:r>
              <a:rPr lang="en-US" alt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alt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alt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</p:txBody>
      </p:sp>
      <p:sp>
        <p:nvSpPr>
          <p:cNvPr id="11" name="Rectangle 2"/>
          <p:cNvSpPr txBox="1">
            <a:spLocks noChangeArrowheads="1"/>
          </p:cNvSpPr>
          <p:nvPr/>
        </p:nvSpPr>
        <p:spPr bwMode="auto">
          <a:xfrm>
            <a:off x="3733800" y="678716"/>
            <a:ext cx="51816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defTabSz="68580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68580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6858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6858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6858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90000"/>
              </a:lnSpc>
            </a:pP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KHỞI ĐỘNG</a:t>
            </a:r>
          </a:p>
        </p:txBody>
      </p:sp>
    </p:spTree>
  </p:cSld>
  <p:clrMapOvr>
    <a:masterClrMapping/>
  </p:clrMapOvr>
  <p:transition advTm="30000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out)">
                                      <p:cBhvr>
                                        <p:cTn id="16" dur="20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4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out)">
                                      <p:cBhvr>
                                        <p:cTn id="1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3" grpId="0"/>
      <p:bldP spid="5123" grpId="1"/>
      <p:bldP spid="2" grpId="0"/>
      <p:bldP spid="2" grpId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ext Box 5">
            <a:extLst>
              <a:ext uri="{FF2B5EF4-FFF2-40B4-BE49-F238E27FC236}">
                <a16:creationId xmlns:a16="http://schemas.microsoft.com/office/drawing/2014/main" id="{05F8E10B-62FC-4CAF-AE51-2E6B680B1D0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" y="533400"/>
            <a:ext cx="7924800" cy="45735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342900" indent="-342900" eaLnBrk="0" hangingPunct="0">
              <a:defRPr sz="1200">
                <a:solidFill>
                  <a:schemeClr val="tx1"/>
                </a:solidFill>
                <a:latin typeface="HP001 5H" pitchFamily="34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HP001 5H" pitchFamily="34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HP001 5H" pitchFamily="34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HP001 5H" pitchFamily="34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HP001 5H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HP001 5H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HP001 5H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HP001 5H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HP001 5H" pitchFamily="34" charset="0"/>
              </a:defRPr>
            </a:lvl9pPr>
          </a:lstStyle>
          <a:p>
            <a:pPr marL="0" indent="0" algn="just" eaLnBrk="1" hangingPunct="1">
              <a:lnSpc>
                <a:spcPct val="130000"/>
              </a:lnSpc>
            </a:pPr>
            <a:r>
              <a:rPr lang="en-US" altLang="en-US" sz="2800" b="1" dirty="0" err="1">
                <a:solidFill>
                  <a:srgbClr val="005EA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altLang="en-US" sz="2800" b="1" dirty="0">
                <a:solidFill>
                  <a:srgbClr val="005EA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1. </a:t>
            </a:r>
            <a:r>
              <a:rPr lang="en-US" altLang="en-US" sz="2800" b="1" dirty="0" err="1">
                <a:solidFill>
                  <a:srgbClr val="005EA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US" altLang="en-US" sz="2800" b="1" dirty="0">
                <a:solidFill>
                  <a:srgbClr val="005EA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5EA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altLang="en-US" sz="2800" b="1" dirty="0">
                <a:solidFill>
                  <a:srgbClr val="005EA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5EA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altLang="en-US" sz="2800" b="1" dirty="0">
                <a:solidFill>
                  <a:srgbClr val="005EA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5EA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en-US" sz="2800" b="1" dirty="0">
                <a:solidFill>
                  <a:srgbClr val="005EA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5EA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altLang="en-US" sz="2800" b="1" dirty="0">
                <a:solidFill>
                  <a:srgbClr val="005EA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5EA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altLang="en-US" sz="2800" b="1" dirty="0">
                <a:solidFill>
                  <a:srgbClr val="005EA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5EA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alt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0" indent="0" algn="just" eaLnBrk="1" hangingPunct="1">
              <a:lnSpc>
                <a:spcPct val="130000"/>
              </a:lnSpc>
            </a:pPr>
            <a:r>
              <a:rPr lang="en-US" altLang="en-US" sz="28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altLang="en-US" sz="2800" b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Quyển</a:t>
            </a:r>
            <a:r>
              <a:rPr lang="en-US" altLang="en-US" sz="28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sách</a:t>
            </a:r>
            <a:r>
              <a:rPr lang="en-US" altLang="en-US" sz="28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r>
              <a:rPr lang="en-US" altLang="en-US" sz="28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Việt</a:t>
            </a:r>
            <a:r>
              <a:rPr lang="en-US" altLang="en-US" sz="28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5, </a:t>
            </a:r>
            <a:r>
              <a:rPr lang="en-US" altLang="en-US" sz="2800" b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altLang="en-US" sz="28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</a:t>
            </a:r>
          </a:p>
          <a:p>
            <a:pPr marL="0" indent="0" algn="just" eaLnBrk="1" hangingPunct="1">
              <a:lnSpc>
                <a:spcPct val="130000"/>
              </a:lnSpc>
            </a:pPr>
            <a:r>
              <a:rPr lang="en-US" altLang="en-US" sz="28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altLang="en-US" sz="2800" b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Cái</a:t>
            </a:r>
            <a:r>
              <a:rPr lang="en-US" altLang="en-US" sz="28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altLang="en-US" sz="28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hồ</a:t>
            </a:r>
            <a:r>
              <a:rPr lang="en-US" altLang="en-US" sz="28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báo</a:t>
            </a:r>
            <a:r>
              <a:rPr lang="en-US" altLang="en-US" sz="28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endParaRPr lang="en-US" altLang="en-US" sz="2800" b="1" dirty="0">
              <a:solidFill>
                <a:schemeClr val="accent6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 eaLnBrk="1" hangingPunct="1">
              <a:lnSpc>
                <a:spcPct val="130000"/>
              </a:lnSpc>
            </a:pPr>
            <a:r>
              <a:rPr lang="en-US" altLang="en-US" sz="28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en-US" altLang="en-US" sz="2800" b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altLang="en-US" sz="28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altLang="en-US" sz="28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altLang="en-US" sz="28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altLang="en-US" sz="28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altLang="en-US" sz="28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</a:t>
            </a:r>
            <a:r>
              <a:rPr lang="en-US" altLang="en-US" sz="28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altLang="en-US" sz="28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altLang="en-US" sz="28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thích</a:t>
            </a:r>
            <a:endParaRPr lang="en-US" altLang="en-US" sz="2800" b="1" dirty="0">
              <a:solidFill>
                <a:schemeClr val="accent6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 eaLnBrk="1" hangingPunct="1">
              <a:lnSpc>
                <a:spcPct val="130000"/>
              </a:lnSpc>
            </a:pPr>
            <a:r>
              <a:rPr lang="en-US" altLang="en-US" sz="28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 </a:t>
            </a:r>
            <a:r>
              <a:rPr lang="en-US" altLang="en-US" sz="2800" b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altLang="en-US" sz="28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altLang="en-US" sz="28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altLang="en-US" sz="28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altLang="en-US" sz="2800" b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altLang="en-US" sz="28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altLang="en-US" sz="28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món</a:t>
            </a:r>
            <a:r>
              <a:rPr lang="en-US" altLang="en-US" sz="28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quà</a:t>
            </a:r>
            <a:r>
              <a:rPr lang="en-US" altLang="en-US" sz="28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28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lang="en-US" altLang="en-US" sz="2800" b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nghĩa</a:t>
            </a:r>
            <a:r>
              <a:rPr lang="en-US" altLang="en-US" sz="28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sâu</a:t>
            </a:r>
            <a:r>
              <a:rPr lang="en-US" altLang="en-US" sz="28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sắc</a:t>
            </a:r>
            <a:r>
              <a:rPr lang="en-US" altLang="en-US" sz="28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đối</a:t>
            </a:r>
            <a:r>
              <a:rPr lang="en-US" altLang="en-US" sz="28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altLang="en-US" sz="28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altLang="en-US" sz="28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marL="0" indent="0" algn="just" eaLnBrk="1" hangingPunct="1">
              <a:lnSpc>
                <a:spcPct val="130000"/>
              </a:lnSpc>
            </a:pPr>
            <a:r>
              <a:rPr lang="en-US" altLang="en-US" sz="28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5. </a:t>
            </a:r>
            <a:r>
              <a:rPr lang="en-US" altLang="en-US" sz="2800" b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altLang="en-US" sz="28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altLang="en-US" sz="28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altLang="en-US" sz="28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altLang="en-US" sz="28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viện</a:t>
            </a:r>
            <a:r>
              <a:rPr lang="en-US" altLang="en-US" sz="28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bảo</a:t>
            </a:r>
            <a:r>
              <a:rPr lang="en-US" altLang="en-US" sz="28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tàng</a:t>
            </a:r>
            <a:r>
              <a:rPr lang="en-US" altLang="en-US" sz="28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altLang="en-US" sz="28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altLang="en-US" sz="28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altLang="en-US" sz="28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truyền</a:t>
            </a:r>
            <a:r>
              <a:rPr lang="en-US" altLang="en-US" sz="28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thống</a:t>
            </a:r>
            <a:r>
              <a:rPr lang="en-US" altLang="en-US" sz="28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</a:t>
            </a:r>
            <a:r>
              <a:rPr lang="en-US" altLang="en-US" sz="28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altLang="en-US" sz="28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28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dịp</a:t>
            </a:r>
            <a:r>
              <a:rPr lang="en-US" altLang="en-US" sz="28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altLang="en-US" sz="28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sát</a:t>
            </a:r>
            <a:r>
              <a:rPr lang="en-US" altLang="en-US" sz="28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712048601"/>
      </p:ext>
    </p:extLst>
  </p:cSld>
  <p:clrMapOvr>
    <a:masterClrMapping/>
  </p:clrMapOvr>
  <p:transition advTm="30000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2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Text Box 5">
            <a:extLst>
              <a:ext uri="{FF2B5EF4-FFF2-40B4-BE49-F238E27FC236}">
                <a16:creationId xmlns:a16="http://schemas.microsoft.com/office/drawing/2014/main" id="{1B5C66C8-7A5E-40A8-93B0-F5C68CEC4E5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00200" y="918344"/>
            <a:ext cx="7607300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 sz="1200">
                <a:solidFill>
                  <a:schemeClr val="tx1"/>
                </a:solidFill>
                <a:latin typeface="HP001 5H" pitchFamily="34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HP001 5H" pitchFamily="34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HP001 5H" pitchFamily="34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HP001 5H" pitchFamily="34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HP001 5H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HP001 5H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HP001 5H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HP001 5H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HP001 5H" pitchFamily="34" charset="0"/>
              </a:defRPr>
            </a:lvl9pPr>
          </a:lstStyle>
          <a:p>
            <a:pPr eaLnBrk="1" hangingPunct="1"/>
            <a:r>
              <a:rPr lang="en-US" altLang="en-US" sz="3600" b="1" dirty="0">
                <a:solidFill>
                  <a:srgbClr val="FF1D1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 </a:t>
            </a:r>
            <a:r>
              <a:rPr lang="en-US" altLang="en-US" sz="3600" b="1" dirty="0" err="1">
                <a:solidFill>
                  <a:srgbClr val="FF1D1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Mở</a:t>
            </a:r>
            <a:r>
              <a:rPr lang="en-US" altLang="en-US" sz="3600" b="1" dirty="0">
                <a:solidFill>
                  <a:srgbClr val="FF1D1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FF1D1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altLang="en-US" sz="3600" b="1" dirty="0">
                <a:solidFill>
                  <a:srgbClr val="FF1D1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FF1D1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</a:t>
            </a:r>
            <a:r>
              <a:rPr lang="en-US" altLang="en-US" sz="3600" b="1" dirty="0">
                <a:solidFill>
                  <a:srgbClr val="FF1D1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FF1D1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altLang="en-US" sz="3600" b="1" dirty="0">
                <a:solidFill>
                  <a:srgbClr val="FF1D1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FF1D1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nêu</a:t>
            </a:r>
            <a:r>
              <a:rPr lang="en-US" altLang="en-US" sz="3600" b="1" dirty="0">
                <a:solidFill>
                  <a:srgbClr val="FF1D1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lang="en-US" altLang="en-US" sz="3600" b="1" dirty="0" err="1">
                <a:solidFill>
                  <a:srgbClr val="FF1D1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altLang="en-US" sz="3600" b="1" dirty="0">
                <a:solidFill>
                  <a:srgbClr val="FF1D1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199C5491-AF7E-4E6B-9924-E97B2390EE36}"/>
              </a:ext>
            </a:extLst>
          </p:cNvPr>
          <p:cNvSpPr/>
          <p:nvPr/>
        </p:nvSpPr>
        <p:spPr>
          <a:xfrm>
            <a:off x="2389315" y="1530742"/>
            <a:ext cx="6970585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eaLnBrk="1" hangingPunct="1"/>
            <a:r>
              <a:rPr lang="en-US" alt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Mở</a:t>
            </a:r>
            <a:r>
              <a:rPr lang="en-US" alt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alt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alt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nêu</a:t>
            </a:r>
            <a:r>
              <a:rPr lang="en-US" alt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alt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ý:</a:t>
            </a:r>
          </a:p>
          <a:p>
            <a:pPr marL="457200" indent="-457200" algn="just">
              <a:buFontTx/>
              <a:buChar char="-"/>
            </a:pPr>
            <a:r>
              <a:rPr lang="en-US" alt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alt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alt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alt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alt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tả</a:t>
            </a:r>
            <a:r>
              <a:rPr lang="en-US" alt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alt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 marL="457200" indent="-457200" algn="just">
              <a:buFontTx/>
              <a:buChar char="-"/>
            </a:pPr>
            <a:r>
              <a:rPr lang="en-US" alt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alt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thấy</a:t>
            </a:r>
            <a:r>
              <a:rPr lang="en-US" alt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nó</a:t>
            </a:r>
            <a:r>
              <a:rPr lang="en-US" alt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alt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nó</a:t>
            </a:r>
            <a:r>
              <a:rPr lang="en-US" alt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alt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alt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13" name="Text Box 5">
            <a:extLst>
              <a:ext uri="{FF2B5EF4-FFF2-40B4-BE49-F238E27FC236}">
                <a16:creationId xmlns:a16="http://schemas.microsoft.com/office/drawing/2014/main" id="{1B5C66C8-7A5E-40A8-93B0-F5C68CEC4E5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52600" y="3120836"/>
            <a:ext cx="7607300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 sz="1200">
                <a:solidFill>
                  <a:schemeClr val="tx1"/>
                </a:solidFill>
                <a:latin typeface="HP001 5H" pitchFamily="34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HP001 5H" pitchFamily="34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HP001 5H" pitchFamily="34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HP001 5H" pitchFamily="34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HP001 5H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HP001 5H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HP001 5H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HP001 5H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HP001 5H" pitchFamily="34" charset="0"/>
              </a:defRPr>
            </a:lvl9pPr>
          </a:lstStyle>
          <a:p>
            <a:pPr eaLnBrk="1" hangingPunct="1"/>
            <a:r>
              <a:rPr lang="en-US" altLang="en-US" sz="3600" b="1" dirty="0">
                <a:solidFill>
                  <a:srgbClr val="FF1D1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* </a:t>
            </a:r>
            <a:r>
              <a:rPr lang="en-US" altLang="en-US" sz="3600" b="1" dirty="0" err="1">
                <a:solidFill>
                  <a:srgbClr val="FF1D1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3600" b="1" dirty="0">
                <a:solidFill>
                  <a:srgbClr val="FF1D1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FF1D1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mấy</a:t>
            </a:r>
            <a:r>
              <a:rPr lang="en-US" altLang="en-US" sz="3600" b="1" dirty="0">
                <a:solidFill>
                  <a:srgbClr val="FF1D1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FF1D1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altLang="en-US" sz="3600" b="1" dirty="0">
                <a:solidFill>
                  <a:srgbClr val="FF1D1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FF1D1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mở</a:t>
            </a:r>
            <a:r>
              <a:rPr lang="en-US" altLang="en-US" sz="3600" b="1" dirty="0">
                <a:solidFill>
                  <a:srgbClr val="FF1D1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FF1D1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altLang="en-US" sz="3600" b="1" dirty="0">
                <a:solidFill>
                  <a:srgbClr val="FF1D1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199C5491-AF7E-4E6B-9924-E97B2390EE36}"/>
              </a:ext>
            </a:extLst>
          </p:cNvPr>
          <p:cNvSpPr/>
          <p:nvPr/>
        </p:nvSpPr>
        <p:spPr>
          <a:xfrm>
            <a:off x="4693507" y="3981510"/>
            <a:ext cx="8723185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eaLnBrk="1" hangingPunct="1"/>
            <a:r>
              <a:rPr lang="en-US" alt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alt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alt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mở</a:t>
            </a:r>
            <a:r>
              <a:rPr lang="en-US" alt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alt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alt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  <a:p>
            <a:pPr marL="457200" indent="-457200" algn="just">
              <a:buFontTx/>
              <a:buChar char="-"/>
            </a:pPr>
            <a:r>
              <a:rPr lang="en-US" alt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Mở</a:t>
            </a:r>
            <a:r>
              <a:rPr lang="en-US" alt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alt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trực</a:t>
            </a:r>
            <a:r>
              <a:rPr lang="en-US" alt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tiếp</a:t>
            </a:r>
            <a:endParaRPr lang="en-US" altLang="en-US" sz="32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 algn="just">
              <a:buFontTx/>
              <a:buChar char="-"/>
            </a:pPr>
            <a:r>
              <a:rPr lang="en-US" alt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Mở</a:t>
            </a:r>
            <a:r>
              <a:rPr lang="en-US" alt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alt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gián</a:t>
            </a:r>
            <a:r>
              <a:rPr lang="en-US" alt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tiếp</a:t>
            </a:r>
            <a:r>
              <a:rPr lang="en-US" alt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144158213"/>
      </p:ext>
    </p:extLst>
  </p:cSld>
  <p:clrMapOvr>
    <a:masterClrMapping/>
  </p:clrMapOvr>
  <p:transition advTm="30000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3" grpId="0"/>
      <p:bldP spid="2" grpId="0"/>
      <p:bldP spid="13" grpId="0"/>
      <p:bldP spid="1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Text Box 5">
            <a:extLst>
              <a:ext uri="{FF2B5EF4-FFF2-40B4-BE49-F238E27FC236}">
                <a16:creationId xmlns:a16="http://schemas.microsoft.com/office/drawing/2014/main" id="{1B5C66C8-7A5E-40A8-93B0-F5C68CEC4E5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93471" y="914400"/>
            <a:ext cx="7607300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 sz="1200">
                <a:solidFill>
                  <a:schemeClr val="tx1"/>
                </a:solidFill>
                <a:latin typeface="HP001 5H" pitchFamily="34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HP001 5H" pitchFamily="34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HP001 5H" pitchFamily="34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HP001 5H" pitchFamily="34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HP001 5H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HP001 5H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HP001 5H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HP001 5H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HP001 5H" pitchFamily="34" charset="0"/>
              </a:defRPr>
            </a:lvl9pPr>
          </a:lstStyle>
          <a:p>
            <a:pPr eaLnBrk="1" hangingPunct="1"/>
            <a:r>
              <a:rPr lang="en-US" altLang="en-US" sz="3600" b="1" dirty="0">
                <a:solidFill>
                  <a:srgbClr val="FF1D1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</a:t>
            </a:r>
            <a:r>
              <a:rPr lang="en-US" altLang="en-US" sz="3600" b="1" dirty="0" err="1">
                <a:solidFill>
                  <a:srgbClr val="FF1D1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Thân</a:t>
            </a:r>
            <a:r>
              <a:rPr lang="en-US" altLang="en-US" sz="3600" b="1" dirty="0">
                <a:solidFill>
                  <a:srgbClr val="FF1D1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FF1D1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altLang="en-US" sz="3600" b="1" dirty="0">
                <a:solidFill>
                  <a:srgbClr val="FF1D1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FF1D1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</a:t>
            </a:r>
            <a:r>
              <a:rPr lang="en-US" altLang="en-US" sz="3600" b="1" dirty="0">
                <a:solidFill>
                  <a:srgbClr val="FF1D1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FF1D1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altLang="en-US" sz="3600" b="1" dirty="0">
                <a:solidFill>
                  <a:srgbClr val="FF1D1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FF1D1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tả</a:t>
            </a:r>
            <a:r>
              <a:rPr lang="en-US" altLang="en-US" sz="3600" b="1" dirty="0">
                <a:solidFill>
                  <a:srgbClr val="FF1D1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FF1D1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altLang="en-US" sz="3600" b="1" dirty="0">
                <a:solidFill>
                  <a:srgbClr val="FF1D1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FF1D1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altLang="en-US" sz="3600" b="1" dirty="0">
                <a:solidFill>
                  <a:srgbClr val="FF1D1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199C5491-AF7E-4E6B-9924-E97B2390EE36}"/>
              </a:ext>
            </a:extLst>
          </p:cNvPr>
          <p:cNvSpPr/>
          <p:nvPr/>
        </p:nvSpPr>
        <p:spPr>
          <a:xfrm>
            <a:off x="2002971" y="1752600"/>
            <a:ext cx="7988300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eaLnBrk="1" hangingPunct="1"/>
            <a:r>
              <a:rPr lang="en-US" alt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alt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Bao</a:t>
            </a:r>
            <a:r>
              <a:rPr lang="en-US" alt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quát</a:t>
            </a:r>
            <a:r>
              <a:rPr lang="en-US" alt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alt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dáng</a:t>
            </a:r>
            <a:r>
              <a:rPr lang="en-US" alt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alt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alt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alt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nhìn</a:t>
            </a:r>
            <a:r>
              <a:rPr lang="en-US" alt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alt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xa</a:t>
            </a:r>
            <a:r>
              <a:rPr lang="en-US" alt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nhìn</a:t>
            </a:r>
            <a:r>
              <a:rPr lang="en-US" alt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gần</a:t>
            </a:r>
            <a:r>
              <a:rPr lang="en-US" alt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alt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đặc</a:t>
            </a:r>
            <a:r>
              <a:rPr lang="en-US" alt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alt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biệt</a:t>
            </a:r>
            <a:r>
              <a:rPr lang="en-US" alt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alt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kích</a:t>
            </a:r>
            <a:r>
              <a:rPr lang="en-US" alt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thước</a:t>
            </a:r>
            <a:r>
              <a:rPr lang="en-US" alt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en-US" alt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sắc</a:t>
            </a:r>
            <a:r>
              <a:rPr lang="en-US" alt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,..)</a:t>
            </a:r>
          </a:p>
          <a:p>
            <a:pPr algn="just" eaLnBrk="1" hangingPunct="1"/>
            <a:r>
              <a:rPr lang="en-US" alt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alt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Tả</a:t>
            </a:r>
            <a:r>
              <a:rPr lang="en-US" alt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bộ</a:t>
            </a:r>
            <a:r>
              <a:rPr lang="en-US" alt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phận</a:t>
            </a:r>
            <a:r>
              <a:rPr lang="en-US" alt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alt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alt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alt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alt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thù</a:t>
            </a:r>
            <a:r>
              <a:rPr lang="en-US" alt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en-US" alt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sắc</a:t>
            </a:r>
            <a:r>
              <a:rPr lang="en-US" alt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kích</a:t>
            </a:r>
            <a:r>
              <a:rPr lang="en-US" alt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thước</a:t>
            </a:r>
            <a:r>
              <a:rPr lang="en-US" alt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từng</a:t>
            </a:r>
            <a:r>
              <a:rPr lang="en-US" alt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bộ</a:t>
            </a:r>
            <a:r>
              <a:rPr lang="en-US" alt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phận</a:t>
            </a:r>
            <a:r>
              <a:rPr lang="en-US" alt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r>
              <a:rPr lang="en-US" alt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alt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tả</a:t>
            </a:r>
            <a:r>
              <a:rPr lang="en-US" alt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alt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ngoài</a:t>
            </a:r>
            <a:r>
              <a:rPr lang="en-US" alt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alt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alt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alt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alt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xuống</a:t>
            </a:r>
            <a:r>
              <a:rPr lang="en-US" alt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dưới</a:t>
            </a:r>
            <a:r>
              <a:rPr lang="en-US" alt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alt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alt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alt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alt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ngoài</a:t>
            </a:r>
            <a:r>
              <a:rPr lang="en-US" alt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alt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đưới</a:t>
            </a:r>
            <a:r>
              <a:rPr lang="en-US" alt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r>
              <a:rPr lang="en-US" alt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alt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algn="just" eaLnBrk="1" hangingPunct="1"/>
            <a:r>
              <a:rPr lang="en-US" alt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alt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Nêu</a:t>
            </a:r>
            <a:r>
              <a:rPr lang="en-US" alt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alt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alt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alt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alt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319690675"/>
      </p:ext>
    </p:extLst>
  </p:cSld>
  <p:clrMapOvr>
    <a:masterClrMapping/>
  </p:clrMapOvr>
  <p:transition advTm="30000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3" grpId="0"/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Text Box 5">
            <a:extLst>
              <a:ext uri="{FF2B5EF4-FFF2-40B4-BE49-F238E27FC236}">
                <a16:creationId xmlns:a16="http://schemas.microsoft.com/office/drawing/2014/main" id="{1B5C66C8-7A5E-40A8-93B0-F5C68CEC4E5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76401" y="914400"/>
            <a:ext cx="7971323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342900" indent="-342900" eaLnBrk="0" hangingPunct="0">
              <a:defRPr sz="1200">
                <a:solidFill>
                  <a:schemeClr val="tx1"/>
                </a:solidFill>
                <a:latin typeface="HP001 5H" pitchFamily="34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HP001 5H" pitchFamily="34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HP001 5H" pitchFamily="34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HP001 5H" pitchFamily="34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HP001 5H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HP001 5H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HP001 5H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HP001 5H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HP001 5H" pitchFamily="34" charset="0"/>
              </a:defRPr>
            </a:lvl9pPr>
          </a:lstStyle>
          <a:p>
            <a:pPr eaLnBrk="1" hangingPunct="1"/>
            <a:r>
              <a:rPr lang="en-US" altLang="en-US" sz="3600" b="1">
                <a:solidFill>
                  <a:srgbClr val="FF1D1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 Kết bài ta cần nêu ý gì?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199C5491-AF7E-4E6B-9924-E97B2390EE36}"/>
              </a:ext>
            </a:extLst>
          </p:cNvPr>
          <p:cNvSpPr/>
          <p:nvPr/>
        </p:nvSpPr>
        <p:spPr>
          <a:xfrm>
            <a:off x="1868424" y="1625312"/>
            <a:ext cx="8799576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eaLnBrk="1" hangingPunct="1"/>
            <a:r>
              <a:rPr lang="en-US" alt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alt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alt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alt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nêu</a:t>
            </a:r>
            <a:r>
              <a:rPr lang="en-US" alt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alt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ý: </a:t>
            </a:r>
            <a:r>
              <a:rPr lang="en-US" alt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alt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US" alt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nghĩ</a:t>
            </a:r>
            <a:r>
              <a:rPr lang="en-US" alt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alt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trước</a:t>
            </a:r>
            <a:r>
              <a:rPr lang="en-US" alt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vẻ</a:t>
            </a:r>
            <a:r>
              <a:rPr lang="en-US" alt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đẹp</a:t>
            </a:r>
            <a:r>
              <a:rPr lang="en-US" alt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alt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alt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alt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alt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3" name="Text Box 5">
            <a:extLst>
              <a:ext uri="{FF2B5EF4-FFF2-40B4-BE49-F238E27FC236}">
                <a16:creationId xmlns:a16="http://schemas.microsoft.com/office/drawing/2014/main" id="{1B5C66C8-7A5E-40A8-93B0-F5C68CEC4E5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63634" y="2852071"/>
            <a:ext cx="5491190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342900" indent="-342900" eaLnBrk="0" hangingPunct="0">
              <a:defRPr sz="1200">
                <a:solidFill>
                  <a:schemeClr val="tx1"/>
                </a:solidFill>
                <a:latin typeface="HP001 5H" pitchFamily="34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HP001 5H" pitchFamily="34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HP001 5H" pitchFamily="34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HP001 5H" pitchFamily="34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HP001 5H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HP001 5H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HP001 5H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HP001 5H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HP001 5H" pitchFamily="34" charset="0"/>
              </a:defRPr>
            </a:lvl9pPr>
          </a:lstStyle>
          <a:p>
            <a:pPr eaLnBrk="1" hangingPunct="1"/>
            <a:r>
              <a:rPr lang="en-US" altLang="en-US" sz="3600" b="1" dirty="0">
                <a:solidFill>
                  <a:srgbClr val="FF1D1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 </a:t>
            </a:r>
            <a:r>
              <a:rPr lang="en-US" altLang="en-US" sz="3600" b="1" dirty="0" err="1">
                <a:solidFill>
                  <a:srgbClr val="FF1D1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3600" b="1" dirty="0">
                <a:solidFill>
                  <a:srgbClr val="FF1D1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FF1D1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mấy</a:t>
            </a:r>
            <a:r>
              <a:rPr lang="en-US" altLang="en-US" sz="3600" b="1" dirty="0">
                <a:solidFill>
                  <a:srgbClr val="FF1D1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FF1D1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altLang="en-US" sz="3600" b="1" dirty="0">
                <a:solidFill>
                  <a:srgbClr val="FF1D1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FF1D1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altLang="en-US" sz="3600" b="1" dirty="0">
                <a:solidFill>
                  <a:srgbClr val="FF1D1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FF1D1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altLang="en-US" sz="3600" b="1" dirty="0">
                <a:solidFill>
                  <a:srgbClr val="FF1D1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199C5491-AF7E-4E6B-9924-E97B2390EE36}"/>
              </a:ext>
            </a:extLst>
          </p:cNvPr>
          <p:cNvSpPr/>
          <p:nvPr/>
        </p:nvSpPr>
        <p:spPr>
          <a:xfrm>
            <a:off x="4637804" y="3581400"/>
            <a:ext cx="879957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eaLnBrk="1" hangingPunct="1"/>
            <a:r>
              <a:rPr lang="en-US" alt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alt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alt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alt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alt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alt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  <a:p>
            <a:pPr marL="457200" indent="-457200" algn="just">
              <a:buFontTx/>
              <a:buChar char="-"/>
            </a:pPr>
            <a:r>
              <a:rPr lang="en-US" alt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alt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alt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mở</a:t>
            </a:r>
            <a:r>
              <a:rPr lang="en-US" alt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rộng</a:t>
            </a:r>
            <a:r>
              <a:rPr lang="en-US" alt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457200" indent="-457200" algn="just">
              <a:buFontTx/>
              <a:buChar char="-"/>
            </a:pPr>
            <a:r>
              <a:rPr lang="en-US" alt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alt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alt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alt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mở</a:t>
            </a:r>
            <a:r>
              <a:rPr lang="en-US" alt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rộng</a:t>
            </a:r>
            <a:r>
              <a:rPr lang="en-US" alt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55487699"/>
      </p:ext>
    </p:extLst>
  </p:cSld>
  <p:clrMapOvr>
    <a:masterClrMapping/>
  </p:clrMapOvr>
  <p:transition advTm="30000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3" grpId="0"/>
      <p:bldP spid="2" grpId="0"/>
      <p:bldP spid="13" grpId="0"/>
      <p:bldP spid="1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Text Box 5">
            <a:extLst>
              <a:ext uri="{FF2B5EF4-FFF2-40B4-BE49-F238E27FC236}">
                <a16:creationId xmlns:a16="http://schemas.microsoft.com/office/drawing/2014/main" id="{1B5C66C8-7A5E-40A8-93B0-F5C68CEC4E5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92350" y="1069994"/>
            <a:ext cx="7607300" cy="1077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 sz="1200">
                <a:solidFill>
                  <a:schemeClr val="tx1"/>
                </a:solidFill>
                <a:latin typeface="HP001 5H" pitchFamily="34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HP001 5H" pitchFamily="34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HP001 5H" pitchFamily="34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HP001 5H" pitchFamily="34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HP001 5H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HP001 5H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HP001 5H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HP001 5H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HP001 5H" pitchFamily="34" charset="0"/>
              </a:defRPr>
            </a:lvl9pPr>
          </a:lstStyle>
          <a:p>
            <a:pPr eaLnBrk="1" hangingPunct="1"/>
            <a:r>
              <a:rPr lang="en-US" altLang="en-US" sz="3200" b="1" dirty="0" err="1">
                <a:solidFill>
                  <a:srgbClr val="FF1D1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altLang="en-US" sz="3200" b="1" dirty="0">
                <a:solidFill>
                  <a:srgbClr val="FF1D1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FF1D1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altLang="en-US" sz="3200" b="1" dirty="0">
                <a:solidFill>
                  <a:srgbClr val="FF1D1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FF1D1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altLang="en-US" sz="3200" b="1" dirty="0">
                <a:solidFill>
                  <a:srgbClr val="FF1D1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FF1D1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tả</a:t>
            </a:r>
            <a:r>
              <a:rPr lang="en-US" altLang="en-US" sz="3200" b="1" dirty="0">
                <a:solidFill>
                  <a:srgbClr val="FF1D1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FF1D1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altLang="en-US" sz="3200" b="1" dirty="0">
                <a:solidFill>
                  <a:srgbClr val="FF1D1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FF1D1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altLang="en-US" sz="3200" b="1" dirty="0">
                <a:solidFill>
                  <a:srgbClr val="FF1D1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hay, </a:t>
            </a:r>
            <a:r>
              <a:rPr lang="en-US" altLang="en-US" sz="3200" b="1" dirty="0" err="1">
                <a:solidFill>
                  <a:srgbClr val="FF1D1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altLang="en-US" sz="3200" b="1" dirty="0">
                <a:solidFill>
                  <a:srgbClr val="FF1D1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FF1D1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altLang="en-US" sz="3200" b="1" dirty="0">
                <a:solidFill>
                  <a:srgbClr val="FF1D1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en-US" altLang="en-US" sz="3200" b="1" dirty="0" err="1">
                <a:solidFill>
                  <a:srgbClr val="FF1D1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altLang="en-US" sz="3200" b="1" dirty="0">
                <a:solidFill>
                  <a:srgbClr val="FF1D1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FF1D1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</a:t>
            </a:r>
            <a:r>
              <a:rPr lang="en-US" altLang="en-US" sz="3200" b="1" dirty="0">
                <a:solidFill>
                  <a:srgbClr val="FF1D1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lang="en-US" altLang="en-US" sz="3200" b="1" dirty="0" err="1">
                <a:solidFill>
                  <a:srgbClr val="FF1D1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lang="en-US" altLang="en-US" sz="3200" b="1" dirty="0">
                <a:solidFill>
                  <a:srgbClr val="FF1D1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FF1D1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altLang="en-US" sz="3200" b="1" dirty="0">
                <a:solidFill>
                  <a:srgbClr val="FF1D1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199C5491-AF7E-4E6B-9924-E97B2390EE36}"/>
              </a:ext>
            </a:extLst>
          </p:cNvPr>
          <p:cNvSpPr/>
          <p:nvPr/>
        </p:nvSpPr>
        <p:spPr>
          <a:xfrm>
            <a:off x="2133600" y="2305615"/>
            <a:ext cx="8153400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eaLnBrk="1" hangingPunct="1"/>
            <a:r>
              <a:rPr lang="en-US" alt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alt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Tả</a:t>
            </a:r>
            <a:r>
              <a:rPr lang="en-US" alt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lần</a:t>
            </a:r>
            <a:r>
              <a:rPr lang="en-US" alt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lượt</a:t>
            </a:r>
            <a:r>
              <a:rPr lang="en-US" alt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từng</a:t>
            </a:r>
            <a:r>
              <a:rPr lang="en-US" alt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bộ</a:t>
            </a:r>
            <a:r>
              <a:rPr lang="en-US" alt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phận</a:t>
            </a:r>
            <a:r>
              <a:rPr lang="en-US" alt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</a:t>
            </a:r>
            <a:r>
              <a:rPr lang="vi-VN" alt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alt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</a:t>
            </a:r>
            <a:r>
              <a:rPr lang="en-US" alt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alt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trung</a:t>
            </a:r>
            <a:r>
              <a:rPr lang="en-US" alt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tả</a:t>
            </a:r>
            <a:r>
              <a:rPr lang="en-US" alt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kĩ</a:t>
            </a:r>
            <a:r>
              <a:rPr lang="en-US" alt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bộ</a:t>
            </a:r>
            <a:r>
              <a:rPr lang="en-US" alt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phận</a:t>
            </a:r>
            <a:r>
              <a:rPr lang="en-US" alt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alt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alt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thích</a:t>
            </a:r>
            <a:r>
              <a:rPr lang="en-US" alt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US" alt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xúc</a:t>
            </a:r>
            <a:r>
              <a:rPr lang="en-US" alt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ấn</a:t>
            </a:r>
            <a:r>
              <a:rPr lang="en-US" alt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tượng</a:t>
            </a:r>
            <a:r>
              <a:rPr lang="en-US" alt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algn="just" eaLnBrk="1" hangingPunct="1"/>
            <a:r>
              <a:rPr lang="en-US" alt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alt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US" alt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alt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biện</a:t>
            </a:r>
            <a:r>
              <a:rPr lang="en-US" alt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pháp</a:t>
            </a:r>
            <a:r>
              <a:rPr lang="en-US" alt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alt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hóa</a:t>
            </a:r>
            <a:r>
              <a:rPr lang="en-US" alt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so </a:t>
            </a:r>
            <a:r>
              <a:rPr lang="en-US" alt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sánh</a:t>
            </a:r>
            <a:r>
              <a:rPr lang="en-US" alt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alt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miêu</a:t>
            </a:r>
            <a:r>
              <a:rPr lang="en-US" alt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tả</a:t>
            </a:r>
            <a:r>
              <a:rPr lang="en-US" alt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alt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US" alt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alt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alt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ngữ</a:t>
            </a:r>
            <a:r>
              <a:rPr lang="en-US" alt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gợi</a:t>
            </a:r>
            <a:r>
              <a:rPr lang="en-US" alt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tả</a:t>
            </a:r>
            <a:r>
              <a:rPr lang="en-US" alt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gợi</a:t>
            </a:r>
            <a:r>
              <a:rPr lang="en-US" alt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US" alt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alt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alt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alt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alt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alt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giàu</a:t>
            </a:r>
            <a:r>
              <a:rPr lang="en-US" alt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alt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ảnh</a:t>
            </a:r>
            <a:r>
              <a:rPr lang="en-US" alt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.</a:t>
            </a:r>
          </a:p>
        </p:txBody>
      </p:sp>
    </p:spTree>
    <p:extLst>
      <p:ext uri="{BB962C8B-B14F-4D97-AF65-F5344CB8AC3E}">
        <p14:creationId xmlns:p14="http://schemas.microsoft.com/office/powerpoint/2010/main" val="2129635353"/>
      </p:ext>
    </p:extLst>
  </p:cSld>
  <p:clrMapOvr>
    <a:masterClrMapping/>
  </p:clrMapOvr>
  <p:transition advTm="30000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3" grpId="0"/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Box 5">
            <a:extLst>
              <a:ext uri="{FF2B5EF4-FFF2-40B4-BE49-F238E27FC236}">
                <a16:creationId xmlns:a16="http://schemas.microsoft.com/office/drawing/2014/main" id="{05F8E10B-62FC-4CAF-AE51-2E6B680B1D0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" y="457200"/>
            <a:ext cx="8229600" cy="45735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342900" indent="-342900" eaLnBrk="0" hangingPunct="0">
              <a:defRPr sz="1200">
                <a:solidFill>
                  <a:schemeClr val="tx1"/>
                </a:solidFill>
                <a:latin typeface="HP001 5H" pitchFamily="34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HP001 5H" pitchFamily="34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HP001 5H" pitchFamily="34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HP001 5H" pitchFamily="34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HP001 5H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HP001 5H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HP001 5H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HP001 5H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HP001 5H" pitchFamily="34" charset="0"/>
              </a:defRPr>
            </a:lvl9pPr>
          </a:lstStyle>
          <a:p>
            <a:pPr marL="0" indent="0" algn="just" eaLnBrk="1" hangingPunct="1">
              <a:lnSpc>
                <a:spcPct val="130000"/>
              </a:lnSpc>
            </a:pPr>
            <a:r>
              <a:rPr lang="en-US" altLang="en-US" sz="2800" b="1" dirty="0" err="1">
                <a:solidFill>
                  <a:srgbClr val="005EA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altLang="en-US" sz="2800" b="1" dirty="0">
                <a:solidFill>
                  <a:srgbClr val="005EA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1. </a:t>
            </a:r>
            <a:r>
              <a:rPr lang="en-US" altLang="en-US" sz="2800" b="1" dirty="0" err="1">
                <a:solidFill>
                  <a:srgbClr val="005EA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US" altLang="en-US" sz="2800" b="1" dirty="0">
                <a:solidFill>
                  <a:srgbClr val="005EA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5EA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altLang="en-US" sz="2800" b="1" dirty="0">
                <a:solidFill>
                  <a:srgbClr val="005EA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5EA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altLang="en-US" sz="2800" b="1" dirty="0">
                <a:solidFill>
                  <a:srgbClr val="005EA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5EA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en-US" sz="2800" b="1" dirty="0">
                <a:solidFill>
                  <a:srgbClr val="005EA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5EA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altLang="en-US" sz="2800" b="1" dirty="0">
                <a:solidFill>
                  <a:srgbClr val="005EA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5EA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altLang="en-US" sz="2800" b="1" dirty="0">
                <a:solidFill>
                  <a:srgbClr val="005EA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5EA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alt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0" indent="0" algn="just" eaLnBrk="1" hangingPunct="1">
              <a:lnSpc>
                <a:spcPct val="130000"/>
              </a:lnSpc>
            </a:pPr>
            <a:r>
              <a:rPr lang="en-US" altLang="en-US" sz="28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altLang="en-US" sz="2800" b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Quyển</a:t>
            </a:r>
            <a:r>
              <a:rPr lang="en-US" altLang="en-US" sz="28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sách</a:t>
            </a:r>
            <a:r>
              <a:rPr lang="en-US" altLang="en-US" sz="28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r>
              <a:rPr lang="en-US" altLang="en-US" sz="28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Việt</a:t>
            </a:r>
            <a:r>
              <a:rPr lang="en-US" altLang="en-US" sz="28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5, </a:t>
            </a:r>
            <a:r>
              <a:rPr lang="en-US" altLang="en-US" sz="2800" b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altLang="en-US" sz="28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</a:t>
            </a:r>
          </a:p>
          <a:p>
            <a:pPr marL="0" indent="0" algn="just" eaLnBrk="1" hangingPunct="1">
              <a:lnSpc>
                <a:spcPct val="130000"/>
              </a:lnSpc>
            </a:pPr>
            <a:r>
              <a:rPr lang="en-US" altLang="en-US" sz="28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altLang="en-US" sz="2800" b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Cái</a:t>
            </a:r>
            <a:r>
              <a:rPr lang="en-US" altLang="en-US" sz="28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altLang="en-US" sz="28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hồ</a:t>
            </a:r>
            <a:r>
              <a:rPr lang="en-US" altLang="en-US" sz="28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báo</a:t>
            </a:r>
            <a:r>
              <a:rPr lang="en-US" altLang="en-US" sz="28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endParaRPr lang="en-US" altLang="en-US" sz="2800" b="1" dirty="0">
              <a:solidFill>
                <a:schemeClr val="accent6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 eaLnBrk="1" hangingPunct="1">
              <a:lnSpc>
                <a:spcPct val="130000"/>
              </a:lnSpc>
            </a:pPr>
            <a:r>
              <a:rPr lang="en-US" altLang="en-US" sz="28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en-US" altLang="en-US" sz="2800" b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altLang="en-US" sz="28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altLang="en-US" sz="28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altLang="en-US" sz="28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altLang="en-US" sz="28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altLang="en-US" sz="28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</a:t>
            </a:r>
            <a:r>
              <a:rPr lang="en-US" altLang="en-US" sz="28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altLang="en-US" sz="28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altLang="en-US" sz="28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thích</a:t>
            </a:r>
            <a:endParaRPr lang="en-US" altLang="en-US" sz="2800" b="1" dirty="0">
              <a:solidFill>
                <a:schemeClr val="accent6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 eaLnBrk="1" hangingPunct="1">
              <a:lnSpc>
                <a:spcPct val="130000"/>
              </a:lnSpc>
            </a:pPr>
            <a:r>
              <a:rPr lang="en-US" altLang="en-US" sz="28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 </a:t>
            </a:r>
            <a:r>
              <a:rPr lang="en-US" altLang="en-US" sz="2800" b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altLang="en-US" sz="28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altLang="en-US" sz="28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altLang="en-US" sz="28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altLang="en-US" sz="2800" b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altLang="en-US" sz="28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altLang="en-US" sz="28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món</a:t>
            </a:r>
            <a:r>
              <a:rPr lang="en-US" altLang="en-US" sz="28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quà</a:t>
            </a:r>
            <a:r>
              <a:rPr lang="en-US" altLang="en-US" sz="28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28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lang="en-US" altLang="en-US" sz="2800" b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nghĩa</a:t>
            </a:r>
            <a:r>
              <a:rPr lang="en-US" altLang="en-US" sz="28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sâu</a:t>
            </a:r>
            <a:r>
              <a:rPr lang="en-US" altLang="en-US" sz="28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sắc</a:t>
            </a:r>
            <a:r>
              <a:rPr lang="en-US" altLang="en-US" sz="28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đối</a:t>
            </a:r>
            <a:r>
              <a:rPr lang="en-US" altLang="en-US" sz="28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altLang="en-US" sz="28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altLang="en-US" sz="28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marL="0" indent="0" algn="just" eaLnBrk="1" hangingPunct="1">
              <a:lnSpc>
                <a:spcPct val="130000"/>
              </a:lnSpc>
            </a:pPr>
            <a:r>
              <a:rPr lang="en-US" altLang="en-US" sz="28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5. </a:t>
            </a:r>
            <a:r>
              <a:rPr lang="en-US" altLang="en-US" sz="2800" b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altLang="en-US" sz="28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altLang="en-US" sz="28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altLang="en-US" sz="28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altLang="en-US" sz="28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viện</a:t>
            </a:r>
            <a:r>
              <a:rPr lang="en-US" altLang="en-US" sz="28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bảo</a:t>
            </a:r>
            <a:r>
              <a:rPr lang="en-US" altLang="en-US" sz="28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tàng</a:t>
            </a:r>
            <a:r>
              <a:rPr lang="en-US" altLang="en-US" sz="28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altLang="en-US" sz="28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altLang="en-US" sz="28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altLang="en-US" sz="28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truyền</a:t>
            </a:r>
            <a:r>
              <a:rPr lang="en-US" altLang="en-US" sz="28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thống</a:t>
            </a:r>
            <a:r>
              <a:rPr lang="en-US" altLang="en-US" sz="28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</a:t>
            </a:r>
            <a:r>
              <a:rPr lang="en-US" altLang="en-US" sz="28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altLang="en-US" sz="28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28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dịp</a:t>
            </a:r>
            <a:r>
              <a:rPr lang="en-US" altLang="en-US" sz="28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altLang="en-US" sz="28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sát</a:t>
            </a:r>
            <a:r>
              <a:rPr lang="en-US" altLang="en-US" sz="28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08559736"/>
      </p:ext>
    </p:extLst>
  </p:cSld>
  <p:clrMapOvr>
    <a:masterClrMapping/>
  </p:clrMapOvr>
  <p:transition advTm="30000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NKNOELEADERBOARD" val="-419210374"/>
</p:tagLst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4252</TotalTime>
  <Words>570</Words>
  <Application>Microsoft Office PowerPoint</Application>
  <PresentationFormat>Widescreen</PresentationFormat>
  <Paragraphs>50</Paragraphs>
  <Slides>11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  <vt:variant>
        <vt:lpstr>Custom Shows</vt:lpstr>
      </vt:variant>
      <vt:variant>
        <vt:i4>1</vt:i4>
      </vt:variant>
    </vt:vector>
  </HeadingPairs>
  <TitlesOfParts>
    <vt:vector size="17" baseType="lpstr">
      <vt:lpstr>Arial</vt:lpstr>
      <vt:lpstr>Calibri</vt:lpstr>
      <vt:lpstr>HP001 5H</vt:lpstr>
      <vt:lpstr>Times New Roman</vt:lpstr>
      <vt:lpstr>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Vận dụng</vt:lpstr>
      <vt:lpstr>Custom Show 1</vt:lpstr>
    </vt:vector>
  </TitlesOfParts>
  <Company>THT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Huu Phuc</dc:creator>
  <cp:lastModifiedBy>Admin</cp:lastModifiedBy>
  <cp:revision>356</cp:revision>
  <dcterms:created xsi:type="dcterms:W3CDTF">2009-10-23T09:00:20Z</dcterms:created>
  <dcterms:modified xsi:type="dcterms:W3CDTF">2022-03-06T02:47:39Z</dcterms:modified>
</cp:coreProperties>
</file>