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59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FFD757"/>
    <a:srgbClr val="BEE395"/>
    <a:srgbClr val="D8EEC0"/>
    <a:srgbClr val="FF6699"/>
    <a:srgbClr val="D6A300"/>
    <a:srgbClr val="ED2F09"/>
    <a:srgbClr val="EF0B93"/>
    <a:srgbClr val="FFB64B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 varScale="1">
        <p:scale>
          <a:sx n="85" d="100"/>
          <a:sy n="85" d="100"/>
        </p:scale>
        <p:origin x="57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Số</a:t>
            </a:r>
            <a:r>
              <a:rPr lang="en-US" baseline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24/SGK</a:t>
            </a:r>
          </a:p>
        </p:txBody>
      </p:sp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799420" y="157162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1" name="Oval 40"/>
          <p:cNvSpPr/>
          <p:nvPr/>
        </p:nvSpPr>
        <p:spPr>
          <a:xfrm>
            <a:off x="151266" y="23268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" y="1327841"/>
            <a:ext cx="3736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48199" y="1354100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 gồm 3 chục và 2 đơn vị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641924" y="2382719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614134" y="3564347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3910" y="2104159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334" y="3094496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910" y="4293177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4"/>
          <p:cNvSpPr txBox="1">
            <a:spLocks/>
          </p:cNvSpPr>
          <p:nvPr/>
        </p:nvSpPr>
        <p:spPr>
          <a:xfrm>
            <a:off x="4700154" y="2635087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44</a:t>
            </a: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5886449" y="2631361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3" name="Title 4"/>
          <p:cNvSpPr txBox="1">
            <a:spLocks/>
          </p:cNvSpPr>
          <p:nvPr/>
        </p:nvSpPr>
        <p:spPr>
          <a:xfrm>
            <a:off x="7335982" y="2637665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4686297" y="3797558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61</a:t>
            </a: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5831030" y="3804259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7280563" y="3810563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8313" y="1097567"/>
            <a:ext cx="2873086" cy="586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Sáu mươi hai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152400" y="827259"/>
            <a:ext cx="5559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42009" y="1756208"/>
            <a:ext cx="696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29766" y="2724150"/>
            <a:ext cx="8525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17523" y="3692092"/>
            <a:ext cx="8647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8313" y="2013843"/>
            <a:ext cx="2873086" cy="586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 mươi chín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8313" y="2985799"/>
            <a:ext cx="2873086" cy="586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trăm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8312" y="3957754"/>
            <a:ext cx="2873087" cy="899995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74473" y="1413164"/>
            <a:ext cx="3709554" cy="2878309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64082" y="1361209"/>
            <a:ext cx="4260273" cy="1797627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84864" y="1423555"/>
            <a:ext cx="3834245" cy="2078181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574473" y="2265190"/>
            <a:ext cx="4291445" cy="2350301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02265" y="943999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9066" y="1974647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7669" y="2916066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70016" y="4075084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09" y="252846"/>
            <a:ext cx="18478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7353300" y="98625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7849755" y="2009252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51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7794969" y="2957636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7228637" y="412071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-1575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itchFamily="34" charset="0"/>
                <a:cs typeface="Arial" pitchFamily="34" charset="0"/>
              </a:rPr>
              <a:t>Tìm số thích hợp với mỗi ngôi sao.</a:t>
            </a:r>
          </a:p>
        </p:txBody>
      </p:sp>
      <p:sp>
        <p:nvSpPr>
          <p:cNvPr id="127" name="Oval 126"/>
          <p:cNvSpPr/>
          <p:nvPr/>
        </p:nvSpPr>
        <p:spPr>
          <a:xfrm>
            <a:off x="98432" y="6146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46354" r="22401" b="26823"/>
          <a:stretch/>
        </p:blipFill>
        <p:spPr bwMode="auto">
          <a:xfrm>
            <a:off x="228600" y="1581150"/>
            <a:ext cx="88288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743200" y="2400300"/>
            <a:ext cx="736600" cy="393700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70000" y="2349500"/>
            <a:ext cx="3302000" cy="4191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65600" y="2374900"/>
            <a:ext cx="2349500" cy="431800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86158" y="2349500"/>
            <a:ext cx="1092642" cy="4191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6" y="1123950"/>
            <a:ext cx="823405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48000" y="270458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6900" y="2318266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2361168"/>
            <a:ext cx="565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30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69" y="1604010"/>
            <a:ext cx="2682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33976"/>
              </p:ext>
            </p:extLst>
          </p:nvPr>
        </p:nvGraphicFramePr>
        <p:xfrm>
          <a:off x="3263900" y="107950"/>
          <a:ext cx="576072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228600" y="-296629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>
                <a:latin typeface="Arial" pitchFamily="34" charset="0"/>
                <a:cs typeface="Arial" pitchFamily="34" charset="0"/>
              </a:rPr>
              <a:t>a) Hình nào có 19 ô vuông?</a:t>
            </a:r>
          </a:p>
        </p:txBody>
      </p:sp>
      <p:sp>
        <p:nvSpPr>
          <p:cNvPr id="6" name="Oval 5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8600" y="971551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>
                <a:latin typeface="Arial" pitchFamily="34" charset="0"/>
                <a:cs typeface="Arial" pitchFamily="34" charset="0"/>
              </a:rPr>
              <a:t>     b) Hình nào có ít ô vuông nhất?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368804" y="1633764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224486" y="1662798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25256" y="4533901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209971" y="4548415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4422335" y="4600106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25638" y="1759869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C98746-11BB-3E41-8392-764F49D187BB}"/>
              </a:ext>
            </a:extLst>
          </p:cNvPr>
          <p:cNvSpPr txBox="1"/>
          <p:nvPr/>
        </p:nvSpPr>
        <p:spPr>
          <a:xfrm>
            <a:off x="2685593" y="559343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9B913-C20C-AE97-F97E-B74B80F34441}"/>
              </a:ext>
            </a:extLst>
          </p:cNvPr>
          <p:cNvSpPr txBox="1"/>
          <p:nvPr/>
        </p:nvSpPr>
        <p:spPr>
          <a:xfrm>
            <a:off x="1204685" y="2020578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178</Words>
  <Application>Microsoft Office PowerPoint</Application>
  <PresentationFormat>On-screen Show (16:9)</PresentationFormat>
  <Paragraphs>55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.VnArial</vt:lpstr>
      <vt:lpstr>Arial</vt:lpstr>
      <vt:lpstr>Calibri</vt:lpstr>
      <vt:lpstr>Office Theme</vt:lpstr>
      <vt:lpstr>PowerPoint Presentation</vt:lpstr>
      <vt:lpstr>Chủ đề 6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147</cp:revision>
  <dcterms:created xsi:type="dcterms:W3CDTF">2021-01-09T02:19:28Z</dcterms:created>
  <dcterms:modified xsi:type="dcterms:W3CDTF">2023-02-15T10:10:22Z</dcterms:modified>
</cp:coreProperties>
</file>