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x-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10" r:id="rId2"/>
  </p:sldMasterIdLst>
  <p:notesMasterIdLst>
    <p:notesMasterId r:id="rId16"/>
  </p:notesMasterIdLst>
  <p:sldIdLst>
    <p:sldId id="257" r:id="rId3"/>
    <p:sldId id="290" r:id="rId4"/>
    <p:sldId id="258" r:id="rId5"/>
    <p:sldId id="264" r:id="rId6"/>
    <p:sldId id="288" r:id="rId7"/>
    <p:sldId id="271" r:id="rId8"/>
    <p:sldId id="269" r:id="rId9"/>
    <p:sldId id="280" r:id="rId10"/>
    <p:sldId id="281" r:id="rId11"/>
    <p:sldId id="282" r:id="rId12"/>
    <p:sldId id="266" r:id="rId13"/>
    <p:sldId id="275" r:id="rId14"/>
    <p:sldId id="291" r:id="rId15"/>
  </p:sldIdLst>
  <p:sldSz cx="12192000" cy="6858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7CC41"/>
    <a:srgbClr val="6326BC"/>
    <a:srgbClr val="232901"/>
    <a:srgbClr val="DC24B9"/>
    <a:srgbClr val="F09E70"/>
    <a:srgbClr val="E01202"/>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8" autoAdjust="0"/>
    <p:restoredTop sz="90315" autoAdjust="0"/>
  </p:normalViewPr>
  <p:slideViewPr>
    <p:cSldViewPr>
      <p:cViewPr varScale="1">
        <p:scale>
          <a:sx n="74" d="100"/>
          <a:sy n="74" d="100"/>
        </p:scale>
        <p:origin x="1018" y="77"/>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36A7B6CA-25B1-4C9E-83B0-8BC48AB0B632}" type="datetimeFigureOut">
              <a:rPr lang="en-US"/>
              <a:pPr>
                <a:defRPr/>
              </a:pPr>
              <a:t>6/3/2022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62A4F67D-39FA-4DD5-AC24-26210BDA1739}" type="slidenum">
              <a:rPr lang="en-US"/>
              <a:pPr>
                <a:defRPr/>
              </a:pPr>
              <a:t>‹#›</a:t>
            </a:fld>
            <a:endParaRPr lang="en-US"/>
          </a:p>
        </p:txBody>
      </p:sp>
    </p:spTree>
    <p:extLst>
      <p:ext uri="{BB962C8B-B14F-4D97-AF65-F5344CB8AC3E}">
        <p14:creationId xmlns:p14="http://schemas.microsoft.com/office/powerpoint/2010/main" val="18899622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C5854E-E115-43CF-A843-5B2ED9D9BB4C}" type="slidenum">
              <a:rPr lang="zh-CN" altLang="en-US" smtClean="0"/>
              <a:t>1</a:t>
            </a:fld>
            <a:endParaRPr lang="zh-CN" altLang="en-US"/>
          </a:p>
        </p:txBody>
      </p:sp>
    </p:spTree>
    <p:extLst>
      <p:ext uri="{BB962C8B-B14F-4D97-AF65-F5344CB8AC3E}">
        <p14:creationId xmlns:p14="http://schemas.microsoft.com/office/powerpoint/2010/main" val="268960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C5854E-E115-43CF-A843-5B2ED9D9BB4C}" type="slidenum">
              <a:rPr lang="zh-CN" altLang="en-US" smtClean="0"/>
              <a:t>2</a:t>
            </a:fld>
            <a:endParaRPr lang="zh-CN" altLang="en-US"/>
          </a:p>
        </p:txBody>
      </p:sp>
    </p:spTree>
    <p:extLst>
      <p:ext uri="{BB962C8B-B14F-4D97-AF65-F5344CB8AC3E}">
        <p14:creationId xmlns:p14="http://schemas.microsoft.com/office/powerpoint/2010/main" val="29496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Gợi</a:t>
            </a:r>
            <a:r>
              <a:rPr lang="en-US" dirty="0"/>
              <a:t> ý </a:t>
            </a:r>
            <a:r>
              <a:rPr lang="en-US" dirty="0" err="1"/>
              <a:t>lời</a:t>
            </a:r>
            <a:r>
              <a:rPr lang="en-US" dirty="0"/>
              <a:t> </a:t>
            </a:r>
            <a:r>
              <a:rPr lang="en-US" dirty="0" err="1"/>
              <a:t>đối</a:t>
            </a:r>
            <a:r>
              <a:rPr lang="en-US" dirty="0"/>
              <a:t> </a:t>
            </a:r>
            <a:r>
              <a:rPr lang="en-US" dirty="0" err="1"/>
              <a:t>thoại</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2A4F67D-39FA-4DD5-AC24-26210BDA1739}" type="slidenum">
              <a:rPr lang="en-US" smtClean="0"/>
              <a:pPr>
                <a:defRPr/>
              </a:pPr>
              <a:t>8</a:t>
            </a:fld>
            <a:endParaRPr lang="en-US"/>
          </a:p>
        </p:txBody>
      </p:sp>
    </p:spTree>
    <p:extLst>
      <p:ext uri="{BB962C8B-B14F-4D97-AF65-F5344CB8AC3E}">
        <p14:creationId xmlns:p14="http://schemas.microsoft.com/office/powerpoint/2010/main" val="124414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Gợi</a:t>
            </a:r>
            <a:r>
              <a:rPr lang="en-US" dirty="0"/>
              <a:t> ý </a:t>
            </a:r>
            <a:r>
              <a:rPr lang="en-US" dirty="0" err="1"/>
              <a:t>lời</a:t>
            </a:r>
            <a:r>
              <a:rPr lang="en-US" dirty="0"/>
              <a:t> </a:t>
            </a:r>
            <a:r>
              <a:rPr lang="en-US" dirty="0" err="1"/>
              <a:t>đối</a:t>
            </a:r>
            <a:r>
              <a:rPr lang="en-US" dirty="0"/>
              <a:t> </a:t>
            </a:r>
            <a:r>
              <a:rPr lang="en-US" dirty="0" err="1"/>
              <a:t>thoại</a:t>
            </a:r>
            <a:endParaRPr lang="en-US" dirty="0"/>
          </a:p>
        </p:txBody>
      </p:sp>
      <p:sp>
        <p:nvSpPr>
          <p:cNvPr id="4" name="Slide Number Placeholder 3"/>
          <p:cNvSpPr>
            <a:spLocks noGrp="1"/>
          </p:cNvSpPr>
          <p:nvPr>
            <p:ph type="sldNum" sz="quarter" idx="5"/>
          </p:nvPr>
        </p:nvSpPr>
        <p:spPr/>
        <p:txBody>
          <a:bodyPr/>
          <a:lstStyle/>
          <a:p>
            <a:pPr>
              <a:defRPr/>
            </a:pPr>
            <a:fld id="{62A4F67D-39FA-4DD5-AC24-26210BDA1739}" type="slidenum">
              <a:rPr lang="en-US" smtClean="0"/>
              <a:pPr>
                <a:defRPr/>
              </a:pPr>
              <a:t>9</a:t>
            </a:fld>
            <a:endParaRPr lang="en-US"/>
          </a:p>
        </p:txBody>
      </p:sp>
    </p:spTree>
    <p:extLst>
      <p:ext uri="{BB962C8B-B14F-4D97-AF65-F5344CB8AC3E}">
        <p14:creationId xmlns:p14="http://schemas.microsoft.com/office/powerpoint/2010/main" val="406778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Gợi</a:t>
            </a:r>
            <a:r>
              <a:rPr lang="en-US" dirty="0"/>
              <a:t> ý </a:t>
            </a:r>
            <a:r>
              <a:rPr lang="en-US" dirty="0" err="1"/>
              <a:t>lời</a:t>
            </a:r>
            <a:r>
              <a:rPr lang="en-US" dirty="0"/>
              <a:t> </a:t>
            </a:r>
            <a:r>
              <a:rPr lang="en-US" dirty="0" err="1"/>
              <a:t>đối</a:t>
            </a:r>
            <a:r>
              <a:rPr lang="en-US" dirty="0"/>
              <a:t> </a:t>
            </a:r>
            <a:r>
              <a:rPr lang="en-US" dirty="0" err="1"/>
              <a:t>thoại</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2A4F67D-39FA-4DD5-AC24-26210BDA1739}" type="slidenum">
              <a:rPr lang="en-US" smtClean="0"/>
              <a:pPr>
                <a:defRPr/>
              </a:pPr>
              <a:t>10</a:t>
            </a:fld>
            <a:endParaRPr lang="en-US"/>
          </a:p>
        </p:txBody>
      </p:sp>
    </p:spTree>
    <p:extLst>
      <p:ext uri="{BB962C8B-B14F-4D97-AF65-F5344CB8AC3E}">
        <p14:creationId xmlns:p14="http://schemas.microsoft.com/office/powerpoint/2010/main" val="1874616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Tập</a:t>
            </a:r>
            <a:r>
              <a:rPr lang="en-US" dirty="0"/>
              <a:t> </a:t>
            </a:r>
            <a:r>
              <a:rPr lang="en-US" dirty="0" err="1"/>
              <a:t>diễn</a:t>
            </a:r>
            <a:r>
              <a:rPr lang="en-US" dirty="0"/>
              <a:t> </a:t>
            </a:r>
            <a:r>
              <a:rPr lang="en-US" dirty="0" err="1"/>
              <a:t>thời</a:t>
            </a:r>
            <a:r>
              <a:rPr lang="en-US" dirty="0"/>
              <a:t> </a:t>
            </a:r>
            <a:r>
              <a:rPr lang="en-US" dirty="0" err="1"/>
              <a:t>gian</a:t>
            </a:r>
            <a:r>
              <a:rPr lang="en-US" dirty="0"/>
              <a:t> 5 </a:t>
            </a:r>
            <a:r>
              <a:rPr lang="en-US" dirty="0" err="1"/>
              <a:t>đến</a:t>
            </a:r>
            <a:r>
              <a:rPr lang="en-US" dirty="0"/>
              <a:t> 7 </a:t>
            </a:r>
            <a:r>
              <a:rPr lang="en-US" dirty="0" err="1"/>
              <a:t>phút</a:t>
            </a:r>
            <a:endParaRPr lang="en-US" dirty="0"/>
          </a:p>
        </p:txBody>
      </p:sp>
      <p:sp>
        <p:nvSpPr>
          <p:cNvPr id="4" name="Slide Number Placeholder 3"/>
          <p:cNvSpPr>
            <a:spLocks noGrp="1"/>
          </p:cNvSpPr>
          <p:nvPr>
            <p:ph type="sldNum" sz="quarter" idx="5"/>
          </p:nvPr>
        </p:nvSpPr>
        <p:spPr/>
        <p:txBody>
          <a:bodyPr/>
          <a:lstStyle/>
          <a:p>
            <a:pPr>
              <a:defRPr/>
            </a:pPr>
            <a:fld id="{62A4F67D-39FA-4DD5-AC24-26210BDA1739}" type="slidenum">
              <a:rPr lang="en-US" smtClean="0"/>
              <a:pPr>
                <a:defRPr/>
              </a:pPr>
              <a:t>11</a:t>
            </a:fld>
            <a:endParaRPr lang="en-US"/>
          </a:p>
        </p:txBody>
      </p:sp>
    </p:spTree>
    <p:extLst>
      <p:ext uri="{BB962C8B-B14F-4D97-AF65-F5344CB8AC3E}">
        <p14:creationId xmlns:p14="http://schemas.microsoft.com/office/powerpoint/2010/main" val="340611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C5854E-E115-43CF-A843-5B2ED9D9BB4C}" type="slidenum">
              <a:rPr lang="zh-CN" altLang="en-US" smtClean="0"/>
              <a:t>12</a:t>
            </a:fld>
            <a:endParaRPr lang="zh-CN" altLang="en-US"/>
          </a:p>
        </p:txBody>
      </p:sp>
    </p:spTree>
    <p:extLst>
      <p:ext uri="{BB962C8B-B14F-4D97-AF65-F5344CB8AC3E}">
        <p14:creationId xmlns:p14="http://schemas.microsoft.com/office/powerpoint/2010/main" val="146227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C5854E-E115-43CF-A843-5B2ED9D9BB4C}" type="slidenum">
              <a:rPr lang="zh-CN" altLang="en-US" smtClean="0"/>
              <a:t>13</a:t>
            </a:fld>
            <a:endParaRPr lang="zh-CN" altLang="en-US"/>
          </a:p>
        </p:txBody>
      </p:sp>
    </p:spTree>
    <p:extLst>
      <p:ext uri="{BB962C8B-B14F-4D97-AF65-F5344CB8AC3E}">
        <p14:creationId xmlns:p14="http://schemas.microsoft.com/office/powerpoint/2010/main" val="448930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34"/>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9B738F-EF7D-4DB8-BF94-881360F22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6725841"/>
      </p:ext>
    </p:extLst>
  </p:cSld>
  <p:clrMapOvr>
    <a:masterClrMapping/>
  </p:clrMapOvr>
  <p:transition spd="slow" advTm="24000">
    <p:wheel spokes="8"/>
    <p:sndAc>
      <p:stSnd loop="1">
        <p:snd r:embed="rId1" name="applaus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6"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25CE5A-976E-4690-BDE5-372F1B6EDB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583766"/>
      </p:ext>
    </p:extLst>
  </p:cSld>
  <p:clrMapOvr>
    <a:masterClrMapping/>
  </p:clrMapOvr>
  <p:transition spd="slow" advTm="24000">
    <p:wheel spokes="8"/>
    <p:sndAc>
      <p:stSnd loop="1">
        <p:snd r:embed="rId1" name="applaus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34E42C-4695-4DCE-88C5-0A1CDA6291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5754652"/>
      </p:ext>
    </p:extLst>
  </p:cSld>
  <p:clrMapOvr>
    <a:masterClrMapping/>
  </p:clrMapOvr>
  <p:transition spd="slow" advTm="24000">
    <p:wheel spokes="8"/>
    <p:sndAc>
      <p:stSnd loop="1">
        <p:snd r:embed="rId1" name="applause.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DF237-B762-4BC0-8BF1-4FE2042213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9815699"/>
      </p:ext>
    </p:extLst>
  </p:cSld>
  <p:clrMapOvr>
    <a:masterClrMapping/>
  </p:clrMapOvr>
  <p:transition spd="slow" advTm="24000">
    <p:wheel spokes="8"/>
    <p:sndAc>
      <p:stSnd loop="1">
        <p:snd r:embed="rId1" name="applaus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7"/>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7"/>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E0A3D6-C3E4-48B7-BC8F-2330F2C400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629925"/>
      </p:ext>
    </p:extLst>
  </p:cSld>
  <p:clrMapOvr>
    <a:masterClrMapping/>
  </p:clrMapOvr>
  <p:transition spd="slow" advTm="24000">
    <p:wheel spokes="8"/>
    <p:sndAc>
      <p:stSnd loop="1">
        <p:snd r:embed="rId1" name="applaus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êu đề, Văn bản và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a:t>Bấm &amp; sửa kiểu tiêu đề</a:t>
            </a:r>
            <a:endParaRPr lang="en-US"/>
          </a:p>
        </p:txBody>
      </p:sp>
      <p:sp>
        <p:nvSpPr>
          <p:cNvPr id="3" name="Nơi giữ chỗ cho Văn bản 2"/>
          <p:cNvSpPr>
            <a:spLocks noGrp="1"/>
          </p:cNvSpPr>
          <p:nvPr>
            <p:ph type="body" sz="half" idx="1"/>
          </p:nvPr>
        </p:nvSpPr>
        <p:spPr>
          <a:xfrm>
            <a:off x="609600" y="1600206"/>
            <a:ext cx="5384800" cy="45259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6"/>
            <a:ext cx="5384800" cy="45259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28B74D-5542-4ED8-8DFF-4E042A6912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0156760"/>
      </p:ext>
    </p:extLst>
  </p:cSld>
  <p:clrMapOvr>
    <a:masterClrMapping/>
  </p:clrMapOvr>
  <p:transition spd="slow" advTm="24000">
    <p:wheel spokes="8"/>
    <p:sndAc>
      <p:stSnd loop="1">
        <p:snd r:embed="rId1" name="applaus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2FE64D6-785B-4BBA-BAE9-FDF4FE19AA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3" r="3523"/>
          <a:stretch/>
        </p:blipFill>
        <p:spPr>
          <a:xfrm>
            <a:off x="0" y="0"/>
            <a:ext cx="12192000" cy="6858000"/>
          </a:xfrm>
          <a:prstGeom prst="rect">
            <a:avLst/>
          </a:prstGeom>
        </p:spPr>
      </p:pic>
      <p:sp>
        <p:nvSpPr>
          <p:cNvPr id="7" name="矩形 6"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a:extLst>
              <a:ext uri="{FF2B5EF4-FFF2-40B4-BE49-F238E27FC236}">
                <a16:creationId xmlns:a16="http://schemas.microsoft.com/office/drawing/2014/main" id="{7C4FB164-9FAC-4FAE-8C6F-0DA8F26203AF}"/>
              </a:ext>
            </a:extLst>
          </p:cNvPr>
          <p:cNvSpPr/>
          <p:nvPr userDrawn="1"/>
        </p:nvSpPr>
        <p:spPr>
          <a:xfrm>
            <a:off x="206901" y="201778"/>
            <a:ext cx="11778197" cy="645444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1330878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2FE64D6-785B-4BBA-BAE9-FDF4FE19AA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3" r="3523"/>
          <a:stretch/>
        </p:blipFill>
        <p:spPr>
          <a:xfrm>
            <a:off x="0" y="0"/>
            <a:ext cx="12192000" cy="6858000"/>
          </a:xfrm>
          <a:prstGeom prst="rect">
            <a:avLst/>
          </a:prstGeom>
        </p:spPr>
      </p:pic>
      <p:sp>
        <p:nvSpPr>
          <p:cNvPr id="7" name="矩形 6"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a:extLst>
              <a:ext uri="{FF2B5EF4-FFF2-40B4-BE49-F238E27FC236}">
                <a16:creationId xmlns:a16="http://schemas.microsoft.com/office/drawing/2014/main" id="{7C4FB164-9FAC-4FAE-8C6F-0DA8F26203AF}"/>
              </a:ext>
            </a:extLst>
          </p:cNvPr>
          <p:cNvSpPr/>
          <p:nvPr userDrawn="1"/>
        </p:nvSpPr>
        <p:spPr>
          <a:xfrm>
            <a:off x="206901" y="201778"/>
            <a:ext cx="11778197" cy="645444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659552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2FE64D6-785B-4BBA-BAE9-FDF4FE19AA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3" r="3523"/>
          <a:stretch/>
        </p:blipFill>
        <p:spPr>
          <a:xfrm>
            <a:off x="0" y="0"/>
            <a:ext cx="12192000" cy="6858000"/>
          </a:xfrm>
          <a:prstGeom prst="rect">
            <a:avLst/>
          </a:prstGeom>
        </p:spPr>
      </p:pic>
      <p:sp>
        <p:nvSpPr>
          <p:cNvPr id="7" name="矩形 6"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a:extLst>
              <a:ext uri="{FF2B5EF4-FFF2-40B4-BE49-F238E27FC236}">
                <a16:creationId xmlns:a16="http://schemas.microsoft.com/office/drawing/2014/main" id="{7C4FB164-9FAC-4FAE-8C6F-0DA8F26203AF}"/>
              </a:ext>
            </a:extLst>
          </p:cNvPr>
          <p:cNvSpPr/>
          <p:nvPr userDrawn="1"/>
        </p:nvSpPr>
        <p:spPr>
          <a:xfrm>
            <a:off x="206901" y="201778"/>
            <a:ext cx="11778197" cy="645444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430796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40E58E1-F5CB-4276-9429-90F958981E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3" r="3523"/>
          <a:stretch/>
        </p:blipFill>
        <p:spPr>
          <a:xfrm>
            <a:off x="0" y="0"/>
            <a:ext cx="12192000" cy="6858000"/>
          </a:xfrm>
          <a:prstGeom prst="rect">
            <a:avLst/>
          </a:prstGeom>
        </p:spPr>
      </p:pic>
    </p:spTree>
    <p:extLst>
      <p:ext uri="{BB962C8B-B14F-4D97-AF65-F5344CB8AC3E}">
        <p14:creationId xmlns:p14="http://schemas.microsoft.com/office/powerpoint/2010/main" val="926136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40E58E1-F5CB-4276-9429-90F958981E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3" r="3523"/>
          <a:stretch/>
        </p:blipFill>
        <p:spPr>
          <a:xfrm>
            <a:off x="0" y="0"/>
            <a:ext cx="12192000" cy="6858000"/>
          </a:xfrm>
          <a:prstGeom prst="rect">
            <a:avLst/>
          </a:prstGeom>
        </p:spPr>
      </p:pic>
    </p:spTree>
    <p:extLst>
      <p:ext uri="{BB962C8B-B14F-4D97-AF65-F5344CB8AC3E}">
        <p14:creationId xmlns:p14="http://schemas.microsoft.com/office/powerpoint/2010/main" val="57735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253EE5-B0A6-4648-B18D-22BB2B424A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4487968"/>
      </p:ext>
    </p:extLst>
  </p:cSld>
  <p:clrMapOvr>
    <a:masterClrMapping/>
  </p:clrMapOvr>
  <p:transition spd="slow" advTm="24000">
    <p:wheel spokes="8"/>
    <p:sndAc>
      <p:stSnd loop="1">
        <p:snd r:embed="rId1" name="applause.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40E58E1-F5CB-4276-9429-90F958981E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3" r="3523"/>
          <a:stretch/>
        </p:blipFill>
        <p:spPr>
          <a:xfrm>
            <a:off x="0" y="0"/>
            <a:ext cx="12192000" cy="6858000"/>
          </a:xfrm>
          <a:prstGeom prst="rect">
            <a:avLst/>
          </a:prstGeom>
        </p:spPr>
      </p:pic>
    </p:spTree>
    <p:extLst>
      <p:ext uri="{BB962C8B-B14F-4D97-AF65-F5344CB8AC3E}">
        <p14:creationId xmlns:p14="http://schemas.microsoft.com/office/powerpoint/2010/main" val="3684841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59B1DE-0E41-45A1-A822-1C7BCF29FD6D}" type="slidenum">
              <a:rPr lang="en-US" smtClean="0"/>
              <a:pPr>
                <a:defRPr/>
              </a:pPr>
              <a:t>‹#›</a:t>
            </a:fld>
            <a:endParaRPr lang="en-US"/>
          </a:p>
        </p:txBody>
      </p:sp>
    </p:spTree>
    <p:extLst>
      <p:ext uri="{BB962C8B-B14F-4D97-AF65-F5344CB8AC3E}">
        <p14:creationId xmlns:p14="http://schemas.microsoft.com/office/powerpoint/2010/main" val="332923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9F1628-DC5E-4FB3-892F-C3447F8E32E4}" type="slidenum">
              <a:rPr lang="en-US" smtClean="0"/>
              <a:pPr>
                <a:defRPr/>
              </a:pPr>
              <a:t>‹#›</a:t>
            </a:fld>
            <a:endParaRPr lang="en-US"/>
          </a:p>
        </p:txBody>
      </p:sp>
    </p:spTree>
    <p:extLst>
      <p:ext uri="{BB962C8B-B14F-4D97-AF65-F5344CB8AC3E}">
        <p14:creationId xmlns:p14="http://schemas.microsoft.com/office/powerpoint/2010/main" val="2469381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D67337-7318-42B7-99FC-B95E40C050E7}" type="slidenum">
              <a:rPr lang="en-US" smtClean="0"/>
              <a:pPr>
                <a:defRPr/>
              </a:pPr>
              <a:t>‹#›</a:t>
            </a:fld>
            <a:endParaRPr lang="en-US"/>
          </a:p>
        </p:txBody>
      </p:sp>
    </p:spTree>
    <p:extLst>
      <p:ext uri="{BB962C8B-B14F-4D97-AF65-F5344CB8AC3E}">
        <p14:creationId xmlns:p14="http://schemas.microsoft.com/office/powerpoint/2010/main" val="747265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1DB61E8-2BC3-44B7-A3C2-4F8F03161A69}" type="slidenum">
              <a:rPr lang="en-US" smtClean="0"/>
              <a:pPr>
                <a:defRPr/>
              </a:pPr>
              <a:t>‹#›</a:t>
            </a:fld>
            <a:endParaRPr lang="en-US"/>
          </a:p>
        </p:txBody>
      </p:sp>
    </p:spTree>
    <p:extLst>
      <p:ext uri="{BB962C8B-B14F-4D97-AF65-F5344CB8AC3E}">
        <p14:creationId xmlns:p14="http://schemas.microsoft.com/office/powerpoint/2010/main" val="1179480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1D141C9-1339-4CFF-9277-4FDE29875D0C}" type="slidenum">
              <a:rPr lang="en-US" smtClean="0"/>
              <a:pPr>
                <a:defRPr/>
              </a:pPr>
              <a:t>‹#›</a:t>
            </a:fld>
            <a:endParaRPr lang="en-US"/>
          </a:p>
        </p:txBody>
      </p:sp>
    </p:spTree>
    <p:extLst>
      <p:ext uri="{BB962C8B-B14F-4D97-AF65-F5344CB8AC3E}">
        <p14:creationId xmlns:p14="http://schemas.microsoft.com/office/powerpoint/2010/main" val="4089734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632A5F5-A64C-4590-8E3A-738155E6CACC}" type="slidenum">
              <a:rPr lang="en-US" smtClean="0"/>
              <a:pPr>
                <a:defRPr/>
              </a:pPr>
              <a:t>‹#›</a:t>
            </a:fld>
            <a:endParaRPr lang="en-US"/>
          </a:p>
        </p:txBody>
      </p:sp>
    </p:spTree>
    <p:extLst>
      <p:ext uri="{BB962C8B-B14F-4D97-AF65-F5344CB8AC3E}">
        <p14:creationId xmlns:p14="http://schemas.microsoft.com/office/powerpoint/2010/main" val="4063140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AF5D7A1-2153-4734-9FF3-FA23F9AA6B44}" type="slidenum">
              <a:rPr lang="en-US" smtClean="0"/>
              <a:pPr>
                <a:defRPr/>
              </a:pPr>
              <a:t>‹#›</a:t>
            </a:fld>
            <a:endParaRPr lang="en-US"/>
          </a:p>
        </p:txBody>
      </p:sp>
    </p:spTree>
    <p:extLst>
      <p:ext uri="{BB962C8B-B14F-4D97-AF65-F5344CB8AC3E}">
        <p14:creationId xmlns:p14="http://schemas.microsoft.com/office/powerpoint/2010/main" val="1469483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AF5D7A1-2153-4734-9FF3-FA23F9AA6B44}" type="slidenum">
              <a:rPr lang="en-US" smtClean="0"/>
              <a:pPr>
                <a:defRPr/>
              </a:pPr>
              <a:t>‹#›</a:t>
            </a:fld>
            <a:endParaRPr lang="en-US"/>
          </a:p>
        </p:txBody>
      </p:sp>
    </p:spTree>
    <p:extLst>
      <p:ext uri="{BB962C8B-B14F-4D97-AF65-F5344CB8AC3E}">
        <p14:creationId xmlns:p14="http://schemas.microsoft.com/office/powerpoint/2010/main" val="2263830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AF5D7A1-2153-4734-9FF3-FA23F9AA6B44}" type="slidenum">
              <a:rPr lang="en-US" smtClean="0"/>
              <a:pPr>
                <a:defRPr/>
              </a:pPr>
              <a:t>‹#›</a:t>
            </a:fld>
            <a:endParaRPr lang="en-US"/>
          </a:p>
        </p:txBody>
      </p:sp>
    </p:spTree>
    <p:extLst>
      <p:ext uri="{BB962C8B-B14F-4D97-AF65-F5344CB8AC3E}">
        <p14:creationId xmlns:p14="http://schemas.microsoft.com/office/powerpoint/2010/main" val="71571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9"/>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803A9F-6144-475F-B58B-A5F7D8123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0493863"/>
      </p:ext>
    </p:extLst>
  </p:cSld>
  <p:clrMapOvr>
    <a:masterClrMapping/>
  </p:clrMapOvr>
  <p:transition spd="slow" advTm="24000">
    <p:wheel spokes="8"/>
    <p:sndAc>
      <p:stSnd loop="1">
        <p:snd r:embed="rId1" name="applause.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AF5D7A1-2153-4734-9FF3-FA23F9AA6B44}" type="slidenum">
              <a:rPr lang="en-US" smtClean="0"/>
              <a:pPr>
                <a:defRPr/>
              </a:pPr>
              <a:t>‹#›</a:t>
            </a:fld>
            <a:endParaRPr lang="en-US"/>
          </a:p>
        </p:txBody>
      </p:sp>
    </p:spTree>
    <p:extLst>
      <p:ext uri="{BB962C8B-B14F-4D97-AF65-F5344CB8AC3E}">
        <p14:creationId xmlns:p14="http://schemas.microsoft.com/office/powerpoint/2010/main" val="159093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AF5D7A1-2153-4734-9FF3-FA23F9AA6B44}" type="slidenum">
              <a:rPr lang="en-US" smtClean="0"/>
              <a:pPr>
                <a:defRPr/>
              </a:pPr>
              <a:t>‹#›</a:t>
            </a:fld>
            <a:endParaRPr lang="en-US"/>
          </a:p>
        </p:txBody>
      </p:sp>
    </p:spTree>
    <p:extLst>
      <p:ext uri="{BB962C8B-B14F-4D97-AF65-F5344CB8AC3E}">
        <p14:creationId xmlns:p14="http://schemas.microsoft.com/office/powerpoint/2010/main" val="4192783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AF5D7A1-2153-4734-9FF3-FA23F9AA6B44}" type="slidenum">
              <a:rPr lang="en-US" smtClean="0"/>
              <a:pPr>
                <a:defRPr/>
              </a:pPr>
              <a:t>‹#›</a:t>
            </a:fld>
            <a:endParaRPr lang="en-US"/>
          </a:p>
        </p:txBody>
      </p:sp>
    </p:spTree>
    <p:extLst>
      <p:ext uri="{BB962C8B-B14F-4D97-AF65-F5344CB8AC3E}">
        <p14:creationId xmlns:p14="http://schemas.microsoft.com/office/powerpoint/2010/main" val="415499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AF5D7A1-2153-4734-9FF3-FA23F9AA6B44}" type="slidenum">
              <a:rPr lang="en-US" smtClean="0"/>
              <a:pPr>
                <a:defRPr/>
              </a:pPr>
              <a:t>‹#›</a:t>
            </a:fld>
            <a:endParaRPr lang="en-US"/>
          </a:p>
        </p:txBody>
      </p:sp>
    </p:spTree>
    <p:extLst>
      <p:ext uri="{BB962C8B-B14F-4D97-AF65-F5344CB8AC3E}">
        <p14:creationId xmlns:p14="http://schemas.microsoft.com/office/powerpoint/2010/main" val="2770837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C208C55-B60E-4F21-93A6-F9C8C68C29F1}" type="slidenum">
              <a:rPr lang="en-US" smtClean="0"/>
              <a:pPr>
                <a:defRPr/>
              </a:pPr>
              <a:t>‹#›</a:t>
            </a:fld>
            <a:endParaRPr lang="en-US"/>
          </a:p>
        </p:txBody>
      </p:sp>
    </p:spTree>
    <p:extLst>
      <p:ext uri="{BB962C8B-B14F-4D97-AF65-F5344CB8AC3E}">
        <p14:creationId xmlns:p14="http://schemas.microsoft.com/office/powerpoint/2010/main" val="913993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051876-99E9-440F-BDE3-B619300CBDEC}" type="slidenum">
              <a:rPr lang="en-US" smtClean="0"/>
              <a:pPr>
                <a:defRPr/>
              </a:pPr>
              <a:t>‹#›</a:t>
            </a:fld>
            <a:endParaRPr lang="en-US"/>
          </a:p>
        </p:txBody>
      </p:sp>
    </p:spTree>
    <p:extLst>
      <p:ext uri="{BB962C8B-B14F-4D97-AF65-F5344CB8AC3E}">
        <p14:creationId xmlns:p14="http://schemas.microsoft.com/office/powerpoint/2010/main" val="620691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7CA906-D7F2-4C5C-AF33-E65EA0BC33C8}" type="slidenum">
              <a:rPr lang="en-US" smtClean="0"/>
              <a:pPr>
                <a:defRPr/>
              </a:pPr>
              <a:t>‹#›</a:t>
            </a:fld>
            <a:endParaRPr lang="en-US"/>
          </a:p>
        </p:txBody>
      </p:sp>
    </p:spTree>
    <p:extLst>
      <p:ext uri="{BB962C8B-B14F-4D97-AF65-F5344CB8AC3E}">
        <p14:creationId xmlns:p14="http://schemas.microsoft.com/office/powerpoint/2010/main" val="339756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B94370-D5AB-4D64-B98F-A274E0D1A667}" type="slidenum">
              <a:rPr lang="en-US" smtClean="0"/>
              <a:pPr>
                <a:defRPr/>
              </a:pPr>
              <a:t>‹#›</a:t>
            </a:fld>
            <a:endParaRPr lang="en-US"/>
          </a:p>
        </p:txBody>
      </p:sp>
    </p:spTree>
    <p:extLst>
      <p:ext uri="{BB962C8B-B14F-4D97-AF65-F5344CB8AC3E}">
        <p14:creationId xmlns:p14="http://schemas.microsoft.com/office/powerpoint/2010/main" val="42088982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40E58E1-F5CB-4276-9429-90F958981E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3" r="3523"/>
          <a:stretch/>
        </p:blipFill>
        <p:spPr>
          <a:xfrm>
            <a:off x="0" y="0"/>
            <a:ext cx="12192000" cy="6858000"/>
          </a:xfrm>
          <a:prstGeom prst="rect">
            <a:avLst/>
          </a:prstGeom>
        </p:spPr>
      </p:pic>
    </p:spTree>
    <p:extLst>
      <p:ext uri="{BB962C8B-B14F-4D97-AF65-F5344CB8AC3E}">
        <p14:creationId xmlns:p14="http://schemas.microsoft.com/office/powerpoint/2010/main" val="382384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9CAC27-936D-4B5A-8946-A6F4E8AFB8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670926"/>
      </p:ext>
    </p:extLst>
  </p:cSld>
  <p:clrMapOvr>
    <a:masterClrMapping/>
  </p:clrMapOvr>
  <p:transition spd="slow" advTm="24000">
    <p:wheel spokes="8"/>
    <p:sndAc>
      <p:stSnd loop="1">
        <p:snd r:embed="rId1" name="applaus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05CDF4-F36E-4D50-B975-423EA4798C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2453697"/>
      </p:ext>
    </p:extLst>
  </p:cSld>
  <p:clrMapOvr>
    <a:masterClrMapping/>
  </p:clrMapOvr>
  <p:transition spd="slow" advTm="24000">
    <p:wheel spokes="8"/>
    <p:sndAc>
      <p:stSnd loop="1">
        <p:snd r:embed="rId1" name="applaus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A5D666-B393-45ED-B922-F15CAC94C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2130170"/>
      </p:ext>
    </p:extLst>
  </p:cSld>
  <p:clrMapOvr>
    <a:masterClrMapping/>
  </p:clrMapOvr>
  <p:transition spd="slow" advTm="24000">
    <p:wheel spokes="8"/>
    <p:sndAc>
      <p:stSnd loop="1">
        <p:snd r:embed="rId1" name="applaus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CC08C1-F78D-4982-B2C8-E9351F4CB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0547556"/>
      </p:ext>
    </p:extLst>
  </p:cSld>
  <p:clrMapOvr>
    <a:masterClrMapping/>
  </p:clrMapOvr>
  <p:transition spd="slow" advTm="24000">
    <p:wheel spokes="8"/>
    <p:sndAc>
      <p:stSnd loop="1">
        <p:snd r:embed="rId1" name="applaus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CC08C1-F78D-4982-B2C8-E9351F4CB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848367"/>
      </p:ext>
    </p:extLst>
  </p:cSld>
  <p:clrMapOvr>
    <a:masterClrMapping/>
  </p:clrMapOvr>
  <p:transition spd="slow" advTm="24000">
    <p:wheel spokes="8"/>
    <p:sndAc>
      <p:stSnd loop="1">
        <p:snd r:embed="rId1" name="applaus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CC08C1-F78D-4982-B2C8-E9351F4CB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430132"/>
      </p:ext>
    </p:extLst>
  </p:cSld>
  <p:clrMapOvr>
    <a:masterClrMapping/>
  </p:clrMapOvr>
  <p:transition spd="slow" advTm="24000">
    <p:wheel spokes="8"/>
    <p:sndAc>
      <p:stSnd loop="1">
        <p:snd r:embed="rId1" name="applaus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B89C0F1F-BFA6-4CE9-B0D7-54C7BD375B20}" type="slidenum">
              <a:rPr lang="en-US">
                <a:solidFill>
                  <a:srgbClr val="000000"/>
                </a:solidFill>
                <a:latin typeface="Arial" charset="0"/>
              </a:rPr>
              <a:pPr eaLnBrk="1" hangingPunct="1">
                <a:defRPr/>
              </a:pPr>
              <a:t>‹#›</a:t>
            </a:fld>
            <a:endParaRPr lang="en-US">
              <a:solidFill>
                <a:srgbClr val="000000"/>
              </a:solidFill>
              <a:latin typeface="Arial" charset="0"/>
            </a:endParaRPr>
          </a:p>
        </p:txBody>
      </p:sp>
    </p:spTree>
    <p:extLst>
      <p:ext uri="{BB962C8B-B14F-4D97-AF65-F5344CB8AC3E}">
        <p14:creationId xmlns:p14="http://schemas.microsoft.com/office/powerpoint/2010/main" val="42637330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783" r:id="rId8"/>
    <p:sldLayoutId id="2147483777" r:id="rId9"/>
    <p:sldLayoutId id="2147483691" r:id="rId10"/>
    <p:sldLayoutId id="2147483692" r:id="rId11"/>
    <p:sldLayoutId id="2147483693" r:id="rId12"/>
    <p:sldLayoutId id="2147483694" r:id="rId13"/>
    <p:sldLayoutId id="2147483695" r:id="rId14"/>
    <p:sldLayoutId id="2147483743" r:id="rId15"/>
    <p:sldLayoutId id="2147483782" r:id="rId16"/>
    <p:sldLayoutId id="2147483776" r:id="rId17"/>
    <p:sldLayoutId id="2147483744" r:id="rId18"/>
    <p:sldLayoutId id="2147483781" r:id="rId19"/>
    <p:sldLayoutId id="2147483775" r:id="rId20"/>
  </p:sldLayoutIdLst>
  <p:transition spd="slow" advTm="24000">
    <p:wheel spokes="8"/>
    <p:sndAc>
      <p:stSnd loop="1">
        <p:snd r:embed="rId22" name="applause.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CFF0F0B-83ED-4F1C-ABD8-DD0E7D8DBE9F}" type="slidenum">
              <a:rPr lang="en-US" smtClean="0"/>
              <a:pPr>
                <a:defRPr/>
              </a:pPr>
              <a:t>‹#›</a:t>
            </a:fld>
            <a:endParaRPr lang="en-US"/>
          </a:p>
        </p:txBody>
      </p:sp>
    </p:spTree>
    <p:extLst>
      <p:ext uri="{BB962C8B-B14F-4D97-AF65-F5344CB8AC3E}">
        <p14:creationId xmlns:p14="http://schemas.microsoft.com/office/powerpoint/2010/main" val="410916560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86" r:id="rId8"/>
    <p:sldLayoutId id="2147483785" r:id="rId9"/>
    <p:sldLayoutId id="2147483784" r:id="rId10"/>
    <p:sldLayoutId id="2147483780" r:id="rId11"/>
    <p:sldLayoutId id="2147483779" r:id="rId12"/>
    <p:sldLayoutId id="2147483778" r:id="rId13"/>
    <p:sldLayoutId id="2147483718" r:id="rId14"/>
    <p:sldLayoutId id="2147483719" r:id="rId15"/>
    <p:sldLayoutId id="2147483720" r:id="rId16"/>
    <p:sldLayoutId id="2147483721" r:id="rId17"/>
    <p:sldLayoutId id="21474837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emf"/><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2.wav"/><Relationship Id="rId1" Type="http://schemas.openxmlformats.org/officeDocument/2006/relationships/slideLayout" Target="../slideLayouts/slideLayout2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BF734C74-D860-2C42-BB05-110C61EB0ABC}"/>
              </a:ext>
            </a:extLst>
          </p:cNvPr>
          <p:cNvSpPr/>
          <p:nvPr/>
        </p:nvSpPr>
        <p:spPr>
          <a:xfrm>
            <a:off x="3200400" y="1658359"/>
            <a:ext cx="6248400" cy="1465796"/>
          </a:xfrm>
          <a:prstGeom prst="roundRect">
            <a:avLst/>
          </a:prstGeom>
          <a:solidFill>
            <a:schemeClr val="accent4">
              <a:lumMod val="20000"/>
              <a:lumOff val="8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80">
            <a:extLst>
              <a:ext uri="{FF2B5EF4-FFF2-40B4-BE49-F238E27FC236}">
                <a16:creationId xmlns:a16="http://schemas.microsoft.com/office/drawing/2014/main" id="{4FC0732F-3FFC-ED43-93A8-C28564AE4C86}"/>
              </a:ext>
            </a:extLst>
          </p:cNvPr>
          <p:cNvSpPr txBox="1"/>
          <p:nvPr/>
        </p:nvSpPr>
        <p:spPr>
          <a:xfrm>
            <a:off x="1600200" y="1876665"/>
            <a:ext cx="9525000" cy="707886"/>
          </a:xfrm>
          <a:prstGeom prst="rect">
            <a:avLst/>
          </a:prstGeom>
          <a:noFill/>
          <a:effectLst>
            <a:softEdge rad="127000"/>
          </a:effectLst>
          <a:scene3d>
            <a:camera prst="orthographicFront"/>
            <a:lightRig rig="threePt" dir="t"/>
          </a:scene3d>
          <a:sp3d>
            <a:bevelT/>
          </a:sp3d>
        </p:spPr>
        <p:txBody>
          <a:bodyPr wrap="square" rtlCol="0">
            <a:spAutoFit/>
          </a:bodyPr>
          <a:lstStyle/>
          <a:p>
            <a:pPr algn="ctr"/>
            <a:r>
              <a:rPr lang="en-US" altLang="zh-CN" sz="4000" b="1" spc="50" dirty="0" err="1">
                <a:ln w="11430"/>
                <a:solidFill>
                  <a:schemeClr val="accent5">
                    <a:lumMod val="50000"/>
                  </a:schemeClr>
                </a:solidFill>
                <a:effectLst>
                  <a:outerShdw blurRad="76200" dist="50800" dir="5400000" algn="tl" rotWithShape="0">
                    <a:srgbClr val="000000">
                      <a:alpha val="65000"/>
                    </a:srgbClr>
                  </a:outerShdw>
                </a:effectLst>
                <a:latin typeface="#9Slide03 BoosterNextFYBlack" panose="02000A03000000020004" pitchFamily="2" charset="0"/>
                <a:ea typeface="字魂36号-正文宋楷" panose="02000000000000000000" pitchFamily="2" charset="-122"/>
                <a:sym typeface="字魂36号-正文宋楷" panose="02000000000000000000" pitchFamily="2" charset="-122"/>
              </a:rPr>
              <a:t>Tập</a:t>
            </a:r>
            <a:r>
              <a:rPr lang="en-US" altLang="zh-CN" sz="4000" b="1" spc="50" dirty="0">
                <a:ln w="11430"/>
                <a:solidFill>
                  <a:schemeClr val="accent5">
                    <a:lumMod val="50000"/>
                  </a:schemeClr>
                </a:solidFill>
                <a:effectLst>
                  <a:outerShdw blurRad="76200" dist="50800" dir="5400000" algn="tl" rotWithShape="0">
                    <a:srgbClr val="000000">
                      <a:alpha val="65000"/>
                    </a:srgbClr>
                  </a:outerShdw>
                </a:effectLst>
                <a:latin typeface="#9Slide03 BoosterNextFYBlack" panose="02000A03000000020004" pitchFamily="2" charset="0"/>
                <a:ea typeface="字魂36号-正文宋楷" panose="02000000000000000000" pitchFamily="2" charset="-122"/>
                <a:sym typeface="字魂36号-正文宋楷" panose="02000000000000000000" pitchFamily="2" charset="-122"/>
              </a:rPr>
              <a:t> </a:t>
            </a:r>
            <a:r>
              <a:rPr lang="en-US" altLang="zh-CN" sz="4000" b="1" spc="50" dirty="0" err="1">
                <a:ln w="11430"/>
                <a:solidFill>
                  <a:schemeClr val="accent5">
                    <a:lumMod val="50000"/>
                  </a:schemeClr>
                </a:solidFill>
                <a:effectLst>
                  <a:outerShdw blurRad="76200" dist="50800" dir="5400000" algn="tl" rotWithShape="0">
                    <a:srgbClr val="000000">
                      <a:alpha val="65000"/>
                    </a:srgbClr>
                  </a:outerShdw>
                </a:effectLst>
                <a:latin typeface="#9Slide03 BoosterNextFYBlack" panose="02000A03000000020004" pitchFamily="2" charset="0"/>
                <a:ea typeface="字魂36号-正文宋楷" panose="02000000000000000000" pitchFamily="2" charset="-122"/>
                <a:sym typeface="字魂36号-正文宋楷" panose="02000000000000000000" pitchFamily="2" charset="-122"/>
              </a:rPr>
              <a:t>viết</a:t>
            </a:r>
            <a:r>
              <a:rPr lang="en-US" altLang="zh-CN" sz="4000" b="1" spc="50" dirty="0">
                <a:ln w="11430"/>
                <a:solidFill>
                  <a:schemeClr val="accent5">
                    <a:lumMod val="50000"/>
                  </a:schemeClr>
                </a:solidFill>
                <a:effectLst>
                  <a:outerShdw blurRad="76200" dist="50800" dir="5400000" algn="tl" rotWithShape="0">
                    <a:srgbClr val="000000">
                      <a:alpha val="65000"/>
                    </a:srgbClr>
                  </a:outerShdw>
                </a:effectLst>
                <a:latin typeface="#9Slide03 BoosterNextFYBlack" panose="02000A03000000020004" pitchFamily="2" charset="0"/>
                <a:ea typeface="字魂36号-正文宋楷" panose="02000000000000000000" pitchFamily="2" charset="-122"/>
                <a:sym typeface="字魂36号-正文宋楷" panose="02000000000000000000" pitchFamily="2" charset="-122"/>
              </a:rPr>
              <a:t> </a:t>
            </a:r>
            <a:r>
              <a:rPr lang="en-US" altLang="zh-CN" sz="4000" b="1" spc="50" dirty="0" err="1">
                <a:ln w="11430"/>
                <a:solidFill>
                  <a:schemeClr val="accent5">
                    <a:lumMod val="50000"/>
                  </a:schemeClr>
                </a:solidFill>
                <a:effectLst>
                  <a:outerShdw blurRad="76200" dist="50800" dir="5400000" algn="tl" rotWithShape="0">
                    <a:srgbClr val="000000">
                      <a:alpha val="65000"/>
                    </a:srgbClr>
                  </a:outerShdw>
                </a:effectLst>
                <a:latin typeface="#9Slide03 BoosterNextFYBlack" panose="02000A03000000020004" pitchFamily="2" charset="0"/>
                <a:ea typeface="字魂36号-正文宋楷" panose="02000000000000000000" pitchFamily="2" charset="-122"/>
                <a:sym typeface="字魂36号-正文宋楷" panose="02000000000000000000" pitchFamily="2" charset="-122"/>
              </a:rPr>
              <a:t>đoạn</a:t>
            </a:r>
            <a:r>
              <a:rPr lang="en-US" altLang="zh-CN" sz="4000" b="1" spc="50" dirty="0">
                <a:ln w="11430"/>
                <a:solidFill>
                  <a:schemeClr val="accent5">
                    <a:lumMod val="50000"/>
                  </a:schemeClr>
                </a:solidFill>
                <a:effectLst>
                  <a:outerShdw blurRad="76200" dist="50800" dir="5400000" algn="tl" rotWithShape="0">
                    <a:srgbClr val="000000">
                      <a:alpha val="65000"/>
                    </a:srgbClr>
                  </a:outerShdw>
                </a:effectLst>
                <a:latin typeface="#9Slide03 BoosterNextFYBlack" panose="02000A03000000020004" pitchFamily="2" charset="0"/>
                <a:ea typeface="字魂36号-正文宋楷" panose="02000000000000000000" pitchFamily="2" charset="-122"/>
                <a:sym typeface="字魂36号-正文宋楷" panose="02000000000000000000" pitchFamily="2" charset="-122"/>
              </a:rPr>
              <a:t> </a:t>
            </a:r>
            <a:r>
              <a:rPr lang="en-US" altLang="zh-CN" sz="4000" b="1" spc="50" dirty="0" err="1">
                <a:ln w="11430"/>
                <a:solidFill>
                  <a:schemeClr val="accent5">
                    <a:lumMod val="50000"/>
                  </a:schemeClr>
                </a:solidFill>
                <a:effectLst>
                  <a:outerShdw blurRad="76200" dist="50800" dir="5400000" algn="tl" rotWithShape="0">
                    <a:srgbClr val="000000">
                      <a:alpha val="65000"/>
                    </a:srgbClr>
                  </a:outerShdw>
                </a:effectLst>
                <a:latin typeface="#9Slide03 BoosterNextFYBlack" panose="02000A03000000020004" pitchFamily="2" charset="0"/>
                <a:ea typeface="字魂36号-正文宋楷" panose="02000000000000000000" pitchFamily="2" charset="-122"/>
                <a:sym typeface="字魂36号-正文宋楷" panose="02000000000000000000" pitchFamily="2" charset="-122"/>
              </a:rPr>
              <a:t>đối</a:t>
            </a:r>
            <a:r>
              <a:rPr lang="en-US" altLang="zh-CN" sz="4000" b="1" spc="50" dirty="0">
                <a:ln w="11430"/>
                <a:solidFill>
                  <a:schemeClr val="accent5">
                    <a:lumMod val="50000"/>
                  </a:schemeClr>
                </a:solidFill>
                <a:effectLst>
                  <a:outerShdw blurRad="76200" dist="50800" dir="5400000" algn="tl" rotWithShape="0">
                    <a:srgbClr val="000000">
                      <a:alpha val="65000"/>
                    </a:srgbClr>
                  </a:outerShdw>
                </a:effectLst>
                <a:latin typeface="#9Slide03 BoosterNextFYBlack" panose="02000A03000000020004" pitchFamily="2" charset="0"/>
                <a:ea typeface="字魂36号-正文宋楷" panose="02000000000000000000" pitchFamily="2" charset="-122"/>
                <a:sym typeface="字魂36号-正文宋楷" panose="02000000000000000000" pitchFamily="2" charset="-122"/>
              </a:rPr>
              <a:t> </a:t>
            </a:r>
            <a:r>
              <a:rPr lang="en-US" altLang="zh-CN" sz="4000" b="1" spc="50" dirty="0" err="1">
                <a:ln w="11430"/>
                <a:solidFill>
                  <a:schemeClr val="accent5">
                    <a:lumMod val="50000"/>
                  </a:schemeClr>
                </a:solidFill>
                <a:effectLst>
                  <a:outerShdw blurRad="76200" dist="50800" dir="5400000" algn="tl" rotWithShape="0">
                    <a:srgbClr val="000000">
                      <a:alpha val="65000"/>
                    </a:srgbClr>
                  </a:outerShdw>
                </a:effectLst>
                <a:latin typeface="#9Slide03 BoosterNextFYBlack" panose="02000A03000000020004" pitchFamily="2" charset="0"/>
                <a:ea typeface="字魂36号-正文宋楷" panose="02000000000000000000" pitchFamily="2" charset="-122"/>
                <a:sym typeface="字魂36号-正文宋楷" panose="02000000000000000000" pitchFamily="2" charset="-122"/>
              </a:rPr>
              <a:t>thoại</a:t>
            </a:r>
            <a:endParaRPr lang="zh-CN" altLang="en-US" sz="4000" b="1" spc="50" dirty="0">
              <a:ln w="11430"/>
              <a:solidFill>
                <a:schemeClr val="accent5">
                  <a:lumMod val="50000"/>
                </a:schemeClr>
              </a:solidFill>
              <a:effectLst>
                <a:outerShdw blurRad="76200" dist="50800" dir="5400000" algn="tl" rotWithShape="0">
                  <a:srgbClr val="000000">
                    <a:alpha val="65000"/>
                  </a:srgbClr>
                </a:outerShdw>
              </a:effectLst>
              <a:latin typeface="#9Slide03 BoosterNextFYBlack" panose="02000A03000000020004" pitchFamily="2" charset="0"/>
              <a:ea typeface="字魂36号-正文宋楷" panose="02000000000000000000" pitchFamily="2" charset="-122"/>
              <a:sym typeface="字魂36号-正文宋楷" panose="02000000000000000000" pitchFamily="2" charset="-122"/>
            </a:endParaRPr>
          </a:p>
        </p:txBody>
      </p:sp>
      <p:sp>
        <p:nvSpPr>
          <p:cNvPr id="6" name="Round Same Side Corner Rectangle 5">
            <a:extLst>
              <a:ext uri="{FF2B5EF4-FFF2-40B4-BE49-F238E27FC236}">
                <a16:creationId xmlns:a16="http://schemas.microsoft.com/office/drawing/2014/main" id="{038EFD9A-8BA2-D94D-97C4-DB01E28A5034}"/>
              </a:ext>
            </a:extLst>
          </p:cNvPr>
          <p:cNvSpPr/>
          <p:nvPr/>
        </p:nvSpPr>
        <p:spPr>
          <a:xfrm>
            <a:off x="4306649" y="568249"/>
            <a:ext cx="3674200" cy="1090696"/>
          </a:xfrm>
          <a:prstGeom prst="round2SameRect">
            <a:avLst/>
          </a:prstGeom>
          <a:solidFill>
            <a:srgbClr val="FFA216"/>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002060"/>
                </a:solidFill>
                <a:latin typeface="Arial" panose="020B0604020202020204" pitchFamily="34" charset="0"/>
                <a:ea typeface="字魂36号-正文宋楷" panose="02000000000000000000" pitchFamily="2" charset="-122"/>
                <a:cs typeface="Arial" panose="020B0604020202020204" pitchFamily="34" charset="0"/>
                <a:sym typeface="字魂36号-正文宋楷" panose="02000000000000000000" pitchFamily="2" charset="-122"/>
              </a:rPr>
              <a:t>TẬP LÀM VĂN</a:t>
            </a:r>
            <a:endParaRPr lang="zh-CN" altLang="en-US" sz="3600" b="1" dirty="0">
              <a:solidFill>
                <a:srgbClr val="002060"/>
              </a:solidFill>
              <a:latin typeface="Arial" panose="020B0604020202020204" pitchFamily="34" charset="0"/>
              <a:ea typeface="字魂36号-正文宋楷" panose="02000000000000000000" pitchFamily="2" charset="-122"/>
              <a:cs typeface="Arial" panose="020B0604020202020204" pitchFamily="34" charset="0"/>
              <a:sym typeface="字魂36号-正文宋楷" panose="02000000000000000000" pitchFamily="2" charset="-122"/>
            </a:endParaRPr>
          </a:p>
        </p:txBody>
      </p:sp>
    </p:spTree>
    <p:extLst>
      <p:ext uri="{BB962C8B-B14F-4D97-AF65-F5344CB8AC3E}">
        <p14:creationId xmlns:p14="http://schemas.microsoft.com/office/powerpoint/2010/main" val="3598369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9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2667000" y="2286007"/>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2292" name="Text Box 14"/>
          <p:cNvSpPr txBox="1">
            <a:spLocks noChangeArrowheads="1"/>
          </p:cNvSpPr>
          <p:nvPr/>
        </p:nvSpPr>
        <p:spPr bwMode="auto">
          <a:xfrm>
            <a:off x="2667000" y="198120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3513" indent="-1433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a:t>
            </a:r>
            <a:r>
              <a:rPr lang="en-US" altLang="en-US" sz="2800">
                <a:latin typeface="Times New Roman" panose="02020603050405020304" pitchFamily="18" charset="0"/>
              </a:rPr>
              <a:t> </a:t>
            </a:r>
            <a:endParaRPr lang="en-US" altLang="en-US"/>
          </a:p>
        </p:txBody>
      </p:sp>
      <p:sp>
        <p:nvSpPr>
          <p:cNvPr id="49170" name="Text Box 18"/>
          <p:cNvSpPr txBox="1">
            <a:spLocks noChangeArrowheads="1"/>
          </p:cNvSpPr>
          <p:nvPr/>
        </p:nvSpPr>
        <p:spPr bwMode="auto">
          <a:xfrm>
            <a:off x="457200" y="838203"/>
            <a:ext cx="11201400" cy="499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5000"/>
              </a:lnSpc>
              <a:spcBef>
                <a:spcPct val="50000"/>
              </a:spcBef>
            </a:pPr>
            <a:r>
              <a:rPr lang="vi-VN" altLang="en-US" sz="2800" b="1" dirty="0">
                <a:solidFill>
                  <a:srgbClr val="0000FF"/>
                </a:solidFill>
                <a:latin typeface="Times New Roman" panose="02020603050405020304" pitchFamily="18" charset="0"/>
                <a:cs typeface="Times New Roman" panose="02020603050405020304" pitchFamily="18" charset="0"/>
              </a:rPr>
              <a:t>Trần Thủ Độ:</a:t>
            </a:r>
            <a:r>
              <a:rPr lang="en-US" altLang="en-US" sz="2800" b="1" dirty="0">
                <a:solidFill>
                  <a:srgbClr val="FF0000"/>
                </a:solidFill>
                <a:latin typeface="Times New Roman" panose="02020603050405020304" pitchFamily="18" charset="0"/>
                <a:cs typeface="Times New Roman" panose="02020603050405020304" pitchFamily="18" charset="0"/>
              </a:rPr>
              <a:t>Ta </a:t>
            </a:r>
            <a:r>
              <a:rPr lang="en-US" altLang="en-US" sz="2800" b="1" dirty="0" err="1">
                <a:solidFill>
                  <a:srgbClr val="FF0000"/>
                </a:solidFill>
                <a:latin typeface="Times New Roman" panose="02020603050405020304" pitchFamily="18" charset="0"/>
                <a:cs typeface="Times New Roman" panose="02020603050405020304" pitchFamily="18" charset="0"/>
              </a:rPr>
              <a:t>nể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ngươi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làm</a:t>
            </a:r>
            <a:r>
              <a:rPr lang="en-US" altLang="en-US" sz="2800" b="1" dirty="0">
                <a:solidFill>
                  <a:srgbClr val="FF0000"/>
                </a:solidFill>
                <a:latin typeface="Times New Roman" panose="02020603050405020304" pitchFamily="18" charset="0"/>
                <a:cs typeface="Times New Roman" panose="02020603050405020304" pitchFamily="18" charset="0"/>
              </a:rPr>
              <a:t> </a:t>
            </a:r>
            <a:r>
              <a:rPr lang="vi-VN" altLang="en-US" sz="2800" b="1" dirty="0">
                <a:solidFill>
                  <a:srgbClr val="FF0000"/>
                </a:solidFill>
                <a:latin typeface="Times New Roman" panose="02020603050405020304" pitchFamily="18" charset="0"/>
                <a:cs typeface="Times New Roman" panose="02020603050405020304" pitchFamily="18" charset="0"/>
              </a:rPr>
              <a:t>câu đương </a:t>
            </a:r>
            <a:r>
              <a:rPr lang="en-US" altLang="en-US" sz="2800" b="1" dirty="0" err="1">
                <a:solidFill>
                  <a:srgbClr val="FF0000"/>
                </a:solidFill>
                <a:latin typeface="Times New Roman" panose="02020603050405020304" pitchFamily="18" charset="0"/>
                <a:cs typeface="Times New Roman" panose="02020603050405020304" pitchFamily="18" charset="0"/>
              </a:rPr>
              <a:t>đấy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thôi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Chặt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một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ngón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chức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đương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xin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ngươi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thôi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mà</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vi-VN" altLang="en-US" sz="2800" b="1" dirty="0">
                <a:solidFill>
                  <a:srgbClr val="0000FF"/>
                </a:solidFill>
                <a:latin typeface="Times New Roman" panose="02020603050405020304" pitchFamily="18" charset="0"/>
                <a:cs typeface="Times New Roman" panose="02020603050405020304" pitchFamily="18" charset="0"/>
              </a:rPr>
              <a:t>Phú nông: </a:t>
            </a:r>
            <a:r>
              <a:rPr lang="en-US" altLang="en-US" sz="2800" b="1" dirty="0">
                <a:solidFill>
                  <a:srgbClr val="FF0000"/>
                </a:solidFill>
                <a:latin typeface="Times New Roman" panose="02020603050405020304" pitchFamily="18" charset="0"/>
                <a:cs typeface="Times New Roman" panose="02020603050405020304" pitchFamily="18" charset="0"/>
              </a:rPr>
              <a:t>Con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dám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xin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chức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này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nữa</a:t>
            </a:r>
            <a:r>
              <a:rPr lang="en-US" altLang="en-US" sz="2800" b="1" dirty="0">
                <a:solidFill>
                  <a:srgbClr val="FF0000"/>
                </a:solidFill>
                <a:latin typeface="Times New Roman" panose="02020603050405020304" pitchFamily="18" charset="0"/>
                <a:cs typeface="Times New Roman" panose="02020603050405020304" pitchFamily="18" charset="0"/>
              </a:rPr>
              <a:t>. Xin </a:t>
            </a:r>
            <a:r>
              <a:rPr lang="en-US" altLang="en-US" sz="2800" b="1" dirty="0" err="1">
                <a:solidFill>
                  <a:srgbClr val="FF0000"/>
                </a:solidFill>
                <a:latin typeface="Times New Roman" panose="02020603050405020304" pitchFamily="18" charset="0"/>
                <a:cs typeface="Times New Roman" panose="02020603050405020304" pitchFamily="18" charset="0"/>
              </a:rPr>
              <a:t>Thái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tội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cho</a:t>
            </a:r>
            <a:r>
              <a:rPr lang="en-US" altLang="en-US" sz="2800" b="1" dirty="0">
                <a:solidFill>
                  <a:srgbClr val="FF0000"/>
                </a:solidFill>
                <a:latin typeface="Times New Roman" panose="02020603050405020304" pitchFamily="18" charset="0"/>
                <a:cs typeface="Times New Roman" panose="02020603050405020304" pitchFamily="18" charset="0"/>
              </a:rPr>
              <a:t>! Xin </a:t>
            </a:r>
            <a:r>
              <a:rPr lang="en-US" altLang="en-US" sz="2800" b="1" dirty="0" err="1">
                <a:solidFill>
                  <a:srgbClr val="FF0000"/>
                </a:solidFill>
                <a:latin typeface="Times New Roman" panose="02020603050405020304" pitchFamily="18" charset="0"/>
                <a:cs typeface="Times New Roman" panose="02020603050405020304" pitchFamily="18" charset="0"/>
              </a:rPr>
              <a:t>Thái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tội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cho</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en-US" altLang="en-US" sz="2800" b="1" dirty="0" err="1">
                <a:solidFill>
                  <a:srgbClr val="0000FF"/>
                </a:solidFill>
                <a:latin typeface="Times New Roman" panose="02020603050405020304" pitchFamily="18" charset="0"/>
                <a:cs typeface="Times New Roman" panose="02020603050405020304" pitchFamily="18" charset="0"/>
              </a:rPr>
              <a:t>Trần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Thủ</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Ngươi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thì</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được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Hãy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lo </a:t>
            </a:r>
            <a:r>
              <a:rPr lang="en-US" altLang="en-US" sz="2800" b="1" dirty="0" err="1">
                <a:solidFill>
                  <a:srgbClr val="FF0000"/>
                </a:solidFill>
                <a:latin typeface="Times New Roman" panose="02020603050405020304" pitchFamily="18" charset="0"/>
                <a:cs typeface="Times New Roman" panose="02020603050405020304" pitchFamily="18" charset="0"/>
              </a:rPr>
              <a:t>mà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một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người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tốt</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vi-VN" altLang="en-US" sz="2800" b="1" dirty="0">
                <a:solidFill>
                  <a:srgbClr val="0000FF"/>
                </a:solidFill>
                <a:latin typeface="Times New Roman" panose="02020603050405020304" pitchFamily="18" charset="0"/>
                <a:cs typeface="Times New Roman" panose="02020603050405020304" pitchFamily="18" charset="0"/>
              </a:rPr>
              <a:t>Phú nông: </a:t>
            </a:r>
            <a:r>
              <a:rPr lang="en-US" altLang="en-US" sz="2800" b="1" dirty="0" err="1">
                <a:solidFill>
                  <a:srgbClr val="FF0000"/>
                </a:solidFill>
                <a:latin typeface="Times New Roman" panose="02020603050405020304" pitchFamily="18" charset="0"/>
                <a:cs typeface="Times New Roman" panose="02020603050405020304" pitchFamily="18" charset="0"/>
              </a:rPr>
              <a:t>Đa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Đức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Đức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Ông</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a:extLst>
              <a:ext uri="{FF2B5EF4-FFF2-40B4-BE49-F238E27FC236}">
                <a16:creationId xmlns:a16="http://schemas.microsoft.com/office/drawing/2014/main" id="{B9A7E797-6237-470B-8D42-CA00A85BBA50}"/>
              </a:ext>
            </a:extLst>
          </p:cNvPr>
          <p:cNvSpPr txBox="1">
            <a:spLocks noChangeArrowheads="1"/>
          </p:cNvSpPr>
          <p:nvPr/>
        </p:nvSpPr>
        <p:spPr bwMode="auto">
          <a:xfrm>
            <a:off x="1963882" y="1357320"/>
            <a:ext cx="6781800" cy="523220"/>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t>3</a:t>
            </a:r>
            <a:r>
              <a:rPr lang="en-US" altLang="en-US" sz="2800" dirty="0"/>
              <a:t>. </a:t>
            </a:r>
            <a:r>
              <a:rPr lang="en-US" altLang="en-US" sz="2800" i="1" dirty="0" err="1"/>
              <a:t>Phân</a:t>
            </a:r>
            <a:r>
              <a:rPr lang="en-US" altLang="en-US" sz="2800" i="1" dirty="0"/>
              <a:t> </a:t>
            </a:r>
            <a:r>
              <a:rPr lang="en-US" altLang="en-US" sz="2800" i="1" dirty="0" err="1"/>
              <a:t>vai</a:t>
            </a:r>
            <a:r>
              <a:rPr lang="en-US" altLang="en-US" sz="2800" i="1" dirty="0"/>
              <a:t> </a:t>
            </a:r>
            <a:r>
              <a:rPr lang="en-US" altLang="en-US" sz="2800" i="1" dirty="0" err="1"/>
              <a:t>diễn</a:t>
            </a:r>
            <a:r>
              <a:rPr lang="en-US" altLang="en-US" sz="2800" i="1" dirty="0"/>
              <a:t> </a:t>
            </a:r>
            <a:r>
              <a:rPr lang="en-US" altLang="en-US" sz="2800" i="1" dirty="0" err="1"/>
              <a:t>thử</a:t>
            </a:r>
            <a:r>
              <a:rPr lang="en-US" altLang="en-US" sz="2800" i="1" dirty="0"/>
              <a:t> </a:t>
            </a:r>
            <a:r>
              <a:rPr lang="en-US" altLang="en-US" sz="2800" i="1" dirty="0" err="1"/>
              <a:t>màn</a:t>
            </a:r>
            <a:r>
              <a:rPr lang="en-US" altLang="en-US" sz="2800" i="1" dirty="0"/>
              <a:t> </a:t>
            </a:r>
            <a:r>
              <a:rPr lang="en-US" altLang="en-US" sz="2800" i="1" dirty="0" err="1"/>
              <a:t>kịch</a:t>
            </a:r>
            <a:r>
              <a:rPr lang="en-US" altLang="en-US" sz="2800" i="1" dirty="0"/>
              <a:t> </a:t>
            </a:r>
            <a:r>
              <a:rPr lang="en-US" altLang="en-US" sz="2800" i="1" dirty="0" err="1"/>
              <a:t>trên</a:t>
            </a:r>
            <a:r>
              <a:rPr lang="en-US" altLang="en-US" sz="2800" i="1" dirty="0"/>
              <a:t>.</a:t>
            </a:r>
          </a:p>
        </p:txBody>
      </p:sp>
      <p:sp>
        <p:nvSpPr>
          <p:cNvPr id="11271" name="Text Box 7">
            <a:extLst>
              <a:ext uri="{FF2B5EF4-FFF2-40B4-BE49-F238E27FC236}">
                <a16:creationId xmlns:a16="http://schemas.microsoft.com/office/drawing/2014/main" id="{44FCD9A0-E037-4747-9173-DBFF56E2E6D6}"/>
              </a:ext>
            </a:extLst>
          </p:cNvPr>
          <p:cNvSpPr txBox="1">
            <a:spLocks noChangeArrowheads="1"/>
          </p:cNvSpPr>
          <p:nvPr/>
        </p:nvSpPr>
        <p:spPr bwMode="auto">
          <a:xfrm>
            <a:off x="2514600" y="2007211"/>
            <a:ext cx="419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err="1">
                <a:solidFill>
                  <a:srgbClr val="990000"/>
                </a:solidFill>
              </a:rPr>
              <a:t>Đoạn</a:t>
            </a:r>
            <a:r>
              <a:rPr lang="en-US" altLang="en-US" sz="2800" dirty="0">
                <a:solidFill>
                  <a:srgbClr val="990000"/>
                </a:solidFill>
              </a:rPr>
              <a:t> </a:t>
            </a:r>
            <a:r>
              <a:rPr lang="en-US" altLang="en-US" sz="2800" dirty="0" err="1">
                <a:solidFill>
                  <a:srgbClr val="990000"/>
                </a:solidFill>
              </a:rPr>
              <a:t>kịch</a:t>
            </a:r>
            <a:r>
              <a:rPr lang="en-US" altLang="en-US" sz="2800" dirty="0">
                <a:solidFill>
                  <a:srgbClr val="990000"/>
                </a:solidFill>
              </a:rPr>
              <a:t> </a:t>
            </a:r>
            <a:r>
              <a:rPr lang="en-US" altLang="en-US" sz="2800" dirty="0" err="1">
                <a:solidFill>
                  <a:srgbClr val="990000"/>
                </a:solidFill>
              </a:rPr>
              <a:t>gồm</a:t>
            </a:r>
            <a:r>
              <a:rPr lang="en-US" altLang="en-US" sz="2800" dirty="0">
                <a:solidFill>
                  <a:srgbClr val="990000"/>
                </a:solidFill>
              </a:rPr>
              <a:t> </a:t>
            </a:r>
            <a:r>
              <a:rPr lang="en-US" altLang="en-US" sz="2800" dirty="0" err="1">
                <a:solidFill>
                  <a:srgbClr val="990000"/>
                </a:solidFill>
              </a:rPr>
              <a:t>các</a:t>
            </a:r>
            <a:r>
              <a:rPr lang="en-US" altLang="en-US" sz="2800" dirty="0">
                <a:solidFill>
                  <a:srgbClr val="990000"/>
                </a:solidFill>
              </a:rPr>
              <a:t> </a:t>
            </a:r>
            <a:r>
              <a:rPr lang="en-US" altLang="en-US" sz="2800" dirty="0" err="1">
                <a:solidFill>
                  <a:srgbClr val="990000"/>
                </a:solidFill>
              </a:rPr>
              <a:t>vai</a:t>
            </a:r>
            <a:r>
              <a:rPr lang="en-US" altLang="en-US" sz="2800" dirty="0">
                <a:solidFill>
                  <a:srgbClr val="990000"/>
                </a:solidFill>
              </a:rPr>
              <a:t>:  </a:t>
            </a:r>
          </a:p>
        </p:txBody>
      </p:sp>
      <p:sp>
        <p:nvSpPr>
          <p:cNvPr id="11273" name="Text Box 9">
            <a:extLst>
              <a:ext uri="{FF2B5EF4-FFF2-40B4-BE49-F238E27FC236}">
                <a16:creationId xmlns:a16="http://schemas.microsoft.com/office/drawing/2014/main" id="{DCC85FDF-5086-4C66-A46A-30843D04ECFB}"/>
              </a:ext>
            </a:extLst>
          </p:cNvPr>
          <p:cNvSpPr txBox="1">
            <a:spLocks noChangeArrowheads="1"/>
          </p:cNvSpPr>
          <p:nvPr/>
        </p:nvSpPr>
        <p:spPr bwMode="auto">
          <a:xfrm>
            <a:off x="1219200" y="4419600"/>
            <a:ext cx="9525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dirty="0"/>
              <a:t>     </a:t>
            </a:r>
            <a:r>
              <a:rPr lang="en-US" altLang="en-US" sz="2800" dirty="0"/>
              <a:t>(</a:t>
            </a:r>
            <a:r>
              <a:rPr lang="en-US" altLang="en-US" sz="2800" dirty="0" err="1"/>
              <a:t>Cần</a:t>
            </a:r>
            <a:r>
              <a:rPr lang="en-US" altLang="en-US" sz="2800" dirty="0"/>
              <a:t> </a:t>
            </a:r>
            <a:r>
              <a:rPr lang="en-US" altLang="en-US" sz="2800" dirty="0" err="1"/>
              <a:t>có</a:t>
            </a:r>
            <a:r>
              <a:rPr lang="en-US" altLang="en-US" sz="2800" dirty="0"/>
              <a:t> </a:t>
            </a:r>
            <a:r>
              <a:rPr lang="en-US" altLang="en-US" sz="2800" dirty="0" err="1"/>
              <a:t>một</a:t>
            </a:r>
            <a:r>
              <a:rPr lang="en-US" altLang="en-US" sz="2800" dirty="0"/>
              <a:t> </a:t>
            </a:r>
            <a:r>
              <a:rPr lang="en-US" altLang="en-US" sz="2800" dirty="0" err="1"/>
              <a:t>bạn</a:t>
            </a:r>
            <a:r>
              <a:rPr lang="en-US" altLang="en-US" sz="2800" dirty="0"/>
              <a:t> </a:t>
            </a:r>
            <a:r>
              <a:rPr lang="en-US" altLang="en-US" sz="2800" dirty="0" err="1"/>
              <a:t>là</a:t>
            </a:r>
            <a:r>
              <a:rPr lang="en-US" altLang="en-US" sz="2800" dirty="0"/>
              <a:t> </a:t>
            </a:r>
            <a:r>
              <a:rPr lang="en-US" altLang="en-US" sz="2800" dirty="0" err="1"/>
              <a:t>người</a:t>
            </a:r>
            <a:r>
              <a:rPr lang="en-US" altLang="en-US" sz="2800" dirty="0"/>
              <a:t> </a:t>
            </a:r>
            <a:r>
              <a:rPr lang="en-US" altLang="en-US" sz="2800" dirty="0" err="1"/>
              <a:t>dẫn</a:t>
            </a:r>
            <a:r>
              <a:rPr lang="en-US" altLang="en-US" sz="2800" dirty="0"/>
              <a:t> </a:t>
            </a:r>
            <a:r>
              <a:rPr lang="en-US" altLang="en-US" sz="2800" dirty="0" err="1"/>
              <a:t>chuyện</a:t>
            </a:r>
            <a:r>
              <a:rPr lang="en-US" altLang="en-US" sz="2800" dirty="0"/>
              <a:t>: </a:t>
            </a:r>
            <a:r>
              <a:rPr lang="en-US" altLang="en-US" sz="2800" dirty="0" err="1"/>
              <a:t>Giới</a:t>
            </a:r>
            <a:r>
              <a:rPr lang="en-US" altLang="en-US" sz="2800" dirty="0"/>
              <a:t> </a:t>
            </a:r>
            <a:r>
              <a:rPr lang="en-US" altLang="en-US" sz="2800" dirty="0" err="1"/>
              <a:t>thiệu</a:t>
            </a:r>
            <a:r>
              <a:rPr lang="en-US" altLang="en-US" sz="2800" dirty="0"/>
              <a:t> </a:t>
            </a:r>
            <a:r>
              <a:rPr lang="en-US" altLang="en-US" sz="2800" dirty="0" err="1"/>
              <a:t>câu</a:t>
            </a:r>
            <a:r>
              <a:rPr lang="en-US" altLang="en-US" sz="2800" dirty="0"/>
              <a:t> </a:t>
            </a:r>
            <a:r>
              <a:rPr lang="en-US" altLang="en-US" sz="2800" dirty="0" err="1"/>
              <a:t>chuyện</a:t>
            </a:r>
            <a:r>
              <a:rPr lang="en-US" altLang="en-US" sz="2800" dirty="0"/>
              <a:t>, </a:t>
            </a:r>
            <a:r>
              <a:rPr lang="en-US" altLang="en-US" sz="2800" dirty="0" err="1"/>
              <a:t>phân</a:t>
            </a:r>
            <a:r>
              <a:rPr lang="en-US" altLang="en-US" sz="2800" dirty="0"/>
              <a:t> </a:t>
            </a:r>
            <a:r>
              <a:rPr lang="en-US" altLang="en-US" sz="2800" dirty="0" err="1"/>
              <a:t>vai</a:t>
            </a:r>
            <a:r>
              <a:rPr lang="en-US" altLang="en-US" sz="2800" dirty="0"/>
              <a:t> </a:t>
            </a:r>
            <a:r>
              <a:rPr lang="en-US" altLang="en-US" sz="2800" dirty="0" err="1"/>
              <a:t>và</a:t>
            </a:r>
            <a:r>
              <a:rPr lang="en-US" altLang="en-US" sz="2800" dirty="0"/>
              <a:t> </a:t>
            </a:r>
            <a:r>
              <a:rPr lang="en-US" altLang="en-US" sz="2800" dirty="0" err="1"/>
              <a:t>nhắc</a:t>
            </a:r>
            <a:r>
              <a:rPr lang="en-US" altLang="en-US" sz="2800" dirty="0"/>
              <a:t> </a:t>
            </a:r>
            <a:r>
              <a:rPr lang="en-US" altLang="en-US" sz="2800" dirty="0" err="1"/>
              <a:t>tuồng</a:t>
            </a:r>
            <a:r>
              <a:rPr lang="en-US" altLang="en-US" sz="2800" dirty="0"/>
              <a:t>.)</a:t>
            </a:r>
          </a:p>
        </p:txBody>
      </p:sp>
      <p:sp>
        <p:nvSpPr>
          <p:cNvPr id="11279" name="Text Box 15">
            <a:extLst>
              <a:ext uri="{FF2B5EF4-FFF2-40B4-BE49-F238E27FC236}">
                <a16:creationId xmlns:a16="http://schemas.microsoft.com/office/drawing/2014/main" id="{5C361BF9-B425-4CDB-A760-C97C28DB3AAA}"/>
              </a:ext>
            </a:extLst>
          </p:cNvPr>
          <p:cNvSpPr txBox="1">
            <a:spLocks noChangeArrowheads="1"/>
          </p:cNvSpPr>
          <p:nvPr/>
        </p:nvSpPr>
        <p:spPr bwMode="auto">
          <a:xfrm>
            <a:off x="2590800" y="2638854"/>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None/>
            </a:pPr>
            <a:r>
              <a:rPr lang="en-US" altLang="en-US" sz="2800" dirty="0"/>
              <a:t>-</a:t>
            </a:r>
            <a:r>
              <a:rPr lang="en-US" altLang="en-US" sz="2800" dirty="0" err="1"/>
              <a:t>Trần</a:t>
            </a:r>
            <a:r>
              <a:rPr lang="en-US" altLang="en-US" sz="2800" dirty="0"/>
              <a:t> </a:t>
            </a:r>
            <a:r>
              <a:rPr lang="en-US" altLang="en-US" sz="2800" dirty="0" err="1"/>
              <a:t>Thủ</a:t>
            </a:r>
            <a:r>
              <a:rPr lang="en-US" altLang="en-US" sz="2800" dirty="0"/>
              <a:t> </a:t>
            </a:r>
            <a:r>
              <a:rPr lang="en-US" altLang="en-US" sz="2800" dirty="0" err="1"/>
              <a:t>Độ</a:t>
            </a:r>
            <a:endParaRPr lang="en-US" altLang="en-US" sz="2800" dirty="0"/>
          </a:p>
        </p:txBody>
      </p:sp>
      <p:sp>
        <p:nvSpPr>
          <p:cNvPr id="11282" name="Text Box 18">
            <a:extLst>
              <a:ext uri="{FF2B5EF4-FFF2-40B4-BE49-F238E27FC236}">
                <a16:creationId xmlns:a16="http://schemas.microsoft.com/office/drawing/2014/main" id="{E34B9144-42FD-4994-B04A-F3CA26C888D9}"/>
              </a:ext>
            </a:extLst>
          </p:cNvPr>
          <p:cNvSpPr txBox="1">
            <a:spLocks noChangeArrowheads="1"/>
          </p:cNvSpPr>
          <p:nvPr/>
        </p:nvSpPr>
        <p:spPr bwMode="auto">
          <a:xfrm>
            <a:off x="2736273" y="3673772"/>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a:t>
            </a:r>
            <a:r>
              <a:rPr lang="en-US" altLang="en-US" sz="2800" dirty="0" err="1"/>
              <a:t>Mấy</a:t>
            </a:r>
            <a:r>
              <a:rPr lang="en-US" altLang="en-US" sz="2800" dirty="0"/>
              <a:t> </a:t>
            </a:r>
            <a:r>
              <a:rPr lang="en-US" altLang="en-US" sz="2800" dirty="0" err="1"/>
              <a:t>anh</a:t>
            </a:r>
            <a:r>
              <a:rPr lang="en-US" altLang="en-US" sz="2800" dirty="0"/>
              <a:t> </a:t>
            </a:r>
            <a:r>
              <a:rPr lang="en-US" altLang="en-US" sz="2800" dirty="0" err="1"/>
              <a:t>lính</a:t>
            </a:r>
            <a:r>
              <a:rPr lang="en-US" altLang="en-US" sz="2800" dirty="0"/>
              <a:t> </a:t>
            </a:r>
            <a:r>
              <a:rPr lang="en-US" altLang="en-US" sz="2800" dirty="0" err="1"/>
              <a:t>hầu</a:t>
            </a:r>
            <a:endParaRPr lang="en-US" altLang="en-US" sz="2800" dirty="0"/>
          </a:p>
        </p:txBody>
      </p:sp>
      <p:sp>
        <p:nvSpPr>
          <p:cNvPr id="11283" name="Text Box 19">
            <a:extLst>
              <a:ext uri="{FF2B5EF4-FFF2-40B4-BE49-F238E27FC236}">
                <a16:creationId xmlns:a16="http://schemas.microsoft.com/office/drawing/2014/main" id="{305D81B6-FA7C-4E3E-B52C-96FEE631279E}"/>
              </a:ext>
            </a:extLst>
          </p:cNvPr>
          <p:cNvSpPr txBox="1">
            <a:spLocks noChangeArrowheads="1"/>
          </p:cNvSpPr>
          <p:nvPr/>
        </p:nvSpPr>
        <p:spPr bwMode="auto">
          <a:xfrm>
            <a:off x="2743200" y="3156313"/>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a:t>
            </a:r>
            <a:r>
              <a:rPr lang="en-US" altLang="en-US" sz="2800" dirty="0" err="1"/>
              <a:t>Phú</a:t>
            </a:r>
            <a:r>
              <a:rPr lang="en-US" altLang="en-US" sz="2800" dirty="0"/>
              <a:t> </a:t>
            </a:r>
            <a:r>
              <a:rPr lang="en-US" altLang="en-US" sz="2800" dirty="0" err="1"/>
              <a:t>nông</a:t>
            </a:r>
            <a:endParaRPr lang="en-US" altLang="en-US" sz="2800" dirty="0"/>
          </a:p>
        </p:txBody>
      </p:sp>
      <p:sp>
        <p:nvSpPr>
          <p:cNvPr id="21" name="Text Box 9">
            <a:extLst>
              <a:ext uri="{FF2B5EF4-FFF2-40B4-BE49-F238E27FC236}">
                <a16:creationId xmlns:a16="http://schemas.microsoft.com/office/drawing/2014/main" id="{814A23AF-4E16-435D-A691-EC3018D19933}"/>
              </a:ext>
            </a:extLst>
          </p:cNvPr>
          <p:cNvSpPr txBox="1">
            <a:spLocks noChangeArrowheads="1"/>
          </p:cNvSpPr>
          <p:nvPr/>
        </p:nvSpPr>
        <p:spPr bwMode="auto">
          <a:xfrm>
            <a:off x="1981200" y="45720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Tập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đoạn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đối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thoại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Text Box 19">
            <a:extLst>
              <a:ext uri="{FF2B5EF4-FFF2-40B4-BE49-F238E27FC236}">
                <a16:creationId xmlns:a16="http://schemas.microsoft.com/office/drawing/2014/main" id="{FDD691BB-ABB8-4290-A4C8-32AAE308835F}"/>
              </a:ext>
            </a:extLst>
          </p:cNvPr>
          <p:cNvSpPr txBox="1">
            <a:spLocks noChangeArrowheads="1"/>
          </p:cNvSpPr>
          <p:nvPr/>
        </p:nvSpPr>
        <p:spPr bwMode="auto">
          <a:xfrm>
            <a:off x="4419600" y="1"/>
            <a:ext cx="3048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0000FF"/>
                </a:solidFill>
                <a:latin typeface="Times New Roman" panose="02020603050405020304" pitchFamily="18" charset="0"/>
                <a:cs typeface="Times New Roman" panose="02020603050405020304" pitchFamily="18" charset="0"/>
              </a:rPr>
              <a:t>Tập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văn</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fill="hold"/>
                                        <p:tgtEl>
                                          <p:spTgt spid="11270"/>
                                        </p:tgtEl>
                                        <p:attrNameLst>
                                          <p:attrName>ppt_w</p:attrName>
                                        </p:attrNameLst>
                                      </p:cBhvr>
                                      <p:tavLst>
                                        <p:tav tm="0">
                                          <p:val>
                                            <p:fltVal val="0"/>
                                          </p:val>
                                        </p:tav>
                                        <p:tav tm="100000">
                                          <p:val>
                                            <p:strVal val="#ppt_w"/>
                                          </p:val>
                                        </p:tav>
                                      </p:tavLst>
                                    </p:anim>
                                    <p:anim calcmode="lin" valueType="num">
                                      <p:cBhvr>
                                        <p:cTn id="8" dur="500" fill="hold"/>
                                        <p:tgtEl>
                                          <p:spTgt spid="11270"/>
                                        </p:tgtEl>
                                        <p:attrNameLst>
                                          <p:attrName>ppt_h</p:attrName>
                                        </p:attrNameLst>
                                      </p:cBhvr>
                                      <p:tavLst>
                                        <p:tav tm="0">
                                          <p:val>
                                            <p:fltVal val="0"/>
                                          </p:val>
                                        </p:tav>
                                        <p:tav tm="100000">
                                          <p:val>
                                            <p:strVal val="#ppt_h"/>
                                          </p:val>
                                        </p:tav>
                                      </p:tavLst>
                                    </p:anim>
                                    <p:animEffect transition="in" filter="fade">
                                      <p:cBhvr>
                                        <p:cTn id="9" dur="500"/>
                                        <p:tgtEl>
                                          <p:spTgt spid="112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1271"/>
                                        </p:tgtEl>
                                        <p:attrNameLst>
                                          <p:attrName>style.visibility</p:attrName>
                                        </p:attrNameLst>
                                      </p:cBhvr>
                                      <p:to>
                                        <p:strVal val="visible"/>
                                      </p:to>
                                    </p:set>
                                    <p:animScale>
                                      <p:cBhvr>
                                        <p:cTn id="14" dur="1000" decel="50000" fill="hold">
                                          <p:stCondLst>
                                            <p:cond delay="0"/>
                                          </p:stCondLst>
                                        </p:cTn>
                                        <p:tgtEl>
                                          <p:spTgt spid="112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271"/>
                                        </p:tgtEl>
                                        <p:attrNameLst>
                                          <p:attrName>ppt_x</p:attrName>
                                          <p:attrName>ppt_y</p:attrName>
                                        </p:attrNameLst>
                                      </p:cBhvr>
                                    </p:animMotion>
                                    <p:animEffect transition="in" filter="fade">
                                      <p:cBhvr>
                                        <p:cTn id="16" dur="1000"/>
                                        <p:tgtEl>
                                          <p:spTgt spid="11271"/>
                                        </p:tgtEl>
                                      </p:cBhvr>
                                    </p:animEffect>
                                  </p:childTnLst>
                                </p:cTn>
                              </p:par>
                            </p:childTnLst>
                          </p:cTn>
                        </p:par>
                        <p:par>
                          <p:cTn id="17" fill="hold" nodeType="afterGroup">
                            <p:stCondLst>
                              <p:cond delay="1000"/>
                            </p:stCondLst>
                            <p:childTnLst>
                              <p:par>
                                <p:cTn id="18" presetID="37" presetClass="entr" presetSubtype="0" fill="hold" grpId="0" nodeType="afterEffect">
                                  <p:stCondLst>
                                    <p:cond delay="0"/>
                                  </p:stCondLst>
                                  <p:childTnLst>
                                    <p:set>
                                      <p:cBhvr>
                                        <p:cTn id="19" dur="1" fill="hold">
                                          <p:stCondLst>
                                            <p:cond delay="0"/>
                                          </p:stCondLst>
                                        </p:cTn>
                                        <p:tgtEl>
                                          <p:spTgt spid="11279"/>
                                        </p:tgtEl>
                                        <p:attrNameLst>
                                          <p:attrName>style.visibility</p:attrName>
                                        </p:attrNameLst>
                                      </p:cBhvr>
                                      <p:to>
                                        <p:strVal val="visible"/>
                                      </p:to>
                                    </p:set>
                                    <p:animEffect transition="in" filter="fade">
                                      <p:cBhvr>
                                        <p:cTn id="20" dur="1000"/>
                                        <p:tgtEl>
                                          <p:spTgt spid="11279"/>
                                        </p:tgtEl>
                                      </p:cBhvr>
                                    </p:animEffect>
                                    <p:anim calcmode="lin" valueType="num">
                                      <p:cBhvr>
                                        <p:cTn id="21" dur="1000" fill="hold"/>
                                        <p:tgtEl>
                                          <p:spTgt spid="11279"/>
                                        </p:tgtEl>
                                        <p:attrNameLst>
                                          <p:attrName>ppt_x</p:attrName>
                                        </p:attrNameLst>
                                      </p:cBhvr>
                                      <p:tavLst>
                                        <p:tav tm="0">
                                          <p:val>
                                            <p:strVal val="#ppt_x"/>
                                          </p:val>
                                        </p:tav>
                                        <p:tav tm="100000">
                                          <p:val>
                                            <p:strVal val="#ppt_x"/>
                                          </p:val>
                                        </p:tav>
                                      </p:tavLst>
                                    </p:anim>
                                    <p:anim calcmode="lin" valueType="num">
                                      <p:cBhvr>
                                        <p:cTn id="22" dur="900" decel="100000" fill="hold"/>
                                        <p:tgtEl>
                                          <p:spTgt spid="1127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279"/>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2000"/>
                            </p:stCondLst>
                            <p:childTnLst>
                              <p:par>
                                <p:cTn id="25" presetID="43" presetClass="entr" presetSubtype="0" fill="hold" grpId="0" nodeType="afterEffect">
                                  <p:stCondLst>
                                    <p:cond delay="0"/>
                                  </p:stCondLst>
                                  <p:childTnLst>
                                    <p:set>
                                      <p:cBhvr>
                                        <p:cTn id="26" dur="1" fill="hold">
                                          <p:stCondLst>
                                            <p:cond delay="0"/>
                                          </p:stCondLst>
                                        </p:cTn>
                                        <p:tgtEl>
                                          <p:spTgt spid="11282"/>
                                        </p:tgtEl>
                                        <p:attrNameLst>
                                          <p:attrName>style.visibility</p:attrName>
                                        </p:attrNameLst>
                                      </p:cBhvr>
                                      <p:to>
                                        <p:strVal val="visible"/>
                                      </p:to>
                                    </p:set>
                                    <p:animEffect transition="in" filter="fade">
                                      <p:cBhvr>
                                        <p:cTn id="27" dur="100"/>
                                        <p:tgtEl>
                                          <p:spTgt spid="11282"/>
                                        </p:tgtEl>
                                      </p:cBhvr>
                                    </p:animEffect>
                                    <p:anim calcmode="lin" valueType="num">
                                      <p:cBhvr>
                                        <p:cTn id="28" dur="400" fill="hold"/>
                                        <p:tgtEl>
                                          <p:spTgt spid="11282"/>
                                        </p:tgtEl>
                                        <p:attrNameLst>
                                          <p:attrName>ppt_x</p:attrName>
                                        </p:attrNameLst>
                                      </p:cBhvr>
                                      <p:tavLst>
                                        <p:tav tm="0">
                                          <p:val>
                                            <p:strVal val="#ppt_x"/>
                                          </p:val>
                                        </p:tav>
                                        <p:tav tm="100000">
                                          <p:val>
                                            <p:strVal val="#ppt_x"/>
                                          </p:val>
                                        </p:tav>
                                      </p:tavLst>
                                    </p:anim>
                                    <p:anim calcmode="lin" valueType="num">
                                      <p:cBhvr>
                                        <p:cTn id="29" dur="400" fill="hold"/>
                                        <p:tgtEl>
                                          <p:spTgt spid="11282"/>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1128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1128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2" fill="hold" nodeType="afterGroup">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11283"/>
                                        </p:tgtEl>
                                        <p:attrNameLst>
                                          <p:attrName>style.visibility</p:attrName>
                                        </p:attrNameLst>
                                      </p:cBhvr>
                                      <p:to>
                                        <p:strVal val="visible"/>
                                      </p:to>
                                    </p:set>
                                    <p:anim calcmode="lin" valueType="num">
                                      <p:cBhvr>
                                        <p:cTn id="35" dur="500" decel="50000" fill="hold">
                                          <p:stCondLst>
                                            <p:cond delay="0"/>
                                          </p:stCondLst>
                                        </p:cTn>
                                        <p:tgtEl>
                                          <p:spTgt spid="11283"/>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1283"/>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1283"/>
                                        </p:tgtEl>
                                        <p:attrNameLst>
                                          <p:attrName>ppt_w</p:attrName>
                                        </p:attrNameLst>
                                      </p:cBhvr>
                                      <p:tavLst>
                                        <p:tav tm="0">
                                          <p:val>
                                            <p:strVal val="#ppt_w*.05"/>
                                          </p:val>
                                        </p:tav>
                                        <p:tav tm="100000">
                                          <p:val>
                                            <p:strVal val="#ppt_w"/>
                                          </p:val>
                                        </p:tav>
                                      </p:tavLst>
                                    </p:anim>
                                    <p:anim calcmode="lin" valueType="num">
                                      <p:cBhvr>
                                        <p:cTn id="38" dur="1000" fill="hold"/>
                                        <p:tgtEl>
                                          <p:spTgt spid="11283"/>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1283"/>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1283"/>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1283"/>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128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1273"/>
                                        </p:tgtEl>
                                        <p:attrNameLst>
                                          <p:attrName>style.visibility</p:attrName>
                                        </p:attrNameLst>
                                      </p:cBhvr>
                                      <p:to>
                                        <p:strVal val="visible"/>
                                      </p:to>
                                    </p:set>
                                    <p:anim calcmode="lin" valueType="num">
                                      <p:cBhvr>
                                        <p:cTn id="47" dur="1000" fill="hold"/>
                                        <p:tgtEl>
                                          <p:spTgt spid="11273"/>
                                        </p:tgtEl>
                                        <p:attrNameLst>
                                          <p:attrName>ppt_w</p:attrName>
                                        </p:attrNameLst>
                                      </p:cBhvr>
                                      <p:tavLst>
                                        <p:tav tm="0">
                                          <p:val>
                                            <p:strVal val="#ppt_w+.3"/>
                                          </p:val>
                                        </p:tav>
                                        <p:tav tm="100000">
                                          <p:val>
                                            <p:strVal val="#ppt_w"/>
                                          </p:val>
                                        </p:tav>
                                      </p:tavLst>
                                    </p:anim>
                                    <p:anim calcmode="lin" valueType="num">
                                      <p:cBhvr>
                                        <p:cTn id="48" dur="1000" fill="hold"/>
                                        <p:tgtEl>
                                          <p:spTgt spid="11273"/>
                                        </p:tgtEl>
                                        <p:attrNameLst>
                                          <p:attrName>ppt_h</p:attrName>
                                        </p:attrNameLst>
                                      </p:cBhvr>
                                      <p:tavLst>
                                        <p:tav tm="0">
                                          <p:val>
                                            <p:strVal val="#ppt_h"/>
                                          </p:val>
                                        </p:tav>
                                        <p:tav tm="100000">
                                          <p:val>
                                            <p:strVal val="#ppt_h"/>
                                          </p:val>
                                        </p:tav>
                                      </p:tavLst>
                                    </p:anim>
                                    <p:animEffect transition="in" filter="fade">
                                      <p:cBhvr>
                                        <p:cTn id="49" dur="1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1" grpId="0"/>
      <p:bldP spid="11273" grpId="0"/>
      <p:bldP spid="11279" grpId="0"/>
      <p:bldP spid="11282" grpId="0"/>
      <p:bldP spid="112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0795" y="376012"/>
            <a:ext cx="4330407" cy="1015663"/>
          </a:xfrm>
          <a:prstGeom prst="rect">
            <a:avLst/>
          </a:prstGeom>
          <a:noFill/>
        </p:spPr>
        <p:txBody>
          <a:bodyPr wrap="square" rtlCol="0">
            <a:spAutoFit/>
          </a:bodyPr>
          <a:lstStyle/>
          <a:p>
            <a:pPr algn="ctr"/>
            <a:r>
              <a:rPr lang="en-US" sz="6000" b="1" dirty="0">
                <a:solidFill>
                  <a:schemeClr val="accent6">
                    <a:lumMod val="75000"/>
                  </a:schemeClr>
                </a:solidFill>
                <a:effectLst>
                  <a:outerShdw blurRad="38100" dist="38100" dir="2700000" algn="tl">
                    <a:srgbClr val="000000">
                      <a:alpha val="43137"/>
                    </a:srgbClr>
                  </a:outerShdw>
                </a:effectLst>
              </a:rPr>
              <a:t>VẬN DỤNG</a:t>
            </a:r>
          </a:p>
        </p:txBody>
      </p:sp>
      <p:sp>
        <p:nvSpPr>
          <p:cNvPr id="3" name="Rectangle 2"/>
          <p:cNvSpPr/>
          <p:nvPr/>
        </p:nvSpPr>
        <p:spPr>
          <a:xfrm>
            <a:off x="2819400" y="2344088"/>
            <a:ext cx="7845453" cy="646331"/>
          </a:xfrm>
          <a:prstGeom prst="rect">
            <a:avLst/>
          </a:prstGeom>
        </p:spPr>
        <p:txBody>
          <a:bodyPr wrap="square">
            <a:spAutoFit/>
          </a:bodyPr>
          <a:lstStyle/>
          <a:p>
            <a:r>
              <a:rPr lang="en-US" sz="3600" b="1" dirty="0" err="1">
                <a:solidFill>
                  <a:schemeClr val="accent6">
                    <a:lumMod val="50000"/>
                  </a:schemeClr>
                </a:solidFill>
                <a:latin typeface="Calibri" panose="020F0502020204030204" pitchFamily="34" charset="0"/>
                <a:cs typeface="Calibri" panose="020F0502020204030204" pitchFamily="34" charset="0"/>
              </a:rPr>
              <a:t>Diễn</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kịch</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cùng</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các</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bạn</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trong</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nhóm</a:t>
            </a:r>
            <a:endParaRPr lang="en-US" sz="3600" b="1" dirty="0">
              <a:solidFill>
                <a:schemeClr val="accent6">
                  <a:lumMod val="50000"/>
                </a:schemeClr>
              </a:solidFill>
              <a:latin typeface="Calibri" panose="020F0502020204030204" pitchFamily="34" charset="0"/>
              <a:cs typeface="Calibri" panose="020F0502020204030204" pitchFamily="34" charset="0"/>
            </a:endParaRPr>
          </a:p>
        </p:txBody>
      </p:sp>
      <p:sp>
        <p:nvSpPr>
          <p:cNvPr id="6" name="Arrow: Right 5">
            <a:extLst>
              <a:ext uri="{FF2B5EF4-FFF2-40B4-BE49-F238E27FC236}">
                <a16:creationId xmlns:a16="http://schemas.microsoft.com/office/drawing/2014/main" id="{E3E2BFF1-FDD5-425C-BF1F-45F29C178D56}"/>
              </a:ext>
            </a:extLst>
          </p:cNvPr>
          <p:cNvSpPr/>
          <p:nvPr/>
        </p:nvSpPr>
        <p:spPr>
          <a:xfrm>
            <a:off x="2057400" y="2597726"/>
            <a:ext cx="609600" cy="304800"/>
          </a:xfrm>
          <a:prstGeom prst="rightArrow">
            <a:avLst/>
          </a:prstGeom>
          <a:solidFill>
            <a:srgbClr val="B7C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69DAD0C-75FF-45FA-BE9B-80F29CD9E75F}"/>
              </a:ext>
            </a:extLst>
          </p:cNvPr>
          <p:cNvSpPr/>
          <p:nvPr/>
        </p:nvSpPr>
        <p:spPr>
          <a:xfrm>
            <a:off x="2015836" y="3474889"/>
            <a:ext cx="609600" cy="304800"/>
          </a:xfrm>
          <a:prstGeom prst="rightArrow">
            <a:avLst/>
          </a:prstGeom>
          <a:solidFill>
            <a:srgbClr val="B7C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994D887-B5CF-4B30-829B-9FED72B34C35}"/>
              </a:ext>
            </a:extLst>
          </p:cNvPr>
          <p:cNvSpPr/>
          <p:nvPr/>
        </p:nvSpPr>
        <p:spPr>
          <a:xfrm>
            <a:off x="2639291" y="2750126"/>
            <a:ext cx="7845453" cy="1754326"/>
          </a:xfrm>
          <a:prstGeom prst="rect">
            <a:avLst/>
          </a:prstGeom>
        </p:spPr>
        <p:txBody>
          <a:bodyPr wrap="square">
            <a:spAutoFit/>
          </a:bodyPr>
          <a:lstStyle/>
          <a:p>
            <a:endParaRPr lang="en-US" sz="3600" b="1" dirty="0">
              <a:solidFill>
                <a:schemeClr val="accent6">
                  <a:lumMod val="50000"/>
                </a:schemeClr>
              </a:solidFill>
              <a:latin typeface="Calibri" panose="020F0502020204030204" pitchFamily="34" charset="0"/>
              <a:cs typeface="Calibri" panose="020F0502020204030204" pitchFamily="34" charset="0"/>
            </a:endParaRPr>
          </a:p>
          <a:p>
            <a:r>
              <a:rPr lang="en-US" sz="3600" b="1" dirty="0" err="1">
                <a:solidFill>
                  <a:schemeClr val="accent6">
                    <a:lumMod val="50000"/>
                  </a:schemeClr>
                </a:solidFill>
                <a:latin typeface="Calibri" panose="020F0502020204030204" pitchFamily="34" charset="0"/>
                <a:cs typeface="Calibri" panose="020F0502020204030204" pitchFamily="34" charset="0"/>
              </a:rPr>
              <a:t>Tiếp</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tục</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chuẩn</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bị</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tiết</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Tập</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viết</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đoạn</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đối</a:t>
            </a:r>
            <a:r>
              <a:rPr lang="en-US" sz="3600" b="1" dirty="0">
                <a:solidFill>
                  <a:schemeClr val="accent6">
                    <a:lumMod val="50000"/>
                  </a:schemeClr>
                </a:solidFill>
                <a:latin typeface="Calibri" panose="020F0502020204030204" pitchFamily="34" charset="0"/>
                <a:cs typeface="Calibri" panose="020F0502020204030204" pitchFamily="34" charset="0"/>
              </a:rPr>
              <a:t> </a:t>
            </a:r>
            <a:r>
              <a:rPr lang="en-US" sz="3600" b="1" dirty="0" err="1">
                <a:solidFill>
                  <a:schemeClr val="accent6">
                    <a:lumMod val="50000"/>
                  </a:schemeClr>
                </a:solidFill>
                <a:latin typeface="Calibri" panose="020F0502020204030204" pitchFamily="34" charset="0"/>
                <a:cs typeface="Calibri" panose="020F0502020204030204" pitchFamily="34" charset="0"/>
              </a:rPr>
              <a:t>thoại</a:t>
            </a:r>
            <a:r>
              <a:rPr lang="en-US" sz="3600" b="1" dirty="0">
                <a:solidFill>
                  <a:schemeClr val="accent6">
                    <a:lumMod val="50000"/>
                  </a:schemeClr>
                </a:solidFill>
                <a:latin typeface="Calibri" panose="020F0502020204030204" pitchFamily="34" charset="0"/>
                <a:cs typeface="Calibri" panose="020F0502020204030204" pitchFamily="34" charset="0"/>
              </a:rPr>
              <a:t> SGK </a:t>
            </a:r>
            <a:r>
              <a:rPr lang="en-US" sz="3600" b="1" dirty="0" err="1">
                <a:solidFill>
                  <a:schemeClr val="accent6">
                    <a:lumMod val="50000"/>
                  </a:schemeClr>
                </a:solidFill>
                <a:latin typeface="Calibri" panose="020F0502020204030204" pitchFamily="34" charset="0"/>
                <a:cs typeface="Calibri" panose="020F0502020204030204" pitchFamily="34" charset="0"/>
              </a:rPr>
              <a:t>trang</a:t>
            </a:r>
            <a:r>
              <a:rPr lang="en-US" sz="3600" b="1" dirty="0">
                <a:solidFill>
                  <a:schemeClr val="accent6">
                    <a:lumMod val="50000"/>
                  </a:schemeClr>
                </a:solidFill>
                <a:latin typeface="Calibri" panose="020F0502020204030204" pitchFamily="34" charset="0"/>
                <a:cs typeface="Calibri" panose="020F0502020204030204" pitchFamily="34" charset="0"/>
              </a:rPr>
              <a:t> 85</a:t>
            </a:r>
          </a:p>
        </p:txBody>
      </p:sp>
    </p:spTree>
    <p:extLst>
      <p:ext uri="{BB962C8B-B14F-4D97-AF65-F5344CB8AC3E}">
        <p14:creationId xmlns:p14="http://schemas.microsoft.com/office/powerpoint/2010/main" val="418302448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2057400"/>
            <a:ext cx="5670404" cy="1015663"/>
          </a:xfrm>
          <a:prstGeom prst="rect">
            <a:avLst/>
          </a:prstGeom>
          <a:noFill/>
        </p:spPr>
        <p:txBody>
          <a:bodyPr wrap="square" rtlCol="0">
            <a:spAutoFit/>
          </a:bodyPr>
          <a:lstStyle/>
          <a:p>
            <a:pPr algn="ctr"/>
            <a:r>
              <a:rPr lang="en-US" sz="6000" b="1" dirty="0">
                <a:solidFill>
                  <a:schemeClr val="accent6">
                    <a:lumMod val="75000"/>
                  </a:schemeClr>
                </a:solidFill>
                <a:effectLst>
                  <a:outerShdw blurRad="38100" dist="38100" dir="2700000" algn="tl">
                    <a:srgbClr val="000000">
                      <a:alpha val="43137"/>
                    </a:srgbClr>
                  </a:outerShdw>
                </a:effectLst>
              </a:rPr>
              <a:t>CHÀO CÁC EM</a:t>
            </a:r>
          </a:p>
        </p:txBody>
      </p:sp>
    </p:spTree>
    <p:extLst>
      <p:ext uri="{BB962C8B-B14F-4D97-AF65-F5344CB8AC3E}">
        <p14:creationId xmlns:p14="http://schemas.microsoft.com/office/powerpoint/2010/main" val="41695592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40186" y="2396617"/>
            <a:ext cx="7405745" cy="14225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2800" b="1" dirty="0">
                <a:latin typeface="Calibri" panose="020F0502020204030204" pitchFamily="34" charset="0"/>
                <a:cs typeface="Calibri" panose="020F0502020204030204" pitchFamily="34" charset="0"/>
              </a:rPr>
              <a:t>-</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kịch</a:t>
            </a:r>
            <a:r>
              <a:rPr lang="en-US" sz="2800" b="1" dirty="0">
                <a:latin typeface="Times New Roman" panose="02020603050405020304" pitchFamily="18" charset="0"/>
                <a:cs typeface="Times New Roman" panose="02020603050405020304" pitchFamily="18" charset="0"/>
              </a:rPr>
              <a:t>.</a:t>
            </a:r>
          </a:p>
        </p:txBody>
      </p:sp>
      <p:sp>
        <p:nvSpPr>
          <p:cNvPr id="29" name="Rounded Rectangle 28"/>
          <p:cNvSpPr/>
          <p:nvPr/>
        </p:nvSpPr>
        <p:spPr>
          <a:xfrm>
            <a:off x="2819400" y="4521097"/>
            <a:ext cx="7405745" cy="14225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2800" b="1" dirty="0">
                <a:latin typeface="Calibri" panose="020F0502020204030204" pitchFamily="34" charset="0"/>
                <a:cs typeface="Calibri" panose="020F0502020204030204" pitchFamily="34" charset="0"/>
              </a:rPr>
              <a:t>-</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ai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kịch</a:t>
            </a:r>
            <a:r>
              <a:rPr lang="en-US" sz="2800" b="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191000" y="536336"/>
            <a:ext cx="5285690" cy="1292464"/>
          </a:xfrm>
          <a:prstGeom prst="rect">
            <a:avLst/>
          </a:prstGeom>
        </p:spPr>
      </p:pic>
      <p:pic>
        <p:nvPicPr>
          <p:cNvPr id="5" name="Picture 4">
            <a:extLst>
              <a:ext uri="{FF2B5EF4-FFF2-40B4-BE49-F238E27FC236}">
                <a16:creationId xmlns:a16="http://schemas.microsoft.com/office/drawing/2014/main" id="{EFAA8D59-2D13-4743-99BE-6F2B9F2282A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0156" y1="35469" x2="20156" y2="35469"/>
                        <a14:foregroundMark x1="28906" y1="17813" x2="32656" y2="22813"/>
                        <a14:foregroundMark x1="49063" y1="16406" x2="50625" y2="20156"/>
                        <a14:foregroundMark x1="73594" y1="22500" x2="71563" y2="25938"/>
                        <a14:foregroundMark x1="85000" y1="43750" x2="87969" y2="45781"/>
                        <a14:foregroundMark x1="78906" y1="59375" x2="81563" y2="61719"/>
                        <a14:foregroundMark x1="69375" y1="74688" x2="69375" y2="78438"/>
                        <a14:foregroundMark x1="50625" y1="80469" x2="50313" y2="83906"/>
                        <a14:foregroundMark x1="33125" y1="77031" x2="30000" y2="80469"/>
                        <a14:foregroundMark x1="21719" y1="70938" x2="18594" y2="72031"/>
                        <a14:foregroundMark x1="14063" y1="49219" x2="15937" y2="49844"/>
                      </a14:backgroundRemoval>
                    </a14:imgEffect>
                  </a14:imgLayer>
                </a14:imgProps>
              </a:ext>
            </a:extLst>
          </a:blip>
          <a:stretch>
            <a:fillRect/>
          </a:stretch>
        </p:blipFill>
        <p:spPr>
          <a:xfrm>
            <a:off x="525348" y="435387"/>
            <a:ext cx="1989252" cy="1989252"/>
          </a:xfrm>
          <a:prstGeom prst="rect">
            <a:avLst/>
          </a:prstGeom>
        </p:spPr>
      </p:pic>
      <p:pic>
        <p:nvPicPr>
          <p:cNvPr id="8" name="图片 16">
            <a:extLst>
              <a:ext uri="{FF2B5EF4-FFF2-40B4-BE49-F238E27FC236}">
                <a16:creationId xmlns:a16="http://schemas.microsoft.com/office/drawing/2014/main" id="{5B1A46D2-9563-6249-A1C2-BA76CEB66EEC}"/>
              </a:ext>
            </a:extLst>
          </p:cNvPr>
          <p:cNvPicPr>
            <a:picLocks noChangeAspect="1"/>
          </p:cNvPicPr>
          <p:nvPr/>
        </p:nvPicPr>
        <p:blipFill>
          <a:blip r:embed="rId6">
            <a:lum contrast="20000"/>
          </a:blip>
          <a:stretch>
            <a:fillRect/>
          </a:stretch>
        </p:blipFill>
        <p:spPr>
          <a:xfrm>
            <a:off x="1842561" y="404391"/>
            <a:ext cx="2348439" cy="129088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53745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2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20000">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20000">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0.70"/>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6"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Thai su Tran Thu Do">
            <a:extLst>
              <a:ext uri="{FF2B5EF4-FFF2-40B4-BE49-F238E27FC236}">
                <a16:creationId xmlns:a16="http://schemas.microsoft.com/office/drawing/2014/main" id="{C96FE9FC-325C-4A75-891A-32E5F0DEF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82700"/>
            <a:ext cx="7696200" cy="440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a:extLst>
              <a:ext uri="{FF2B5EF4-FFF2-40B4-BE49-F238E27FC236}">
                <a16:creationId xmlns:a16="http://schemas.microsoft.com/office/drawing/2014/main" id="{69B6935D-960E-4B4E-97C2-E039E897E39B}"/>
              </a:ext>
            </a:extLst>
          </p:cNvPr>
          <p:cNvSpPr txBox="1">
            <a:spLocks noChangeArrowheads="1"/>
          </p:cNvSpPr>
          <p:nvPr/>
        </p:nvSpPr>
        <p:spPr bwMode="auto">
          <a:xfrm>
            <a:off x="2362200" y="5801381"/>
            <a:ext cx="7086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err="1">
                <a:solidFill>
                  <a:srgbClr val="0000FF"/>
                </a:solidFill>
              </a:rPr>
              <a:t>Bức</a:t>
            </a:r>
            <a:r>
              <a:rPr lang="en-US" altLang="en-US" sz="2400" dirty="0">
                <a:solidFill>
                  <a:srgbClr val="0000FF"/>
                </a:solidFill>
              </a:rPr>
              <a:t> </a:t>
            </a:r>
            <a:r>
              <a:rPr lang="en-US" altLang="en-US" sz="2400" dirty="0" err="1">
                <a:solidFill>
                  <a:srgbClr val="0000FF"/>
                </a:solidFill>
              </a:rPr>
              <a:t>tranh</a:t>
            </a:r>
            <a:r>
              <a:rPr lang="en-US" altLang="en-US" sz="2400" dirty="0">
                <a:solidFill>
                  <a:srgbClr val="0000FF"/>
                </a:solidFill>
              </a:rPr>
              <a:t> </a:t>
            </a:r>
            <a:r>
              <a:rPr lang="en-US" altLang="en-US" sz="2400" dirty="0" err="1">
                <a:solidFill>
                  <a:srgbClr val="0000FF"/>
                </a:solidFill>
              </a:rPr>
              <a:t>này</a:t>
            </a:r>
            <a:r>
              <a:rPr lang="en-US" altLang="en-US" sz="2400" dirty="0">
                <a:solidFill>
                  <a:srgbClr val="0000FF"/>
                </a:solidFill>
              </a:rPr>
              <a:t> ở </a:t>
            </a:r>
            <a:r>
              <a:rPr lang="en-US" altLang="en-US" sz="2400" dirty="0" err="1">
                <a:solidFill>
                  <a:srgbClr val="0000FF"/>
                </a:solidFill>
              </a:rPr>
              <a:t>bài</a:t>
            </a:r>
            <a:r>
              <a:rPr lang="en-US" altLang="en-US" sz="2400" dirty="0">
                <a:solidFill>
                  <a:srgbClr val="0000FF"/>
                </a:solidFill>
              </a:rPr>
              <a:t> </a:t>
            </a:r>
            <a:r>
              <a:rPr lang="en-US" altLang="en-US" sz="2400" dirty="0" err="1">
                <a:solidFill>
                  <a:srgbClr val="0000FF"/>
                </a:solidFill>
              </a:rPr>
              <a:t>Tập</a:t>
            </a:r>
            <a:r>
              <a:rPr lang="en-US" altLang="en-US" sz="2400" dirty="0">
                <a:solidFill>
                  <a:srgbClr val="0000FF"/>
                </a:solidFill>
              </a:rPr>
              <a:t> </a:t>
            </a:r>
            <a:r>
              <a:rPr lang="en-US" altLang="en-US" sz="2400" dirty="0" err="1">
                <a:solidFill>
                  <a:srgbClr val="0000FF"/>
                </a:solidFill>
              </a:rPr>
              <a:t>đọc</a:t>
            </a:r>
            <a:r>
              <a:rPr lang="en-US" altLang="en-US" sz="2400" dirty="0">
                <a:solidFill>
                  <a:srgbClr val="0000FF"/>
                </a:solidFill>
              </a:rPr>
              <a:t> </a:t>
            </a:r>
            <a:r>
              <a:rPr lang="en-US" altLang="en-US" sz="2400" dirty="0" err="1">
                <a:solidFill>
                  <a:srgbClr val="0000FF"/>
                </a:solidFill>
              </a:rPr>
              <a:t>nào</a:t>
            </a:r>
            <a:r>
              <a:rPr lang="en-US" altLang="en-US" sz="2400" dirty="0">
                <a:solidFill>
                  <a:srgbClr val="0000FF"/>
                </a:solidFill>
              </a:rPr>
              <a:t> </a:t>
            </a:r>
            <a:r>
              <a:rPr lang="en-US" altLang="en-US" sz="2400" dirty="0" err="1">
                <a:solidFill>
                  <a:srgbClr val="0000FF"/>
                </a:solidFill>
              </a:rPr>
              <a:t>và</a:t>
            </a:r>
            <a:r>
              <a:rPr lang="en-US" altLang="en-US" sz="2400" dirty="0">
                <a:solidFill>
                  <a:srgbClr val="0000FF"/>
                </a:solidFill>
              </a:rPr>
              <a:t> </a:t>
            </a:r>
            <a:r>
              <a:rPr lang="en-US" altLang="en-US" sz="2400" dirty="0" err="1">
                <a:solidFill>
                  <a:srgbClr val="0000FF"/>
                </a:solidFill>
              </a:rPr>
              <a:t>tranh</a:t>
            </a:r>
            <a:r>
              <a:rPr lang="en-US" altLang="en-US" sz="2400" dirty="0">
                <a:solidFill>
                  <a:srgbClr val="0000FF"/>
                </a:solidFill>
              </a:rPr>
              <a:t> </a:t>
            </a:r>
            <a:r>
              <a:rPr lang="en-US" altLang="en-US" sz="2400" dirty="0" err="1">
                <a:solidFill>
                  <a:srgbClr val="0000FF"/>
                </a:solidFill>
              </a:rPr>
              <a:t>vẽ</a:t>
            </a:r>
            <a:r>
              <a:rPr lang="en-US" altLang="en-US" sz="2400" dirty="0">
                <a:solidFill>
                  <a:srgbClr val="0000FF"/>
                </a:solidFill>
              </a:rPr>
              <a:t> </a:t>
            </a:r>
            <a:r>
              <a:rPr lang="en-US" altLang="en-US" sz="2400" dirty="0" err="1">
                <a:solidFill>
                  <a:srgbClr val="0000FF"/>
                </a:solidFill>
              </a:rPr>
              <a:t>gì</a:t>
            </a:r>
            <a:r>
              <a:rPr lang="en-US" altLang="en-US" sz="2400" dirty="0">
                <a:solidFill>
                  <a:srgbClr val="0000FF"/>
                </a:solidFill>
              </a:rPr>
              <a:t>?</a:t>
            </a:r>
          </a:p>
        </p:txBody>
      </p:sp>
      <p:sp>
        <p:nvSpPr>
          <p:cNvPr id="18" name="TextBox 17">
            <a:extLst>
              <a:ext uri="{FF2B5EF4-FFF2-40B4-BE49-F238E27FC236}">
                <a16:creationId xmlns:a16="http://schemas.microsoft.com/office/drawing/2014/main" id="{28989143-17FC-4F38-A2DE-27B779BDE262}"/>
              </a:ext>
            </a:extLst>
          </p:cNvPr>
          <p:cNvSpPr txBox="1"/>
          <p:nvPr/>
        </p:nvSpPr>
        <p:spPr>
          <a:xfrm>
            <a:off x="3429000" y="257621"/>
            <a:ext cx="6094268" cy="646331"/>
          </a:xfrm>
          <a:prstGeom prst="rect">
            <a:avLst/>
          </a:prstGeom>
          <a:noFill/>
        </p:spPr>
        <p:txBody>
          <a:bodyPr wrap="square">
            <a:spAutoFit/>
          </a:bodyPr>
          <a:lstStyle/>
          <a:p>
            <a:pPr eaLnBrk="1" hangingPunct="1">
              <a:spcBef>
                <a:spcPct val="50000"/>
              </a:spcBef>
              <a:buFontTx/>
              <a:buNone/>
            </a:pPr>
            <a:r>
              <a:rPr lang="en-US" altLang="en-US" sz="3600" b="1" dirty="0">
                <a:solidFill>
                  <a:srgbClr val="FF0000"/>
                </a:solidFill>
              </a:rPr>
              <a:t>KHỞI ĐỘNG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ppt_w</p:attrName>
                                        </p:attrNameLst>
                                      </p:cBhvr>
                                      <p:tavLst>
                                        <p:tav tm="0">
                                          <p:val>
                                            <p:fltVal val="0"/>
                                          </p:val>
                                        </p:tav>
                                        <p:tav tm="100000">
                                          <p:val>
                                            <p:strVal val="#ppt_w"/>
                                          </p:val>
                                        </p:tav>
                                      </p:tavLst>
                                    </p:anim>
                                    <p:anim calcmode="lin" valueType="num">
                                      <p:cBhvr>
                                        <p:cTn id="8" dur="500" fill="hold"/>
                                        <p:tgtEl>
                                          <p:spTgt spid="512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slide(fromBottom)">
                                      <p:cBhvr>
                                        <p:cTn id="12" dur="500"/>
                                        <p:tgtEl>
                                          <p:spTgt spid="51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5127"/>
                                        </p:tgtEl>
                                      </p:cBhvr>
                                    </p:animEffect>
                                    <p:set>
                                      <p:cBhvr>
                                        <p:cTn id="17" dur="1" fill="hold">
                                          <p:stCondLst>
                                            <p:cond delay="499"/>
                                          </p:stCondLst>
                                        </p:cTn>
                                        <p:tgtEl>
                                          <p:spTgt spid="5127"/>
                                        </p:tgtEl>
                                        <p:attrNameLst>
                                          <p:attrName>style.visibility</p:attrName>
                                        </p:attrNameLst>
                                      </p:cBhvr>
                                      <p:to>
                                        <p:strVal val="hidden"/>
                                      </p:to>
                                    </p:set>
                                  </p:childTnLst>
                                </p:cTn>
                              </p:par>
                              <p:par>
                                <p:cTn id="18" presetID="16" presetClass="exit" presetSubtype="26" fill="hold" nodeType="withEffect">
                                  <p:stCondLst>
                                    <p:cond delay="0"/>
                                  </p:stCondLst>
                                  <p:childTnLst>
                                    <p:animEffect transition="out" filter="barn(inHorizontal)">
                                      <p:cBhvr>
                                        <p:cTn id="19" dur="500"/>
                                        <p:tgtEl>
                                          <p:spTgt spid="5126"/>
                                        </p:tgtEl>
                                      </p:cBhvr>
                                    </p:animEffect>
                                    <p:set>
                                      <p:cBhvr>
                                        <p:cTn id="20" dur="1" fill="hold">
                                          <p:stCondLst>
                                            <p:cond delay="499"/>
                                          </p:stCondLst>
                                        </p:cTn>
                                        <p:tgtEl>
                                          <p:spTgt spid="5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524000" y="1143007"/>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147" name="Text Box 7"/>
          <p:cNvSpPr txBox="1">
            <a:spLocks noChangeArrowheads="1"/>
          </p:cNvSpPr>
          <p:nvPr/>
        </p:nvSpPr>
        <p:spPr bwMode="auto">
          <a:xfrm>
            <a:off x="2667000" y="2286007"/>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148" name="Text Box 8"/>
          <p:cNvSpPr txBox="1">
            <a:spLocks noChangeArrowheads="1"/>
          </p:cNvSpPr>
          <p:nvPr/>
        </p:nvSpPr>
        <p:spPr bwMode="auto">
          <a:xfrm>
            <a:off x="2590800" y="1524007"/>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31753" name="Text Box 9"/>
          <p:cNvSpPr txBox="1">
            <a:spLocks noChangeArrowheads="1"/>
          </p:cNvSpPr>
          <p:nvPr/>
        </p:nvSpPr>
        <p:spPr bwMode="auto">
          <a:xfrm>
            <a:off x="2445327" y="157819"/>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Tập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đoạn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đối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thoại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31754" name="Text Box 10"/>
          <p:cNvSpPr txBox="1">
            <a:spLocks noChangeArrowheads="1"/>
          </p:cNvSpPr>
          <p:nvPr/>
        </p:nvSpPr>
        <p:spPr bwMode="auto">
          <a:xfrm>
            <a:off x="381000" y="650589"/>
            <a:ext cx="11353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tập</a:t>
            </a:r>
            <a:r>
              <a:rPr lang="en-US" altLang="en-US" sz="2400" b="1" dirty="0">
                <a:solidFill>
                  <a:srgbClr val="0000FF"/>
                </a:solidFill>
                <a:latin typeface="Times New Roman" panose="02020603050405020304" pitchFamily="18" charset="0"/>
                <a:cs typeface="Times New Roman" panose="02020603050405020304" pitchFamily="18" charset="0"/>
              </a:rPr>
              <a:t> 1: </a:t>
            </a:r>
            <a:r>
              <a:rPr lang="en-US" altLang="en-US" sz="2400" b="1" i="1" dirty="0" err="1">
                <a:solidFill>
                  <a:srgbClr val="0000FF"/>
                </a:solidFill>
                <a:latin typeface="Times New Roman" panose="02020603050405020304" pitchFamily="18" charset="0"/>
                <a:cs typeface="Times New Roman" panose="02020603050405020304" pitchFamily="18" charset="0"/>
              </a:rPr>
              <a:t>Đọc</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đoạn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trích</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dưới</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đây</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của</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truyện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Thái</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sư</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Trần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Thủ</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Độ</a:t>
            </a:r>
            <a:r>
              <a:rPr lang="en-US" altLang="en-US" sz="2400" b="1" i="1" dirty="0">
                <a:solidFill>
                  <a:srgbClr val="0000FF"/>
                </a:solidFill>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b="1" dirty="0">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Có</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lần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Linh</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Từ</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Quốc</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Mẫu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vợ</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ông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muốn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xin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riêng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cho</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một</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người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làm</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chức</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câu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đương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Trần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Thủ</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Độ</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bảo</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người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ấy</a:t>
            </a:r>
            <a:r>
              <a:rPr lang="en-US" altLang="en-US" sz="2400" b="1" dirty="0">
                <a:solidFill>
                  <a:schemeClr val="folHlink"/>
                </a:solidFill>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b="1" dirty="0">
                <a:solidFill>
                  <a:schemeClr val="folHlink"/>
                </a:solidFill>
                <a:latin typeface="Times New Roman" panose="02020603050405020304" pitchFamily="18" charset="0"/>
                <a:cs typeface="Times New Roman" panose="02020603050405020304" pitchFamily="18" charset="0"/>
              </a:rPr>
              <a:t>	- </a:t>
            </a:r>
            <a:r>
              <a:rPr lang="en-US" altLang="en-US" sz="2400" b="1" dirty="0" err="1">
                <a:solidFill>
                  <a:schemeClr val="folHlink"/>
                </a:solidFill>
                <a:latin typeface="Times New Roman" panose="02020603050405020304" pitchFamily="18" charset="0"/>
                <a:cs typeface="Times New Roman" panose="02020603050405020304" pitchFamily="18" charset="0"/>
              </a:rPr>
              <a:t>Ngươi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có</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phu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nhân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xin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cho</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làm</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chức</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câu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đương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không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thể</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ví</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như</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những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câu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đương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khác.Vì</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vậy</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phải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chặt</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một</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ngón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chân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để</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phân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biệt</a:t>
            </a:r>
            <a:r>
              <a:rPr lang="en-US" altLang="en-US" sz="2400" b="1" dirty="0">
                <a:solidFill>
                  <a:schemeClr val="folHlink"/>
                </a:solidFill>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Người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ấy</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kêu</a:t>
            </a:r>
            <a:r>
              <a:rPr lang="en-US" altLang="en-US" sz="2400" b="1" dirty="0">
                <a:solidFill>
                  <a:schemeClr val="folHlink"/>
                </a:solidFill>
                <a:latin typeface="Times New Roman" panose="02020603050405020304" pitchFamily="18" charset="0"/>
                <a:cs typeface="Times New Roman" panose="02020603050405020304" pitchFamily="18" charset="0"/>
              </a:rPr>
              <a:t> van </a:t>
            </a:r>
            <a:r>
              <a:rPr lang="en-US" altLang="en-US" sz="2400" b="1" dirty="0" err="1">
                <a:solidFill>
                  <a:schemeClr val="folHlink"/>
                </a:solidFill>
                <a:latin typeface="Times New Roman" panose="02020603050405020304" pitchFamily="18" charset="0"/>
                <a:cs typeface="Times New Roman" panose="02020603050405020304" pitchFamily="18" charset="0"/>
              </a:rPr>
              <a:t>mãi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ông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mới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tha</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cho</a:t>
            </a:r>
            <a:r>
              <a:rPr lang="en-US" altLang="en-US" sz="2400" b="1" dirty="0">
                <a:solidFill>
                  <a:schemeClr val="folHlink"/>
                </a:solidFill>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i="1" dirty="0">
                <a:solidFill>
                  <a:schemeClr val="folHlink"/>
                </a:solidFill>
                <a:latin typeface="Times New Roman" panose="02020603050405020304" pitchFamily="18" charset="0"/>
                <a:cs typeface="Times New Roman" panose="02020603050405020304" pitchFamily="18" charset="0"/>
              </a:rPr>
              <a:t>Theo </a:t>
            </a:r>
            <a:r>
              <a:rPr lang="en-US" altLang="en-US" sz="2000" b="1" dirty="0">
                <a:solidFill>
                  <a:schemeClr val="folHlink"/>
                </a:solidFill>
                <a:latin typeface="Times New Roman" panose="02020603050405020304" pitchFamily="18" charset="0"/>
                <a:cs typeface="Times New Roman" panose="02020603050405020304" pitchFamily="18" charset="0"/>
              </a:rPr>
              <a:t>ĐẠI VIỆT SỬ KÍ TOÀN THƯ</a:t>
            </a:r>
          </a:p>
        </p:txBody>
      </p:sp>
      <p:sp>
        <p:nvSpPr>
          <p:cNvPr id="6151" name="Text Box 19"/>
          <p:cNvSpPr txBox="1">
            <a:spLocks noChangeArrowheads="1"/>
          </p:cNvSpPr>
          <p:nvPr/>
        </p:nvSpPr>
        <p:spPr bwMode="auto">
          <a:xfrm>
            <a:off x="1866900" y="126714"/>
            <a:ext cx="3048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0000FF"/>
                </a:solidFill>
                <a:latin typeface="Times New Roman" panose="02020603050405020304" pitchFamily="18" charset="0"/>
                <a:cs typeface="Times New Roman" panose="02020603050405020304" pitchFamily="18" charset="0"/>
              </a:rPr>
              <a:t>Tập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văn</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31764" name="Text Box 20"/>
          <p:cNvSpPr txBox="1">
            <a:spLocks noChangeArrowheads="1"/>
          </p:cNvSpPr>
          <p:nvPr/>
        </p:nvSpPr>
        <p:spPr bwMode="auto">
          <a:xfrm>
            <a:off x="609600" y="3919058"/>
            <a:ext cx="777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00FF"/>
                </a:solidFill>
                <a:latin typeface="Times New Roman" panose="02020603050405020304" pitchFamily="18" charset="0"/>
                <a:cs typeface="Times New Roman" panose="02020603050405020304" pitchFamily="18" charset="0"/>
              </a:rPr>
              <a:t>Các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nhân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vật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trong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đoạn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trích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có</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thể</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những</a:t>
            </a:r>
            <a:r>
              <a:rPr lang="en-US" altLang="en-US" sz="2400" b="1" dirty="0">
                <a:solidFill>
                  <a:srgbClr val="0000FF"/>
                </a:solidFill>
                <a:latin typeface="Times New Roman" panose="02020603050405020304" pitchFamily="18" charset="0"/>
                <a:cs typeface="Times New Roman" panose="02020603050405020304" pitchFamily="18" charset="0"/>
              </a:rPr>
              <a:t> ai? </a:t>
            </a:r>
          </a:p>
        </p:txBody>
      </p:sp>
      <p:sp>
        <p:nvSpPr>
          <p:cNvPr id="31765" name="Text Box 21"/>
          <p:cNvSpPr txBox="1">
            <a:spLocks noChangeArrowheads="1"/>
          </p:cNvSpPr>
          <p:nvPr/>
        </p:nvSpPr>
        <p:spPr bwMode="auto">
          <a:xfrm>
            <a:off x="609600" y="4462196"/>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00FF"/>
                </a:solidFill>
                <a:latin typeface="Times New Roman" panose="02020603050405020304" pitchFamily="18" charset="0"/>
                <a:cs typeface="Times New Roman" panose="02020603050405020304" pitchFamily="18" charset="0"/>
              </a:rPr>
              <a:t>Nội</a:t>
            </a:r>
            <a:r>
              <a:rPr lang="en-US" altLang="en-US" sz="2400" b="1" dirty="0">
                <a:solidFill>
                  <a:srgbClr val="0000FF"/>
                </a:solidFill>
                <a:latin typeface="Times New Roman" panose="02020603050405020304" pitchFamily="18" charset="0"/>
                <a:cs typeface="Times New Roman" panose="02020603050405020304" pitchFamily="18" charset="0"/>
              </a:rPr>
              <a:t> dung </a:t>
            </a:r>
            <a:r>
              <a:rPr lang="en-US" altLang="en-US" sz="2400" b="1" dirty="0" err="1">
                <a:solidFill>
                  <a:srgbClr val="0000FF"/>
                </a:solidFill>
                <a:latin typeface="Times New Roman" panose="02020603050405020304" pitchFamily="18" charset="0"/>
                <a:cs typeface="Times New Roman" panose="02020603050405020304" pitchFamily="18" charset="0"/>
              </a:rPr>
              <a:t>của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đoạn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trích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gì</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sp>
        <p:nvSpPr>
          <p:cNvPr id="31766" name="Text Box 22"/>
          <p:cNvSpPr txBox="1">
            <a:spLocks noChangeArrowheads="1"/>
          </p:cNvSpPr>
          <p:nvPr/>
        </p:nvSpPr>
        <p:spPr bwMode="auto">
          <a:xfrm>
            <a:off x="419100" y="4984552"/>
            <a:ext cx="1112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Thái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Sư</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nói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với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kẻ</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muốn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xin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làm</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chức</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câu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đương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rằng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Anh</a:t>
            </a:r>
            <a:r>
              <a:rPr lang="en-US" altLang="en-US" sz="2400" b="1" dirty="0">
                <a:solidFill>
                  <a:schemeClr val="folHlink"/>
                </a:solidFill>
                <a:latin typeface="Times New Roman" panose="02020603050405020304" pitchFamily="18" charset="0"/>
                <a:cs typeface="Times New Roman" panose="02020603050405020304" pitchFamily="18" charset="0"/>
              </a:rPr>
              <a:t> ta </a:t>
            </a:r>
            <a:r>
              <a:rPr lang="en-US" altLang="en-US" sz="2400" b="1" dirty="0" err="1">
                <a:solidFill>
                  <a:schemeClr val="folHlink"/>
                </a:solidFill>
                <a:latin typeface="Times New Roman" panose="02020603050405020304" pitchFamily="18" charset="0"/>
                <a:cs typeface="Times New Roman" panose="02020603050405020304" pitchFamily="18" charset="0"/>
              </a:rPr>
              <a:t>được</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Linh</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Từ</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Quốc</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Mẫu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xin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cho</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chức</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câu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đương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thì</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phải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chặt</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một</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ngón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chân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để</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phân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biệt</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với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những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người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câu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đương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khác</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Người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ấy</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sợ</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hãi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rối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rít</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xin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tha</a:t>
            </a:r>
            <a:r>
              <a:rPr lang="en-US" altLang="en-US" sz="2400" b="1" dirty="0">
                <a:solidFill>
                  <a:schemeClr val="folHlink"/>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1754">
                                            <p:txEl>
                                              <p:pRg st="0" end="0"/>
                                            </p:txEl>
                                          </p:spTgt>
                                        </p:tgtEl>
                                        <p:attrNameLst>
                                          <p:attrName>style.visibility</p:attrName>
                                        </p:attrNameLst>
                                      </p:cBhvr>
                                      <p:to>
                                        <p:strVal val="visible"/>
                                      </p:to>
                                    </p:set>
                                    <p:anim calcmode="lin" valueType="num">
                                      <p:cBhvr>
                                        <p:cTn id="7" dur="500" fill="hold"/>
                                        <p:tgtEl>
                                          <p:spTgt spid="3175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5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1754">
                                            <p:txEl>
                                              <p:pRg st="1" end="1"/>
                                            </p:txEl>
                                          </p:spTgt>
                                        </p:tgtEl>
                                        <p:attrNameLst>
                                          <p:attrName>style.visibility</p:attrName>
                                        </p:attrNameLst>
                                      </p:cBhvr>
                                      <p:to>
                                        <p:strVal val="visible"/>
                                      </p:to>
                                    </p:set>
                                    <p:anim calcmode="lin" valueType="num">
                                      <p:cBhvr>
                                        <p:cTn id="13" dur="500" fill="hold"/>
                                        <p:tgtEl>
                                          <p:spTgt spid="3175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1754">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1754">
                                            <p:txEl>
                                              <p:pRg st="2" end="2"/>
                                            </p:txEl>
                                          </p:spTgt>
                                        </p:tgtEl>
                                        <p:attrNameLst>
                                          <p:attrName>style.visibility</p:attrName>
                                        </p:attrNameLst>
                                      </p:cBhvr>
                                      <p:to>
                                        <p:strVal val="visible"/>
                                      </p:to>
                                    </p:set>
                                    <p:anim calcmode="lin" valueType="num">
                                      <p:cBhvr>
                                        <p:cTn id="17" dur="500" fill="hold"/>
                                        <p:tgtEl>
                                          <p:spTgt spid="3175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1754">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1754">
                                            <p:txEl>
                                              <p:pRg st="3" end="3"/>
                                            </p:txEl>
                                          </p:spTgt>
                                        </p:tgtEl>
                                        <p:attrNameLst>
                                          <p:attrName>style.visibility</p:attrName>
                                        </p:attrNameLst>
                                      </p:cBhvr>
                                      <p:to>
                                        <p:strVal val="visible"/>
                                      </p:to>
                                    </p:set>
                                    <p:anim calcmode="lin" valueType="num">
                                      <p:cBhvr>
                                        <p:cTn id="21" dur="500" fill="hold"/>
                                        <p:tgtEl>
                                          <p:spTgt spid="3175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1754">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1754">
                                            <p:txEl>
                                              <p:pRg st="4" end="4"/>
                                            </p:txEl>
                                          </p:spTgt>
                                        </p:tgtEl>
                                        <p:attrNameLst>
                                          <p:attrName>style.visibility</p:attrName>
                                        </p:attrNameLst>
                                      </p:cBhvr>
                                      <p:to>
                                        <p:strVal val="visible"/>
                                      </p:to>
                                    </p:set>
                                    <p:anim calcmode="lin" valueType="num">
                                      <p:cBhvr>
                                        <p:cTn id="25" dur="500" fill="hold"/>
                                        <p:tgtEl>
                                          <p:spTgt spid="3175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175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1764"/>
                                        </p:tgtEl>
                                        <p:attrNameLst>
                                          <p:attrName>style.visibility</p:attrName>
                                        </p:attrNameLst>
                                      </p:cBhvr>
                                      <p:to>
                                        <p:strVal val="visible"/>
                                      </p:to>
                                    </p:set>
                                    <p:anim calcmode="lin" valueType="num">
                                      <p:cBhvr>
                                        <p:cTn id="31" dur="500" fill="hold"/>
                                        <p:tgtEl>
                                          <p:spTgt spid="31764"/>
                                        </p:tgtEl>
                                        <p:attrNameLst>
                                          <p:attrName>ppt_w</p:attrName>
                                        </p:attrNameLst>
                                      </p:cBhvr>
                                      <p:tavLst>
                                        <p:tav tm="0">
                                          <p:val>
                                            <p:fltVal val="0"/>
                                          </p:val>
                                        </p:tav>
                                        <p:tav tm="100000">
                                          <p:val>
                                            <p:strVal val="#ppt_w"/>
                                          </p:val>
                                        </p:tav>
                                      </p:tavLst>
                                    </p:anim>
                                    <p:anim calcmode="lin" valueType="num">
                                      <p:cBhvr>
                                        <p:cTn id="32" dur="500" fill="hold"/>
                                        <p:tgtEl>
                                          <p:spTgt spid="3176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1765"/>
                                        </p:tgtEl>
                                        <p:attrNameLst>
                                          <p:attrName>style.visibility</p:attrName>
                                        </p:attrNameLst>
                                      </p:cBhvr>
                                      <p:to>
                                        <p:strVal val="visible"/>
                                      </p:to>
                                    </p:set>
                                    <p:anim calcmode="lin" valueType="num">
                                      <p:cBhvr>
                                        <p:cTn id="37" dur="500" fill="hold"/>
                                        <p:tgtEl>
                                          <p:spTgt spid="31765"/>
                                        </p:tgtEl>
                                        <p:attrNameLst>
                                          <p:attrName>ppt_w</p:attrName>
                                        </p:attrNameLst>
                                      </p:cBhvr>
                                      <p:tavLst>
                                        <p:tav tm="0">
                                          <p:val>
                                            <p:fltVal val="0"/>
                                          </p:val>
                                        </p:tav>
                                        <p:tav tm="100000">
                                          <p:val>
                                            <p:strVal val="#ppt_w"/>
                                          </p:val>
                                        </p:tav>
                                      </p:tavLst>
                                    </p:anim>
                                    <p:anim calcmode="lin" valueType="num">
                                      <p:cBhvr>
                                        <p:cTn id="38" dur="500" fill="hold"/>
                                        <p:tgtEl>
                                          <p:spTgt spid="31765"/>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1766"/>
                                        </p:tgtEl>
                                        <p:attrNameLst>
                                          <p:attrName>style.visibility</p:attrName>
                                        </p:attrNameLst>
                                      </p:cBhvr>
                                      <p:to>
                                        <p:strVal val="visible"/>
                                      </p:to>
                                    </p:set>
                                    <p:anim calcmode="lin" valueType="num">
                                      <p:cBhvr>
                                        <p:cTn id="43" dur="500" fill="hold"/>
                                        <p:tgtEl>
                                          <p:spTgt spid="31766"/>
                                        </p:tgtEl>
                                        <p:attrNameLst>
                                          <p:attrName>ppt_w</p:attrName>
                                        </p:attrNameLst>
                                      </p:cBhvr>
                                      <p:tavLst>
                                        <p:tav tm="0">
                                          <p:val>
                                            <p:fltVal val="0"/>
                                          </p:val>
                                        </p:tav>
                                        <p:tav tm="100000">
                                          <p:val>
                                            <p:strVal val="#ppt_w"/>
                                          </p:val>
                                        </p:tav>
                                      </p:tavLst>
                                    </p:anim>
                                    <p:anim calcmode="lin" valueType="num">
                                      <p:cBhvr>
                                        <p:cTn id="44" dur="500" fill="hold"/>
                                        <p:tgtEl>
                                          <p:spTgt spid="317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4" grpId="0"/>
      <p:bldP spid="31765" grpId="0"/>
      <p:bldP spid="317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DF65A7-8590-47CB-88D6-13D8B7AA1285}"/>
              </a:ext>
            </a:extLst>
          </p:cNvPr>
          <p:cNvSpPr txBox="1"/>
          <p:nvPr/>
        </p:nvSpPr>
        <p:spPr>
          <a:xfrm>
            <a:off x="609600" y="2454259"/>
            <a:ext cx="10058400" cy="3194721"/>
          </a:xfrm>
          <a:prstGeom prst="rect">
            <a:avLst/>
          </a:prstGeom>
          <a:noFill/>
        </p:spPr>
        <p:txBody>
          <a:bodyPr wrap="square">
            <a:spAutoFit/>
          </a:bodyPr>
          <a:lstStyle/>
          <a:p>
            <a:pPr algn="just" eaLnBrk="1" hangingPunct="1">
              <a:spcBef>
                <a:spcPct val="10000"/>
              </a:spcBef>
              <a:buFontTx/>
              <a:buNone/>
            </a:pPr>
            <a:r>
              <a:rPr lang="en-US" altLang="en-US" sz="2800" b="1" dirty="0" err="1">
                <a:solidFill>
                  <a:srgbClr val="0000FF"/>
                </a:solidFill>
              </a:rPr>
              <a:t>Nhân</a:t>
            </a:r>
            <a:r>
              <a:rPr lang="en-US" altLang="en-US" sz="2800" b="1" dirty="0">
                <a:solidFill>
                  <a:srgbClr val="0000FF"/>
                </a:solidFill>
              </a:rPr>
              <a:t> </a:t>
            </a:r>
            <a:r>
              <a:rPr lang="en-US" altLang="en-US" sz="2800" b="1" dirty="0" err="1">
                <a:solidFill>
                  <a:srgbClr val="0000FF"/>
                </a:solidFill>
              </a:rPr>
              <a:t>vật</a:t>
            </a:r>
            <a:r>
              <a:rPr lang="en-US" altLang="en-US" sz="2800" b="1" dirty="0">
                <a:solidFill>
                  <a:srgbClr val="0000FF"/>
                </a:solidFill>
              </a:rPr>
              <a:t>: </a:t>
            </a:r>
            <a:r>
              <a:rPr lang="en-US" altLang="en-US" sz="2800" i="1" dirty="0" err="1"/>
              <a:t>Trần</a:t>
            </a:r>
            <a:r>
              <a:rPr lang="en-US" altLang="en-US" sz="2800" i="1" dirty="0"/>
              <a:t> </a:t>
            </a:r>
            <a:r>
              <a:rPr lang="en-US" altLang="en-US" sz="2800" i="1" dirty="0" err="1"/>
              <a:t>Thủ</a:t>
            </a:r>
            <a:r>
              <a:rPr lang="en-US" altLang="en-US" sz="2800" i="1" dirty="0"/>
              <a:t> </a:t>
            </a:r>
            <a:r>
              <a:rPr lang="en-US" altLang="en-US" sz="2800" i="1" dirty="0" err="1"/>
              <a:t>Độ</a:t>
            </a:r>
            <a:r>
              <a:rPr lang="en-US" altLang="en-US" sz="2800" i="1" dirty="0"/>
              <a:t>; </a:t>
            </a:r>
            <a:r>
              <a:rPr lang="en-US" altLang="en-US" sz="2800" i="1" dirty="0" err="1"/>
              <a:t>một</a:t>
            </a:r>
            <a:r>
              <a:rPr lang="en-US" altLang="en-US" sz="2800" i="1" dirty="0"/>
              <a:t> </a:t>
            </a:r>
            <a:r>
              <a:rPr lang="en-US" altLang="en-US" sz="2800" i="1" dirty="0" err="1"/>
              <a:t>phú</a:t>
            </a:r>
            <a:r>
              <a:rPr lang="en-US" altLang="en-US" sz="2800" i="1" dirty="0"/>
              <a:t> </a:t>
            </a:r>
            <a:r>
              <a:rPr lang="en-US" altLang="en-US" sz="2800" i="1" dirty="0" err="1"/>
              <a:t>nông</a:t>
            </a:r>
            <a:r>
              <a:rPr lang="en-US" altLang="en-US" sz="2800" i="1" dirty="0"/>
              <a:t> </a:t>
            </a:r>
            <a:r>
              <a:rPr lang="en-US" altLang="en-US" sz="2800" i="1" dirty="0" err="1"/>
              <a:t>muốn</a:t>
            </a:r>
            <a:r>
              <a:rPr lang="en-US" altLang="en-US" sz="2800" i="1" dirty="0"/>
              <a:t> </a:t>
            </a:r>
            <a:r>
              <a:rPr lang="en-US" altLang="en-US" sz="2800" i="1" dirty="0" err="1"/>
              <a:t>xin</a:t>
            </a:r>
            <a:r>
              <a:rPr lang="en-US" altLang="en-US" sz="2800" i="1" dirty="0"/>
              <a:t> </a:t>
            </a:r>
            <a:r>
              <a:rPr lang="en-US" altLang="en-US" sz="2800" i="1" dirty="0" err="1"/>
              <a:t>làm</a:t>
            </a:r>
            <a:r>
              <a:rPr lang="en-US" altLang="en-US" sz="2800" i="1" dirty="0"/>
              <a:t> </a:t>
            </a:r>
            <a:r>
              <a:rPr lang="en-US" altLang="en-US" sz="2800" i="1" dirty="0" err="1"/>
              <a:t>chức</a:t>
            </a:r>
            <a:r>
              <a:rPr lang="en-US" altLang="en-US" sz="2800" i="1" dirty="0"/>
              <a:t> </a:t>
            </a:r>
            <a:r>
              <a:rPr lang="en-US" altLang="en-US" sz="2800" i="1" dirty="0" err="1"/>
              <a:t>câu</a:t>
            </a:r>
            <a:r>
              <a:rPr lang="en-US" altLang="en-US" sz="2800" i="1" dirty="0"/>
              <a:t> </a:t>
            </a:r>
            <a:r>
              <a:rPr lang="en-US" altLang="en-US" sz="2800" i="1" dirty="0" err="1"/>
              <a:t>đương</a:t>
            </a:r>
            <a:r>
              <a:rPr lang="en-US" altLang="en-US" sz="2800" i="1" dirty="0"/>
              <a:t>; </a:t>
            </a:r>
            <a:r>
              <a:rPr lang="en-US" altLang="en-US" sz="2800" i="1" dirty="0" err="1"/>
              <a:t>mấy</a:t>
            </a:r>
            <a:r>
              <a:rPr lang="en-US" altLang="en-US" sz="2800" i="1" dirty="0"/>
              <a:t> </a:t>
            </a:r>
            <a:r>
              <a:rPr lang="en-US" altLang="en-US" sz="2800" i="1" dirty="0" err="1"/>
              <a:t>anh</a:t>
            </a:r>
            <a:r>
              <a:rPr lang="en-US" altLang="en-US" sz="2800" i="1" dirty="0"/>
              <a:t> </a:t>
            </a:r>
            <a:r>
              <a:rPr lang="en-US" altLang="en-US" sz="2800" i="1" dirty="0" err="1"/>
              <a:t>lính</a:t>
            </a:r>
            <a:r>
              <a:rPr lang="en-US" altLang="en-US" sz="2800" i="1" dirty="0"/>
              <a:t> </a:t>
            </a:r>
            <a:r>
              <a:rPr lang="en-US" altLang="en-US" sz="2800" i="1" dirty="0" err="1"/>
              <a:t>hầu</a:t>
            </a:r>
            <a:r>
              <a:rPr lang="en-US" altLang="en-US" sz="2800" i="1" dirty="0"/>
              <a:t>.</a:t>
            </a:r>
          </a:p>
          <a:p>
            <a:pPr algn="just" eaLnBrk="1" hangingPunct="1">
              <a:spcBef>
                <a:spcPct val="10000"/>
              </a:spcBef>
              <a:buFontTx/>
              <a:buNone/>
            </a:pPr>
            <a:r>
              <a:rPr lang="en-US" altLang="en-US" sz="2800" b="1" dirty="0" err="1">
                <a:solidFill>
                  <a:srgbClr val="0000FF"/>
                </a:solidFill>
              </a:rPr>
              <a:t>Cảnh</a:t>
            </a:r>
            <a:r>
              <a:rPr lang="en-US" altLang="en-US" sz="2800" b="1" dirty="0">
                <a:solidFill>
                  <a:srgbClr val="0000FF"/>
                </a:solidFill>
              </a:rPr>
              <a:t> </a:t>
            </a:r>
            <a:r>
              <a:rPr lang="en-US" altLang="en-US" sz="2800" b="1" dirty="0" err="1">
                <a:solidFill>
                  <a:srgbClr val="0000FF"/>
                </a:solidFill>
              </a:rPr>
              <a:t>trí</a:t>
            </a:r>
            <a:r>
              <a:rPr lang="en-US" altLang="en-US" sz="2800" dirty="0">
                <a:solidFill>
                  <a:srgbClr val="0000FF"/>
                </a:solidFill>
              </a:rPr>
              <a:t>: </a:t>
            </a:r>
            <a:r>
              <a:rPr lang="en-US" altLang="en-US" sz="2800" i="1" dirty="0" err="1"/>
              <a:t>Công</a:t>
            </a:r>
            <a:r>
              <a:rPr lang="en-US" altLang="en-US" sz="2800" i="1" dirty="0"/>
              <a:t> </a:t>
            </a:r>
            <a:r>
              <a:rPr lang="en-US" altLang="en-US" sz="2800" i="1" dirty="0" err="1"/>
              <a:t>đường</a:t>
            </a:r>
            <a:r>
              <a:rPr lang="en-US" altLang="en-US" sz="2800" i="1" dirty="0"/>
              <a:t> </a:t>
            </a:r>
            <a:r>
              <a:rPr lang="en-US" altLang="en-US" sz="2800" i="1" dirty="0" err="1"/>
              <a:t>có</a:t>
            </a:r>
            <a:r>
              <a:rPr lang="en-US" altLang="en-US" sz="2800" i="1" dirty="0"/>
              <a:t> </a:t>
            </a:r>
            <a:r>
              <a:rPr lang="en-US" altLang="en-US" sz="2800" i="1" dirty="0" err="1"/>
              <a:t>đặt</a:t>
            </a:r>
            <a:r>
              <a:rPr lang="en-US" altLang="en-US" sz="2800" i="1" dirty="0"/>
              <a:t> </a:t>
            </a:r>
            <a:r>
              <a:rPr lang="en-US" altLang="en-US" sz="2800" i="1" dirty="0" err="1"/>
              <a:t>một</a:t>
            </a:r>
            <a:r>
              <a:rPr lang="en-US" altLang="en-US" sz="2800" i="1" dirty="0"/>
              <a:t> </a:t>
            </a:r>
            <a:r>
              <a:rPr lang="en-US" altLang="en-US" sz="2800" i="1" dirty="0" err="1"/>
              <a:t>án</a:t>
            </a:r>
            <a:r>
              <a:rPr lang="en-US" altLang="en-US" sz="2800" i="1" dirty="0"/>
              <a:t> </a:t>
            </a:r>
            <a:r>
              <a:rPr lang="en-US" altLang="en-US" sz="2800" i="1" dirty="0" err="1"/>
              <a:t>thư</a:t>
            </a:r>
            <a:r>
              <a:rPr lang="en-US" altLang="en-US" sz="2800" i="1" dirty="0"/>
              <a:t> </a:t>
            </a:r>
            <a:r>
              <a:rPr lang="en-US" altLang="en-US" sz="2800" i="1" dirty="0" err="1"/>
              <a:t>lớn</a:t>
            </a:r>
            <a:r>
              <a:rPr lang="en-US" altLang="en-US" sz="2800" i="1" dirty="0"/>
              <a:t>. </a:t>
            </a:r>
            <a:r>
              <a:rPr lang="en-US" altLang="en-US" sz="2800" i="1" dirty="0" err="1"/>
              <a:t>Trên</a:t>
            </a:r>
            <a:r>
              <a:rPr lang="en-US" altLang="en-US" sz="2800" i="1" dirty="0"/>
              <a:t> </a:t>
            </a:r>
            <a:r>
              <a:rPr lang="en-US" altLang="en-US" sz="2800" i="1" dirty="0" err="1"/>
              <a:t>án</a:t>
            </a:r>
            <a:r>
              <a:rPr lang="en-US" altLang="en-US" sz="2800" i="1" dirty="0"/>
              <a:t> </a:t>
            </a:r>
            <a:r>
              <a:rPr lang="en-US" altLang="en-US" sz="2800" i="1" dirty="0" err="1"/>
              <a:t>thư</a:t>
            </a:r>
            <a:r>
              <a:rPr lang="en-US" altLang="en-US" sz="2800" i="1" dirty="0"/>
              <a:t> </a:t>
            </a:r>
            <a:r>
              <a:rPr lang="en-US" altLang="en-US" sz="2800" i="1" dirty="0" err="1"/>
              <a:t>có</a:t>
            </a:r>
            <a:r>
              <a:rPr lang="en-US" altLang="en-US" sz="2800" i="1" dirty="0"/>
              <a:t> </a:t>
            </a:r>
            <a:r>
              <a:rPr lang="en-US" altLang="en-US" sz="2800" i="1" dirty="0" err="1"/>
              <a:t>hộp</a:t>
            </a:r>
            <a:r>
              <a:rPr lang="en-US" altLang="en-US" sz="2800" i="1" dirty="0"/>
              <a:t> </a:t>
            </a:r>
            <a:r>
              <a:rPr lang="en-US" altLang="en-US" sz="2800" i="1" dirty="0" err="1"/>
              <a:t>bút</a:t>
            </a:r>
            <a:r>
              <a:rPr lang="en-US" altLang="en-US" sz="2800" i="1" dirty="0"/>
              <a:t>, </a:t>
            </a:r>
            <a:r>
              <a:rPr lang="en-US" altLang="en-US" sz="2800" i="1" dirty="0" err="1"/>
              <a:t>vài</a:t>
            </a:r>
            <a:r>
              <a:rPr lang="en-US" altLang="en-US" sz="2800" i="1" dirty="0"/>
              <a:t> </a:t>
            </a:r>
            <a:r>
              <a:rPr lang="en-US" altLang="en-US" sz="2800" i="1" dirty="0" err="1"/>
              <a:t>cuốn</a:t>
            </a:r>
            <a:r>
              <a:rPr lang="en-US" altLang="en-US" sz="2800" i="1" dirty="0"/>
              <a:t> </a:t>
            </a:r>
            <a:r>
              <a:rPr lang="en-US" altLang="en-US" sz="2800" i="1" dirty="0" err="1"/>
              <a:t>sách</a:t>
            </a:r>
            <a:r>
              <a:rPr lang="en-US" altLang="en-US" sz="2800" i="1" dirty="0"/>
              <a:t>, </a:t>
            </a:r>
            <a:r>
              <a:rPr lang="en-US" altLang="en-US" sz="2800" i="1" dirty="0" err="1"/>
              <a:t>một</a:t>
            </a:r>
            <a:r>
              <a:rPr lang="en-US" altLang="en-US" sz="2800" i="1" dirty="0"/>
              <a:t> </a:t>
            </a:r>
            <a:r>
              <a:rPr lang="en-US" altLang="en-US" sz="2800" i="1" dirty="0" err="1"/>
              <a:t>chiếc</a:t>
            </a:r>
            <a:r>
              <a:rPr lang="en-US" altLang="en-US" sz="2800" i="1" dirty="0"/>
              <a:t> </a:t>
            </a:r>
            <a:r>
              <a:rPr lang="en-US" altLang="en-US" sz="2800" i="1" dirty="0" err="1"/>
              <a:t>quạt</a:t>
            </a:r>
            <a:r>
              <a:rPr lang="en-US" altLang="en-US" sz="2800" i="1" dirty="0"/>
              <a:t>. </a:t>
            </a:r>
            <a:r>
              <a:rPr lang="en-US" altLang="en-US" sz="2800" i="1" dirty="0" err="1"/>
              <a:t>Trần</a:t>
            </a:r>
            <a:r>
              <a:rPr lang="en-US" altLang="en-US" sz="2800" i="1" dirty="0"/>
              <a:t> </a:t>
            </a:r>
            <a:r>
              <a:rPr lang="en-US" altLang="en-US" sz="2800" i="1" dirty="0" err="1"/>
              <a:t>Thủ</a:t>
            </a:r>
            <a:r>
              <a:rPr lang="en-US" altLang="en-US" sz="2800" i="1" dirty="0"/>
              <a:t> </a:t>
            </a:r>
            <a:r>
              <a:rPr lang="en-US" altLang="en-US" sz="2800" i="1" dirty="0" err="1"/>
              <a:t>Độ</a:t>
            </a:r>
            <a:r>
              <a:rPr lang="en-US" altLang="en-US" sz="2800" i="1" dirty="0"/>
              <a:t> </a:t>
            </a:r>
            <a:r>
              <a:rPr lang="en-US" altLang="en-US" sz="2800" i="1" dirty="0" err="1"/>
              <a:t>đang</a:t>
            </a:r>
            <a:r>
              <a:rPr lang="en-US" altLang="en-US" sz="2800" i="1" dirty="0"/>
              <a:t> </a:t>
            </a:r>
            <a:r>
              <a:rPr lang="en-US" altLang="en-US" sz="2800" i="1" dirty="0" err="1"/>
              <a:t>ngồi</a:t>
            </a:r>
            <a:r>
              <a:rPr lang="en-US" altLang="en-US" sz="2800" i="1" dirty="0"/>
              <a:t> </a:t>
            </a:r>
            <a:r>
              <a:rPr lang="en-US" altLang="en-US" sz="2800" i="1" dirty="0" err="1"/>
              <a:t>viết</a:t>
            </a:r>
            <a:r>
              <a:rPr lang="en-US" altLang="en-US" sz="2800" i="1" dirty="0"/>
              <a:t> </a:t>
            </a:r>
            <a:r>
              <a:rPr lang="en-US" altLang="en-US" sz="2800" i="1" dirty="0" err="1"/>
              <a:t>bên</a:t>
            </a:r>
            <a:r>
              <a:rPr lang="en-US" altLang="en-US" sz="2800" i="1" dirty="0"/>
              <a:t> </a:t>
            </a:r>
            <a:r>
              <a:rPr lang="en-US" altLang="en-US" sz="2800" i="1" dirty="0" err="1"/>
              <a:t>án</a:t>
            </a:r>
            <a:r>
              <a:rPr lang="en-US" altLang="en-US" sz="2800" i="1" dirty="0"/>
              <a:t> </a:t>
            </a:r>
            <a:r>
              <a:rPr lang="en-US" altLang="en-US" sz="2800" i="1" dirty="0" err="1"/>
              <a:t>thư</a:t>
            </a:r>
            <a:r>
              <a:rPr lang="en-US" altLang="en-US" sz="2800" i="1" dirty="0"/>
              <a:t>. Hai </a:t>
            </a:r>
            <a:r>
              <a:rPr lang="en-US" altLang="en-US" sz="2800" i="1" dirty="0" err="1"/>
              <a:t>bên</a:t>
            </a:r>
            <a:r>
              <a:rPr lang="en-US" altLang="en-US" sz="2800" i="1" dirty="0"/>
              <a:t> </a:t>
            </a:r>
            <a:r>
              <a:rPr lang="en-US" altLang="en-US" sz="2800" i="1" dirty="0" err="1"/>
              <a:t>có</a:t>
            </a:r>
            <a:r>
              <a:rPr lang="en-US" altLang="en-US" sz="2800" i="1" dirty="0"/>
              <a:t> </a:t>
            </a:r>
            <a:r>
              <a:rPr lang="en-US" altLang="en-US" sz="2800" i="1" dirty="0" err="1"/>
              <a:t>mấy</a:t>
            </a:r>
            <a:r>
              <a:rPr lang="en-US" altLang="en-US" sz="2800" i="1" dirty="0"/>
              <a:t> </a:t>
            </a:r>
            <a:r>
              <a:rPr lang="en-US" altLang="en-US" sz="2800" i="1" dirty="0" err="1"/>
              <a:t>người</a:t>
            </a:r>
            <a:r>
              <a:rPr lang="en-US" altLang="en-US" sz="2800" i="1" dirty="0"/>
              <a:t> </a:t>
            </a:r>
            <a:r>
              <a:rPr lang="en-US" altLang="en-US" sz="2800" i="1" dirty="0" err="1"/>
              <a:t>lính</a:t>
            </a:r>
            <a:r>
              <a:rPr lang="en-US" altLang="en-US" sz="2800" i="1" dirty="0"/>
              <a:t> </a:t>
            </a:r>
            <a:r>
              <a:rPr lang="en-US" altLang="en-US" sz="2800" i="1" dirty="0" err="1"/>
              <a:t>đứng</a:t>
            </a:r>
            <a:r>
              <a:rPr lang="en-US" altLang="en-US" sz="2800" i="1" dirty="0"/>
              <a:t> </a:t>
            </a:r>
            <a:r>
              <a:rPr lang="en-US" altLang="en-US" sz="2800" i="1" dirty="0" err="1"/>
              <a:t>cung</a:t>
            </a:r>
            <a:r>
              <a:rPr lang="en-US" altLang="en-US" sz="2800" i="1" dirty="0"/>
              <a:t> </a:t>
            </a:r>
            <a:r>
              <a:rPr lang="en-US" altLang="en-US" sz="2800" i="1" dirty="0" err="1"/>
              <a:t>kính</a:t>
            </a:r>
            <a:r>
              <a:rPr lang="en-US" altLang="en-US" sz="2800" i="1" dirty="0"/>
              <a:t>.</a:t>
            </a:r>
          </a:p>
          <a:p>
            <a:pPr algn="just" eaLnBrk="1" hangingPunct="1">
              <a:spcBef>
                <a:spcPct val="10000"/>
              </a:spcBef>
              <a:buFontTx/>
              <a:buNone/>
            </a:pPr>
            <a:r>
              <a:rPr lang="en-US" altLang="en-US" sz="2800" b="1" dirty="0" err="1">
                <a:solidFill>
                  <a:srgbClr val="0000FF"/>
                </a:solidFill>
              </a:rPr>
              <a:t>Thời</a:t>
            </a:r>
            <a:r>
              <a:rPr lang="en-US" altLang="en-US" sz="2800" b="1" dirty="0">
                <a:solidFill>
                  <a:srgbClr val="0000FF"/>
                </a:solidFill>
              </a:rPr>
              <a:t> </a:t>
            </a:r>
            <a:r>
              <a:rPr lang="en-US" altLang="en-US" sz="2800" b="1" dirty="0" err="1">
                <a:solidFill>
                  <a:srgbClr val="0000FF"/>
                </a:solidFill>
              </a:rPr>
              <a:t>gian</a:t>
            </a:r>
            <a:r>
              <a:rPr lang="en-US" altLang="en-US" sz="2800" dirty="0">
                <a:solidFill>
                  <a:srgbClr val="0000FF"/>
                </a:solidFill>
              </a:rPr>
              <a:t>:	</a:t>
            </a:r>
            <a:r>
              <a:rPr lang="en-US" altLang="en-US" sz="2800" i="1" dirty="0" err="1"/>
              <a:t>Buổi</a:t>
            </a:r>
            <a:r>
              <a:rPr lang="en-US" altLang="en-US" sz="2800" i="1" dirty="0"/>
              <a:t> </a:t>
            </a:r>
            <a:r>
              <a:rPr lang="en-US" altLang="en-US" sz="2800" i="1" dirty="0" err="1"/>
              <a:t>sáng</a:t>
            </a:r>
            <a:r>
              <a:rPr lang="en-US" altLang="en-US" sz="2800" i="1" dirty="0"/>
              <a:t>.</a:t>
            </a:r>
          </a:p>
        </p:txBody>
      </p:sp>
      <p:sp>
        <p:nvSpPr>
          <p:cNvPr id="4" name="Text Box 18">
            <a:extLst>
              <a:ext uri="{FF2B5EF4-FFF2-40B4-BE49-F238E27FC236}">
                <a16:creationId xmlns:a16="http://schemas.microsoft.com/office/drawing/2014/main" id="{29770392-B2CC-4B5C-B109-58D02D0A044B}"/>
              </a:ext>
            </a:extLst>
          </p:cNvPr>
          <p:cNvSpPr txBox="1">
            <a:spLocks noChangeArrowheads="1"/>
          </p:cNvSpPr>
          <p:nvPr/>
        </p:nvSpPr>
        <p:spPr bwMode="auto">
          <a:xfrm>
            <a:off x="3657600" y="1639907"/>
            <a:ext cx="411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10000"/>
              </a:spcBef>
              <a:buFontTx/>
              <a:buNone/>
            </a:pPr>
            <a:r>
              <a:rPr lang="en-US" altLang="en-US" b="1" i="1" dirty="0">
                <a:solidFill>
                  <a:srgbClr val="FF3300"/>
                </a:solidFill>
              </a:rPr>
              <a:t>Xin </a:t>
            </a:r>
            <a:r>
              <a:rPr lang="en-US" altLang="en-US" b="1" i="1" dirty="0" err="1">
                <a:solidFill>
                  <a:srgbClr val="FF3300"/>
                </a:solidFill>
              </a:rPr>
              <a:t>Thái</a:t>
            </a:r>
            <a:r>
              <a:rPr lang="en-US" altLang="en-US" b="1" i="1" dirty="0">
                <a:solidFill>
                  <a:srgbClr val="FF3300"/>
                </a:solidFill>
              </a:rPr>
              <a:t> </a:t>
            </a:r>
            <a:r>
              <a:rPr lang="en-US" altLang="en-US" b="1" i="1" dirty="0" err="1">
                <a:solidFill>
                  <a:srgbClr val="FF3300"/>
                </a:solidFill>
              </a:rPr>
              <a:t>sư</a:t>
            </a:r>
            <a:r>
              <a:rPr lang="en-US" altLang="en-US" b="1" i="1" dirty="0">
                <a:solidFill>
                  <a:srgbClr val="FF3300"/>
                </a:solidFill>
              </a:rPr>
              <a:t> </a:t>
            </a:r>
            <a:r>
              <a:rPr lang="en-US" altLang="en-US" b="1" i="1" dirty="0" err="1">
                <a:solidFill>
                  <a:srgbClr val="FF3300"/>
                </a:solidFill>
              </a:rPr>
              <a:t>tha</a:t>
            </a:r>
            <a:r>
              <a:rPr lang="en-US" altLang="en-US" b="1" i="1" dirty="0">
                <a:solidFill>
                  <a:srgbClr val="FF3300"/>
                </a:solidFill>
              </a:rPr>
              <a:t> </a:t>
            </a:r>
            <a:r>
              <a:rPr lang="en-US" altLang="en-US" b="1" i="1" dirty="0" err="1">
                <a:solidFill>
                  <a:srgbClr val="FF3300"/>
                </a:solidFill>
              </a:rPr>
              <a:t>cho</a:t>
            </a:r>
            <a:r>
              <a:rPr lang="en-US" altLang="en-US" b="1" i="1" dirty="0">
                <a:solidFill>
                  <a:srgbClr val="FF3300"/>
                </a:solidFill>
              </a:rPr>
              <a:t>!</a:t>
            </a:r>
            <a:endParaRPr lang="en-US" altLang="en-US" dirty="0">
              <a:solidFill>
                <a:srgbClr val="FF3300"/>
              </a:solidFill>
            </a:endParaRPr>
          </a:p>
        </p:txBody>
      </p:sp>
      <p:sp>
        <p:nvSpPr>
          <p:cNvPr id="6" name="TextBox 5">
            <a:extLst>
              <a:ext uri="{FF2B5EF4-FFF2-40B4-BE49-F238E27FC236}">
                <a16:creationId xmlns:a16="http://schemas.microsoft.com/office/drawing/2014/main" id="{D842AD34-B4B9-45EC-AA0E-68D645A2CD0C}"/>
              </a:ext>
            </a:extLst>
          </p:cNvPr>
          <p:cNvSpPr txBox="1"/>
          <p:nvPr/>
        </p:nvSpPr>
        <p:spPr>
          <a:xfrm>
            <a:off x="457200" y="685800"/>
            <a:ext cx="11125200" cy="954107"/>
          </a:xfrm>
          <a:prstGeom prst="rect">
            <a:avLst/>
          </a:prstGeom>
          <a:noFill/>
        </p:spPr>
        <p:txBody>
          <a:bodyPr wrap="square">
            <a:spAutoFit/>
          </a:bodyPr>
          <a:lstStyle/>
          <a:p>
            <a:pPr algn="just" eaLnBrk="1" hangingPunct="1">
              <a:spcBef>
                <a:spcPct val="50000"/>
              </a:spcBef>
              <a:buFontTx/>
              <a:buNone/>
            </a:pPr>
            <a:r>
              <a:rPr lang="en-US" altLang="en-US" sz="2800" b="1" dirty="0"/>
              <a:t>2.</a:t>
            </a:r>
            <a:r>
              <a:rPr lang="en-US" altLang="en-US" sz="2800" dirty="0"/>
              <a:t> </a:t>
            </a:r>
            <a:r>
              <a:rPr lang="en-US" altLang="en-US" sz="2800" i="1" dirty="0" err="1"/>
              <a:t>Dựa</a:t>
            </a:r>
            <a:r>
              <a:rPr lang="en-US" altLang="en-US" sz="2800" i="1" dirty="0"/>
              <a:t> </a:t>
            </a:r>
            <a:r>
              <a:rPr lang="en-US" altLang="en-US" sz="2800" i="1" dirty="0" err="1"/>
              <a:t>theo</a:t>
            </a:r>
            <a:r>
              <a:rPr lang="en-US" altLang="en-US" sz="2800" i="1" dirty="0"/>
              <a:t> </a:t>
            </a:r>
            <a:r>
              <a:rPr lang="en-US" altLang="en-US" sz="2800" i="1" dirty="0" err="1"/>
              <a:t>nội</a:t>
            </a:r>
            <a:r>
              <a:rPr lang="en-US" altLang="en-US" sz="2800" i="1" dirty="0"/>
              <a:t> dung </a:t>
            </a:r>
            <a:r>
              <a:rPr lang="en-US" altLang="en-US" sz="2800" i="1" dirty="0" err="1"/>
              <a:t>của</a:t>
            </a:r>
            <a:r>
              <a:rPr lang="en-US" altLang="en-US" sz="2800" i="1" dirty="0"/>
              <a:t> </a:t>
            </a:r>
            <a:r>
              <a:rPr lang="en-US" altLang="en-US" sz="2800" i="1" dirty="0" err="1"/>
              <a:t>đoạn</a:t>
            </a:r>
            <a:r>
              <a:rPr lang="en-US" altLang="en-US" sz="2800" i="1" dirty="0"/>
              <a:t> </a:t>
            </a:r>
            <a:r>
              <a:rPr lang="en-US" altLang="en-US" sz="2800" i="1" dirty="0" err="1"/>
              <a:t>trích</a:t>
            </a:r>
            <a:r>
              <a:rPr lang="en-US" altLang="en-US" sz="2800" i="1" dirty="0"/>
              <a:t> </a:t>
            </a:r>
            <a:r>
              <a:rPr lang="en-US" altLang="en-US" sz="2800" i="1" dirty="0" err="1"/>
              <a:t>trên</a:t>
            </a:r>
            <a:r>
              <a:rPr lang="en-US" altLang="en-US" sz="2800" i="1" dirty="0"/>
              <a:t>, </a:t>
            </a:r>
            <a:r>
              <a:rPr lang="en-US" altLang="en-US" sz="2800" i="1" dirty="0" err="1"/>
              <a:t>em</a:t>
            </a:r>
            <a:r>
              <a:rPr lang="en-US" altLang="en-US" sz="2800" i="1" dirty="0"/>
              <a:t> </a:t>
            </a:r>
            <a:r>
              <a:rPr lang="en-US" altLang="en-US" sz="2800" i="1" dirty="0" err="1"/>
              <a:t>hãy</a:t>
            </a:r>
            <a:r>
              <a:rPr lang="en-US" altLang="en-US" sz="2800" i="1" dirty="0"/>
              <a:t> </a:t>
            </a:r>
            <a:r>
              <a:rPr lang="en-US" altLang="en-US" sz="2800" i="1" dirty="0" err="1"/>
              <a:t>cùng</a:t>
            </a:r>
            <a:r>
              <a:rPr lang="en-US" altLang="en-US" sz="2800" i="1" dirty="0"/>
              <a:t> </a:t>
            </a:r>
            <a:r>
              <a:rPr lang="en-US" altLang="en-US" sz="2800" i="1" dirty="0" err="1"/>
              <a:t>các</a:t>
            </a:r>
            <a:r>
              <a:rPr lang="en-US" altLang="en-US" sz="2800" i="1" dirty="0"/>
              <a:t> </a:t>
            </a:r>
            <a:r>
              <a:rPr lang="en-US" altLang="en-US" sz="2800" i="1" dirty="0" err="1"/>
              <a:t>bạn</a:t>
            </a:r>
            <a:r>
              <a:rPr lang="en-US" altLang="en-US" sz="2800" i="1" dirty="0"/>
              <a:t> </a:t>
            </a:r>
            <a:r>
              <a:rPr lang="en-US" altLang="en-US" sz="2800" i="1" dirty="0" err="1"/>
              <a:t>trong</a:t>
            </a:r>
            <a:r>
              <a:rPr lang="en-US" altLang="en-US" sz="2800" i="1" dirty="0"/>
              <a:t> </a:t>
            </a:r>
            <a:r>
              <a:rPr lang="en-US" altLang="en-US" sz="2800" i="1" dirty="0" err="1"/>
              <a:t>nhóm</a:t>
            </a:r>
            <a:r>
              <a:rPr lang="en-US" altLang="en-US" sz="2800" i="1" dirty="0"/>
              <a:t> </a:t>
            </a:r>
            <a:r>
              <a:rPr lang="en-US" altLang="en-US" sz="2800" i="1" dirty="0" err="1"/>
              <a:t>viết</a:t>
            </a:r>
            <a:r>
              <a:rPr lang="en-US" altLang="en-US" sz="2800" i="1" dirty="0"/>
              <a:t> </a:t>
            </a:r>
            <a:r>
              <a:rPr lang="en-US" altLang="en-US" sz="2800" i="1" dirty="0" err="1"/>
              <a:t>tiếp</a:t>
            </a:r>
            <a:r>
              <a:rPr lang="en-US" altLang="en-US" sz="2800" i="1" dirty="0"/>
              <a:t> </a:t>
            </a:r>
            <a:r>
              <a:rPr lang="en-US" altLang="en-US" sz="2800" i="1" dirty="0" err="1"/>
              <a:t>một</a:t>
            </a:r>
            <a:r>
              <a:rPr lang="en-US" altLang="en-US" sz="2800" i="1" dirty="0"/>
              <a:t> </a:t>
            </a:r>
            <a:r>
              <a:rPr lang="en-US" altLang="en-US" sz="2800" i="1" dirty="0" err="1"/>
              <a:t>số</a:t>
            </a:r>
            <a:r>
              <a:rPr lang="en-US" altLang="en-US" sz="2800" i="1" dirty="0"/>
              <a:t> </a:t>
            </a:r>
            <a:r>
              <a:rPr lang="en-US" altLang="en-US" sz="2800" i="1" dirty="0" err="1"/>
              <a:t>lời</a:t>
            </a:r>
            <a:r>
              <a:rPr lang="en-US" altLang="en-US" sz="2800" i="1" dirty="0"/>
              <a:t> </a:t>
            </a:r>
            <a:r>
              <a:rPr lang="en-US" altLang="en-US" sz="2800" i="1" dirty="0" err="1"/>
              <a:t>đối</a:t>
            </a:r>
            <a:r>
              <a:rPr lang="en-US" altLang="en-US" sz="2800" i="1" dirty="0"/>
              <a:t> </a:t>
            </a:r>
            <a:r>
              <a:rPr lang="en-US" altLang="en-US" sz="2800" i="1" dirty="0" err="1"/>
              <a:t>thoại</a:t>
            </a:r>
            <a:r>
              <a:rPr lang="en-US" altLang="en-US" sz="2800" i="1" dirty="0"/>
              <a:t> </a:t>
            </a:r>
            <a:r>
              <a:rPr lang="en-US" altLang="en-US" sz="2800" i="1" dirty="0" err="1"/>
              <a:t>để</a:t>
            </a:r>
            <a:r>
              <a:rPr lang="en-US" altLang="en-US" sz="2800" i="1" dirty="0"/>
              <a:t> </a:t>
            </a:r>
            <a:r>
              <a:rPr lang="en-US" altLang="en-US" sz="2800" i="1" dirty="0" err="1"/>
              <a:t>hoàn</a:t>
            </a:r>
            <a:r>
              <a:rPr lang="en-US" altLang="en-US" sz="2800" i="1" dirty="0"/>
              <a:t> </a:t>
            </a:r>
            <a:r>
              <a:rPr lang="en-US" altLang="en-US" sz="2800" i="1" dirty="0" err="1"/>
              <a:t>chỉnh</a:t>
            </a:r>
            <a:r>
              <a:rPr lang="en-US" altLang="en-US" sz="2800" i="1" dirty="0"/>
              <a:t> </a:t>
            </a:r>
            <a:r>
              <a:rPr lang="en-US" altLang="en-US" sz="2800" i="1" dirty="0" err="1"/>
              <a:t>màn</a:t>
            </a:r>
            <a:r>
              <a:rPr lang="en-US" altLang="en-US" sz="2800" i="1" dirty="0"/>
              <a:t> </a:t>
            </a:r>
            <a:r>
              <a:rPr lang="en-US" altLang="en-US" sz="2800" i="1" dirty="0" err="1"/>
              <a:t>kịch</a:t>
            </a:r>
            <a:r>
              <a:rPr lang="en-US" altLang="en-US" sz="2800" i="1" dirty="0"/>
              <a:t> </a:t>
            </a:r>
            <a:r>
              <a:rPr lang="en-US" altLang="en-US" sz="2800" i="1" dirty="0" err="1"/>
              <a:t>sau</a:t>
            </a:r>
            <a:r>
              <a:rPr lang="en-US" altLang="en-US" sz="2800" i="1" dirty="0"/>
              <a:t>:</a:t>
            </a:r>
          </a:p>
        </p:txBody>
      </p:sp>
    </p:spTree>
    <p:extLst>
      <p:ext uri="{BB962C8B-B14F-4D97-AF65-F5344CB8AC3E}">
        <p14:creationId xmlns:p14="http://schemas.microsoft.com/office/powerpoint/2010/main" val="24506398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7" name="Text Box 15">
            <a:extLst>
              <a:ext uri="{FF2B5EF4-FFF2-40B4-BE49-F238E27FC236}">
                <a16:creationId xmlns:a16="http://schemas.microsoft.com/office/drawing/2014/main" id="{AA6A8304-56A2-4070-A687-9886564E03C7}"/>
              </a:ext>
            </a:extLst>
          </p:cNvPr>
          <p:cNvSpPr txBox="1">
            <a:spLocks noChangeArrowheads="1"/>
          </p:cNvSpPr>
          <p:nvPr/>
        </p:nvSpPr>
        <p:spPr bwMode="auto">
          <a:xfrm>
            <a:off x="2057399" y="931071"/>
            <a:ext cx="97536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FF0000"/>
                </a:solidFill>
              </a:rPr>
              <a:t>   </a:t>
            </a:r>
            <a:r>
              <a:rPr lang="en-US" altLang="en-US" sz="2800" dirty="0" err="1">
                <a:solidFill>
                  <a:srgbClr val="FF0000"/>
                </a:solidFill>
              </a:rPr>
              <a:t>Nội</a:t>
            </a:r>
            <a:r>
              <a:rPr lang="en-US" altLang="en-US" sz="2800" dirty="0">
                <a:solidFill>
                  <a:srgbClr val="FF0000"/>
                </a:solidFill>
              </a:rPr>
              <a:t> dung </a:t>
            </a:r>
            <a:r>
              <a:rPr lang="en-US" altLang="en-US" sz="2800" dirty="0" err="1">
                <a:solidFill>
                  <a:srgbClr val="FF0000"/>
                </a:solidFill>
              </a:rPr>
              <a:t>đoạn</a:t>
            </a:r>
            <a:r>
              <a:rPr lang="en-US" altLang="en-US" sz="2800" dirty="0">
                <a:solidFill>
                  <a:srgbClr val="FF0000"/>
                </a:solidFill>
              </a:rPr>
              <a:t> </a:t>
            </a:r>
            <a:r>
              <a:rPr lang="en-US" altLang="en-US" sz="2800" dirty="0" err="1">
                <a:solidFill>
                  <a:srgbClr val="FF0000"/>
                </a:solidFill>
              </a:rPr>
              <a:t>hội</a:t>
            </a:r>
            <a:r>
              <a:rPr lang="en-US" altLang="en-US" sz="2800" dirty="0">
                <a:solidFill>
                  <a:srgbClr val="FF0000"/>
                </a:solidFill>
              </a:rPr>
              <a:t> </a:t>
            </a:r>
            <a:r>
              <a:rPr lang="en-US" altLang="en-US" sz="2800" dirty="0" err="1">
                <a:solidFill>
                  <a:srgbClr val="FF0000"/>
                </a:solidFill>
              </a:rPr>
              <a:t>thoại</a:t>
            </a:r>
            <a:r>
              <a:rPr lang="en-US" altLang="en-US" sz="2800" dirty="0">
                <a:solidFill>
                  <a:srgbClr val="FF0000"/>
                </a:solidFill>
              </a:rPr>
              <a:t> </a:t>
            </a:r>
            <a:r>
              <a:rPr lang="en-US" altLang="en-US" sz="2800" dirty="0" err="1">
                <a:solidFill>
                  <a:srgbClr val="FF0000"/>
                </a:solidFill>
              </a:rPr>
              <a:t>đã</a:t>
            </a:r>
            <a:r>
              <a:rPr lang="en-US" altLang="en-US" sz="2800" dirty="0">
                <a:solidFill>
                  <a:srgbClr val="FF0000"/>
                </a:solidFill>
              </a:rPr>
              <a:t> </a:t>
            </a:r>
            <a:r>
              <a:rPr lang="en-US" altLang="en-US" sz="2800" dirty="0" err="1">
                <a:solidFill>
                  <a:srgbClr val="FF0000"/>
                </a:solidFill>
              </a:rPr>
              <a:t>có</a:t>
            </a:r>
            <a:r>
              <a:rPr lang="en-US" altLang="en-US" sz="2800" dirty="0">
                <a:solidFill>
                  <a:srgbClr val="FF0000"/>
                </a:solidFill>
              </a:rPr>
              <a:t>, </a:t>
            </a:r>
            <a:r>
              <a:rPr lang="en-US" altLang="en-US" sz="2800" dirty="0" err="1">
                <a:solidFill>
                  <a:srgbClr val="FF0000"/>
                </a:solidFill>
              </a:rPr>
              <a:t>viết</a:t>
            </a:r>
            <a:r>
              <a:rPr lang="en-US" altLang="en-US" sz="2800" dirty="0">
                <a:solidFill>
                  <a:srgbClr val="FF0000"/>
                </a:solidFill>
              </a:rPr>
              <a:t> </a:t>
            </a:r>
            <a:r>
              <a:rPr lang="en-US" altLang="en-US" sz="2800" dirty="0" err="1">
                <a:solidFill>
                  <a:srgbClr val="FF0000"/>
                </a:solidFill>
              </a:rPr>
              <a:t>từ</a:t>
            </a:r>
            <a:r>
              <a:rPr lang="en-US" altLang="en-US" sz="2800" dirty="0">
                <a:solidFill>
                  <a:srgbClr val="FF0000"/>
                </a:solidFill>
              </a:rPr>
              <a:t> </a:t>
            </a:r>
            <a:r>
              <a:rPr lang="en-US" altLang="en-US" sz="2800" dirty="0" err="1">
                <a:solidFill>
                  <a:srgbClr val="FF0000"/>
                </a:solidFill>
              </a:rPr>
              <a:t>gợi</a:t>
            </a:r>
            <a:r>
              <a:rPr lang="en-US" altLang="en-US" sz="2800" dirty="0">
                <a:solidFill>
                  <a:srgbClr val="FF0000"/>
                </a:solidFill>
              </a:rPr>
              <a:t> ý </a:t>
            </a:r>
            <a:r>
              <a:rPr lang="en-US" altLang="en-US" sz="2800" dirty="0" err="1">
                <a:solidFill>
                  <a:srgbClr val="FF0000"/>
                </a:solidFill>
              </a:rPr>
              <a:t>đối</a:t>
            </a:r>
            <a:r>
              <a:rPr lang="en-US" altLang="en-US" sz="2800" dirty="0">
                <a:solidFill>
                  <a:srgbClr val="FF0000"/>
                </a:solidFill>
              </a:rPr>
              <a:t> </a:t>
            </a:r>
            <a:r>
              <a:rPr lang="en-US" altLang="en-US" sz="2800" dirty="0" err="1">
                <a:solidFill>
                  <a:srgbClr val="FF0000"/>
                </a:solidFill>
              </a:rPr>
              <a:t>thoại</a:t>
            </a:r>
            <a:r>
              <a:rPr lang="en-US" altLang="en-US" sz="2800" dirty="0">
                <a:solidFill>
                  <a:srgbClr val="FF0000"/>
                </a:solidFill>
              </a:rPr>
              <a:t> </a:t>
            </a:r>
            <a:r>
              <a:rPr lang="en-US" altLang="en-US" sz="2800" dirty="0" err="1">
                <a:solidFill>
                  <a:srgbClr val="FF0000"/>
                </a:solidFill>
              </a:rPr>
              <a:t>nào</a:t>
            </a:r>
            <a:r>
              <a:rPr lang="en-US" altLang="en-US" sz="2800" dirty="0">
                <a:solidFill>
                  <a:srgbClr val="FF0000"/>
                </a:solidFill>
              </a:rPr>
              <a:t>?</a:t>
            </a:r>
          </a:p>
        </p:txBody>
      </p:sp>
      <p:pic>
        <p:nvPicPr>
          <p:cNvPr id="8213" name="Picture 21" descr="yw">
            <a:extLst>
              <a:ext uri="{FF2B5EF4-FFF2-40B4-BE49-F238E27FC236}">
                <a16:creationId xmlns:a16="http://schemas.microsoft.com/office/drawing/2014/main" id="{77C29D33-0E4C-49AE-9C2F-C5E23F0BD1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3615" y="346066"/>
            <a:ext cx="714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Text Box 23">
            <a:extLst>
              <a:ext uri="{FF2B5EF4-FFF2-40B4-BE49-F238E27FC236}">
                <a16:creationId xmlns:a16="http://schemas.microsoft.com/office/drawing/2014/main" id="{B8114DFE-0EE2-4C2C-948E-59FA9E4609B8}"/>
              </a:ext>
            </a:extLst>
          </p:cNvPr>
          <p:cNvSpPr txBox="1">
            <a:spLocks noChangeArrowheads="1"/>
          </p:cNvSpPr>
          <p:nvPr/>
        </p:nvSpPr>
        <p:spPr bwMode="auto">
          <a:xfrm rot="2157729">
            <a:off x="2041816" y="845334"/>
            <a:ext cx="685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4800" b="1" dirty="0">
              <a:solidFill>
                <a:srgbClr val="CC0099"/>
              </a:solidFill>
              <a:latin typeface="VNI-Auchon" pitchFamily="2" charset="0"/>
              <a:cs typeface="Arial" panose="020B0604020202020204" pitchFamily="34" charset="0"/>
              <a:sym typeface="Wingdings 2" panose="05020102010507070707" pitchFamily="18" charset="2"/>
            </a:endParaRPr>
          </a:p>
        </p:txBody>
      </p:sp>
      <p:sp>
        <p:nvSpPr>
          <p:cNvPr id="8216" name="Text Box 24">
            <a:extLst>
              <a:ext uri="{FF2B5EF4-FFF2-40B4-BE49-F238E27FC236}">
                <a16:creationId xmlns:a16="http://schemas.microsoft.com/office/drawing/2014/main" id="{1BB53C40-EBDF-4017-832F-F6599B14C3C9}"/>
              </a:ext>
            </a:extLst>
          </p:cNvPr>
          <p:cNvSpPr txBox="1">
            <a:spLocks noChangeArrowheads="1"/>
          </p:cNvSpPr>
          <p:nvPr/>
        </p:nvSpPr>
        <p:spPr bwMode="auto">
          <a:xfrm>
            <a:off x="2171699" y="2005827"/>
            <a:ext cx="952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FF3300"/>
                </a:solidFill>
              </a:rPr>
              <a:t>  </a:t>
            </a:r>
            <a:r>
              <a:rPr lang="en-US" altLang="en-US" sz="2800" dirty="0" err="1">
                <a:solidFill>
                  <a:srgbClr val="FF3300"/>
                </a:solidFill>
              </a:rPr>
              <a:t>Các</a:t>
            </a:r>
            <a:r>
              <a:rPr lang="en-US" altLang="en-US" sz="2800" dirty="0">
                <a:solidFill>
                  <a:srgbClr val="FF3300"/>
                </a:solidFill>
              </a:rPr>
              <a:t> </a:t>
            </a:r>
            <a:r>
              <a:rPr lang="en-US" altLang="en-US" sz="2800" dirty="0" err="1">
                <a:solidFill>
                  <a:srgbClr val="FF3300"/>
                </a:solidFill>
              </a:rPr>
              <a:t>em</a:t>
            </a:r>
            <a:r>
              <a:rPr lang="en-US" altLang="en-US" sz="2800" dirty="0">
                <a:solidFill>
                  <a:srgbClr val="FF3300"/>
                </a:solidFill>
              </a:rPr>
              <a:t> </a:t>
            </a:r>
            <a:r>
              <a:rPr lang="en-US" altLang="en-US" sz="2800" dirty="0" err="1">
                <a:solidFill>
                  <a:srgbClr val="FF3300"/>
                </a:solidFill>
              </a:rPr>
              <a:t>sẽ</a:t>
            </a:r>
            <a:r>
              <a:rPr lang="en-US" altLang="en-US" sz="2800" dirty="0">
                <a:solidFill>
                  <a:srgbClr val="FF3300"/>
                </a:solidFill>
              </a:rPr>
              <a:t> </a:t>
            </a:r>
            <a:r>
              <a:rPr lang="en-US" altLang="en-US" sz="2800" dirty="0" err="1">
                <a:solidFill>
                  <a:srgbClr val="FF3300"/>
                </a:solidFill>
              </a:rPr>
              <a:t>viết</a:t>
            </a:r>
            <a:r>
              <a:rPr lang="en-US" altLang="en-US" sz="2800" dirty="0">
                <a:solidFill>
                  <a:srgbClr val="FF3300"/>
                </a:solidFill>
              </a:rPr>
              <a:t> </a:t>
            </a:r>
            <a:r>
              <a:rPr lang="en-US" altLang="en-US" sz="2800" dirty="0" err="1">
                <a:solidFill>
                  <a:srgbClr val="FF3300"/>
                </a:solidFill>
              </a:rPr>
              <a:t>tiếp</a:t>
            </a:r>
            <a:r>
              <a:rPr lang="en-US" altLang="en-US" sz="2800" dirty="0">
                <a:solidFill>
                  <a:srgbClr val="FF3300"/>
                </a:solidFill>
              </a:rPr>
              <a:t> </a:t>
            </a:r>
            <a:r>
              <a:rPr lang="en-US" altLang="en-US" sz="2800" dirty="0" err="1">
                <a:solidFill>
                  <a:srgbClr val="FF3300"/>
                </a:solidFill>
              </a:rPr>
              <a:t>đoạn</a:t>
            </a:r>
            <a:r>
              <a:rPr lang="en-US" altLang="en-US" sz="2800" dirty="0">
                <a:solidFill>
                  <a:srgbClr val="FF3300"/>
                </a:solidFill>
              </a:rPr>
              <a:t> </a:t>
            </a:r>
            <a:r>
              <a:rPr lang="en-US" altLang="en-US" sz="2800" dirty="0" err="1">
                <a:solidFill>
                  <a:srgbClr val="FF3300"/>
                </a:solidFill>
              </a:rPr>
              <a:t>đối</a:t>
            </a:r>
            <a:r>
              <a:rPr lang="en-US" altLang="en-US" sz="2800" dirty="0">
                <a:solidFill>
                  <a:srgbClr val="FF3300"/>
                </a:solidFill>
              </a:rPr>
              <a:t> </a:t>
            </a:r>
            <a:r>
              <a:rPr lang="en-US" altLang="en-US" sz="2800" dirty="0" err="1">
                <a:solidFill>
                  <a:srgbClr val="FF3300"/>
                </a:solidFill>
              </a:rPr>
              <a:t>thoại</a:t>
            </a:r>
            <a:r>
              <a:rPr lang="en-US" altLang="en-US" sz="2800" dirty="0">
                <a:solidFill>
                  <a:srgbClr val="FF3300"/>
                </a:solidFill>
              </a:rPr>
              <a:t> </a:t>
            </a:r>
            <a:r>
              <a:rPr lang="en-US" altLang="en-US" sz="2800" dirty="0" err="1">
                <a:solidFill>
                  <a:srgbClr val="FF3300"/>
                </a:solidFill>
              </a:rPr>
              <a:t>với</a:t>
            </a:r>
            <a:r>
              <a:rPr lang="en-US" altLang="en-US" sz="2800" dirty="0">
                <a:solidFill>
                  <a:srgbClr val="FF3300"/>
                </a:solidFill>
              </a:rPr>
              <a:t> </a:t>
            </a:r>
            <a:r>
              <a:rPr lang="en-US" altLang="en-US" sz="2800" dirty="0" err="1">
                <a:solidFill>
                  <a:srgbClr val="FF3300"/>
                </a:solidFill>
              </a:rPr>
              <a:t>những</a:t>
            </a:r>
            <a:r>
              <a:rPr lang="en-US" altLang="en-US" sz="2800" dirty="0">
                <a:solidFill>
                  <a:srgbClr val="FF3300"/>
                </a:solidFill>
              </a:rPr>
              <a:t> </a:t>
            </a:r>
            <a:r>
              <a:rPr lang="en-US" altLang="en-US" sz="2800" dirty="0" err="1">
                <a:solidFill>
                  <a:srgbClr val="FF3300"/>
                </a:solidFill>
              </a:rPr>
              <a:t>gợi</a:t>
            </a:r>
            <a:r>
              <a:rPr lang="en-US" altLang="en-US" sz="2800" dirty="0">
                <a:solidFill>
                  <a:srgbClr val="FF3300"/>
                </a:solidFill>
              </a:rPr>
              <a:t> ý </a:t>
            </a:r>
            <a:r>
              <a:rPr lang="en-US" altLang="en-US" sz="2800" dirty="0" err="1">
                <a:solidFill>
                  <a:srgbClr val="FF3300"/>
                </a:solidFill>
              </a:rPr>
              <a:t>nào</a:t>
            </a:r>
            <a:r>
              <a:rPr lang="en-US" altLang="en-US" sz="2800" dirty="0">
                <a:solidFill>
                  <a:srgbClr val="FF3300"/>
                </a:solidFill>
              </a:rPr>
              <a:t>? </a:t>
            </a:r>
          </a:p>
        </p:txBody>
      </p:sp>
      <p:sp>
        <p:nvSpPr>
          <p:cNvPr id="8218" name="Text Box 26">
            <a:extLst>
              <a:ext uri="{FF2B5EF4-FFF2-40B4-BE49-F238E27FC236}">
                <a16:creationId xmlns:a16="http://schemas.microsoft.com/office/drawing/2014/main" id="{5EF930B6-E81C-4E0D-944F-D84F8DB0C0E3}"/>
              </a:ext>
            </a:extLst>
          </p:cNvPr>
          <p:cNvSpPr txBox="1">
            <a:spLocks noChangeArrowheads="1"/>
          </p:cNvSpPr>
          <p:nvPr/>
        </p:nvSpPr>
        <p:spPr bwMode="auto">
          <a:xfrm>
            <a:off x="609600" y="2895600"/>
            <a:ext cx="10134600" cy="15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800" u="sng" dirty="0" err="1">
                <a:solidFill>
                  <a:srgbClr val="FF3300"/>
                </a:solidFill>
              </a:rPr>
              <a:t>Lưu</a:t>
            </a:r>
            <a:r>
              <a:rPr lang="en-US" altLang="en-US" sz="2800" u="sng" dirty="0">
                <a:solidFill>
                  <a:srgbClr val="FF3300"/>
                </a:solidFill>
              </a:rPr>
              <a:t> ý </a:t>
            </a:r>
            <a:r>
              <a:rPr lang="en-US" altLang="en-US" sz="2800" u="sng" dirty="0" err="1">
                <a:solidFill>
                  <a:srgbClr val="FF3300"/>
                </a:solidFill>
              </a:rPr>
              <a:t>khi</a:t>
            </a:r>
            <a:r>
              <a:rPr lang="en-US" altLang="en-US" sz="2800" u="sng" dirty="0">
                <a:solidFill>
                  <a:srgbClr val="FF3300"/>
                </a:solidFill>
              </a:rPr>
              <a:t> </a:t>
            </a:r>
            <a:r>
              <a:rPr lang="en-US" altLang="en-US" sz="2800" u="sng" dirty="0" err="1">
                <a:solidFill>
                  <a:srgbClr val="FF3300"/>
                </a:solidFill>
              </a:rPr>
              <a:t>viết</a:t>
            </a:r>
            <a:r>
              <a:rPr lang="en-US" altLang="en-US" sz="2800" u="sng" dirty="0">
                <a:solidFill>
                  <a:srgbClr val="FF3300"/>
                </a:solidFill>
              </a:rPr>
              <a:t>:</a:t>
            </a:r>
            <a:r>
              <a:rPr lang="en-US" altLang="en-US" sz="2800" dirty="0"/>
              <a:t> </a:t>
            </a:r>
            <a:r>
              <a:rPr lang="en-US" altLang="en-US" sz="2800" dirty="0" err="1"/>
              <a:t>Đầu</a:t>
            </a:r>
            <a:r>
              <a:rPr lang="en-US" altLang="en-US" sz="2800" dirty="0"/>
              <a:t> </a:t>
            </a:r>
            <a:r>
              <a:rPr lang="en-US" altLang="en-US" sz="2800" dirty="0" err="1"/>
              <a:t>câu</a:t>
            </a:r>
            <a:r>
              <a:rPr lang="en-US" altLang="en-US" sz="2800" dirty="0"/>
              <a:t> </a:t>
            </a:r>
            <a:r>
              <a:rPr lang="en-US" altLang="en-US" sz="2800" dirty="0" err="1"/>
              <a:t>đối</a:t>
            </a:r>
            <a:r>
              <a:rPr lang="en-US" altLang="en-US" sz="2800" dirty="0"/>
              <a:t> </a:t>
            </a:r>
            <a:r>
              <a:rPr lang="en-US" altLang="en-US" sz="2800" dirty="0" err="1"/>
              <a:t>thoại</a:t>
            </a:r>
            <a:r>
              <a:rPr lang="en-US" altLang="en-US" sz="2800" dirty="0"/>
              <a:t> </a:t>
            </a:r>
            <a:r>
              <a:rPr lang="en-US" altLang="en-US" sz="2800" dirty="0" err="1"/>
              <a:t>cần</a:t>
            </a:r>
            <a:r>
              <a:rPr lang="en-US" altLang="en-US" sz="2800" dirty="0"/>
              <a:t> </a:t>
            </a:r>
            <a:r>
              <a:rPr lang="en-US" altLang="en-US" sz="2800" dirty="0" err="1"/>
              <a:t>có</a:t>
            </a:r>
            <a:r>
              <a:rPr lang="en-US" altLang="en-US" sz="2800" dirty="0"/>
              <a:t> </a:t>
            </a:r>
            <a:r>
              <a:rPr lang="en-US" altLang="en-US" sz="2800" dirty="0" err="1"/>
              <a:t>dấu</a:t>
            </a:r>
            <a:r>
              <a:rPr lang="en-US" altLang="en-US" sz="2800" dirty="0"/>
              <a:t> </a:t>
            </a:r>
            <a:r>
              <a:rPr lang="en-US" altLang="en-US" sz="2800" dirty="0" err="1"/>
              <a:t>gạch</a:t>
            </a:r>
            <a:r>
              <a:rPr lang="en-US" altLang="en-US" sz="2800" dirty="0"/>
              <a:t> </a:t>
            </a:r>
            <a:r>
              <a:rPr lang="en-US" altLang="en-US" sz="2800" dirty="0" err="1"/>
              <a:t>ngang</a:t>
            </a:r>
            <a:r>
              <a:rPr lang="en-US" altLang="en-US" sz="2800" dirty="0"/>
              <a:t>.</a:t>
            </a:r>
          </a:p>
          <a:p>
            <a:pPr algn="just" eaLnBrk="1" hangingPunct="1">
              <a:buFontTx/>
              <a:buNone/>
            </a:pPr>
            <a:r>
              <a:rPr lang="en-US" altLang="en-US" sz="2800" dirty="0"/>
              <a:t>                       </a:t>
            </a:r>
            <a:r>
              <a:rPr lang="en-US" altLang="en-US" sz="2800" dirty="0" err="1"/>
              <a:t>Từ</a:t>
            </a:r>
            <a:r>
              <a:rPr lang="en-US" altLang="en-US" sz="2800" dirty="0"/>
              <a:t> </a:t>
            </a:r>
            <a:r>
              <a:rPr lang="en-US" altLang="en-US" sz="2800" dirty="0" err="1"/>
              <a:t>ngữ</a:t>
            </a:r>
            <a:r>
              <a:rPr lang="en-US" altLang="en-US" sz="2800" dirty="0"/>
              <a:t> </a:t>
            </a:r>
            <a:r>
              <a:rPr lang="en-US" altLang="en-US" sz="2800" dirty="0" err="1"/>
              <a:t>nêu</a:t>
            </a:r>
            <a:r>
              <a:rPr lang="en-US" altLang="en-US" sz="2800" dirty="0"/>
              <a:t> </a:t>
            </a:r>
            <a:r>
              <a:rPr lang="en-US" altLang="en-US" sz="2800" dirty="0" err="1"/>
              <a:t>cử</a:t>
            </a:r>
            <a:r>
              <a:rPr lang="en-US" altLang="en-US" sz="2800" dirty="0"/>
              <a:t> </a:t>
            </a:r>
            <a:r>
              <a:rPr lang="en-US" altLang="en-US" sz="2800" dirty="0" err="1"/>
              <a:t>chỉ</a:t>
            </a:r>
            <a:r>
              <a:rPr lang="en-US" altLang="en-US" sz="2800" dirty="0"/>
              <a:t>, </a:t>
            </a:r>
            <a:r>
              <a:rPr lang="en-US" altLang="en-US" sz="2800" dirty="0" err="1"/>
              <a:t>cảm</a:t>
            </a:r>
            <a:r>
              <a:rPr lang="en-US" altLang="en-US" sz="2800" dirty="0"/>
              <a:t> </a:t>
            </a:r>
            <a:r>
              <a:rPr lang="en-US" altLang="en-US" sz="2800" dirty="0" err="1"/>
              <a:t>xúc</a:t>
            </a:r>
            <a:r>
              <a:rPr lang="en-US" altLang="en-US" sz="2800" dirty="0"/>
              <a:t> </a:t>
            </a:r>
            <a:r>
              <a:rPr lang="en-US" altLang="en-US" sz="2800" dirty="0" err="1"/>
              <a:t>của</a:t>
            </a:r>
            <a:r>
              <a:rPr lang="en-US" altLang="en-US" sz="2800" dirty="0"/>
              <a:t> </a:t>
            </a:r>
            <a:r>
              <a:rPr lang="en-US" altLang="en-US" sz="2800" dirty="0" err="1"/>
              <a:t>nhân</a:t>
            </a:r>
            <a:r>
              <a:rPr lang="en-US" altLang="en-US" sz="2800" dirty="0"/>
              <a:t> </a:t>
            </a:r>
            <a:r>
              <a:rPr lang="en-US" altLang="en-US" sz="2800" dirty="0" err="1"/>
              <a:t>vật</a:t>
            </a:r>
            <a:r>
              <a:rPr lang="en-US" altLang="en-US" sz="2800" dirty="0"/>
              <a:t> </a:t>
            </a:r>
          </a:p>
          <a:p>
            <a:pPr algn="just" eaLnBrk="1" hangingPunct="1">
              <a:buFontTx/>
              <a:buNone/>
            </a:pPr>
            <a:r>
              <a:rPr lang="en-US" altLang="en-US" sz="2800" dirty="0"/>
              <a:t>                       </a:t>
            </a:r>
            <a:r>
              <a:rPr lang="en-US" altLang="en-US" sz="2800" dirty="0" err="1"/>
              <a:t>viết</a:t>
            </a:r>
            <a:r>
              <a:rPr lang="en-US" altLang="en-US" sz="2800" dirty="0"/>
              <a:t> </a:t>
            </a:r>
            <a:r>
              <a:rPr lang="en-US" altLang="en-US" sz="2800" dirty="0" err="1"/>
              <a:t>trong</a:t>
            </a:r>
            <a:r>
              <a:rPr lang="en-US" altLang="en-US" sz="2800" dirty="0"/>
              <a:t> </a:t>
            </a:r>
            <a:r>
              <a:rPr lang="en-US" altLang="en-US" sz="2800" dirty="0" err="1"/>
              <a:t>dấu</a:t>
            </a:r>
            <a:r>
              <a:rPr lang="en-US" altLang="en-US" sz="2800" dirty="0"/>
              <a:t> </a:t>
            </a:r>
            <a:r>
              <a:rPr lang="en-US" altLang="en-US" sz="2800" dirty="0" err="1"/>
              <a:t>ngoặc</a:t>
            </a:r>
            <a:r>
              <a:rPr lang="en-US" altLang="en-US" sz="2800" dirty="0"/>
              <a:t> </a:t>
            </a:r>
            <a:r>
              <a:rPr lang="en-US" altLang="en-US" sz="2800" dirty="0" err="1"/>
              <a:t>đơn</a:t>
            </a:r>
            <a:r>
              <a:rPr lang="en-US" altLang="en-US" sz="2800" dirty="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additive="base">
                                        <p:cTn id="7" dur="500" fill="hold"/>
                                        <p:tgtEl>
                                          <p:spTgt spid="8207"/>
                                        </p:tgtEl>
                                        <p:attrNameLst>
                                          <p:attrName>ppt_x</p:attrName>
                                        </p:attrNameLst>
                                      </p:cBhvr>
                                      <p:tavLst>
                                        <p:tav tm="0">
                                          <p:val>
                                            <p:strVal val="#ppt_x"/>
                                          </p:val>
                                        </p:tav>
                                        <p:tav tm="100000">
                                          <p:val>
                                            <p:strVal val="#ppt_x"/>
                                          </p:val>
                                        </p:tav>
                                      </p:tavLst>
                                    </p:anim>
                                    <p:anim calcmode="lin" valueType="num">
                                      <p:cBhvr additive="base">
                                        <p:cTn id="8"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216"/>
                                        </p:tgtEl>
                                        <p:attrNameLst>
                                          <p:attrName>style.visibility</p:attrName>
                                        </p:attrNameLst>
                                      </p:cBhvr>
                                      <p:to>
                                        <p:strVal val="visible"/>
                                      </p:to>
                                    </p:set>
                                    <p:animEffect transition="in" filter="fade">
                                      <p:cBhvr>
                                        <p:cTn id="13" dur="1000"/>
                                        <p:tgtEl>
                                          <p:spTgt spid="8216"/>
                                        </p:tgtEl>
                                      </p:cBhvr>
                                    </p:animEffect>
                                    <p:anim calcmode="lin" valueType="num">
                                      <p:cBhvr>
                                        <p:cTn id="14" dur="1000" fill="hold"/>
                                        <p:tgtEl>
                                          <p:spTgt spid="8216"/>
                                        </p:tgtEl>
                                        <p:attrNameLst>
                                          <p:attrName>ppt_x</p:attrName>
                                        </p:attrNameLst>
                                      </p:cBhvr>
                                      <p:tavLst>
                                        <p:tav tm="0">
                                          <p:val>
                                            <p:strVal val="#ppt_x"/>
                                          </p:val>
                                        </p:tav>
                                        <p:tav tm="100000">
                                          <p:val>
                                            <p:strVal val="#ppt_x"/>
                                          </p:val>
                                        </p:tav>
                                      </p:tavLst>
                                    </p:anim>
                                    <p:anim calcmode="lin" valueType="num">
                                      <p:cBhvr>
                                        <p:cTn id="15" dur="1000" fill="hold"/>
                                        <p:tgtEl>
                                          <p:spTgt spid="82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218"/>
                                        </p:tgtEl>
                                        <p:attrNameLst>
                                          <p:attrName>style.visibility</p:attrName>
                                        </p:attrNameLst>
                                      </p:cBhvr>
                                      <p:to>
                                        <p:strVal val="visible"/>
                                      </p:to>
                                    </p:set>
                                    <p:anim calcmode="lin" valueType="num">
                                      <p:cBhvr additive="base">
                                        <p:cTn id="20" dur="500" fill="hold"/>
                                        <p:tgtEl>
                                          <p:spTgt spid="8218"/>
                                        </p:tgtEl>
                                        <p:attrNameLst>
                                          <p:attrName>ppt_x</p:attrName>
                                        </p:attrNameLst>
                                      </p:cBhvr>
                                      <p:tavLst>
                                        <p:tav tm="0">
                                          <p:val>
                                            <p:strVal val="#ppt_x"/>
                                          </p:val>
                                        </p:tav>
                                        <p:tav tm="100000">
                                          <p:val>
                                            <p:strVal val="#ppt_x"/>
                                          </p:val>
                                        </p:tav>
                                      </p:tavLst>
                                    </p:anim>
                                    <p:anim calcmode="lin" valueType="num">
                                      <p:cBhvr additive="base">
                                        <p:cTn id="21" dur="500" fill="hold"/>
                                        <p:tgtEl>
                                          <p:spTgt spid="8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p:bldP spid="8216" grpId="0"/>
      <p:bldP spid="82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524000" y="1143007"/>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7171" name="Text Box 7"/>
          <p:cNvSpPr txBox="1">
            <a:spLocks noChangeArrowheads="1"/>
          </p:cNvSpPr>
          <p:nvPr/>
        </p:nvSpPr>
        <p:spPr bwMode="auto">
          <a:xfrm>
            <a:off x="2667000" y="2286007"/>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7172" name="Text Box 8"/>
          <p:cNvSpPr txBox="1">
            <a:spLocks noChangeArrowheads="1"/>
          </p:cNvSpPr>
          <p:nvPr/>
        </p:nvSpPr>
        <p:spPr bwMode="auto">
          <a:xfrm>
            <a:off x="2590800" y="1524007"/>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7174" name="Text Box 14"/>
          <p:cNvSpPr txBox="1">
            <a:spLocks noChangeArrowheads="1"/>
          </p:cNvSpPr>
          <p:nvPr/>
        </p:nvSpPr>
        <p:spPr bwMode="auto">
          <a:xfrm>
            <a:off x="2667000" y="198120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3513" indent="-1433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a:t>
            </a:r>
            <a:r>
              <a:rPr lang="en-US" altLang="en-US" sz="2800">
                <a:latin typeface="Times New Roman" panose="02020603050405020304" pitchFamily="18" charset="0"/>
              </a:rPr>
              <a:t> </a:t>
            </a:r>
            <a:endParaRPr lang="en-US" altLang="en-US"/>
          </a:p>
        </p:txBody>
      </p:sp>
      <p:sp>
        <p:nvSpPr>
          <p:cNvPr id="7175" name="Line 19"/>
          <p:cNvSpPr>
            <a:spLocks noChangeShapeType="1"/>
          </p:cNvSpPr>
          <p:nvPr/>
        </p:nvSpPr>
        <p:spPr bwMode="auto">
          <a:xfrm>
            <a:off x="6629398" y="914400"/>
            <a:ext cx="2"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884" name="Text Box 20"/>
          <p:cNvSpPr txBox="1">
            <a:spLocks noChangeArrowheads="1"/>
          </p:cNvSpPr>
          <p:nvPr/>
        </p:nvSpPr>
        <p:spPr bwMode="auto">
          <a:xfrm>
            <a:off x="4495800" y="191155"/>
            <a:ext cx="3581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solidFill>
                  <a:srgbClr val="FF0000"/>
                </a:solidFill>
                <a:latin typeface="Times New Roman" panose="02020603050405020304" pitchFamily="18" charset="0"/>
                <a:cs typeface="Times New Roman" panose="02020603050405020304" pitchFamily="18" charset="0"/>
              </a:rPr>
              <a:t>Xin </a:t>
            </a:r>
            <a:r>
              <a:rPr lang="en-US" altLang="en-US" sz="2000" b="1" dirty="0" err="1">
                <a:solidFill>
                  <a:srgbClr val="FF0000"/>
                </a:solidFill>
                <a:latin typeface="Times New Roman" panose="02020603050405020304" pitchFamily="18" charset="0"/>
                <a:cs typeface="Times New Roman" panose="02020603050405020304" pitchFamily="18" charset="0"/>
              </a:rPr>
              <a:t>Thái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Sư</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tha</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p>
        </p:txBody>
      </p:sp>
      <p:sp>
        <p:nvSpPr>
          <p:cNvPr id="36885" name="Text Box 21"/>
          <p:cNvSpPr txBox="1">
            <a:spLocks noChangeArrowheads="1"/>
          </p:cNvSpPr>
          <p:nvPr/>
        </p:nvSpPr>
        <p:spPr bwMode="auto">
          <a:xfrm>
            <a:off x="1205350" y="443172"/>
            <a:ext cx="5143495"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Gợi</a:t>
            </a:r>
            <a:r>
              <a:rPr lang="en-US" altLang="en-US" sz="2400" b="1" dirty="0">
                <a:solidFill>
                  <a:srgbClr val="0000FF"/>
                </a:solidFill>
                <a:latin typeface="Times New Roman" panose="02020603050405020304" pitchFamily="18" charset="0"/>
                <a:cs typeface="Times New Roman" panose="02020603050405020304" pitchFamily="18" charset="0"/>
              </a:rPr>
              <a:t> ý </a:t>
            </a:r>
            <a:r>
              <a:rPr lang="en-US" altLang="en-US" sz="2400" b="1" dirty="0" err="1">
                <a:solidFill>
                  <a:srgbClr val="0000FF"/>
                </a:solidFill>
                <a:latin typeface="Times New Roman" panose="02020603050405020304" pitchFamily="18" charset="0"/>
                <a:cs typeface="Times New Roman" panose="02020603050405020304" pitchFamily="18" charset="0"/>
              </a:rPr>
              <a:t>lời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đối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thoại</a:t>
            </a:r>
            <a:r>
              <a:rPr lang="en-US" altLang="en-US" sz="2400" b="1" dirty="0">
                <a:solidFill>
                  <a:srgbClr val="0000FF"/>
                </a:solidFill>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1. </a:t>
            </a:r>
            <a:r>
              <a:rPr lang="en-US" altLang="en-US" sz="2400" dirty="0" err="1">
                <a:latin typeface="Times New Roman" panose="02020603050405020304" pitchFamily="18" charset="0"/>
                <a:cs typeface="Times New Roman" panose="02020603050405020304" pitchFamily="18" charset="0"/>
              </a:rPr>
              <a:t>Trần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2. </a:t>
            </a:r>
            <a:r>
              <a:rPr lang="en-US" altLang="en-US" sz="2400" dirty="0" err="1">
                <a:latin typeface="Times New Roman" panose="02020603050405020304" pitchFamily="18" charset="0"/>
                <a:cs typeface="Times New Roman" panose="02020603050405020304" pitchFamily="18" charset="0"/>
              </a:rPr>
              <a:t>Trần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hỏi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tuổi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vọng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nông</a:t>
            </a:r>
            <a:r>
              <a:rPr lang="en-US" altLang="en-US" sz="2400"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3. </a:t>
            </a:r>
            <a:r>
              <a:rPr lang="en-US" altLang="en-US" sz="2400" dirty="0" err="1">
                <a:latin typeface="Times New Roman" panose="02020603050405020304" pitchFamily="18" charset="0"/>
                <a:cs typeface="Times New Roman" panose="02020603050405020304" pitchFamily="18" charset="0"/>
              </a:rPr>
              <a:t>Trần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hỏi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phận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đương</a:t>
            </a:r>
            <a:r>
              <a:rPr lang="en-US" altLang="en-US" sz="2400" dirty="0">
                <a:latin typeface="Times New Roman" panose="02020603050405020304" pitchFamily="18" charset="0"/>
                <a:cs typeface="Times New Roman" panose="02020603050405020304" pitchFamily="18" charset="0"/>
              </a:rPr>
              <a:t>. </a:t>
            </a:r>
          </a:p>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4. </a:t>
            </a:r>
            <a:r>
              <a:rPr lang="en-US" altLang="en-US" sz="2400" dirty="0" err="1">
                <a:latin typeface="Times New Roman" panose="02020603050405020304" pitchFamily="18" charset="0"/>
                <a:cs typeface="Times New Roman" panose="02020603050405020304" pitchFamily="18" charset="0"/>
              </a:rPr>
              <a:t>Phú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chứng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tỏ</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hiểu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phận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đương</a:t>
            </a:r>
            <a:r>
              <a:rPr lang="en-US" altLang="en-US" sz="2400"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5. </a:t>
            </a:r>
            <a:r>
              <a:rPr lang="en-US" altLang="en-US" sz="2400" dirty="0" err="1">
                <a:latin typeface="Times New Roman" panose="02020603050405020304" pitchFamily="18" charset="0"/>
                <a:cs typeface="Times New Roman" panose="02020603050405020304" pitchFamily="18" charset="0"/>
              </a:rPr>
              <a:t>Trần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bảo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ngón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dấu</a:t>
            </a:r>
            <a:r>
              <a:rPr lang="en-US" altLang="en-US" sz="2400"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6. </a:t>
            </a:r>
            <a:r>
              <a:rPr lang="en-US" altLang="en-US" sz="2400" dirty="0" err="1">
                <a:latin typeface="Times New Roman" panose="02020603050405020304" pitchFamily="18" charset="0"/>
                <a:cs typeface="Times New Roman" panose="02020603050405020304" pitchFamily="18" charset="0"/>
              </a:rPr>
              <a:t>Phú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kêu</a:t>
            </a:r>
            <a:r>
              <a:rPr lang="en-US" altLang="en-US" sz="2400" dirty="0">
                <a:latin typeface="Times New Roman" panose="02020603050405020304" pitchFamily="18" charset="0"/>
                <a:cs typeface="Times New Roman" panose="02020603050405020304" pitchFamily="18" charset="0"/>
              </a:rPr>
              <a:t> van </a:t>
            </a:r>
            <a:r>
              <a:rPr lang="en-US" altLang="en-US" sz="2400" dirty="0" err="1">
                <a:latin typeface="Times New Roman" panose="02020603050405020304" pitchFamily="18" charset="0"/>
                <a:cs typeface="Times New Roman" panose="02020603050405020304" pitchFamily="18" charset="0"/>
              </a:rPr>
              <a:t>xin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tha</a:t>
            </a:r>
            <a:r>
              <a:rPr lang="en-US" altLang="en-US" sz="2400"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dirty="0">
                <a:latin typeface="Times New Roman" panose="02020603050405020304" pitchFamily="18" charset="0"/>
                <a:cs typeface="Times New Roman" panose="02020603050405020304" pitchFamily="18" charset="0"/>
              </a:rPr>
              <a:t>7. </a:t>
            </a:r>
            <a:r>
              <a:rPr lang="en-US" altLang="en-US" sz="2400" dirty="0" err="1">
                <a:latin typeface="Times New Roman" panose="02020603050405020304" pitchFamily="18" charset="0"/>
                <a:cs typeface="Times New Roman" panose="02020603050405020304" pitchFamily="18" charset="0"/>
              </a:rPr>
              <a:t>Trần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anh</a:t>
            </a:r>
            <a:r>
              <a:rPr lang="en-US" altLang="en-US" sz="2400" dirty="0">
                <a:latin typeface="Times New Roman" panose="02020603050405020304" pitchFamily="18" charset="0"/>
                <a:cs typeface="Times New Roman" panose="02020603050405020304" pitchFamily="18" charset="0"/>
              </a:rPr>
              <a:t> ta.</a:t>
            </a:r>
          </a:p>
        </p:txBody>
      </p:sp>
      <p:sp>
        <p:nvSpPr>
          <p:cNvPr id="36888" name="Text Box 24"/>
          <p:cNvSpPr txBox="1">
            <a:spLocks noChangeArrowheads="1"/>
          </p:cNvSpPr>
          <p:nvPr/>
        </p:nvSpPr>
        <p:spPr bwMode="auto">
          <a:xfrm>
            <a:off x="6781800" y="685800"/>
            <a:ext cx="4038602"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5000"/>
              </a:lnSpc>
              <a:spcBef>
                <a:spcPct val="50000"/>
              </a:spcBef>
            </a:pPr>
            <a:r>
              <a:rPr lang="en-US" altLang="en-US" sz="2000" b="1" i="1" dirty="0" err="1">
                <a:solidFill>
                  <a:srgbClr val="0000FF"/>
                </a:solidFill>
                <a:latin typeface="Times New Roman" panose="02020603050405020304" pitchFamily="18" charset="0"/>
                <a:cs typeface="Times New Roman" panose="02020603050405020304" pitchFamily="18" charset="0"/>
              </a:rPr>
              <a:t>Lính</a:t>
            </a:r>
            <a:r>
              <a:rPr lang="en-US" altLang="en-US" sz="2000" b="1" dirty="0">
                <a:solidFill>
                  <a:srgbClr val="0000FF"/>
                </a:solidFill>
                <a:latin typeface="Times New Roman" panose="02020603050405020304" pitchFamily="18" charset="0"/>
                <a:cs typeface="Times New Roman" panose="02020603050405020304" pitchFamily="18" charset="0"/>
              </a:rPr>
              <a:t>:</a:t>
            </a:r>
            <a:r>
              <a:rPr lang="en-US" altLang="en-US" sz="2000" b="1" dirty="0">
                <a:latin typeface="Times New Roman" panose="02020603050405020304" pitchFamily="18" charset="0"/>
                <a:cs typeface="Times New Roman" panose="02020603050405020304" pitchFamily="18" charset="0"/>
              </a:rPr>
              <a:t>  </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Bước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vào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Bẩm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Thái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sư</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Người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phu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nhân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đã</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tới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rồi</a:t>
            </a:r>
            <a:r>
              <a:rPr lang="en-US" altLang="en-US" sz="2000" b="1" dirty="0">
                <a:solidFill>
                  <a:srgbClr val="FF0000"/>
                </a:solidFill>
                <a:latin typeface="Times New Roman" panose="02020603050405020304" pitchFamily="18" charset="0"/>
                <a:cs typeface="Times New Roman" panose="02020603050405020304" pitchFamily="18" charset="0"/>
              </a:rPr>
              <a:t> ạ. </a:t>
            </a:r>
          </a:p>
          <a:p>
            <a:pPr algn="just" eaLnBrk="1" hangingPunct="1">
              <a:lnSpc>
                <a:spcPct val="125000"/>
              </a:lnSpc>
              <a:spcBef>
                <a:spcPct val="50000"/>
              </a:spcBef>
            </a:pPr>
            <a:r>
              <a:rPr lang="en-US" altLang="en-US" sz="2000" b="1" i="1" dirty="0" err="1">
                <a:solidFill>
                  <a:srgbClr val="0000FF"/>
                </a:solidFill>
                <a:latin typeface="Times New Roman" panose="02020603050405020304" pitchFamily="18" charset="0"/>
                <a:cs typeface="Times New Roman" panose="02020603050405020304" pitchFamily="18" charset="0"/>
              </a:rPr>
              <a:t>Trần</a:t>
            </a:r>
            <a:r>
              <a:rPr lang="en-US" altLang="en-US" sz="2000" b="1" i="1" dirty="0">
                <a:solidFill>
                  <a:srgbClr val="0000FF"/>
                </a:solidFill>
                <a:latin typeface="Times New Roman" panose="02020603050405020304" pitchFamily="18" charset="0"/>
                <a:cs typeface="Times New Roman" panose="02020603050405020304" pitchFamily="18" charset="0"/>
              </a:rPr>
              <a:t> </a:t>
            </a:r>
            <a:r>
              <a:rPr lang="en-US" altLang="en-US" sz="2000" b="1" i="1" dirty="0" err="1">
                <a:solidFill>
                  <a:srgbClr val="0000FF"/>
                </a:solidFill>
                <a:latin typeface="Times New Roman" panose="02020603050405020304" pitchFamily="18" charset="0"/>
                <a:cs typeface="Times New Roman" panose="02020603050405020304" pitchFamily="18" charset="0"/>
              </a:rPr>
              <a:t>Thủ</a:t>
            </a:r>
            <a:r>
              <a:rPr lang="en-US" altLang="en-US" sz="2000" b="1" i="1" dirty="0">
                <a:solidFill>
                  <a:srgbClr val="0000FF"/>
                </a:solidFill>
                <a:latin typeface="Times New Roman" panose="02020603050405020304" pitchFamily="18" charset="0"/>
                <a:cs typeface="Times New Roman" panose="02020603050405020304" pitchFamily="18" charset="0"/>
              </a:rPr>
              <a:t> </a:t>
            </a:r>
            <a:r>
              <a:rPr lang="en-US" altLang="en-US" sz="2000" b="1" i="1" dirty="0" err="1">
                <a:solidFill>
                  <a:srgbClr val="0000FF"/>
                </a:solidFill>
                <a:latin typeface="Times New Roman" panose="02020603050405020304" pitchFamily="18" charset="0"/>
                <a:cs typeface="Times New Roman" panose="02020603050405020304" pitchFamily="18" charset="0"/>
              </a:rPr>
              <a:t>Độ</a:t>
            </a:r>
            <a:r>
              <a:rPr lang="en-US" altLang="en-US" sz="2000" b="1" dirty="0">
                <a:solidFill>
                  <a:srgbClr val="0000FF"/>
                </a:solidFill>
                <a:latin typeface="Times New Roman" panose="02020603050405020304" pitchFamily="18" charset="0"/>
                <a:cs typeface="Times New Roman" panose="02020603050405020304" pitchFamily="18" charset="0"/>
              </a:rPr>
              <a:t>:</a:t>
            </a:r>
            <a:r>
              <a:rPr lang="en-US" altLang="en-US" sz="2000" b="1" dirty="0">
                <a:latin typeface="Times New Roman" panose="02020603050405020304" pitchFamily="18" charset="0"/>
                <a:cs typeface="Times New Roman" panose="02020603050405020304" pitchFamily="18" charset="0"/>
              </a:rPr>
              <a:t>  </a:t>
            </a:r>
            <a:r>
              <a:rPr lang="en-US" altLang="en-US" sz="2000" b="1" dirty="0">
                <a:solidFill>
                  <a:srgbClr val="FF0000"/>
                </a:solidFill>
                <a:latin typeface="Times New Roman" panose="02020603050405020304" pitchFamily="18" charset="0"/>
                <a:cs typeface="Times New Roman" panose="02020603050405020304" pitchFamily="18" charset="0"/>
              </a:rPr>
              <a:t>- Cho </a:t>
            </a:r>
            <a:r>
              <a:rPr lang="en-US" altLang="en-US" sz="2000" b="1" dirty="0" err="1">
                <a:solidFill>
                  <a:srgbClr val="FF0000"/>
                </a:solidFill>
                <a:latin typeface="Times New Roman" panose="02020603050405020304" pitchFamily="18" charset="0"/>
                <a:cs typeface="Times New Roman" panose="02020603050405020304" pitchFamily="18" charset="0"/>
              </a:rPr>
              <a:t>anh</a:t>
            </a:r>
            <a:r>
              <a:rPr lang="en-US" altLang="en-US" sz="2000" b="1" dirty="0">
                <a:solidFill>
                  <a:srgbClr val="FF0000"/>
                </a:solidFill>
                <a:latin typeface="Times New Roman" panose="02020603050405020304" pitchFamily="18" charset="0"/>
                <a:cs typeface="Times New Roman" panose="02020603050405020304" pitchFamily="18" charset="0"/>
              </a:rPr>
              <a:t> ta </a:t>
            </a:r>
            <a:r>
              <a:rPr lang="en-US" altLang="en-US" sz="2000" b="1" dirty="0" err="1">
                <a:solidFill>
                  <a:srgbClr val="FF0000"/>
                </a:solidFill>
                <a:latin typeface="Times New Roman" panose="02020603050405020304" pitchFamily="18" charset="0"/>
                <a:cs typeface="Times New Roman" panose="02020603050405020304" pitchFamily="18" charset="0"/>
              </a:rPr>
              <a:t>vào</a:t>
            </a:r>
            <a:r>
              <a:rPr lang="en-US" altLang="en-US" sz="2000" b="1" dirty="0">
                <a:solidFill>
                  <a:srgbClr val="FF0000"/>
                </a:solidFill>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en-US" altLang="en-US" sz="2000" b="1" i="1" dirty="0">
                <a:solidFill>
                  <a:srgbClr val="FF0000"/>
                </a:solidFill>
                <a:latin typeface="Times New Roman" panose="02020603050405020304" pitchFamily="18" charset="0"/>
                <a:cs typeface="Times New Roman" panose="02020603050405020304" pitchFamily="18" charset="0"/>
              </a:rPr>
              <a:t>(</a:t>
            </a:r>
            <a:r>
              <a:rPr lang="en-US" altLang="en-US" sz="2000" b="1" i="1" dirty="0" err="1">
                <a:solidFill>
                  <a:srgbClr val="FF0000"/>
                </a:solidFill>
                <a:latin typeface="Times New Roman" panose="02020603050405020304" pitchFamily="18" charset="0"/>
                <a:cs typeface="Times New Roman" panose="02020603050405020304" pitchFamily="18" charset="0"/>
              </a:rPr>
              <a:t>Lính</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đi</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ra</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sau</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đó</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dẫn</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vào</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một</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người</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khoảng</a:t>
            </a:r>
            <a:r>
              <a:rPr lang="en-US" altLang="en-US" sz="2000" b="1" i="1" dirty="0">
                <a:solidFill>
                  <a:srgbClr val="FF0000"/>
                </a:solidFill>
                <a:latin typeface="Times New Roman" panose="02020603050405020304" pitchFamily="18" charset="0"/>
                <a:cs typeface="Times New Roman" panose="02020603050405020304" pitchFamily="18" charset="0"/>
              </a:rPr>
              <a:t> 30 </a:t>
            </a:r>
            <a:r>
              <a:rPr lang="en-US" altLang="en-US" sz="2000" b="1" i="1" dirty="0" err="1">
                <a:solidFill>
                  <a:srgbClr val="FF0000"/>
                </a:solidFill>
                <a:latin typeface="Times New Roman" panose="02020603050405020304" pitchFamily="18" charset="0"/>
                <a:cs typeface="Times New Roman" panose="02020603050405020304" pitchFamily="18" charset="0"/>
              </a:rPr>
              <a:t>tuổi</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ăn</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mặc</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kiểu</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nhà</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giàu</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nhưng</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hơi</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quê</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kệch</a:t>
            </a:r>
            <a:r>
              <a:rPr lang="en-US" altLang="en-US" sz="2000" b="1" i="1" dirty="0">
                <a:solidFill>
                  <a:srgbClr val="FF0000"/>
                </a:solidFill>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en-US" altLang="en-US" sz="2000" b="1" i="1" dirty="0" err="1">
                <a:solidFill>
                  <a:srgbClr val="0000FF"/>
                </a:solidFill>
                <a:latin typeface="Times New Roman" panose="02020603050405020304" pitchFamily="18" charset="0"/>
                <a:cs typeface="Times New Roman" panose="02020603050405020304" pitchFamily="18" charset="0"/>
              </a:rPr>
              <a:t>Phú</a:t>
            </a:r>
            <a:r>
              <a:rPr lang="en-US" altLang="en-US" sz="2000" b="1" i="1" dirty="0">
                <a:solidFill>
                  <a:srgbClr val="0000FF"/>
                </a:solidFill>
                <a:latin typeface="Times New Roman" panose="02020603050405020304" pitchFamily="18" charset="0"/>
                <a:cs typeface="Times New Roman" panose="02020603050405020304" pitchFamily="18" charset="0"/>
              </a:rPr>
              <a:t> </a:t>
            </a:r>
            <a:r>
              <a:rPr lang="en-US" altLang="en-US" sz="2000" b="1" i="1" dirty="0" err="1">
                <a:solidFill>
                  <a:srgbClr val="0000FF"/>
                </a:solidFill>
                <a:latin typeface="Times New Roman" panose="02020603050405020304" pitchFamily="18" charset="0"/>
                <a:cs typeface="Times New Roman" panose="02020603050405020304" pitchFamily="18" charset="0"/>
              </a:rPr>
              <a:t>nông</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Lạy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Đức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Ông</a:t>
            </a:r>
            <a:r>
              <a:rPr lang="en-US" altLang="en-US" sz="2000" b="1" dirty="0">
                <a:solidFill>
                  <a:srgbClr val="FF0000"/>
                </a:solidFill>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en-US" altLang="en-US" sz="2000" b="1" i="1" dirty="0" err="1">
                <a:solidFill>
                  <a:srgbClr val="0000FF"/>
                </a:solidFill>
                <a:latin typeface="Times New Roman" panose="02020603050405020304" pitchFamily="18" charset="0"/>
                <a:cs typeface="Times New Roman" panose="02020603050405020304" pitchFamily="18" charset="0"/>
              </a:rPr>
              <a:t>Trần</a:t>
            </a:r>
            <a:r>
              <a:rPr lang="en-US" altLang="en-US" sz="2000" b="1" i="1" dirty="0">
                <a:solidFill>
                  <a:srgbClr val="0000FF"/>
                </a:solidFill>
                <a:latin typeface="Times New Roman" panose="02020603050405020304" pitchFamily="18" charset="0"/>
                <a:cs typeface="Times New Roman" panose="02020603050405020304" pitchFamily="18" charset="0"/>
              </a:rPr>
              <a:t> </a:t>
            </a:r>
            <a:r>
              <a:rPr lang="en-US" altLang="en-US" sz="2000" b="1" i="1" dirty="0" err="1">
                <a:solidFill>
                  <a:srgbClr val="0000FF"/>
                </a:solidFill>
                <a:latin typeface="Times New Roman" panose="02020603050405020304" pitchFamily="18" charset="0"/>
                <a:cs typeface="Times New Roman" panose="02020603050405020304" pitchFamily="18" charset="0"/>
              </a:rPr>
              <a:t>Thủ</a:t>
            </a:r>
            <a:r>
              <a:rPr lang="en-US" altLang="en-US" sz="2000" b="1" i="1" dirty="0">
                <a:solidFill>
                  <a:srgbClr val="0000FF"/>
                </a:solidFill>
                <a:latin typeface="Times New Roman" panose="02020603050405020304" pitchFamily="18" charset="0"/>
                <a:cs typeface="Times New Roman" panose="02020603050405020304" pitchFamily="18" charset="0"/>
              </a:rPr>
              <a:t> </a:t>
            </a:r>
            <a:r>
              <a:rPr lang="en-US" altLang="en-US" sz="2000" b="1" i="1" dirty="0" err="1">
                <a:solidFill>
                  <a:srgbClr val="0000FF"/>
                </a:solidFill>
                <a:latin typeface="Times New Roman" panose="02020603050405020304" pitchFamily="18" charset="0"/>
                <a:cs typeface="Times New Roman" panose="02020603050405020304" pitchFamily="18" charset="0"/>
              </a:rPr>
              <a:t>Độ</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Ngươi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có</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phải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Đặng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Văn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Sửu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không</a:t>
            </a:r>
            <a:r>
              <a:rPr lang="en-US" altLang="en-US" sz="2000" b="1" dirty="0">
                <a:solidFill>
                  <a:srgbClr val="FF0000"/>
                </a:solidFill>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en-US" altLang="en-US" sz="2000" b="1" i="1" dirty="0" err="1">
                <a:solidFill>
                  <a:srgbClr val="0000FF"/>
                </a:solidFill>
                <a:latin typeface="Times New Roman" panose="02020603050405020304" pitchFamily="18" charset="0"/>
                <a:cs typeface="Times New Roman" panose="02020603050405020304" pitchFamily="18" charset="0"/>
              </a:rPr>
              <a:t>Phú</a:t>
            </a:r>
            <a:r>
              <a:rPr lang="en-US" altLang="en-US" sz="2000" b="1" i="1" dirty="0">
                <a:solidFill>
                  <a:srgbClr val="0000FF"/>
                </a:solidFill>
                <a:latin typeface="Times New Roman" panose="02020603050405020304" pitchFamily="18" charset="0"/>
                <a:cs typeface="Times New Roman" panose="02020603050405020304" pitchFamily="18" charset="0"/>
              </a:rPr>
              <a:t> </a:t>
            </a:r>
            <a:r>
              <a:rPr lang="en-US" altLang="en-US" sz="2000" b="1" i="1" dirty="0" err="1">
                <a:solidFill>
                  <a:srgbClr val="0000FF"/>
                </a:solidFill>
                <a:latin typeface="Times New Roman" panose="02020603050405020304" pitchFamily="18" charset="0"/>
                <a:cs typeface="Times New Roman" panose="02020603050405020304" pitchFamily="18" charset="0"/>
              </a:rPr>
              <a:t>nông</a:t>
            </a:r>
            <a:r>
              <a:rPr lang="en-US" altLang="en-US" sz="2000" b="1" i="1" dirty="0">
                <a:solidFill>
                  <a:srgbClr val="0000FF"/>
                </a:solidFill>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en-US" altLang="en-US" sz="2000" b="1"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2667000" y="2286007"/>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0243" name="Text Box 8"/>
          <p:cNvSpPr txBox="1">
            <a:spLocks noChangeArrowheads="1"/>
          </p:cNvSpPr>
          <p:nvPr/>
        </p:nvSpPr>
        <p:spPr bwMode="auto">
          <a:xfrm>
            <a:off x="2590800" y="1524007"/>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0244" name="Text Box 14"/>
          <p:cNvSpPr txBox="1">
            <a:spLocks noChangeArrowheads="1"/>
          </p:cNvSpPr>
          <p:nvPr/>
        </p:nvSpPr>
        <p:spPr bwMode="auto">
          <a:xfrm>
            <a:off x="2667000" y="198120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3513" indent="-1433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a:t>
            </a:r>
            <a:r>
              <a:rPr lang="en-US" altLang="en-US" sz="2800">
                <a:latin typeface="Times New Roman" panose="02020603050405020304" pitchFamily="18" charset="0"/>
              </a:rPr>
              <a:t> </a:t>
            </a:r>
            <a:endParaRPr lang="en-US" altLang="en-US"/>
          </a:p>
        </p:txBody>
      </p:sp>
      <p:sp>
        <p:nvSpPr>
          <p:cNvPr id="49170" name="Text Box 18"/>
          <p:cNvSpPr txBox="1">
            <a:spLocks noChangeArrowheads="1"/>
          </p:cNvSpPr>
          <p:nvPr/>
        </p:nvSpPr>
        <p:spPr bwMode="auto">
          <a:xfrm>
            <a:off x="685800" y="781969"/>
            <a:ext cx="10515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00FF"/>
                </a:solidFill>
                <a:latin typeface="Times New Roman" panose="02020603050405020304" pitchFamily="18" charset="0"/>
                <a:cs typeface="Times New Roman" panose="02020603050405020304" pitchFamily="18" charset="0"/>
              </a:rPr>
              <a:t>Phú</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nông</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i="1" dirty="0">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Bẩm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vâng</a:t>
            </a:r>
            <a:r>
              <a:rPr lang="en-US" altLang="en-US" sz="2400" b="1" dirty="0">
                <a:solidFill>
                  <a:srgbClr val="FF0000"/>
                </a:solidFill>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b="1" dirty="0" err="1">
                <a:solidFill>
                  <a:srgbClr val="0000FF"/>
                </a:solidFill>
                <a:latin typeface="Times New Roman" panose="02020603050405020304" pitchFamily="18" charset="0"/>
                <a:cs typeface="Times New Roman" panose="02020603050405020304" pitchFamily="18" charset="0"/>
              </a:rPr>
              <a:t>Trần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Thủ</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Độ</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 Ta </a:t>
            </a:r>
            <a:r>
              <a:rPr lang="en-US" altLang="en-US" sz="2400" b="1" dirty="0" err="1">
                <a:solidFill>
                  <a:srgbClr val="FF0000"/>
                </a:solidFill>
                <a:latin typeface="Times New Roman" panose="02020603050405020304" pitchFamily="18" charset="0"/>
                <a:cs typeface="Times New Roman" panose="02020603050405020304" pitchFamily="18" charset="0"/>
              </a:rPr>
              <a:t>nghe</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nói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ngươi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muốn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xin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chức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câu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đương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đúng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vậy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không</a:t>
            </a:r>
            <a:r>
              <a:rPr lang="en-US" altLang="en-US" sz="2400" b="1" dirty="0">
                <a:solidFill>
                  <a:srgbClr val="FF0000"/>
                </a:solidFill>
                <a:latin typeface="Times New Roman" panose="02020603050405020304" pitchFamily="18" charset="0"/>
                <a:cs typeface="Times New Roman" panose="02020603050405020304" pitchFamily="18" charset="0"/>
              </a:rPr>
              <a:t>? </a:t>
            </a:r>
            <a:endParaRPr lang="en-US" altLang="en-US" sz="2400" b="1" i="1"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400" b="1" dirty="0" err="1">
                <a:solidFill>
                  <a:srgbClr val="0000FF"/>
                </a:solidFill>
                <a:latin typeface="Times New Roman" panose="02020603050405020304" pitchFamily="18" charset="0"/>
                <a:cs typeface="Times New Roman" panose="02020603050405020304" pitchFamily="18" charset="0"/>
              </a:rPr>
              <a:t>Phú</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nông</a:t>
            </a:r>
            <a:r>
              <a:rPr lang="en-US" altLang="en-US" sz="2400" b="1" dirty="0">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đội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ơn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Đức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Ông</a:t>
            </a:r>
            <a:r>
              <a:rPr lang="en-US" altLang="en-US" sz="2400" b="1" dirty="0">
                <a:solidFill>
                  <a:srgbClr val="FF0000"/>
                </a:solidFill>
                <a:latin typeface="Times New Roman" panose="02020603050405020304" pitchFamily="18" charset="0"/>
                <a:cs typeface="Times New Roman" panose="02020603050405020304" pitchFamily="18" charset="0"/>
              </a:rPr>
              <a:t>. Xin </a:t>
            </a:r>
            <a:r>
              <a:rPr lang="en-US" altLang="en-US" sz="2400" b="1" dirty="0" err="1">
                <a:solidFill>
                  <a:srgbClr val="FF0000"/>
                </a:solidFill>
                <a:latin typeface="Times New Roman" panose="02020603050405020304" pitchFamily="18" charset="0"/>
                <a:cs typeface="Times New Roman" panose="02020603050405020304" pitchFamily="18" charset="0"/>
              </a:rPr>
              <a:t>Đức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Ông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cho</a:t>
            </a:r>
            <a:r>
              <a:rPr lang="en-US" altLang="en-US" sz="2400" b="1" dirty="0">
                <a:solidFill>
                  <a:srgbClr val="FF0000"/>
                </a:solidFill>
                <a:latin typeface="Times New Roman" panose="02020603050405020304" pitchFamily="18" charset="0"/>
                <a:cs typeface="Times New Roman" panose="02020603050405020304" pitchFamily="18" charset="0"/>
              </a:rPr>
              <a:t> con </a:t>
            </a:r>
            <a:r>
              <a:rPr lang="en-US" altLang="en-US" sz="2400" b="1" dirty="0" err="1">
                <a:solidFill>
                  <a:srgbClr val="FF0000"/>
                </a:solidFill>
                <a:latin typeface="Times New Roman" panose="02020603050405020304" pitchFamily="18" charset="0"/>
                <a:cs typeface="Times New Roman" panose="02020603050405020304" pitchFamily="18" charset="0"/>
              </a:rPr>
              <a:t>thỏa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nguyện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ước</a:t>
            </a:r>
            <a:r>
              <a:rPr lang="en-US" altLang="en-US" sz="2400" b="1"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Trần Thủ Độ </a:t>
            </a:r>
            <a:r>
              <a:rPr lang="vi-VN" altLang="en-US" sz="2400" b="1" dirty="0">
                <a:solidFill>
                  <a:srgbClr val="FF0000"/>
                </a:solidFill>
                <a:latin typeface="Times New Roman" panose="02020603050405020304" pitchFamily="18" charset="0"/>
                <a:cs typeface="Times New Roman" panose="02020603050405020304" pitchFamily="18" charset="0"/>
              </a:rPr>
              <a:t>:- Ngươi có biết chức câu đương phải làm những việc gì không ? </a:t>
            </a:r>
            <a:endParaRPr lang="en-US" altLang="en-US" sz="2400" b="1"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Phú nông </a:t>
            </a:r>
            <a:r>
              <a:rPr lang="vi-VN" altLang="en-US" sz="2400" b="1" dirty="0">
                <a:solidFill>
                  <a:srgbClr val="FF0000"/>
                </a:solidFill>
                <a:latin typeface="Times New Roman" panose="02020603050405020304" pitchFamily="18" charset="0"/>
                <a:cs typeface="Times New Roman" panose="02020603050405020304" pitchFamily="18" charset="0"/>
              </a:rPr>
              <a:t>: - Dạ bẩm … (gãi đầu, lúng túng). Con phải … phải … đi bắt tội phạm ạ …</a:t>
            </a:r>
            <a:endParaRPr lang="en-US" altLang="en-US" sz="2400" b="1"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Trần Thủ Độ </a:t>
            </a:r>
            <a:r>
              <a:rPr lang="vi-VN" altLang="en-US" sz="2400" b="1" dirty="0">
                <a:solidFill>
                  <a:srgbClr val="FF0000"/>
                </a:solidFill>
                <a:latin typeface="Times New Roman" panose="02020603050405020304" pitchFamily="18" charset="0"/>
                <a:cs typeface="Times New Roman" panose="02020603050405020304" pitchFamily="18" charset="0"/>
              </a:rPr>
              <a:t>: Làm sao ngươi biết kẻ nào là phạm tội ?</a:t>
            </a:r>
            <a:endParaRPr lang="en-US" altLang="en-US" sz="2400" b="1"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Phú nông </a:t>
            </a:r>
            <a:r>
              <a:rPr lang="vi-VN" altLang="en-US" sz="2400" b="1" dirty="0">
                <a:solidFill>
                  <a:srgbClr val="FF0000"/>
                </a:solidFill>
                <a:latin typeface="Times New Roman" panose="02020603050405020304" pitchFamily="18" charset="0"/>
                <a:cs typeface="Times New Roman" panose="02020603050405020304" pitchFamily="18" charset="0"/>
              </a:rPr>
              <a:t>: -Dạ bẩm …bẩm … Con cứ thấy nghi nghi là bắt ạ.</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2667000" y="2286007"/>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1267" name="Text Box 8"/>
          <p:cNvSpPr txBox="1">
            <a:spLocks noChangeArrowheads="1"/>
          </p:cNvSpPr>
          <p:nvPr/>
        </p:nvSpPr>
        <p:spPr bwMode="auto">
          <a:xfrm>
            <a:off x="2590800" y="1524007"/>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1268" name="Text Box 14"/>
          <p:cNvSpPr txBox="1">
            <a:spLocks noChangeArrowheads="1"/>
          </p:cNvSpPr>
          <p:nvPr/>
        </p:nvSpPr>
        <p:spPr bwMode="auto">
          <a:xfrm>
            <a:off x="2667000" y="198120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3513" indent="-1433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a:t>
            </a:r>
            <a:r>
              <a:rPr lang="en-US" altLang="en-US" sz="2800">
                <a:latin typeface="Times New Roman" panose="02020603050405020304" pitchFamily="18" charset="0"/>
              </a:rPr>
              <a:t> </a:t>
            </a:r>
            <a:endParaRPr lang="en-US" altLang="en-US"/>
          </a:p>
        </p:txBody>
      </p:sp>
      <p:sp>
        <p:nvSpPr>
          <p:cNvPr id="49170" name="Text Box 18"/>
          <p:cNvSpPr txBox="1">
            <a:spLocks noChangeArrowheads="1"/>
          </p:cNvSpPr>
          <p:nvPr/>
        </p:nvSpPr>
        <p:spPr bwMode="auto">
          <a:xfrm>
            <a:off x="381000" y="457200"/>
            <a:ext cx="11049000" cy="553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5000"/>
              </a:lnSpc>
              <a:spcBef>
                <a:spcPct val="50000"/>
              </a:spcBef>
            </a:pPr>
            <a:r>
              <a:rPr lang="vi-VN" altLang="en-US" sz="2800" b="1" dirty="0">
                <a:solidFill>
                  <a:srgbClr val="0000FF"/>
                </a:solidFill>
                <a:latin typeface="Times New Roman" panose="02020603050405020304" pitchFamily="18" charset="0"/>
                <a:cs typeface="Times New Roman" panose="02020603050405020304" pitchFamily="18" charset="0"/>
              </a:rPr>
              <a:t>Trần Thủ Độ: </a:t>
            </a:r>
            <a:r>
              <a:rPr lang="vi-VN" altLang="en-US" sz="2800" b="1" dirty="0">
                <a:solidFill>
                  <a:srgbClr val="FF0000"/>
                </a:solidFill>
                <a:latin typeface="Times New Roman" panose="02020603050405020304" pitchFamily="18" charset="0"/>
                <a:cs typeface="Times New Roman" panose="02020603050405020304" pitchFamily="18" charset="0"/>
              </a:rPr>
              <a:t>- Thì ra ngươi hiểu chức phận thế đấy! Thôi được, nể tình phu nhân, ta sẽ cho ngươi được thỏa nguyện. Có điều chức câu đương của ngươi là do phu nhân xin cho nên không thể ví như những câu đương khác. Vì vậy, phải chặt một ngón chân ngươi để phân biệt.</a:t>
            </a:r>
            <a:endParaRPr lang="en-US" altLang="en-US" sz="2800" b="1"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125000"/>
              </a:lnSpc>
              <a:spcBef>
                <a:spcPct val="50000"/>
              </a:spcBef>
            </a:pPr>
            <a:r>
              <a:rPr lang="vi-VN" altLang="en-US" sz="2800" b="1" dirty="0">
                <a:solidFill>
                  <a:srgbClr val="0000FF"/>
                </a:solidFill>
                <a:latin typeface="Times New Roman" panose="02020603050405020304" pitchFamily="18" charset="0"/>
                <a:cs typeface="Times New Roman" panose="02020603050405020304" pitchFamily="18" charset="0"/>
              </a:rPr>
              <a:t>Phú nông: </a:t>
            </a:r>
            <a:r>
              <a:rPr lang="vi-VN" altLang="en-US" sz="2800" b="1" dirty="0">
                <a:solidFill>
                  <a:srgbClr val="FF0000"/>
                </a:solidFill>
                <a:latin typeface="Times New Roman" panose="02020603050405020304" pitchFamily="18" charset="0"/>
                <a:cs typeface="Times New Roman" panose="02020603050405020304" pitchFamily="18" charset="0"/>
              </a:rPr>
              <a:t>(Hoảng hốt, cuống cuồng). Ấy chết! Sao ạ? Đức ông bảo gì cơ ạ?</a:t>
            </a:r>
            <a:endParaRPr lang="en-US" altLang="en-US" sz="2800" b="1"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125000"/>
              </a:lnSpc>
              <a:spcBef>
                <a:spcPct val="50000"/>
              </a:spcBef>
            </a:pPr>
            <a:r>
              <a:rPr lang="en-US" altLang="en-US" sz="2800" b="1" dirty="0" err="1">
                <a:solidFill>
                  <a:srgbClr val="0000FF"/>
                </a:solidFill>
                <a:latin typeface="Times New Roman" panose="02020603050405020304" pitchFamily="18" charset="0"/>
                <a:cs typeface="Times New Roman" panose="02020603050405020304" pitchFamily="18" charset="0"/>
              </a:rPr>
              <a:t>Trần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Thủ</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a:t>
            </a:r>
            <a:r>
              <a:rPr lang="en-US" altLang="en-US" sz="2800" b="1" dirty="0">
                <a:solidFill>
                  <a:srgbClr val="FF0000"/>
                </a:solidFill>
                <a:latin typeface="Times New Roman" panose="02020603050405020304" pitchFamily="18" charset="0"/>
                <a:cs typeface="Times New Roman" panose="02020603050405020304" pitchFamily="18" charset="0"/>
              </a:rPr>
              <a:t> - </a:t>
            </a:r>
            <a:r>
              <a:rPr lang="en-US" altLang="en-US" sz="2800" b="1" dirty="0" err="1">
                <a:solidFill>
                  <a:srgbClr val="FF0000"/>
                </a:solidFill>
                <a:latin typeface="Times New Roman" panose="02020603050405020304" pitchFamily="18" charset="0"/>
                <a:cs typeface="Times New Roman" panose="02020603050405020304" pitchFamily="18" charset="0"/>
              </a:rPr>
              <a:t>Ngươi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nghĩ</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việc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phép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nước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việc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đùa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sao</a:t>
            </a:r>
            <a:r>
              <a:rPr lang="en-US" altLang="en-US" sz="2800" b="1" dirty="0">
                <a:solidFill>
                  <a:srgbClr val="FF0000"/>
                </a:solidFill>
                <a:latin typeface="Times New Roman" panose="02020603050405020304" pitchFamily="18" charset="0"/>
                <a:cs typeface="Times New Roman" panose="02020603050405020304" pitchFamily="18" charset="0"/>
              </a:rPr>
              <a:t> ?</a:t>
            </a:r>
          </a:p>
          <a:p>
            <a:pPr algn="just" eaLnBrk="1" hangingPunct="1">
              <a:lnSpc>
                <a:spcPct val="125000"/>
              </a:lnSpc>
              <a:spcBef>
                <a:spcPct val="50000"/>
              </a:spcBef>
            </a:pPr>
            <a:r>
              <a:rPr lang="en-US" altLang="en-US" sz="2800" b="1" dirty="0" err="1">
                <a:solidFill>
                  <a:srgbClr val="0000FF"/>
                </a:solidFill>
                <a:latin typeface="Times New Roman" panose="02020603050405020304" pitchFamily="18" charset="0"/>
                <a:cs typeface="Times New Roman" panose="02020603050405020304" pitchFamily="18" charset="0"/>
              </a:rPr>
              <a:t>Phú</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Cuống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quýt</a:t>
            </a:r>
            <a:r>
              <a:rPr lang="en-US" altLang="en-US" sz="2800" b="1" dirty="0">
                <a:solidFill>
                  <a:srgbClr val="FF0000"/>
                </a:solidFill>
                <a:latin typeface="Times New Roman" panose="02020603050405020304" pitchFamily="18" charset="0"/>
                <a:cs typeface="Times New Roman" panose="02020603050405020304" pitchFamily="18" charset="0"/>
              </a:rPr>
              <a:t>, van </a:t>
            </a:r>
            <a:r>
              <a:rPr lang="en-US" altLang="en-US" sz="2800" b="1" dirty="0" err="1">
                <a:solidFill>
                  <a:srgbClr val="FF0000"/>
                </a:solidFill>
                <a:latin typeface="Times New Roman" panose="02020603050405020304" pitchFamily="18" charset="0"/>
                <a:cs typeface="Times New Roman" panose="02020603050405020304" pitchFamily="18" charset="0"/>
              </a:rPr>
              <a:t>xin</a:t>
            </a:r>
            <a:r>
              <a:rPr lang="en-US" altLang="en-US" sz="2800" b="1" dirty="0">
                <a:solidFill>
                  <a:srgbClr val="FF0000"/>
                </a:solidFill>
                <a:latin typeface="Times New Roman" panose="02020603050405020304" pitchFamily="18" charset="0"/>
                <a:cs typeface="Times New Roman" panose="02020603050405020304" pitchFamily="18" charset="0"/>
              </a:rPr>
              <a:t>) Con </a:t>
            </a:r>
            <a:r>
              <a:rPr lang="en-US" altLang="en-US" sz="2800" b="1" dirty="0" err="1">
                <a:solidFill>
                  <a:srgbClr val="FF0000"/>
                </a:solidFill>
                <a:latin typeface="Times New Roman" panose="02020603050405020304" pitchFamily="18" charset="0"/>
                <a:cs typeface="Times New Roman" panose="02020603050405020304" pitchFamily="18" charset="0"/>
              </a:rPr>
              <a:t>biết</a:t>
            </a:r>
            <a:r>
              <a:rPr lang="en-US" altLang="en-US" sz="2800" b="1" dirty="0">
                <a:solidFill>
                  <a:srgbClr val="FF0000"/>
                </a:solidFill>
                <a:latin typeface="Times New Roman" panose="02020603050405020304" pitchFamily="18" charset="0"/>
                <a:cs typeface="Times New Roman" panose="02020603050405020304" pitchFamily="18" charset="0"/>
              </a:rPr>
              <a:t> con </a:t>
            </a:r>
            <a:r>
              <a:rPr lang="en-US" altLang="en-US" sz="2800" b="1" dirty="0" err="1">
                <a:solidFill>
                  <a:srgbClr val="FF0000"/>
                </a:solidFill>
                <a:latin typeface="Times New Roman" panose="02020603050405020304" pitchFamily="18" charset="0"/>
                <a:cs typeface="Times New Roman" panose="02020603050405020304" pitchFamily="18" charset="0"/>
              </a:rPr>
              <a:t>đắc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tội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xin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đức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nễ</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cho</a:t>
            </a:r>
            <a:r>
              <a:rPr lang="en-US" altLang="en-US" sz="2800" b="1" dirty="0">
                <a:solidFill>
                  <a:srgbClr val="FF0000"/>
                </a:solidFill>
                <a:latin typeface="Times New Roman" panose="02020603050405020304" pitchFamily="18" charset="0"/>
                <a:cs typeface="Times New Roman" panose="02020603050405020304" pitchFamily="18" charset="0"/>
              </a:rPr>
              <a:t> con.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338350011"/>
</p:tagLst>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1251</TotalTime>
  <Words>1092</Words>
  <Application>Microsoft Office PowerPoint</Application>
  <PresentationFormat>Widescreen</PresentationFormat>
  <Paragraphs>86</Paragraphs>
  <Slides>13</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#9Slide03 BoosterNextFYBlack</vt:lpstr>
      <vt:lpstr>Arial</vt:lpstr>
      <vt:lpstr>Calibri</vt:lpstr>
      <vt:lpstr>Calibri Light</vt:lpstr>
      <vt:lpstr>Times New Roman</vt:lpstr>
      <vt:lpstr>VNI-Auchon</vt:lpstr>
      <vt:lpstr>字魂105号-简雅黑</vt:lpstr>
      <vt:lpstr>2_Default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kienbai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dc:creator>
  <cp:lastModifiedBy>Admin</cp:lastModifiedBy>
  <cp:revision>148</cp:revision>
  <dcterms:created xsi:type="dcterms:W3CDTF">2007-03-07T08:06:25Z</dcterms:created>
  <dcterms:modified xsi:type="dcterms:W3CDTF">2022-03-06T02:45:02Z</dcterms:modified>
</cp:coreProperties>
</file>